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3"/>
  </p:notesMasterIdLst>
  <p:sldIdLst>
    <p:sldId id="256" r:id="rId2"/>
    <p:sldId id="345" r:id="rId3"/>
    <p:sldId id="358" r:id="rId4"/>
    <p:sldId id="343" r:id="rId5"/>
    <p:sldId id="340" r:id="rId6"/>
    <p:sldId id="342" r:id="rId7"/>
    <p:sldId id="359" r:id="rId8"/>
    <p:sldId id="344" r:id="rId9"/>
    <p:sldId id="321" r:id="rId10"/>
    <p:sldId id="320" r:id="rId11"/>
    <p:sldId id="348" r:id="rId12"/>
    <p:sldId id="349" r:id="rId13"/>
    <p:sldId id="360" r:id="rId14"/>
    <p:sldId id="351" r:id="rId15"/>
    <p:sldId id="361" r:id="rId16"/>
    <p:sldId id="338" r:id="rId17"/>
    <p:sldId id="339" r:id="rId18"/>
    <p:sldId id="362" r:id="rId19"/>
    <p:sldId id="363" r:id="rId20"/>
    <p:sldId id="364" r:id="rId21"/>
    <p:sldId id="365" r:id="rId22"/>
    <p:sldId id="366" r:id="rId23"/>
    <p:sldId id="318" r:id="rId24"/>
    <p:sldId id="347" r:id="rId25"/>
    <p:sldId id="332" r:id="rId26"/>
    <p:sldId id="334" r:id="rId27"/>
    <p:sldId id="352" r:id="rId28"/>
    <p:sldId id="353" r:id="rId29"/>
    <p:sldId id="350" r:id="rId30"/>
    <p:sldId id="346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07321-EA62-4E4A-8EA4-C29F1AA9B0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63C0C-45DC-4372-B6C8-AD07ED18216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Data types</a:t>
          </a:r>
        </a:p>
      </dgm:t>
    </dgm:pt>
    <dgm:pt modelId="{9DD23E2D-4BD4-49A4-83E7-1D950BD9EE16}" type="parTrans" cxnId="{EBB9B241-4B1C-4156-BC70-D86147CFBFFD}">
      <dgm:prSet/>
      <dgm:spPr/>
      <dgm:t>
        <a:bodyPr/>
        <a:lstStyle/>
        <a:p>
          <a:endParaRPr lang="en-US" sz="3200"/>
        </a:p>
      </dgm:t>
    </dgm:pt>
    <dgm:pt modelId="{9CBD6DB1-42B6-445D-B5E0-72CCC327DE55}" type="sibTrans" cxnId="{EBB9B241-4B1C-4156-BC70-D86147CFBFFD}">
      <dgm:prSet custT="1"/>
      <dgm:spPr/>
      <dgm:t>
        <a:bodyPr/>
        <a:lstStyle/>
        <a:p>
          <a:endParaRPr lang="en-US" sz="1400"/>
        </a:p>
      </dgm:t>
    </dgm:pt>
    <dgm:pt modelId="{6DD6DFE4-F18B-4D67-A92C-B9EF554EF48E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Numerical</a:t>
          </a:r>
        </a:p>
      </dgm:t>
    </dgm:pt>
    <dgm:pt modelId="{FE88D807-9BEB-40FF-A6AF-AD04A8E79A96}" type="parTrans" cxnId="{2C10F3E4-1AC5-4D54-8C80-719A5916A6CC}">
      <dgm:prSet/>
      <dgm:spPr/>
      <dgm:t>
        <a:bodyPr/>
        <a:lstStyle/>
        <a:p>
          <a:endParaRPr lang="en-US" sz="3200"/>
        </a:p>
      </dgm:t>
    </dgm:pt>
    <dgm:pt modelId="{6AD2CEA2-5CD2-4347-AAFF-573F9E35478D}" type="sibTrans" cxnId="{2C10F3E4-1AC5-4D54-8C80-719A5916A6CC}">
      <dgm:prSet custT="1"/>
      <dgm:spPr/>
      <dgm:t>
        <a:bodyPr/>
        <a:lstStyle/>
        <a:p>
          <a:endParaRPr lang="en-US" sz="1400"/>
        </a:p>
      </dgm:t>
    </dgm:pt>
    <dgm:pt modelId="{FF1F60E8-B43F-4E38-BC23-8042F5A5ECA7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Textual</a:t>
          </a:r>
        </a:p>
      </dgm:t>
    </dgm:pt>
    <dgm:pt modelId="{03343889-32A2-43FF-B35B-10102CFD4472}" type="parTrans" cxnId="{A1571DF3-4A99-4B03-B03F-A0A4BE649DE0}">
      <dgm:prSet/>
      <dgm:spPr/>
      <dgm:t>
        <a:bodyPr/>
        <a:lstStyle/>
        <a:p>
          <a:endParaRPr lang="en-US" sz="3200"/>
        </a:p>
      </dgm:t>
    </dgm:pt>
    <dgm:pt modelId="{E49A9FCB-0765-4F0B-9DB4-ECC908A62C60}" type="sibTrans" cxnId="{A1571DF3-4A99-4B03-B03F-A0A4BE649DE0}">
      <dgm:prSet custT="1"/>
      <dgm:spPr/>
      <dgm:t>
        <a:bodyPr/>
        <a:lstStyle/>
        <a:p>
          <a:endParaRPr lang="en-US" sz="1400"/>
        </a:p>
      </dgm:t>
    </dgm:pt>
    <dgm:pt modelId="{DC95AD15-BF26-4772-AF36-A97BFD9820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Integers</a:t>
          </a:r>
        </a:p>
      </dgm:t>
    </dgm:pt>
    <dgm:pt modelId="{3D0381DB-2EC4-4EFC-8681-A49EF0D2F368}" type="parTrans" cxnId="{69806D49-5377-4739-A1FD-82E30062E4AA}">
      <dgm:prSet/>
      <dgm:spPr/>
      <dgm:t>
        <a:bodyPr/>
        <a:lstStyle/>
        <a:p>
          <a:endParaRPr lang="en-US" sz="3200"/>
        </a:p>
      </dgm:t>
    </dgm:pt>
    <dgm:pt modelId="{058E0B0B-75E2-4701-8C6E-3AA7F3CE6698}" type="sibTrans" cxnId="{69806D49-5377-4739-A1FD-82E30062E4AA}">
      <dgm:prSet custT="1"/>
      <dgm:spPr/>
      <dgm:t>
        <a:bodyPr/>
        <a:lstStyle/>
        <a:p>
          <a:endParaRPr lang="en-US" sz="1400"/>
        </a:p>
      </dgm:t>
    </dgm:pt>
    <dgm:pt modelId="{E2717892-CA72-487F-BDC4-10BC14F585E3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Real</a:t>
          </a:r>
        </a:p>
      </dgm:t>
    </dgm:pt>
    <dgm:pt modelId="{6FF2951C-2578-4859-B518-256D44EFDB85}" type="parTrans" cxnId="{F01B25C3-FB66-46D3-98F2-70FB5D527780}">
      <dgm:prSet/>
      <dgm:spPr/>
      <dgm:t>
        <a:bodyPr/>
        <a:lstStyle/>
        <a:p>
          <a:endParaRPr lang="en-US" sz="3200"/>
        </a:p>
      </dgm:t>
    </dgm:pt>
    <dgm:pt modelId="{03C48AAD-CFCD-45C7-BDA9-61D91E119D76}" type="sibTrans" cxnId="{F01B25C3-FB66-46D3-98F2-70FB5D527780}">
      <dgm:prSet custT="1"/>
      <dgm:spPr/>
      <dgm:t>
        <a:bodyPr/>
        <a:lstStyle/>
        <a:p>
          <a:endParaRPr lang="en-US" sz="1400"/>
        </a:p>
      </dgm:t>
    </dgm:pt>
    <dgm:pt modelId="{C6957F11-8BCD-42C7-85E7-EF74DC213FC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Single character</a:t>
          </a:r>
        </a:p>
      </dgm:t>
    </dgm:pt>
    <dgm:pt modelId="{014ED830-D62B-4A50-A67F-42AB109A64FA}" type="parTrans" cxnId="{0600D365-6615-4F74-93CD-EADE4B140229}">
      <dgm:prSet/>
      <dgm:spPr/>
      <dgm:t>
        <a:bodyPr/>
        <a:lstStyle/>
        <a:p>
          <a:endParaRPr lang="en-US" sz="3200"/>
        </a:p>
      </dgm:t>
    </dgm:pt>
    <dgm:pt modelId="{45331FEA-19B9-4EBA-81EB-54D2576D0165}" type="sibTrans" cxnId="{0600D365-6615-4F74-93CD-EADE4B140229}">
      <dgm:prSet custT="1"/>
      <dgm:spPr/>
      <dgm:t>
        <a:bodyPr/>
        <a:lstStyle/>
        <a:p>
          <a:endParaRPr lang="en-US" sz="1400"/>
        </a:p>
      </dgm:t>
    </dgm:pt>
    <dgm:pt modelId="{D024F9BC-C805-4DE4-9901-E32C75AF8EFE}">
      <dgm:prSet phldrT="[Text]" custT="1"/>
      <dgm:spPr/>
      <dgm:t>
        <a:bodyPr/>
        <a:lstStyle/>
        <a:p>
          <a:r>
            <a:rPr lang="en-US" sz="1800" dirty="0"/>
            <a:t>Multiple characters</a:t>
          </a:r>
        </a:p>
      </dgm:t>
    </dgm:pt>
    <dgm:pt modelId="{965ADE86-CE98-4E0F-AB30-73C210C06EFF}" type="parTrans" cxnId="{060111EF-3604-40E5-8A42-CBF79BB081AD}">
      <dgm:prSet/>
      <dgm:spPr/>
      <dgm:t>
        <a:bodyPr/>
        <a:lstStyle/>
        <a:p>
          <a:endParaRPr lang="en-US" sz="3200"/>
        </a:p>
      </dgm:t>
    </dgm:pt>
    <dgm:pt modelId="{5E5BB5A3-8B69-4D15-A970-8DF44CE5BCDC}" type="sibTrans" cxnId="{060111EF-3604-40E5-8A42-CBF79BB081AD}">
      <dgm:prSet custT="1"/>
      <dgm:spPr/>
      <dgm:t>
        <a:bodyPr/>
        <a:lstStyle/>
        <a:p>
          <a:endParaRPr lang="en-US" sz="1400"/>
        </a:p>
      </dgm:t>
    </dgm:pt>
    <dgm:pt modelId="{E7F5AA94-E42E-46B9-A0AF-72915334C99A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Digits</a:t>
          </a:r>
        </a:p>
      </dgm:t>
    </dgm:pt>
    <dgm:pt modelId="{88A817A7-ECEE-48A8-9284-4749F8AD68B3}" type="parTrans" cxnId="{6C5A856B-EDA0-4E04-AD80-0F144B9205E1}">
      <dgm:prSet/>
      <dgm:spPr/>
      <dgm:t>
        <a:bodyPr/>
        <a:lstStyle/>
        <a:p>
          <a:endParaRPr lang="en-US" sz="3200"/>
        </a:p>
      </dgm:t>
    </dgm:pt>
    <dgm:pt modelId="{3A41B4BC-CCD2-4DCC-B139-D0B9822B513F}" type="sibTrans" cxnId="{6C5A856B-EDA0-4E04-AD80-0F144B9205E1}">
      <dgm:prSet custT="1"/>
      <dgm:spPr/>
      <dgm:t>
        <a:bodyPr/>
        <a:lstStyle/>
        <a:p>
          <a:endParaRPr lang="en-US" sz="1400"/>
        </a:p>
      </dgm:t>
    </dgm:pt>
    <dgm:pt modelId="{229D6BF4-1BC4-4BC8-8205-22C0C03F3DA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Alphabetical</a:t>
          </a:r>
        </a:p>
      </dgm:t>
    </dgm:pt>
    <dgm:pt modelId="{EFF3B4DA-5D65-45CF-9E4B-6A8B940F9C0E}" type="parTrans" cxnId="{1B1337E8-F901-4C02-A724-EF5F4852A18C}">
      <dgm:prSet/>
      <dgm:spPr/>
      <dgm:t>
        <a:bodyPr/>
        <a:lstStyle/>
        <a:p>
          <a:endParaRPr lang="en-US" sz="3200"/>
        </a:p>
      </dgm:t>
    </dgm:pt>
    <dgm:pt modelId="{BADC8E5F-2899-48BE-8760-981A9DD6BB08}" type="sibTrans" cxnId="{1B1337E8-F901-4C02-A724-EF5F4852A18C}">
      <dgm:prSet custT="1"/>
      <dgm:spPr/>
      <dgm:t>
        <a:bodyPr/>
        <a:lstStyle/>
        <a:p>
          <a:endParaRPr lang="en-US" sz="1400"/>
        </a:p>
      </dgm:t>
    </dgm:pt>
    <dgm:pt modelId="{44C2FC0B-0CEB-48A3-9BA1-1D593681760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Special</a:t>
          </a:r>
        </a:p>
      </dgm:t>
    </dgm:pt>
    <dgm:pt modelId="{DE21398B-A467-4E0F-B9E3-06FF960C2306}" type="parTrans" cxnId="{630CAB58-9F4A-4DE0-BF43-B2197667F0A7}">
      <dgm:prSet/>
      <dgm:spPr/>
      <dgm:t>
        <a:bodyPr/>
        <a:lstStyle/>
        <a:p>
          <a:endParaRPr lang="en-US" sz="3200"/>
        </a:p>
      </dgm:t>
    </dgm:pt>
    <dgm:pt modelId="{D51EEC4D-1FAA-49D8-A6B1-0D37789DA506}" type="sibTrans" cxnId="{630CAB58-9F4A-4DE0-BF43-B2197667F0A7}">
      <dgm:prSet custT="1"/>
      <dgm:spPr/>
      <dgm:t>
        <a:bodyPr/>
        <a:lstStyle/>
        <a:p>
          <a:endParaRPr lang="en-US" sz="1400"/>
        </a:p>
      </dgm:t>
    </dgm:pt>
    <dgm:pt modelId="{3D52C253-B72F-43FE-9666-1735D719DCA8}">
      <dgm:prSet phldrT="[Text]" custT="1"/>
      <dgm:spPr/>
      <dgm:t>
        <a:bodyPr/>
        <a:lstStyle/>
        <a:p>
          <a:r>
            <a:rPr lang="en-US" sz="1800" dirty="0"/>
            <a:t>Numerical</a:t>
          </a:r>
        </a:p>
      </dgm:t>
    </dgm:pt>
    <dgm:pt modelId="{E0CB4B20-32F9-4270-AD53-4D3477CE9740}" type="parTrans" cxnId="{7984B69C-6657-44C3-9D18-EC1D3DC07E60}">
      <dgm:prSet/>
      <dgm:spPr/>
      <dgm:t>
        <a:bodyPr/>
        <a:lstStyle/>
        <a:p>
          <a:endParaRPr lang="en-US" sz="3200"/>
        </a:p>
      </dgm:t>
    </dgm:pt>
    <dgm:pt modelId="{AD50EE3B-58CA-4A1A-A216-459A65BBEAB1}" type="sibTrans" cxnId="{7984B69C-6657-44C3-9D18-EC1D3DC07E60}">
      <dgm:prSet custT="1"/>
      <dgm:spPr/>
      <dgm:t>
        <a:bodyPr/>
        <a:lstStyle/>
        <a:p>
          <a:endParaRPr lang="en-US" sz="1400"/>
        </a:p>
      </dgm:t>
    </dgm:pt>
    <dgm:pt modelId="{27E395EC-8E72-493D-86F0-E497AF4AAED0}">
      <dgm:prSet phldrT="[Text]" custT="1"/>
      <dgm:spPr/>
      <dgm:t>
        <a:bodyPr/>
        <a:lstStyle/>
        <a:p>
          <a:r>
            <a:rPr lang="en-US" sz="1800" dirty="0"/>
            <a:t>Alphabetical</a:t>
          </a:r>
        </a:p>
      </dgm:t>
    </dgm:pt>
    <dgm:pt modelId="{1EA35545-B0D0-46E6-9E8C-9A97B3441399}" type="parTrans" cxnId="{9A01DA26-E082-4823-97ED-BB1D2C15265D}">
      <dgm:prSet/>
      <dgm:spPr/>
      <dgm:t>
        <a:bodyPr/>
        <a:lstStyle/>
        <a:p>
          <a:endParaRPr lang="en-US" sz="3200"/>
        </a:p>
      </dgm:t>
    </dgm:pt>
    <dgm:pt modelId="{88A593A4-F1CD-41CE-AB38-8297C24C6C67}" type="sibTrans" cxnId="{9A01DA26-E082-4823-97ED-BB1D2C15265D}">
      <dgm:prSet custT="1"/>
      <dgm:spPr/>
      <dgm:t>
        <a:bodyPr/>
        <a:lstStyle/>
        <a:p>
          <a:endParaRPr lang="en-US" sz="1400"/>
        </a:p>
      </dgm:t>
    </dgm:pt>
    <dgm:pt modelId="{13D9CFAA-FBE4-47A1-9CAA-64916BE27153}">
      <dgm:prSet phldrT="[Text]" custT="1"/>
      <dgm:spPr/>
      <dgm:t>
        <a:bodyPr/>
        <a:lstStyle/>
        <a:p>
          <a:r>
            <a:rPr lang="en-US" sz="1800" dirty="0"/>
            <a:t>Alphanumerical</a:t>
          </a:r>
        </a:p>
      </dgm:t>
    </dgm:pt>
    <dgm:pt modelId="{90C06014-8BE8-43D9-9255-06EA43A94D20}" type="parTrans" cxnId="{6CB0AEA4-B18C-445E-A687-4F76B6B71A90}">
      <dgm:prSet/>
      <dgm:spPr/>
      <dgm:t>
        <a:bodyPr/>
        <a:lstStyle/>
        <a:p>
          <a:endParaRPr lang="en-US" sz="3200"/>
        </a:p>
      </dgm:t>
    </dgm:pt>
    <dgm:pt modelId="{07D712A2-792B-4ACD-B475-0014B35313F3}" type="sibTrans" cxnId="{6CB0AEA4-B18C-445E-A687-4F76B6B71A90}">
      <dgm:prSet custT="1"/>
      <dgm:spPr/>
      <dgm:t>
        <a:bodyPr/>
        <a:lstStyle/>
        <a:p>
          <a:endParaRPr lang="en-US" sz="1400"/>
        </a:p>
      </dgm:t>
    </dgm:pt>
    <dgm:pt modelId="{42453889-68B1-4274-848A-421C31264BC7}" type="pres">
      <dgm:prSet presAssocID="{B1507321-EA62-4E4A-8EA4-C29F1AA9B0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41C297-B792-423D-8879-81C334203136}" type="pres">
      <dgm:prSet presAssocID="{AC863C0C-45DC-4372-B6C8-AD07ED18216F}" presName="hierRoot1" presStyleCnt="0">
        <dgm:presLayoutVars>
          <dgm:hierBranch val="init"/>
        </dgm:presLayoutVars>
      </dgm:prSet>
      <dgm:spPr/>
    </dgm:pt>
    <dgm:pt modelId="{6EB95F84-6013-4939-9FFC-40105A14D6FA}" type="pres">
      <dgm:prSet presAssocID="{AC863C0C-45DC-4372-B6C8-AD07ED18216F}" presName="rootComposite1" presStyleCnt="0"/>
      <dgm:spPr/>
    </dgm:pt>
    <dgm:pt modelId="{F9169473-CE39-423A-B406-D0901FDC80C7}" type="pres">
      <dgm:prSet presAssocID="{AC863C0C-45DC-4372-B6C8-AD07ED18216F}" presName="rootText1" presStyleLbl="node0" presStyleIdx="0" presStyleCnt="1">
        <dgm:presLayoutVars>
          <dgm:chPref val="3"/>
        </dgm:presLayoutVars>
      </dgm:prSet>
      <dgm:spPr/>
    </dgm:pt>
    <dgm:pt modelId="{DCD540EB-E496-40D3-8597-169D625E9A84}" type="pres">
      <dgm:prSet presAssocID="{AC863C0C-45DC-4372-B6C8-AD07ED18216F}" presName="rootConnector1" presStyleLbl="node1" presStyleIdx="0" presStyleCnt="0"/>
      <dgm:spPr/>
    </dgm:pt>
    <dgm:pt modelId="{D6B999E3-D411-4A4A-A0FA-9233F3C751E5}" type="pres">
      <dgm:prSet presAssocID="{AC863C0C-45DC-4372-B6C8-AD07ED18216F}" presName="hierChild2" presStyleCnt="0"/>
      <dgm:spPr/>
    </dgm:pt>
    <dgm:pt modelId="{8C845C12-F4C6-4952-A8FF-444D53C72232}" type="pres">
      <dgm:prSet presAssocID="{FE88D807-9BEB-40FF-A6AF-AD04A8E79A96}" presName="Name37" presStyleLbl="parChTrans1D2" presStyleIdx="0" presStyleCnt="2"/>
      <dgm:spPr/>
    </dgm:pt>
    <dgm:pt modelId="{0C25E5F7-CF7A-4540-936F-BED7A64EEF96}" type="pres">
      <dgm:prSet presAssocID="{6DD6DFE4-F18B-4D67-A92C-B9EF554EF48E}" presName="hierRoot2" presStyleCnt="0">
        <dgm:presLayoutVars>
          <dgm:hierBranch val="init"/>
        </dgm:presLayoutVars>
      </dgm:prSet>
      <dgm:spPr/>
    </dgm:pt>
    <dgm:pt modelId="{91F7544F-0A84-4A2E-878C-008795E438EB}" type="pres">
      <dgm:prSet presAssocID="{6DD6DFE4-F18B-4D67-A92C-B9EF554EF48E}" presName="rootComposite" presStyleCnt="0"/>
      <dgm:spPr/>
    </dgm:pt>
    <dgm:pt modelId="{6709E966-01DC-4736-A9F8-7775462449C0}" type="pres">
      <dgm:prSet presAssocID="{6DD6DFE4-F18B-4D67-A92C-B9EF554EF48E}" presName="rootText" presStyleLbl="node2" presStyleIdx="0" presStyleCnt="2">
        <dgm:presLayoutVars>
          <dgm:chPref val="3"/>
        </dgm:presLayoutVars>
      </dgm:prSet>
      <dgm:spPr/>
    </dgm:pt>
    <dgm:pt modelId="{51B639D3-551B-4E31-983F-48D72DFB6341}" type="pres">
      <dgm:prSet presAssocID="{6DD6DFE4-F18B-4D67-A92C-B9EF554EF48E}" presName="rootConnector" presStyleLbl="node2" presStyleIdx="0" presStyleCnt="2"/>
      <dgm:spPr/>
    </dgm:pt>
    <dgm:pt modelId="{FA2C562B-F872-4C21-A689-17FE06861DBE}" type="pres">
      <dgm:prSet presAssocID="{6DD6DFE4-F18B-4D67-A92C-B9EF554EF48E}" presName="hierChild4" presStyleCnt="0"/>
      <dgm:spPr/>
    </dgm:pt>
    <dgm:pt modelId="{0A8369D2-9C8A-4E68-98B2-45C94B007D08}" type="pres">
      <dgm:prSet presAssocID="{3D0381DB-2EC4-4EFC-8681-A49EF0D2F368}" presName="Name37" presStyleLbl="parChTrans1D3" presStyleIdx="0" presStyleCnt="4"/>
      <dgm:spPr/>
    </dgm:pt>
    <dgm:pt modelId="{22463ECA-5A23-48D4-9ED6-5761F5B07F75}" type="pres">
      <dgm:prSet presAssocID="{DC95AD15-BF26-4772-AF36-A97BFD982061}" presName="hierRoot2" presStyleCnt="0">
        <dgm:presLayoutVars>
          <dgm:hierBranch val="init"/>
        </dgm:presLayoutVars>
      </dgm:prSet>
      <dgm:spPr/>
    </dgm:pt>
    <dgm:pt modelId="{9B978967-54CD-4AED-91A4-2AAC477D30B4}" type="pres">
      <dgm:prSet presAssocID="{DC95AD15-BF26-4772-AF36-A97BFD982061}" presName="rootComposite" presStyleCnt="0"/>
      <dgm:spPr/>
    </dgm:pt>
    <dgm:pt modelId="{E181C610-5310-4A2D-8BA2-8237A88622D4}" type="pres">
      <dgm:prSet presAssocID="{DC95AD15-BF26-4772-AF36-A97BFD982061}" presName="rootText" presStyleLbl="node3" presStyleIdx="0" presStyleCnt="4">
        <dgm:presLayoutVars>
          <dgm:chPref val="3"/>
        </dgm:presLayoutVars>
      </dgm:prSet>
      <dgm:spPr/>
    </dgm:pt>
    <dgm:pt modelId="{5772C2B7-C622-4095-9895-C429663C2A2D}" type="pres">
      <dgm:prSet presAssocID="{DC95AD15-BF26-4772-AF36-A97BFD982061}" presName="rootConnector" presStyleLbl="node3" presStyleIdx="0" presStyleCnt="4"/>
      <dgm:spPr/>
    </dgm:pt>
    <dgm:pt modelId="{2022CFCA-1A9C-4007-8168-6F5D79D9C134}" type="pres">
      <dgm:prSet presAssocID="{DC95AD15-BF26-4772-AF36-A97BFD982061}" presName="hierChild4" presStyleCnt="0"/>
      <dgm:spPr/>
    </dgm:pt>
    <dgm:pt modelId="{00DB9B02-2C22-4167-9C8D-5486F54025D5}" type="pres">
      <dgm:prSet presAssocID="{DC95AD15-BF26-4772-AF36-A97BFD982061}" presName="hierChild5" presStyleCnt="0"/>
      <dgm:spPr/>
    </dgm:pt>
    <dgm:pt modelId="{2553E806-6A50-4E56-B0A3-A3C2CF66C7F1}" type="pres">
      <dgm:prSet presAssocID="{6FF2951C-2578-4859-B518-256D44EFDB85}" presName="Name37" presStyleLbl="parChTrans1D3" presStyleIdx="1" presStyleCnt="4"/>
      <dgm:spPr/>
    </dgm:pt>
    <dgm:pt modelId="{771110EE-5109-494D-87C3-2E2DCBD99CD5}" type="pres">
      <dgm:prSet presAssocID="{E2717892-CA72-487F-BDC4-10BC14F585E3}" presName="hierRoot2" presStyleCnt="0">
        <dgm:presLayoutVars>
          <dgm:hierBranch val="init"/>
        </dgm:presLayoutVars>
      </dgm:prSet>
      <dgm:spPr/>
    </dgm:pt>
    <dgm:pt modelId="{63F0BEF6-E107-42C2-B8ED-61893312A551}" type="pres">
      <dgm:prSet presAssocID="{E2717892-CA72-487F-BDC4-10BC14F585E3}" presName="rootComposite" presStyleCnt="0"/>
      <dgm:spPr/>
    </dgm:pt>
    <dgm:pt modelId="{50FCAD4C-4939-4AFB-8232-C6149ECF58E4}" type="pres">
      <dgm:prSet presAssocID="{E2717892-CA72-487F-BDC4-10BC14F585E3}" presName="rootText" presStyleLbl="node3" presStyleIdx="1" presStyleCnt="4">
        <dgm:presLayoutVars>
          <dgm:chPref val="3"/>
        </dgm:presLayoutVars>
      </dgm:prSet>
      <dgm:spPr/>
    </dgm:pt>
    <dgm:pt modelId="{0D3A3C52-46F1-4245-AF3B-AE05979F9898}" type="pres">
      <dgm:prSet presAssocID="{E2717892-CA72-487F-BDC4-10BC14F585E3}" presName="rootConnector" presStyleLbl="node3" presStyleIdx="1" presStyleCnt="4"/>
      <dgm:spPr/>
    </dgm:pt>
    <dgm:pt modelId="{83E23DCA-2A13-4556-89FC-C04BF8B17EE5}" type="pres">
      <dgm:prSet presAssocID="{E2717892-CA72-487F-BDC4-10BC14F585E3}" presName="hierChild4" presStyleCnt="0"/>
      <dgm:spPr/>
    </dgm:pt>
    <dgm:pt modelId="{801B7061-C828-45BF-959C-3C3769DB6527}" type="pres">
      <dgm:prSet presAssocID="{E2717892-CA72-487F-BDC4-10BC14F585E3}" presName="hierChild5" presStyleCnt="0"/>
      <dgm:spPr/>
    </dgm:pt>
    <dgm:pt modelId="{DB08D0D1-58D3-4BC6-9A78-40F5CB68DAAF}" type="pres">
      <dgm:prSet presAssocID="{6DD6DFE4-F18B-4D67-A92C-B9EF554EF48E}" presName="hierChild5" presStyleCnt="0"/>
      <dgm:spPr/>
    </dgm:pt>
    <dgm:pt modelId="{95C8C49C-9E23-4A4F-AA93-FBEC343A1729}" type="pres">
      <dgm:prSet presAssocID="{03343889-32A2-43FF-B35B-10102CFD4472}" presName="Name37" presStyleLbl="parChTrans1D2" presStyleIdx="1" presStyleCnt="2"/>
      <dgm:spPr/>
    </dgm:pt>
    <dgm:pt modelId="{EA542F97-CA65-4B16-9AFD-E909EB5B7090}" type="pres">
      <dgm:prSet presAssocID="{FF1F60E8-B43F-4E38-BC23-8042F5A5ECA7}" presName="hierRoot2" presStyleCnt="0">
        <dgm:presLayoutVars>
          <dgm:hierBranch val="init"/>
        </dgm:presLayoutVars>
      </dgm:prSet>
      <dgm:spPr/>
    </dgm:pt>
    <dgm:pt modelId="{DB88BAEA-4A4B-433D-B141-09584399E6C1}" type="pres">
      <dgm:prSet presAssocID="{FF1F60E8-B43F-4E38-BC23-8042F5A5ECA7}" presName="rootComposite" presStyleCnt="0"/>
      <dgm:spPr/>
    </dgm:pt>
    <dgm:pt modelId="{CA050B1D-5695-424B-A149-BA01B83A6961}" type="pres">
      <dgm:prSet presAssocID="{FF1F60E8-B43F-4E38-BC23-8042F5A5ECA7}" presName="rootText" presStyleLbl="node2" presStyleIdx="1" presStyleCnt="2">
        <dgm:presLayoutVars>
          <dgm:chPref val="3"/>
        </dgm:presLayoutVars>
      </dgm:prSet>
      <dgm:spPr/>
    </dgm:pt>
    <dgm:pt modelId="{BBE008C0-EAF7-4406-9409-DD851C41D1F7}" type="pres">
      <dgm:prSet presAssocID="{FF1F60E8-B43F-4E38-BC23-8042F5A5ECA7}" presName="rootConnector" presStyleLbl="node2" presStyleIdx="1" presStyleCnt="2"/>
      <dgm:spPr/>
    </dgm:pt>
    <dgm:pt modelId="{C682955B-EE9D-40FA-9242-9A158A7CAAAC}" type="pres">
      <dgm:prSet presAssocID="{FF1F60E8-B43F-4E38-BC23-8042F5A5ECA7}" presName="hierChild4" presStyleCnt="0"/>
      <dgm:spPr/>
    </dgm:pt>
    <dgm:pt modelId="{39406AB2-806F-47D8-B110-74C234835199}" type="pres">
      <dgm:prSet presAssocID="{014ED830-D62B-4A50-A67F-42AB109A64FA}" presName="Name37" presStyleLbl="parChTrans1D3" presStyleIdx="2" presStyleCnt="4"/>
      <dgm:spPr/>
    </dgm:pt>
    <dgm:pt modelId="{DDAFD8F5-B824-4D21-9262-8846B3856F17}" type="pres">
      <dgm:prSet presAssocID="{C6957F11-8BCD-42C7-85E7-EF74DC213FC7}" presName="hierRoot2" presStyleCnt="0">
        <dgm:presLayoutVars>
          <dgm:hierBranch val="init"/>
        </dgm:presLayoutVars>
      </dgm:prSet>
      <dgm:spPr/>
    </dgm:pt>
    <dgm:pt modelId="{9CA13BA2-E416-4540-ADFC-D87BB11E6F69}" type="pres">
      <dgm:prSet presAssocID="{C6957F11-8BCD-42C7-85E7-EF74DC213FC7}" presName="rootComposite" presStyleCnt="0"/>
      <dgm:spPr/>
    </dgm:pt>
    <dgm:pt modelId="{4793F362-6799-4E03-A2A6-460C5581985F}" type="pres">
      <dgm:prSet presAssocID="{C6957F11-8BCD-42C7-85E7-EF74DC213FC7}" presName="rootText" presStyleLbl="node3" presStyleIdx="2" presStyleCnt="4">
        <dgm:presLayoutVars>
          <dgm:chPref val="3"/>
        </dgm:presLayoutVars>
      </dgm:prSet>
      <dgm:spPr/>
    </dgm:pt>
    <dgm:pt modelId="{F3B78E47-177A-4E89-9226-5F31C89C9A58}" type="pres">
      <dgm:prSet presAssocID="{C6957F11-8BCD-42C7-85E7-EF74DC213FC7}" presName="rootConnector" presStyleLbl="node3" presStyleIdx="2" presStyleCnt="4"/>
      <dgm:spPr/>
    </dgm:pt>
    <dgm:pt modelId="{DE57A7B0-96F4-48C4-B713-6ED189608F0F}" type="pres">
      <dgm:prSet presAssocID="{C6957F11-8BCD-42C7-85E7-EF74DC213FC7}" presName="hierChild4" presStyleCnt="0"/>
      <dgm:spPr/>
    </dgm:pt>
    <dgm:pt modelId="{1F38BDA7-571E-49F8-9B84-D3FC83BE4655}" type="pres">
      <dgm:prSet presAssocID="{88A817A7-ECEE-48A8-9284-4749F8AD68B3}" presName="Name37" presStyleLbl="parChTrans1D4" presStyleIdx="0" presStyleCnt="6"/>
      <dgm:spPr/>
    </dgm:pt>
    <dgm:pt modelId="{F82536B9-7341-478C-A93F-762507F53688}" type="pres">
      <dgm:prSet presAssocID="{E7F5AA94-E42E-46B9-A0AF-72915334C99A}" presName="hierRoot2" presStyleCnt="0">
        <dgm:presLayoutVars>
          <dgm:hierBranch val="init"/>
        </dgm:presLayoutVars>
      </dgm:prSet>
      <dgm:spPr/>
    </dgm:pt>
    <dgm:pt modelId="{9C223646-6CA7-45AD-A40C-9EC0BEEB5D44}" type="pres">
      <dgm:prSet presAssocID="{E7F5AA94-E42E-46B9-A0AF-72915334C99A}" presName="rootComposite" presStyleCnt="0"/>
      <dgm:spPr/>
    </dgm:pt>
    <dgm:pt modelId="{071D0E7B-5B72-4DD8-BAEC-53EE7B3810D2}" type="pres">
      <dgm:prSet presAssocID="{E7F5AA94-E42E-46B9-A0AF-72915334C99A}" presName="rootText" presStyleLbl="node4" presStyleIdx="0" presStyleCnt="6">
        <dgm:presLayoutVars>
          <dgm:chPref val="3"/>
        </dgm:presLayoutVars>
      </dgm:prSet>
      <dgm:spPr/>
    </dgm:pt>
    <dgm:pt modelId="{7C85E4C1-A92F-4A32-8579-A5AA893512FA}" type="pres">
      <dgm:prSet presAssocID="{E7F5AA94-E42E-46B9-A0AF-72915334C99A}" presName="rootConnector" presStyleLbl="node4" presStyleIdx="0" presStyleCnt="6"/>
      <dgm:spPr/>
    </dgm:pt>
    <dgm:pt modelId="{2E4E2481-25D4-445B-95F8-A51BD2F83CCC}" type="pres">
      <dgm:prSet presAssocID="{E7F5AA94-E42E-46B9-A0AF-72915334C99A}" presName="hierChild4" presStyleCnt="0"/>
      <dgm:spPr/>
    </dgm:pt>
    <dgm:pt modelId="{FBDF1A10-C721-45D7-A624-52F621C1FAB0}" type="pres">
      <dgm:prSet presAssocID="{E7F5AA94-E42E-46B9-A0AF-72915334C99A}" presName="hierChild5" presStyleCnt="0"/>
      <dgm:spPr/>
    </dgm:pt>
    <dgm:pt modelId="{8BEA724E-B010-4F43-AD4F-5CAE41DF716D}" type="pres">
      <dgm:prSet presAssocID="{EFF3B4DA-5D65-45CF-9E4B-6A8B940F9C0E}" presName="Name37" presStyleLbl="parChTrans1D4" presStyleIdx="1" presStyleCnt="6"/>
      <dgm:spPr/>
    </dgm:pt>
    <dgm:pt modelId="{1352E2E8-420A-477B-B570-30E172B820A2}" type="pres">
      <dgm:prSet presAssocID="{229D6BF4-1BC4-4BC8-8205-22C0C03F3DA9}" presName="hierRoot2" presStyleCnt="0">
        <dgm:presLayoutVars>
          <dgm:hierBranch val="init"/>
        </dgm:presLayoutVars>
      </dgm:prSet>
      <dgm:spPr/>
    </dgm:pt>
    <dgm:pt modelId="{ED428660-5F26-455D-9E34-4ED93F854542}" type="pres">
      <dgm:prSet presAssocID="{229D6BF4-1BC4-4BC8-8205-22C0C03F3DA9}" presName="rootComposite" presStyleCnt="0"/>
      <dgm:spPr/>
    </dgm:pt>
    <dgm:pt modelId="{49E7F9A8-FBAC-459D-ACC0-73603DC04C2D}" type="pres">
      <dgm:prSet presAssocID="{229D6BF4-1BC4-4BC8-8205-22C0C03F3DA9}" presName="rootText" presStyleLbl="node4" presStyleIdx="1" presStyleCnt="6" custScaleX="148694">
        <dgm:presLayoutVars>
          <dgm:chPref val="3"/>
        </dgm:presLayoutVars>
      </dgm:prSet>
      <dgm:spPr/>
    </dgm:pt>
    <dgm:pt modelId="{4247E18F-B550-4447-B413-F9F1504503D2}" type="pres">
      <dgm:prSet presAssocID="{229D6BF4-1BC4-4BC8-8205-22C0C03F3DA9}" presName="rootConnector" presStyleLbl="node4" presStyleIdx="1" presStyleCnt="6"/>
      <dgm:spPr/>
    </dgm:pt>
    <dgm:pt modelId="{BA3C7C11-A783-4A60-8798-844634D5712D}" type="pres">
      <dgm:prSet presAssocID="{229D6BF4-1BC4-4BC8-8205-22C0C03F3DA9}" presName="hierChild4" presStyleCnt="0"/>
      <dgm:spPr/>
    </dgm:pt>
    <dgm:pt modelId="{94F054F8-58EB-4429-B01C-9BF33EA245B9}" type="pres">
      <dgm:prSet presAssocID="{229D6BF4-1BC4-4BC8-8205-22C0C03F3DA9}" presName="hierChild5" presStyleCnt="0"/>
      <dgm:spPr/>
    </dgm:pt>
    <dgm:pt modelId="{4B0F4383-1DF2-44D9-8CF0-3921EEB25CAF}" type="pres">
      <dgm:prSet presAssocID="{DE21398B-A467-4E0F-B9E3-06FF960C2306}" presName="Name37" presStyleLbl="parChTrans1D4" presStyleIdx="2" presStyleCnt="6"/>
      <dgm:spPr/>
    </dgm:pt>
    <dgm:pt modelId="{4AD4006A-0185-4609-B02F-4B67F400D104}" type="pres">
      <dgm:prSet presAssocID="{44C2FC0B-0CEB-48A3-9BA1-1D5936817607}" presName="hierRoot2" presStyleCnt="0">
        <dgm:presLayoutVars>
          <dgm:hierBranch val="init"/>
        </dgm:presLayoutVars>
      </dgm:prSet>
      <dgm:spPr/>
    </dgm:pt>
    <dgm:pt modelId="{821A9E5B-9D5B-4E75-9DEE-0060F0588935}" type="pres">
      <dgm:prSet presAssocID="{44C2FC0B-0CEB-48A3-9BA1-1D5936817607}" presName="rootComposite" presStyleCnt="0"/>
      <dgm:spPr/>
    </dgm:pt>
    <dgm:pt modelId="{DAF3CF4F-A618-43DC-AC65-540B4D8E701B}" type="pres">
      <dgm:prSet presAssocID="{44C2FC0B-0CEB-48A3-9BA1-1D5936817607}" presName="rootText" presStyleLbl="node4" presStyleIdx="2" presStyleCnt="6">
        <dgm:presLayoutVars>
          <dgm:chPref val="3"/>
        </dgm:presLayoutVars>
      </dgm:prSet>
      <dgm:spPr/>
    </dgm:pt>
    <dgm:pt modelId="{EC0BC7C3-D7DC-4591-8BB5-1C47ED3799A8}" type="pres">
      <dgm:prSet presAssocID="{44C2FC0B-0CEB-48A3-9BA1-1D5936817607}" presName="rootConnector" presStyleLbl="node4" presStyleIdx="2" presStyleCnt="6"/>
      <dgm:spPr/>
    </dgm:pt>
    <dgm:pt modelId="{DCEBE393-F836-43E4-A766-65E89FF0FC10}" type="pres">
      <dgm:prSet presAssocID="{44C2FC0B-0CEB-48A3-9BA1-1D5936817607}" presName="hierChild4" presStyleCnt="0"/>
      <dgm:spPr/>
    </dgm:pt>
    <dgm:pt modelId="{84F5B6A9-06D6-4E42-B6D7-F57012715FA8}" type="pres">
      <dgm:prSet presAssocID="{44C2FC0B-0CEB-48A3-9BA1-1D5936817607}" presName="hierChild5" presStyleCnt="0"/>
      <dgm:spPr/>
    </dgm:pt>
    <dgm:pt modelId="{F4B10A39-A4DA-4220-AECC-3C9AC05A9C58}" type="pres">
      <dgm:prSet presAssocID="{C6957F11-8BCD-42C7-85E7-EF74DC213FC7}" presName="hierChild5" presStyleCnt="0"/>
      <dgm:spPr/>
    </dgm:pt>
    <dgm:pt modelId="{2B194D73-6465-42BA-AEFA-B620BD384A00}" type="pres">
      <dgm:prSet presAssocID="{965ADE86-CE98-4E0F-AB30-73C210C06EFF}" presName="Name37" presStyleLbl="parChTrans1D3" presStyleIdx="3" presStyleCnt="4"/>
      <dgm:spPr/>
    </dgm:pt>
    <dgm:pt modelId="{8FCF5E2E-F3EE-4112-8A33-1EC2D8B4EA39}" type="pres">
      <dgm:prSet presAssocID="{D024F9BC-C805-4DE4-9901-E32C75AF8EFE}" presName="hierRoot2" presStyleCnt="0">
        <dgm:presLayoutVars>
          <dgm:hierBranch val="init"/>
        </dgm:presLayoutVars>
      </dgm:prSet>
      <dgm:spPr/>
    </dgm:pt>
    <dgm:pt modelId="{EC31B0B5-DD33-4D1B-ACC0-C71A2D326071}" type="pres">
      <dgm:prSet presAssocID="{D024F9BC-C805-4DE4-9901-E32C75AF8EFE}" presName="rootComposite" presStyleCnt="0"/>
      <dgm:spPr/>
    </dgm:pt>
    <dgm:pt modelId="{E034EAC7-F749-4963-B3CE-E302F45B24E8}" type="pres">
      <dgm:prSet presAssocID="{D024F9BC-C805-4DE4-9901-E32C75AF8EFE}" presName="rootText" presStyleLbl="node3" presStyleIdx="3" presStyleCnt="4" custScaleX="135295">
        <dgm:presLayoutVars>
          <dgm:chPref val="3"/>
        </dgm:presLayoutVars>
      </dgm:prSet>
      <dgm:spPr/>
    </dgm:pt>
    <dgm:pt modelId="{407EFD1A-7E1E-4C20-B1EF-6AB3522F3713}" type="pres">
      <dgm:prSet presAssocID="{D024F9BC-C805-4DE4-9901-E32C75AF8EFE}" presName="rootConnector" presStyleLbl="node3" presStyleIdx="3" presStyleCnt="4"/>
      <dgm:spPr/>
    </dgm:pt>
    <dgm:pt modelId="{5F3FE105-F417-4477-AFB9-861A09DBC312}" type="pres">
      <dgm:prSet presAssocID="{D024F9BC-C805-4DE4-9901-E32C75AF8EFE}" presName="hierChild4" presStyleCnt="0"/>
      <dgm:spPr/>
    </dgm:pt>
    <dgm:pt modelId="{2917E902-11F3-4877-BBD7-E7F835C0FD65}" type="pres">
      <dgm:prSet presAssocID="{E0CB4B20-32F9-4270-AD53-4D3477CE9740}" presName="Name37" presStyleLbl="parChTrans1D4" presStyleIdx="3" presStyleCnt="6"/>
      <dgm:spPr/>
    </dgm:pt>
    <dgm:pt modelId="{D016756A-A3C2-4CE2-9B83-DE2ADE936808}" type="pres">
      <dgm:prSet presAssocID="{3D52C253-B72F-43FE-9666-1735D719DCA8}" presName="hierRoot2" presStyleCnt="0">
        <dgm:presLayoutVars>
          <dgm:hierBranch val="init"/>
        </dgm:presLayoutVars>
      </dgm:prSet>
      <dgm:spPr/>
    </dgm:pt>
    <dgm:pt modelId="{2ADE479A-01DB-478F-B406-25709352296D}" type="pres">
      <dgm:prSet presAssocID="{3D52C253-B72F-43FE-9666-1735D719DCA8}" presName="rootComposite" presStyleCnt="0"/>
      <dgm:spPr/>
    </dgm:pt>
    <dgm:pt modelId="{06306D2C-BC99-40A0-AAB8-799E9EA7CD71}" type="pres">
      <dgm:prSet presAssocID="{3D52C253-B72F-43FE-9666-1735D719DCA8}" presName="rootText" presStyleLbl="node4" presStyleIdx="3" presStyleCnt="6" custScaleX="130525">
        <dgm:presLayoutVars>
          <dgm:chPref val="3"/>
        </dgm:presLayoutVars>
      </dgm:prSet>
      <dgm:spPr/>
    </dgm:pt>
    <dgm:pt modelId="{CBB2112D-701F-4442-AB08-32F0BC107815}" type="pres">
      <dgm:prSet presAssocID="{3D52C253-B72F-43FE-9666-1735D719DCA8}" presName="rootConnector" presStyleLbl="node4" presStyleIdx="3" presStyleCnt="6"/>
      <dgm:spPr/>
    </dgm:pt>
    <dgm:pt modelId="{91DABDA2-2549-4656-8574-49333300763F}" type="pres">
      <dgm:prSet presAssocID="{3D52C253-B72F-43FE-9666-1735D719DCA8}" presName="hierChild4" presStyleCnt="0"/>
      <dgm:spPr/>
    </dgm:pt>
    <dgm:pt modelId="{E053A2CE-D605-4C6F-AA95-D04F41D4A3EC}" type="pres">
      <dgm:prSet presAssocID="{3D52C253-B72F-43FE-9666-1735D719DCA8}" presName="hierChild5" presStyleCnt="0"/>
      <dgm:spPr/>
    </dgm:pt>
    <dgm:pt modelId="{B7FDC6E0-4F5E-4891-BFB0-C91F2D99A26C}" type="pres">
      <dgm:prSet presAssocID="{1EA35545-B0D0-46E6-9E8C-9A97B3441399}" presName="Name37" presStyleLbl="parChTrans1D4" presStyleIdx="4" presStyleCnt="6"/>
      <dgm:spPr/>
    </dgm:pt>
    <dgm:pt modelId="{B2E4F992-6164-48F5-BE14-FDE98EB189FC}" type="pres">
      <dgm:prSet presAssocID="{27E395EC-8E72-493D-86F0-E497AF4AAED0}" presName="hierRoot2" presStyleCnt="0">
        <dgm:presLayoutVars>
          <dgm:hierBranch val="init"/>
        </dgm:presLayoutVars>
      </dgm:prSet>
      <dgm:spPr/>
    </dgm:pt>
    <dgm:pt modelId="{579EBD8C-4A6A-4C43-8DD1-89A2422DC046}" type="pres">
      <dgm:prSet presAssocID="{27E395EC-8E72-493D-86F0-E497AF4AAED0}" presName="rootComposite" presStyleCnt="0"/>
      <dgm:spPr/>
    </dgm:pt>
    <dgm:pt modelId="{AFF56536-A2F4-49FE-B1B2-0D00F162F610}" type="pres">
      <dgm:prSet presAssocID="{27E395EC-8E72-493D-86F0-E497AF4AAED0}" presName="rootText" presStyleLbl="node4" presStyleIdx="4" presStyleCnt="6" custScaleX="159579">
        <dgm:presLayoutVars>
          <dgm:chPref val="3"/>
        </dgm:presLayoutVars>
      </dgm:prSet>
      <dgm:spPr/>
    </dgm:pt>
    <dgm:pt modelId="{5559B027-A76B-4E09-8646-86F8AFBF4FD7}" type="pres">
      <dgm:prSet presAssocID="{27E395EC-8E72-493D-86F0-E497AF4AAED0}" presName="rootConnector" presStyleLbl="node4" presStyleIdx="4" presStyleCnt="6"/>
      <dgm:spPr/>
    </dgm:pt>
    <dgm:pt modelId="{A95A0474-C5CE-4D3B-A8EC-6D18B86251E9}" type="pres">
      <dgm:prSet presAssocID="{27E395EC-8E72-493D-86F0-E497AF4AAED0}" presName="hierChild4" presStyleCnt="0"/>
      <dgm:spPr/>
    </dgm:pt>
    <dgm:pt modelId="{A1A79F93-D026-45CD-9F37-BB430C535A46}" type="pres">
      <dgm:prSet presAssocID="{27E395EC-8E72-493D-86F0-E497AF4AAED0}" presName="hierChild5" presStyleCnt="0"/>
      <dgm:spPr/>
    </dgm:pt>
    <dgm:pt modelId="{E4A3C1E4-95B1-4DB3-9917-3CE98065D5C5}" type="pres">
      <dgm:prSet presAssocID="{90C06014-8BE8-43D9-9255-06EA43A94D20}" presName="Name37" presStyleLbl="parChTrans1D4" presStyleIdx="5" presStyleCnt="6"/>
      <dgm:spPr/>
    </dgm:pt>
    <dgm:pt modelId="{4BDB12BC-3F6F-454A-A5F7-55ADA5E64A3A}" type="pres">
      <dgm:prSet presAssocID="{13D9CFAA-FBE4-47A1-9CAA-64916BE27153}" presName="hierRoot2" presStyleCnt="0">
        <dgm:presLayoutVars>
          <dgm:hierBranch val="init"/>
        </dgm:presLayoutVars>
      </dgm:prSet>
      <dgm:spPr/>
    </dgm:pt>
    <dgm:pt modelId="{9ECEA29C-97C1-40A6-90B3-DB7754557B43}" type="pres">
      <dgm:prSet presAssocID="{13D9CFAA-FBE4-47A1-9CAA-64916BE27153}" presName="rootComposite" presStyleCnt="0"/>
      <dgm:spPr/>
    </dgm:pt>
    <dgm:pt modelId="{D56740AC-07CC-4407-81F8-04726F6C2EFC}" type="pres">
      <dgm:prSet presAssocID="{13D9CFAA-FBE4-47A1-9CAA-64916BE27153}" presName="rootText" presStyleLbl="node4" presStyleIdx="5" presStyleCnt="6" custScaleX="188633">
        <dgm:presLayoutVars>
          <dgm:chPref val="3"/>
        </dgm:presLayoutVars>
      </dgm:prSet>
      <dgm:spPr/>
    </dgm:pt>
    <dgm:pt modelId="{9EF66FEB-4B04-4BAE-9248-92241BE05C8A}" type="pres">
      <dgm:prSet presAssocID="{13D9CFAA-FBE4-47A1-9CAA-64916BE27153}" presName="rootConnector" presStyleLbl="node4" presStyleIdx="5" presStyleCnt="6"/>
      <dgm:spPr/>
    </dgm:pt>
    <dgm:pt modelId="{7041AD9C-EC18-49C1-835D-A39BEEFF2EC3}" type="pres">
      <dgm:prSet presAssocID="{13D9CFAA-FBE4-47A1-9CAA-64916BE27153}" presName="hierChild4" presStyleCnt="0"/>
      <dgm:spPr/>
    </dgm:pt>
    <dgm:pt modelId="{5E24D4E3-EF2C-4A1B-8F67-1B5CCAA3573B}" type="pres">
      <dgm:prSet presAssocID="{13D9CFAA-FBE4-47A1-9CAA-64916BE27153}" presName="hierChild5" presStyleCnt="0"/>
      <dgm:spPr/>
    </dgm:pt>
    <dgm:pt modelId="{CA586E7C-109C-45F5-92EE-A9A453AA988A}" type="pres">
      <dgm:prSet presAssocID="{D024F9BC-C805-4DE4-9901-E32C75AF8EFE}" presName="hierChild5" presStyleCnt="0"/>
      <dgm:spPr/>
    </dgm:pt>
    <dgm:pt modelId="{9CDE5DB1-BC8A-4F3C-A6C3-CE9DFBED3DA3}" type="pres">
      <dgm:prSet presAssocID="{FF1F60E8-B43F-4E38-BC23-8042F5A5ECA7}" presName="hierChild5" presStyleCnt="0"/>
      <dgm:spPr/>
    </dgm:pt>
    <dgm:pt modelId="{BC9CC376-A516-40D8-A887-A52122EE41FA}" type="pres">
      <dgm:prSet presAssocID="{AC863C0C-45DC-4372-B6C8-AD07ED18216F}" presName="hierChild3" presStyleCnt="0"/>
      <dgm:spPr/>
    </dgm:pt>
  </dgm:ptLst>
  <dgm:cxnLst>
    <dgm:cxn modelId="{2BA1C407-F39A-4CE7-A716-3C3049D60522}" type="presOf" srcId="{6DD6DFE4-F18B-4D67-A92C-B9EF554EF48E}" destId="{51B639D3-551B-4E31-983F-48D72DFB6341}" srcOrd="1" destOrd="0" presId="urn:microsoft.com/office/officeart/2005/8/layout/orgChart1"/>
    <dgm:cxn modelId="{FBC75713-9BC2-4CC3-B210-BC500DEF0402}" type="presOf" srcId="{EFF3B4DA-5D65-45CF-9E4B-6A8B940F9C0E}" destId="{8BEA724E-B010-4F43-AD4F-5CAE41DF716D}" srcOrd="0" destOrd="0" presId="urn:microsoft.com/office/officeart/2005/8/layout/orgChart1"/>
    <dgm:cxn modelId="{ADF6C218-8415-4A16-819E-53E3AD6C5195}" type="presOf" srcId="{E7F5AA94-E42E-46B9-A0AF-72915334C99A}" destId="{071D0E7B-5B72-4DD8-BAEC-53EE7B3810D2}" srcOrd="0" destOrd="0" presId="urn:microsoft.com/office/officeart/2005/8/layout/orgChart1"/>
    <dgm:cxn modelId="{A815721B-3082-4F6B-AD8D-C9403381C4B9}" type="presOf" srcId="{27E395EC-8E72-493D-86F0-E497AF4AAED0}" destId="{AFF56536-A2F4-49FE-B1B2-0D00F162F610}" srcOrd="0" destOrd="0" presId="urn:microsoft.com/office/officeart/2005/8/layout/orgChart1"/>
    <dgm:cxn modelId="{656ED21B-21F1-42CA-9F55-39C14E58AD77}" type="presOf" srcId="{88A817A7-ECEE-48A8-9284-4749F8AD68B3}" destId="{1F38BDA7-571E-49F8-9B84-D3FC83BE4655}" srcOrd="0" destOrd="0" presId="urn:microsoft.com/office/officeart/2005/8/layout/orgChart1"/>
    <dgm:cxn modelId="{96A58F1C-5A94-4CB5-A2C5-BDCEEF4572AE}" type="presOf" srcId="{229D6BF4-1BC4-4BC8-8205-22C0C03F3DA9}" destId="{4247E18F-B550-4447-B413-F9F1504503D2}" srcOrd="1" destOrd="0" presId="urn:microsoft.com/office/officeart/2005/8/layout/orgChart1"/>
    <dgm:cxn modelId="{09DF3025-A976-4E5B-A911-33E5CECB3759}" type="presOf" srcId="{E7F5AA94-E42E-46B9-A0AF-72915334C99A}" destId="{7C85E4C1-A92F-4A32-8579-A5AA893512FA}" srcOrd="1" destOrd="0" presId="urn:microsoft.com/office/officeart/2005/8/layout/orgChart1"/>
    <dgm:cxn modelId="{9A01DA26-E082-4823-97ED-BB1D2C15265D}" srcId="{D024F9BC-C805-4DE4-9901-E32C75AF8EFE}" destId="{27E395EC-8E72-493D-86F0-E497AF4AAED0}" srcOrd="1" destOrd="0" parTransId="{1EA35545-B0D0-46E6-9E8C-9A97B3441399}" sibTransId="{88A593A4-F1CD-41CE-AB38-8297C24C6C67}"/>
    <dgm:cxn modelId="{A1EA6528-8A98-461A-93E8-AE7CD7C1BACD}" type="presOf" srcId="{3D0381DB-2EC4-4EFC-8681-A49EF0D2F368}" destId="{0A8369D2-9C8A-4E68-98B2-45C94B007D08}" srcOrd="0" destOrd="0" presId="urn:microsoft.com/office/officeart/2005/8/layout/orgChart1"/>
    <dgm:cxn modelId="{00865F29-E27E-42F1-8B52-1919F2E1D3B0}" type="presOf" srcId="{DC95AD15-BF26-4772-AF36-A97BFD982061}" destId="{E181C610-5310-4A2D-8BA2-8237A88622D4}" srcOrd="0" destOrd="0" presId="urn:microsoft.com/office/officeart/2005/8/layout/orgChart1"/>
    <dgm:cxn modelId="{8130BF5F-1202-4996-8936-BF4081921FB9}" type="presOf" srcId="{B1507321-EA62-4E4A-8EA4-C29F1AA9B009}" destId="{42453889-68B1-4274-848A-421C31264BC7}" srcOrd="0" destOrd="0" presId="urn:microsoft.com/office/officeart/2005/8/layout/orgChart1"/>
    <dgm:cxn modelId="{4DB55241-599B-4C2C-AF12-58D27A4849DC}" type="presOf" srcId="{D024F9BC-C805-4DE4-9901-E32C75AF8EFE}" destId="{407EFD1A-7E1E-4C20-B1EF-6AB3522F3713}" srcOrd="1" destOrd="0" presId="urn:microsoft.com/office/officeart/2005/8/layout/orgChart1"/>
    <dgm:cxn modelId="{EBB9B241-4B1C-4156-BC70-D86147CFBFFD}" srcId="{B1507321-EA62-4E4A-8EA4-C29F1AA9B009}" destId="{AC863C0C-45DC-4372-B6C8-AD07ED18216F}" srcOrd="0" destOrd="0" parTransId="{9DD23E2D-4BD4-49A4-83E7-1D950BD9EE16}" sibTransId="{9CBD6DB1-42B6-445D-B5E0-72CCC327DE55}"/>
    <dgm:cxn modelId="{43433344-8AEB-4FDB-AC0E-12B7A885F2D3}" type="presOf" srcId="{FF1F60E8-B43F-4E38-BC23-8042F5A5ECA7}" destId="{CA050B1D-5695-424B-A149-BA01B83A6961}" srcOrd="0" destOrd="0" presId="urn:microsoft.com/office/officeart/2005/8/layout/orgChart1"/>
    <dgm:cxn modelId="{0600D365-6615-4F74-93CD-EADE4B140229}" srcId="{FF1F60E8-B43F-4E38-BC23-8042F5A5ECA7}" destId="{C6957F11-8BCD-42C7-85E7-EF74DC213FC7}" srcOrd="0" destOrd="0" parTransId="{014ED830-D62B-4A50-A67F-42AB109A64FA}" sibTransId="{45331FEA-19B9-4EBA-81EB-54D2576D0165}"/>
    <dgm:cxn modelId="{847FA147-4F9C-487D-82F5-83C321CD54F9}" type="presOf" srcId="{AC863C0C-45DC-4372-B6C8-AD07ED18216F}" destId="{DCD540EB-E496-40D3-8597-169D625E9A84}" srcOrd="1" destOrd="0" presId="urn:microsoft.com/office/officeart/2005/8/layout/orgChart1"/>
    <dgm:cxn modelId="{AA79BA68-8DDF-4D3B-8EDE-40653B237028}" type="presOf" srcId="{44C2FC0B-0CEB-48A3-9BA1-1D5936817607}" destId="{EC0BC7C3-D7DC-4591-8BB5-1C47ED3799A8}" srcOrd="1" destOrd="0" presId="urn:microsoft.com/office/officeart/2005/8/layout/orgChart1"/>
    <dgm:cxn modelId="{69806D49-5377-4739-A1FD-82E30062E4AA}" srcId="{6DD6DFE4-F18B-4D67-A92C-B9EF554EF48E}" destId="{DC95AD15-BF26-4772-AF36-A97BFD982061}" srcOrd="0" destOrd="0" parTransId="{3D0381DB-2EC4-4EFC-8681-A49EF0D2F368}" sibTransId="{058E0B0B-75E2-4701-8C6E-3AA7F3CE6698}"/>
    <dgm:cxn modelId="{7134486B-1BE1-4CCE-81D8-0E367FAB9306}" type="presOf" srcId="{AC863C0C-45DC-4372-B6C8-AD07ED18216F}" destId="{F9169473-CE39-423A-B406-D0901FDC80C7}" srcOrd="0" destOrd="0" presId="urn:microsoft.com/office/officeart/2005/8/layout/orgChart1"/>
    <dgm:cxn modelId="{6C5A856B-EDA0-4E04-AD80-0F144B9205E1}" srcId="{C6957F11-8BCD-42C7-85E7-EF74DC213FC7}" destId="{E7F5AA94-E42E-46B9-A0AF-72915334C99A}" srcOrd="0" destOrd="0" parTransId="{88A817A7-ECEE-48A8-9284-4749F8AD68B3}" sibTransId="{3A41B4BC-CCD2-4DCC-B139-D0B9822B513F}"/>
    <dgm:cxn modelId="{E40F7F4C-ED6C-4062-949B-06D623AD652C}" type="presOf" srcId="{C6957F11-8BCD-42C7-85E7-EF74DC213FC7}" destId="{4793F362-6799-4E03-A2A6-460C5581985F}" srcOrd="0" destOrd="0" presId="urn:microsoft.com/office/officeart/2005/8/layout/orgChart1"/>
    <dgm:cxn modelId="{944D5257-3194-4810-8A98-D7F5D7E9F0B3}" type="presOf" srcId="{3D52C253-B72F-43FE-9666-1735D719DCA8}" destId="{06306D2C-BC99-40A0-AAB8-799E9EA7CD71}" srcOrd="0" destOrd="0" presId="urn:microsoft.com/office/officeart/2005/8/layout/orgChart1"/>
    <dgm:cxn modelId="{630CAB58-9F4A-4DE0-BF43-B2197667F0A7}" srcId="{C6957F11-8BCD-42C7-85E7-EF74DC213FC7}" destId="{44C2FC0B-0CEB-48A3-9BA1-1D5936817607}" srcOrd="2" destOrd="0" parTransId="{DE21398B-A467-4E0F-B9E3-06FF960C2306}" sibTransId="{D51EEC4D-1FAA-49D8-A6B1-0D37789DA506}"/>
    <dgm:cxn modelId="{10E6627F-7A65-4B74-B5D3-C9DD5858731E}" type="presOf" srcId="{44C2FC0B-0CEB-48A3-9BA1-1D5936817607}" destId="{DAF3CF4F-A618-43DC-AC65-540B4D8E701B}" srcOrd="0" destOrd="0" presId="urn:microsoft.com/office/officeart/2005/8/layout/orgChart1"/>
    <dgm:cxn modelId="{96EDC28D-E093-4352-8F5A-79521ED2C993}" type="presOf" srcId="{E0CB4B20-32F9-4270-AD53-4D3477CE9740}" destId="{2917E902-11F3-4877-BBD7-E7F835C0FD65}" srcOrd="0" destOrd="0" presId="urn:microsoft.com/office/officeart/2005/8/layout/orgChart1"/>
    <dgm:cxn modelId="{B9341D8F-E6E9-41F8-AC09-F04C941D0F2E}" type="presOf" srcId="{C6957F11-8BCD-42C7-85E7-EF74DC213FC7}" destId="{F3B78E47-177A-4E89-9226-5F31C89C9A58}" srcOrd="1" destOrd="0" presId="urn:microsoft.com/office/officeart/2005/8/layout/orgChart1"/>
    <dgm:cxn modelId="{FC02AC8F-32AF-4CDF-9A3A-3C03803F5097}" type="presOf" srcId="{13D9CFAA-FBE4-47A1-9CAA-64916BE27153}" destId="{D56740AC-07CC-4407-81F8-04726F6C2EFC}" srcOrd="0" destOrd="0" presId="urn:microsoft.com/office/officeart/2005/8/layout/orgChart1"/>
    <dgm:cxn modelId="{7984B69C-6657-44C3-9D18-EC1D3DC07E60}" srcId="{D024F9BC-C805-4DE4-9901-E32C75AF8EFE}" destId="{3D52C253-B72F-43FE-9666-1735D719DCA8}" srcOrd="0" destOrd="0" parTransId="{E0CB4B20-32F9-4270-AD53-4D3477CE9740}" sibTransId="{AD50EE3B-58CA-4A1A-A216-459A65BBEAB1}"/>
    <dgm:cxn modelId="{E402329F-3A97-497C-8A5E-C1D281D16C19}" type="presOf" srcId="{E2717892-CA72-487F-BDC4-10BC14F585E3}" destId="{50FCAD4C-4939-4AFB-8232-C6149ECF58E4}" srcOrd="0" destOrd="0" presId="urn:microsoft.com/office/officeart/2005/8/layout/orgChart1"/>
    <dgm:cxn modelId="{0310A4A0-B279-4E28-91A8-4711BE51E2E3}" type="presOf" srcId="{E2717892-CA72-487F-BDC4-10BC14F585E3}" destId="{0D3A3C52-46F1-4245-AF3B-AE05979F9898}" srcOrd="1" destOrd="0" presId="urn:microsoft.com/office/officeart/2005/8/layout/orgChart1"/>
    <dgm:cxn modelId="{6CB0AEA4-B18C-445E-A687-4F76B6B71A90}" srcId="{D024F9BC-C805-4DE4-9901-E32C75AF8EFE}" destId="{13D9CFAA-FBE4-47A1-9CAA-64916BE27153}" srcOrd="2" destOrd="0" parTransId="{90C06014-8BE8-43D9-9255-06EA43A94D20}" sibTransId="{07D712A2-792B-4ACD-B475-0014B35313F3}"/>
    <dgm:cxn modelId="{A1B3F8A6-9C4D-416F-94C3-3E8AB8A75106}" type="presOf" srcId="{3D52C253-B72F-43FE-9666-1735D719DCA8}" destId="{CBB2112D-701F-4442-AB08-32F0BC107815}" srcOrd="1" destOrd="0" presId="urn:microsoft.com/office/officeart/2005/8/layout/orgChart1"/>
    <dgm:cxn modelId="{9094EDAF-16A0-468B-9AE9-41FF7B2FE25E}" type="presOf" srcId="{965ADE86-CE98-4E0F-AB30-73C210C06EFF}" destId="{2B194D73-6465-42BA-AEFA-B620BD384A00}" srcOrd="0" destOrd="0" presId="urn:microsoft.com/office/officeart/2005/8/layout/orgChart1"/>
    <dgm:cxn modelId="{DB9C88B7-5DE3-45A2-93BF-EB734E2847E4}" type="presOf" srcId="{6DD6DFE4-F18B-4D67-A92C-B9EF554EF48E}" destId="{6709E966-01DC-4736-A9F8-7775462449C0}" srcOrd="0" destOrd="0" presId="urn:microsoft.com/office/officeart/2005/8/layout/orgChart1"/>
    <dgm:cxn modelId="{F01B25C3-FB66-46D3-98F2-70FB5D527780}" srcId="{6DD6DFE4-F18B-4D67-A92C-B9EF554EF48E}" destId="{E2717892-CA72-487F-BDC4-10BC14F585E3}" srcOrd="1" destOrd="0" parTransId="{6FF2951C-2578-4859-B518-256D44EFDB85}" sibTransId="{03C48AAD-CFCD-45C7-BDA9-61D91E119D76}"/>
    <dgm:cxn modelId="{0F7AD8C3-9D9E-41A3-B306-B44933DFFAEC}" type="presOf" srcId="{229D6BF4-1BC4-4BC8-8205-22C0C03F3DA9}" destId="{49E7F9A8-FBAC-459D-ACC0-73603DC04C2D}" srcOrd="0" destOrd="0" presId="urn:microsoft.com/office/officeart/2005/8/layout/orgChart1"/>
    <dgm:cxn modelId="{A66E7CC9-C012-4EB1-9EC4-DC6D7BE69D96}" type="presOf" srcId="{FF1F60E8-B43F-4E38-BC23-8042F5A5ECA7}" destId="{BBE008C0-EAF7-4406-9409-DD851C41D1F7}" srcOrd="1" destOrd="0" presId="urn:microsoft.com/office/officeart/2005/8/layout/orgChart1"/>
    <dgm:cxn modelId="{1B8CB5CF-10F9-418E-AFDE-C1C3A7C404F7}" type="presOf" srcId="{FE88D807-9BEB-40FF-A6AF-AD04A8E79A96}" destId="{8C845C12-F4C6-4952-A8FF-444D53C72232}" srcOrd="0" destOrd="0" presId="urn:microsoft.com/office/officeart/2005/8/layout/orgChart1"/>
    <dgm:cxn modelId="{B83285D1-19D8-4EB9-A4A5-6D48219C92CB}" type="presOf" srcId="{D024F9BC-C805-4DE4-9901-E32C75AF8EFE}" destId="{E034EAC7-F749-4963-B3CE-E302F45B24E8}" srcOrd="0" destOrd="0" presId="urn:microsoft.com/office/officeart/2005/8/layout/orgChart1"/>
    <dgm:cxn modelId="{B144CAD1-DB72-4C62-9C1B-CF0F1DD2C7F0}" type="presOf" srcId="{13D9CFAA-FBE4-47A1-9CAA-64916BE27153}" destId="{9EF66FEB-4B04-4BAE-9248-92241BE05C8A}" srcOrd="1" destOrd="0" presId="urn:microsoft.com/office/officeart/2005/8/layout/orgChart1"/>
    <dgm:cxn modelId="{C8F10AD6-AFF5-42C4-8E78-A5FB300B7CCA}" type="presOf" srcId="{1EA35545-B0D0-46E6-9E8C-9A97B3441399}" destId="{B7FDC6E0-4F5E-4891-BFB0-C91F2D99A26C}" srcOrd="0" destOrd="0" presId="urn:microsoft.com/office/officeart/2005/8/layout/orgChart1"/>
    <dgm:cxn modelId="{D6F0F0DA-293A-434B-9A94-56F17BBC5FD2}" type="presOf" srcId="{27E395EC-8E72-493D-86F0-E497AF4AAED0}" destId="{5559B027-A76B-4E09-8646-86F8AFBF4FD7}" srcOrd="1" destOrd="0" presId="urn:microsoft.com/office/officeart/2005/8/layout/orgChart1"/>
    <dgm:cxn modelId="{5606A2DE-3026-4E50-BCD4-4A30415F54FD}" type="presOf" srcId="{90C06014-8BE8-43D9-9255-06EA43A94D20}" destId="{E4A3C1E4-95B1-4DB3-9917-3CE98065D5C5}" srcOrd="0" destOrd="0" presId="urn:microsoft.com/office/officeart/2005/8/layout/orgChart1"/>
    <dgm:cxn modelId="{DE57EFE3-933B-4EA9-B8E5-FD6348E41582}" type="presOf" srcId="{DC95AD15-BF26-4772-AF36-A97BFD982061}" destId="{5772C2B7-C622-4095-9895-C429663C2A2D}" srcOrd="1" destOrd="0" presId="urn:microsoft.com/office/officeart/2005/8/layout/orgChart1"/>
    <dgm:cxn modelId="{2C10F3E4-1AC5-4D54-8C80-719A5916A6CC}" srcId="{AC863C0C-45DC-4372-B6C8-AD07ED18216F}" destId="{6DD6DFE4-F18B-4D67-A92C-B9EF554EF48E}" srcOrd="0" destOrd="0" parTransId="{FE88D807-9BEB-40FF-A6AF-AD04A8E79A96}" sibTransId="{6AD2CEA2-5CD2-4347-AAFF-573F9E35478D}"/>
    <dgm:cxn modelId="{8B1F04E5-10E2-4846-9B68-2903C56BC60A}" type="presOf" srcId="{03343889-32A2-43FF-B35B-10102CFD4472}" destId="{95C8C49C-9E23-4A4F-AA93-FBEC343A1729}" srcOrd="0" destOrd="0" presId="urn:microsoft.com/office/officeart/2005/8/layout/orgChart1"/>
    <dgm:cxn modelId="{1B1337E8-F901-4C02-A724-EF5F4852A18C}" srcId="{C6957F11-8BCD-42C7-85E7-EF74DC213FC7}" destId="{229D6BF4-1BC4-4BC8-8205-22C0C03F3DA9}" srcOrd="1" destOrd="0" parTransId="{EFF3B4DA-5D65-45CF-9E4B-6A8B940F9C0E}" sibTransId="{BADC8E5F-2899-48BE-8760-981A9DD6BB08}"/>
    <dgm:cxn modelId="{478158ED-60A4-4BE2-9717-25280CBE78D7}" type="presOf" srcId="{DE21398B-A467-4E0F-B9E3-06FF960C2306}" destId="{4B0F4383-1DF2-44D9-8CF0-3921EEB25CAF}" srcOrd="0" destOrd="0" presId="urn:microsoft.com/office/officeart/2005/8/layout/orgChart1"/>
    <dgm:cxn modelId="{060111EF-3604-40E5-8A42-CBF79BB081AD}" srcId="{FF1F60E8-B43F-4E38-BC23-8042F5A5ECA7}" destId="{D024F9BC-C805-4DE4-9901-E32C75AF8EFE}" srcOrd="1" destOrd="0" parTransId="{965ADE86-CE98-4E0F-AB30-73C210C06EFF}" sibTransId="{5E5BB5A3-8B69-4D15-A970-8DF44CE5BCDC}"/>
    <dgm:cxn modelId="{A1571DF3-4A99-4B03-B03F-A0A4BE649DE0}" srcId="{AC863C0C-45DC-4372-B6C8-AD07ED18216F}" destId="{FF1F60E8-B43F-4E38-BC23-8042F5A5ECA7}" srcOrd="1" destOrd="0" parTransId="{03343889-32A2-43FF-B35B-10102CFD4472}" sibTransId="{E49A9FCB-0765-4F0B-9DB4-ECC908A62C60}"/>
    <dgm:cxn modelId="{4445D4FB-9A43-4E58-A539-95E3E56C9173}" type="presOf" srcId="{6FF2951C-2578-4859-B518-256D44EFDB85}" destId="{2553E806-6A50-4E56-B0A3-A3C2CF66C7F1}" srcOrd="0" destOrd="0" presId="urn:microsoft.com/office/officeart/2005/8/layout/orgChart1"/>
    <dgm:cxn modelId="{1ED09BFD-F0EA-48A7-9C7C-E468F7AB951E}" type="presOf" srcId="{014ED830-D62B-4A50-A67F-42AB109A64FA}" destId="{39406AB2-806F-47D8-B110-74C234835199}" srcOrd="0" destOrd="0" presId="urn:microsoft.com/office/officeart/2005/8/layout/orgChart1"/>
    <dgm:cxn modelId="{F93FE242-5C8A-4927-9F91-C7D68E857199}" type="presParOf" srcId="{42453889-68B1-4274-848A-421C31264BC7}" destId="{3A41C297-B792-423D-8879-81C334203136}" srcOrd="0" destOrd="0" presId="urn:microsoft.com/office/officeart/2005/8/layout/orgChart1"/>
    <dgm:cxn modelId="{A6FF93C4-F9FC-463C-8398-53B68BC33091}" type="presParOf" srcId="{3A41C297-B792-423D-8879-81C334203136}" destId="{6EB95F84-6013-4939-9FFC-40105A14D6FA}" srcOrd="0" destOrd="0" presId="urn:microsoft.com/office/officeart/2005/8/layout/orgChart1"/>
    <dgm:cxn modelId="{0C32BCEE-7E27-43B1-B02A-107BF1FF17BE}" type="presParOf" srcId="{6EB95F84-6013-4939-9FFC-40105A14D6FA}" destId="{F9169473-CE39-423A-B406-D0901FDC80C7}" srcOrd="0" destOrd="0" presId="urn:microsoft.com/office/officeart/2005/8/layout/orgChart1"/>
    <dgm:cxn modelId="{0E7EBAA9-138E-4271-A728-89BF7BF84D84}" type="presParOf" srcId="{6EB95F84-6013-4939-9FFC-40105A14D6FA}" destId="{DCD540EB-E496-40D3-8597-169D625E9A84}" srcOrd="1" destOrd="0" presId="urn:microsoft.com/office/officeart/2005/8/layout/orgChart1"/>
    <dgm:cxn modelId="{6445A3E3-E0F6-4DAD-B699-AC24EB8848C2}" type="presParOf" srcId="{3A41C297-B792-423D-8879-81C334203136}" destId="{D6B999E3-D411-4A4A-A0FA-9233F3C751E5}" srcOrd="1" destOrd="0" presId="urn:microsoft.com/office/officeart/2005/8/layout/orgChart1"/>
    <dgm:cxn modelId="{28388B9F-A421-4042-ADA4-35A488CA7998}" type="presParOf" srcId="{D6B999E3-D411-4A4A-A0FA-9233F3C751E5}" destId="{8C845C12-F4C6-4952-A8FF-444D53C72232}" srcOrd="0" destOrd="0" presId="urn:microsoft.com/office/officeart/2005/8/layout/orgChart1"/>
    <dgm:cxn modelId="{35AB6D1B-9CF6-4732-8657-B07B7A6853B7}" type="presParOf" srcId="{D6B999E3-D411-4A4A-A0FA-9233F3C751E5}" destId="{0C25E5F7-CF7A-4540-936F-BED7A64EEF96}" srcOrd="1" destOrd="0" presId="urn:microsoft.com/office/officeart/2005/8/layout/orgChart1"/>
    <dgm:cxn modelId="{9FBF3633-12F1-4068-8884-CA58699E4996}" type="presParOf" srcId="{0C25E5F7-CF7A-4540-936F-BED7A64EEF96}" destId="{91F7544F-0A84-4A2E-878C-008795E438EB}" srcOrd="0" destOrd="0" presId="urn:microsoft.com/office/officeart/2005/8/layout/orgChart1"/>
    <dgm:cxn modelId="{43BA29AB-28B2-4634-AE05-A9657F93F6B5}" type="presParOf" srcId="{91F7544F-0A84-4A2E-878C-008795E438EB}" destId="{6709E966-01DC-4736-A9F8-7775462449C0}" srcOrd="0" destOrd="0" presId="urn:microsoft.com/office/officeart/2005/8/layout/orgChart1"/>
    <dgm:cxn modelId="{FC3F5EBC-48A1-4E81-903B-47322F506787}" type="presParOf" srcId="{91F7544F-0A84-4A2E-878C-008795E438EB}" destId="{51B639D3-551B-4E31-983F-48D72DFB6341}" srcOrd="1" destOrd="0" presId="urn:microsoft.com/office/officeart/2005/8/layout/orgChart1"/>
    <dgm:cxn modelId="{04E6F9CE-DC04-4B3E-B073-8FEF29C9B1AC}" type="presParOf" srcId="{0C25E5F7-CF7A-4540-936F-BED7A64EEF96}" destId="{FA2C562B-F872-4C21-A689-17FE06861DBE}" srcOrd="1" destOrd="0" presId="urn:microsoft.com/office/officeart/2005/8/layout/orgChart1"/>
    <dgm:cxn modelId="{D78B40D3-EB6E-40D1-B2CF-970D008F5D34}" type="presParOf" srcId="{FA2C562B-F872-4C21-A689-17FE06861DBE}" destId="{0A8369D2-9C8A-4E68-98B2-45C94B007D08}" srcOrd="0" destOrd="0" presId="urn:microsoft.com/office/officeart/2005/8/layout/orgChart1"/>
    <dgm:cxn modelId="{927FAF79-F4A6-4D2A-8BB8-2F240F54DD84}" type="presParOf" srcId="{FA2C562B-F872-4C21-A689-17FE06861DBE}" destId="{22463ECA-5A23-48D4-9ED6-5761F5B07F75}" srcOrd="1" destOrd="0" presId="urn:microsoft.com/office/officeart/2005/8/layout/orgChart1"/>
    <dgm:cxn modelId="{5FA0D8C4-C418-41A9-99D1-184A4CC57303}" type="presParOf" srcId="{22463ECA-5A23-48D4-9ED6-5761F5B07F75}" destId="{9B978967-54CD-4AED-91A4-2AAC477D30B4}" srcOrd="0" destOrd="0" presId="urn:microsoft.com/office/officeart/2005/8/layout/orgChart1"/>
    <dgm:cxn modelId="{AB918FC2-3145-48EF-B17D-5B44BF94E1B2}" type="presParOf" srcId="{9B978967-54CD-4AED-91A4-2AAC477D30B4}" destId="{E181C610-5310-4A2D-8BA2-8237A88622D4}" srcOrd="0" destOrd="0" presId="urn:microsoft.com/office/officeart/2005/8/layout/orgChart1"/>
    <dgm:cxn modelId="{C6BFF52C-7EC7-40DD-ADCB-EB24802AB59E}" type="presParOf" srcId="{9B978967-54CD-4AED-91A4-2AAC477D30B4}" destId="{5772C2B7-C622-4095-9895-C429663C2A2D}" srcOrd="1" destOrd="0" presId="urn:microsoft.com/office/officeart/2005/8/layout/orgChart1"/>
    <dgm:cxn modelId="{AB1C0063-7490-4C0C-8A57-42FBE1625BEA}" type="presParOf" srcId="{22463ECA-5A23-48D4-9ED6-5761F5B07F75}" destId="{2022CFCA-1A9C-4007-8168-6F5D79D9C134}" srcOrd="1" destOrd="0" presId="urn:microsoft.com/office/officeart/2005/8/layout/orgChart1"/>
    <dgm:cxn modelId="{A5D282B2-3478-4D95-A2AB-946A4B67965A}" type="presParOf" srcId="{22463ECA-5A23-48D4-9ED6-5761F5B07F75}" destId="{00DB9B02-2C22-4167-9C8D-5486F54025D5}" srcOrd="2" destOrd="0" presId="urn:microsoft.com/office/officeart/2005/8/layout/orgChart1"/>
    <dgm:cxn modelId="{BFFAD422-A577-417D-8A5A-05670BF8E44E}" type="presParOf" srcId="{FA2C562B-F872-4C21-A689-17FE06861DBE}" destId="{2553E806-6A50-4E56-B0A3-A3C2CF66C7F1}" srcOrd="2" destOrd="0" presId="urn:microsoft.com/office/officeart/2005/8/layout/orgChart1"/>
    <dgm:cxn modelId="{76CAC7EC-C50B-4979-B1DE-441791B96124}" type="presParOf" srcId="{FA2C562B-F872-4C21-A689-17FE06861DBE}" destId="{771110EE-5109-494D-87C3-2E2DCBD99CD5}" srcOrd="3" destOrd="0" presId="urn:microsoft.com/office/officeart/2005/8/layout/orgChart1"/>
    <dgm:cxn modelId="{68100563-D72E-4CE9-95FA-30AAE94B40DD}" type="presParOf" srcId="{771110EE-5109-494D-87C3-2E2DCBD99CD5}" destId="{63F0BEF6-E107-42C2-B8ED-61893312A551}" srcOrd="0" destOrd="0" presId="urn:microsoft.com/office/officeart/2005/8/layout/orgChart1"/>
    <dgm:cxn modelId="{85092A94-0365-4EA3-9E5B-70A1DB4D3460}" type="presParOf" srcId="{63F0BEF6-E107-42C2-B8ED-61893312A551}" destId="{50FCAD4C-4939-4AFB-8232-C6149ECF58E4}" srcOrd="0" destOrd="0" presId="urn:microsoft.com/office/officeart/2005/8/layout/orgChart1"/>
    <dgm:cxn modelId="{3C9B6138-D63E-4133-B25E-FE902C6A31F5}" type="presParOf" srcId="{63F0BEF6-E107-42C2-B8ED-61893312A551}" destId="{0D3A3C52-46F1-4245-AF3B-AE05979F9898}" srcOrd="1" destOrd="0" presId="urn:microsoft.com/office/officeart/2005/8/layout/orgChart1"/>
    <dgm:cxn modelId="{39815FFB-AFA0-4576-8211-64FA58F29B47}" type="presParOf" srcId="{771110EE-5109-494D-87C3-2E2DCBD99CD5}" destId="{83E23DCA-2A13-4556-89FC-C04BF8B17EE5}" srcOrd="1" destOrd="0" presId="urn:microsoft.com/office/officeart/2005/8/layout/orgChart1"/>
    <dgm:cxn modelId="{9D145314-3BAF-488E-B1F4-734B6584A1A2}" type="presParOf" srcId="{771110EE-5109-494D-87C3-2E2DCBD99CD5}" destId="{801B7061-C828-45BF-959C-3C3769DB6527}" srcOrd="2" destOrd="0" presId="urn:microsoft.com/office/officeart/2005/8/layout/orgChart1"/>
    <dgm:cxn modelId="{9BD7D02F-E827-4615-8D1B-8D7D02104506}" type="presParOf" srcId="{0C25E5F7-CF7A-4540-936F-BED7A64EEF96}" destId="{DB08D0D1-58D3-4BC6-9A78-40F5CB68DAAF}" srcOrd="2" destOrd="0" presId="urn:microsoft.com/office/officeart/2005/8/layout/orgChart1"/>
    <dgm:cxn modelId="{C91C25D4-5299-4A12-BE96-0C8CCA33E5A4}" type="presParOf" srcId="{D6B999E3-D411-4A4A-A0FA-9233F3C751E5}" destId="{95C8C49C-9E23-4A4F-AA93-FBEC343A1729}" srcOrd="2" destOrd="0" presId="urn:microsoft.com/office/officeart/2005/8/layout/orgChart1"/>
    <dgm:cxn modelId="{023F4154-D899-4099-AFE9-F391FEF54AD2}" type="presParOf" srcId="{D6B999E3-D411-4A4A-A0FA-9233F3C751E5}" destId="{EA542F97-CA65-4B16-9AFD-E909EB5B7090}" srcOrd="3" destOrd="0" presId="urn:microsoft.com/office/officeart/2005/8/layout/orgChart1"/>
    <dgm:cxn modelId="{4F6C284B-57FB-4D8F-B5DF-9617E6898CEB}" type="presParOf" srcId="{EA542F97-CA65-4B16-9AFD-E909EB5B7090}" destId="{DB88BAEA-4A4B-433D-B141-09584399E6C1}" srcOrd="0" destOrd="0" presId="urn:microsoft.com/office/officeart/2005/8/layout/orgChart1"/>
    <dgm:cxn modelId="{E6234625-8D93-4773-9B14-9876477F76F0}" type="presParOf" srcId="{DB88BAEA-4A4B-433D-B141-09584399E6C1}" destId="{CA050B1D-5695-424B-A149-BA01B83A6961}" srcOrd="0" destOrd="0" presId="urn:microsoft.com/office/officeart/2005/8/layout/orgChart1"/>
    <dgm:cxn modelId="{AC642047-9B5F-46E1-B766-1F3C9A03EC6E}" type="presParOf" srcId="{DB88BAEA-4A4B-433D-B141-09584399E6C1}" destId="{BBE008C0-EAF7-4406-9409-DD851C41D1F7}" srcOrd="1" destOrd="0" presId="urn:microsoft.com/office/officeart/2005/8/layout/orgChart1"/>
    <dgm:cxn modelId="{C0BE9613-AD13-467E-A61B-5C2C553AF32C}" type="presParOf" srcId="{EA542F97-CA65-4B16-9AFD-E909EB5B7090}" destId="{C682955B-EE9D-40FA-9242-9A158A7CAAAC}" srcOrd="1" destOrd="0" presId="urn:microsoft.com/office/officeart/2005/8/layout/orgChart1"/>
    <dgm:cxn modelId="{E1C69DE4-5016-4DC4-AA03-D41D674D815D}" type="presParOf" srcId="{C682955B-EE9D-40FA-9242-9A158A7CAAAC}" destId="{39406AB2-806F-47D8-B110-74C234835199}" srcOrd="0" destOrd="0" presId="urn:microsoft.com/office/officeart/2005/8/layout/orgChart1"/>
    <dgm:cxn modelId="{21DF6BDC-EAA4-4274-9546-930AAA6DD3BF}" type="presParOf" srcId="{C682955B-EE9D-40FA-9242-9A158A7CAAAC}" destId="{DDAFD8F5-B824-4D21-9262-8846B3856F17}" srcOrd="1" destOrd="0" presId="urn:microsoft.com/office/officeart/2005/8/layout/orgChart1"/>
    <dgm:cxn modelId="{AEFBDFA5-AEA8-4A55-B817-DE66D7E5E6AD}" type="presParOf" srcId="{DDAFD8F5-B824-4D21-9262-8846B3856F17}" destId="{9CA13BA2-E416-4540-ADFC-D87BB11E6F69}" srcOrd="0" destOrd="0" presId="urn:microsoft.com/office/officeart/2005/8/layout/orgChart1"/>
    <dgm:cxn modelId="{3CDFD983-4E8E-4F3A-9923-2D13F5E0A318}" type="presParOf" srcId="{9CA13BA2-E416-4540-ADFC-D87BB11E6F69}" destId="{4793F362-6799-4E03-A2A6-460C5581985F}" srcOrd="0" destOrd="0" presId="urn:microsoft.com/office/officeart/2005/8/layout/orgChart1"/>
    <dgm:cxn modelId="{9B4A3A43-CEFF-497B-8DCB-29A61EEA0094}" type="presParOf" srcId="{9CA13BA2-E416-4540-ADFC-D87BB11E6F69}" destId="{F3B78E47-177A-4E89-9226-5F31C89C9A58}" srcOrd="1" destOrd="0" presId="urn:microsoft.com/office/officeart/2005/8/layout/orgChart1"/>
    <dgm:cxn modelId="{C7C60CD3-6F8E-44BD-B0A9-337ED4BA802B}" type="presParOf" srcId="{DDAFD8F5-B824-4D21-9262-8846B3856F17}" destId="{DE57A7B0-96F4-48C4-B713-6ED189608F0F}" srcOrd="1" destOrd="0" presId="urn:microsoft.com/office/officeart/2005/8/layout/orgChart1"/>
    <dgm:cxn modelId="{8504F7AA-B85B-4FF9-81C8-2E5001FAF05E}" type="presParOf" srcId="{DE57A7B0-96F4-48C4-B713-6ED189608F0F}" destId="{1F38BDA7-571E-49F8-9B84-D3FC83BE4655}" srcOrd="0" destOrd="0" presId="urn:microsoft.com/office/officeart/2005/8/layout/orgChart1"/>
    <dgm:cxn modelId="{6D13F5E4-0E9C-4988-8F97-B364FEF1CE7A}" type="presParOf" srcId="{DE57A7B0-96F4-48C4-B713-6ED189608F0F}" destId="{F82536B9-7341-478C-A93F-762507F53688}" srcOrd="1" destOrd="0" presId="urn:microsoft.com/office/officeart/2005/8/layout/orgChart1"/>
    <dgm:cxn modelId="{17285FF0-8B0D-4208-A596-BA1FB6694E9E}" type="presParOf" srcId="{F82536B9-7341-478C-A93F-762507F53688}" destId="{9C223646-6CA7-45AD-A40C-9EC0BEEB5D44}" srcOrd="0" destOrd="0" presId="urn:microsoft.com/office/officeart/2005/8/layout/orgChart1"/>
    <dgm:cxn modelId="{96F69C10-10AD-48D3-A929-FBA5CE9615DE}" type="presParOf" srcId="{9C223646-6CA7-45AD-A40C-9EC0BEEB5D44}" destId="{071D0E7B-5B72-4DD8-BAEC-53EE7B3810D2}" srcOrd="0" destOrd="0" presId="urn:microsoft.com/office/officeart/2005/8/layout/orgChart1"/>
    <dgm:cxn modelId="{E4506B5E-4B68-43BF-866E-168FC9D965EF}" type="presParOf" srcId="{9C223646-6CA7-45AD-A40C-9EC0BEEB5D44}" destId="{7C85E4C1-A92F-4A32-8579-A5AA893512FA}" srcOrd="1" destOrd="0" presId="urn:microsoft.com/office/officeart/2005/8/layout/orgChart1"/>
    <dgm:cxn modelId="{A362FBFA-2A53-4488-A954-6DDE015C242D}" type="presParOf" srcId="{F82536B9-7341-478C-A93F-762507F53688}" destId="{2E4E2481-25D4-445B-95F8-A51BD2F83CCC}" srcOrd="1" destOrd="0" presId="urn:microsoft.com/office/officeart/2005/8/layout/orgChart1"/>
    <dgm:cxn modelId="{27310D1B-A914-4D7C-A8CA-39E946D6C9E0}" type="presParOf" srcId="{F82536B9-7341-478C-A93F-762507F53688}" destId="{FBDF1A10-C721-45D7-A624-52F621C1FAB0}" srcOrd="2" destOrd="0" presId="urn:microsoft.com/office/officeart/2005/8/layout/orgChart1"/>
    <dgm:cxn modelId="{C0A0B05B-62A3-48F1-9B59-DBB6847CB20D}" type="presParOf" srcId="{DE57A7B0-96F4-48C4-B713-6ED189608F0F}" destId="{8BEA724E-B010-4F43-AD4F-5CAE41DF716D}" srcOrd="2" destOrd="0" presId="urn:microsoft.com/office/officeart/2005/8/layout/orgChart1"/>
    <dgm:cxn modelId="{A7415D05-947F-4C8E-896C-219A2B0D67BF}" type="presParOf" srcId="{DE57A7B0-96F4-48C4-B713-6ED189608F0F}" destId="{1352E2E8-420A-477B-B570-30E172B820A2}" srcOrd="3" destOrd="0" presId="urn:microsoft.com/office/officeart/2005/8/layout/orgChart1"/>
    <dgm:cxn modelId="{6673FDE7-63AA-46EE-8C44-359E8AAEAF0C}" type="presParOf" srcId="{1352E2E8-420A-477B-B570-30E172B820A2}" destId="{ED428660-5F26-455D-9E34-4ED93F854542}" srcOrd="0" destOrd="0" presId="urn:microsoft.com/office/officeart/2005/8/layout/orgChart1"/>
    <dgm:cxn modelId="{0A638DD1-D6BB-4417-AC30-4BA3868CE53A}" type="presParOf" srcId="{ED428660-5F26-455D-9E34-4ED93F854542}" destId="{49E7F9A8-FBAC-459D-ACC0-73603DC04C2D}" srcOrd="0" destOrd="0" presId="urn:microsoft.com/office/officeart/2005/8/layout/orgChart1"/>
    <dgm:cxn modelId="{E520BBD0-4FD0-4CA0-8C03-F2421B8BA007}" type="presParOf" srcId="{ED428660-5F26-455D-9E34-4ED93F854542}" destId="{4247E18F-B550-4447-B413-F9F1504503D2}" srcOrd="1" destOrd="0" presId="urn:microsoft.com/office/officeart/2005/8/layout/orgChart1"/>
    <dgm:cxn modelId="{E7291395-9885-4B66-970B-DF03F4E553B1}" type="presParOf" srcId="{1352E2E8-420A-477B-B570-30E172B820A2}" destId="{BA3C7C11-A783-4A60-8798-844634D5712D}" srcOrd="1" destOrd="0" presId="urn:microsoft.com/office/officeart/2005/8/layout/orgChart1"/>
    <dgm:cxn modelId="{1C4167C0-5154-4D09-A450-0A238C2D257B}" type="presParOf" srcId="{1352E2E8-420A-477B-B570-30E172B820A2}" destId="{94F054F8-58EB-4429-B01C-9BF33EA245B9}" srcOrd="2" destOrd="0" presId="urn:microsoft.com/office/officeart/2005/8/layout/orgChart1"/>
    <dgm:cxn modelId="{57C56C3F-372E-4198-B2D0-686C76337C3C}" type="presParOf" srcId="{DE57A7B0-96F4-48C4-B713-6ED189608F0F}" destId="{4B0F4383-1DF2-44D9-8CF0-3921EEB25CAF}" srcOrd="4" destOrd="0" presId="urn:microsoft.com/office/officeart/2005/8/layout/orgChart1"/>
    <dgm:cxn modelId="{3D84211A-EE4E-4EC3-B80F-2D9DD4ED721C}" type="presParOf" srcId="{DE57A7B0-96F4-48C4-B713-6ED189608F0F}" destId="{4AD4006A-0185-4609-B02F-4B67F400D104}" srcOrd="5" destOrd="0" presId="urn:microsoft.com/office/officeart/2005/8/layout/orgChart1"/>
    <dgm:cxn modelId="{204C111F-DB9A-4FEC-BB81-0C2B6A2D4AFB}" type="presParOf" srcId="{4AD4006A-0185-4609-B02F-4B67F400D104}" destId="{821A9E5B-9D5B-4E75-9DEE-0060F0588935}" srcOrd="0" destOrd="0" presId="urn:microsoft.com/office/officeart/2005/8/layout/orgChart1"/>
    <dgm:cxn modelId="{8064C2A5-2D8E-42E9-960B-EA00E9C5BE12}" type="presParOf" srcId="{821A9E5B-9D5B-4E75-9DEE-0060F0588935}" destId="{DAF3CF4F-A618-43DC-AC65-540B4D8E701B}" srcOrd="0" destOrd="0" presId="urn:microsoft.com/office/officeart/2005/8/layout/orgChart1"/>
    <dgm:cxn modelId="{8C24A235-0543-44A0-8B4C-DA6279F54356}" type="presParOf" srcId="{821A9E5B-9D5B-4E75-9DEE-0060F0588935}" destId="{EC0BC7C3-D7DC-4591-8BB5-1C47ED3799A8}" srcOrd="1" destOrd="0" presId="urn:microsoft.com/office/officeart/2005/8/layout/orgChart1"/>
    <dgm:cxn modelId="{05754C04-AD98-49C4-B633-DF4304616576}" type="presParOf" srcId="{4AD4006A-0185-4609-B02F-4B67F400D104}" destId="{DCEBE393-F836-43E4-A766-65E89FF0FC10}" srcOrd="1" destOrd="0" presId="urn:microsoft.com/office/officeart/2005/8/layout/orgChart1"/>
    <dgm:cxn modelId="{F78AEFD6-6284-4D08-A77A-53E95C3D6B5E}" type="presParOf" srcId="{4AD4006A-0185-4609-B02F-4B67F400D104}" destId="{84F5B6A9-06D6-4E42-B6D7-F57012715FA8}" srcOrd="2" destOrd="0" presId="urn:microsoft.com/office/officeart/2005/8/layout/orgChart1"/>
    <dgm:cxn modelId="{16D38518-EE7F-4BC6-ACAF-CFF855B88787}" type="presParOf" srcId="{DDAFD8F5-B824-4D21-9262-8846B3856F17}" destId="{F4B10A39-A4DA-4220-AECC-3C9AC05A9C58}" srcOrd="2" destOrd="0" presId="urn:microsoft.com/office/officeart/2005/8/layout/orgChart1"/>
    <dgm:cxn modelId="{19C9AA0F-5178-4540-9BC8-C1687EE46741}" type="presParOf" srcId="{C682955B-EE9D-40FA-9242-9A158A7CAAAC}" destId="{2B194D73-6465-42BA-AEFA-B620BD384A00}" srcOrd="2" destOrd="0" presId="urn:microsoft.com/office/officeart/2005/8/layout/orgChart1"/>
    <dgm:cxn modelId="{A1D3FDDE-B387-48B0-A633-ED80568704E6}" type="presParOf" srcId="{C682955B-EE9D-40FA-9242-9A158A7CAAAC}" destId="{8FCF5E2E-F3EE-4112-8A33-1EC2D8B4EA39}" srcOrd="3" destOrd="0" presId="urn:microsoft.com/office/officeart/2005/8/layout/orgChart1"/>
    <dgm:cxn modelId="{BEE6911C-5013-4B67-A7CB-3A8085A72DAC}" type="presParOf" srcId="{8FCF5E2E-F3EE-4112-8A33-1EC2D8B4EA39}" destId="{EC31B0B5-DD33-4D1B-ACC0-C71A2D326071}" srcOrd="0" destOrd="0" presId="urn:microsoft.com/office/officeart/2005/8/layout/orgChart1"/>
    <dgm:cxn modelId="{69CB5DFE-670F-44A0-82D2-6DFC230D9123}" type="presParOf" srcId="{EC31B0B5-DD33-4D1B-ACC0-C71A2D326071}" destId="{E034EAC7-F749-4963-B3CE-E302F45B24E8}" srcOrd="0" destOrd="0" presId="urn:microsoft.com/office/officeart/2005/8/layout/orgChart1"/>
    <dgm:cxn modelId="{37932860-8790-4567-9121-0019FE396B6A}" type="presParOf" srcId="{EC31B0B5-DD33-4D1B-ACC0-C71A2D326071}" destId="{407EFD1A-7E1E-4C20-B1EF-6AB3522F3713}" srcOrd="1" destOrd="0" presId="urn:microsoft.com/office/officeart/2005/8/layout/orgChart1"/>
    <dgm:cxn modelId="{BE25FD72-9CF0-4191-B09A-7A1801A68D78}" type="presParOf" srcId="{8FCF5E2E-F3EE-4112-8A33-1EC2D8B4EA39}" destId="{5F3FE105-F417-4477-AFB9-861A09DBC312}" srcOrd="1" destOrd="0" presId="urn:microsoft.com/office/officeart/2005/8/layout/orgChart1"/>
    <dgm:cxn modelId="{A5BC0302-EC75-4726-8A6F-90A63281BE1D}" type="presParOf" srcId="{5F3FE105-F417-4477-AFB9-861A09DBC312}" destId="{2917E902-11F3-4877-BBD7-E7F835C0FD65}" srcOrd="0" destOrd="0" presId="urn:microsoft.com/office/officeart/2005/8/layout/orgChart1"/>
    <dgm:cxn modelId="{389B5C99-6778-4BE5-880D-4D63CCD7CD33}" type="presParOf" srcId="{5F3FE105-F417-4477-AFB9-861A09DBC312}" destId="{D016756A-A3C2-4CE2-9B83-DE2ADE936808}" srcOrd="1" destOrd="0" presId="urn:microsoft.com/office/officeart/2005/8/layout/orgChart1"/>
    <dgm:cxn modelId="{81948CAB-E0C3-4B83-8647-7EFE865753E1}" type="presParOf" srcId="{D016756A-A3C2-4CE2-9B83-DE2ADE936808}" destId="{2ADE479A-01DB-478F-B406-25709352296D}" srcOrd="0" destOrd="0" presId="urn:microsoft.com/office/officeart/2005/8/layout/orgChart1"/>
    <dgm:cxn modelId="{3F4CFED7-D027-4C79-B801-5BB6BB461F16}" type="presParOf" srcId="{2ADE479A-01DB-478F-B406-25709352296D}" destId="{06306D2C-BC99-40A0-AAB8-799E9EA7CD71}" srcOrd="0" destOrd="0" presId="urn:microsoft.com/office/officeart/2005/8/layout/orgChart1"/>
    <dgm:cxn modelId="{80094DBB-8ECB-46FD-9EAA-5A59B0FB2C1C}" type="presParOf" srcId="{2ADE479A-01DB-478F-B406-25709352296D}" destId="{CBB2112D-701F-4442-AB08-32F0BC107815}" srcOrd="1" destOrd="0" presId="urn:microsoft.com/office/officeart/2005/8/layout/orgChart1"/>
    <dgm:cxn modelId="{ACE5C002-F173-4E04-B911-52F438A65DD2}" type="presParOf" srcId="{D016756A-A3C2-4CE2-9B83-DE2ADE936808}" destId="{91DABDA2-2549-4656-8574-49333300763F}" srcOrd="1" destOrd="0" presId="urn:microsoft.com/office/officeart/2005/8/layout/orgChart1"/>
    <dgm:cxn modelId="{7531F43F-9557-4723-8899-D02492716666}" type="presParOf" srcId="{D016756A-A3C2-4CE2-9B83-DE2ADE936808}" destId="{E053A2CE-D605-4C6F-AA95-D04F41D4A3EC}" srcOrd="2" destOrd="0" presId="urn:microsoft.com/office/officeart/2005/8/layout/orgChart1"/>
    <dgm:cxn modelId="{38638BE6-8C80-4F29-AFC6-B6EA5DF5A3B3}" type="presParOf" srcId="{5F3FE105-F417-4477-AFB9-861A09DBC312}" destId="{B7FDC6E0-4F5E-4891-BFB0-C91F2D99A26C}" srcOrd="2" destOrd="0" presId="urn:microsoft.com/office/officeart/2005/8/layout/orgChart1"/>
    <dgm:cxn modelId="{AEDC2146-2444-4B4C-AF98-E3132914B9A8}" type="presParOf" srcId="{5F3FE105-F417-4477-AFB9-861A09DBC312}" destId="{B2E4F992-6164-48F5-BE14-FDE98EB189FC}" srcOrd="3" destOrd="0" presId="urn:microsoft.com/office/officeart/2005/8/layout/orgChart1"/>
    <dgm:cxn modelId="{0D8215E1-EDAC-41F8-ADEE-E93CDC7B2EC6}" type="presParOf" srcId="{B2E4F992-6164-48F5-BE14-FDE98EB189FC}" destId="{579EBD8C-4A6A-4C43-8DD1-89A2422DC046}" srcOrd="0" destOrd="0" presId="urn:microsoft.com/office/officeart/2005/8/layout/orgChart1"/>
    <dgm:cxn modelId="{2BDC4320-78B2-4DFD-AB7A-2BE6D2D7355B}" type="presParOf" srcId="{579EBD8C-4A6A-4C43-8DD1-89A2422DC046}" destId="{AFF56536-A2F4-49FE-B1B2-0D00F162F610}" srcOrd="0" destOrd="0" presId="urn:microsoft.com/office/officeart/2005/8/layout/orgChart1"/>
    <dgm:cxn modelId="{AA692003-611C-41A4-86A6-D05A7305BC61}" type="presParOf" srcId="{579EBD8C-4A6A-4C43-8DD1-89A2422DC046}" destId="{5559B027-A76B-4E09-8646-86F8AFBF4FD7}" srcOrd="1" destOrd="0" presId="urn:microsoft.com/office/officeart/2005/8/layout/orgChart1"/>
    <dgm:cxn modelId="{F0C3A705-79BC-49DE-A01B-3F9372574724}" type="presParOf" srcId="{B2E4F992-6164-48F5-BE14-FDE98EB189FC}" destId="{A95A0474-C5CE-4D3B-A8EC-6D18B86251E9}" srcOrd="1" destOrd="0" presId="urn:microsoft.com/office/officeart/2005/8/layout/orgChart1"/>
    <dgm:cxn modelId="{D248E131-1B89-4839-9DB8-C889D474A06C}" type="presParOf" srcId="{B2E4F992-6164-48F5-BE14-FDE98EB189FC}" destId="{A1A79F93-D026-45CD-9F37-BB430C535A46}" srcOrd="2" destOrd="0" presId="urn:microsoft.com/office/officeart/2005/8/layout/orgChart1"/>
    <dgm:cxn modelId="{3A4FDB88-DFC1-474E-9E9F-89E3162ECEFD}" type="presParOf" srcId="{5F3FE105-F417-4477-AFB9-861A09DBC312}" destId="{E4A3C1E4-95B1-4DB3-9917-3CE98065D5C5}" srcOrd="4" destOrd="0" presId="urn:microsoft.com/office/officeart/2005/8/layout/orgChart1"/>
    <dgm:cxn modelId="{057F5162-4527-47E4-B68B-67B20A53D5F6}" type="presParOf" srcId="{5F3FE105-F417-4477-AFB9-861A09DBC312}" destId="{4BDB12BC-3F6F-454A-A5F7-55ADA5E64A3A}" srcOrd="5" destOrd="0" presId="urn:microsoft.com/office/officeart/2005/8/layout/orgChart1"/>
    <dgm:cxn modelId="{90676D69-02C3-406E-BF43-7BF38963CE3F}" type="presParOf" srcId="{4BDB12BC-3F6F-454A-A5F7-55ADA5E64A3A}" destId="{9ECEA29C-97C1-40A6-90B3-DB7754557B43}" srcOrd="0" destOrd="0" presId="urn:microsoft.com/office/officeart/2005/8/layout/orgChart1"/>
    <dgm:cxn modelId="{C7279485-556E-4603-8C95-8BD4E3D54C62}" type="presParOf" srcId="{9ECEA29C-97C1-40A6-90B3-DB7754557B43}" destId="{D56740AC-07CC-4407-81F8-04726F6C2EFC}" srcOrd="0" destOrd="0" presId="urn:microsoft.com/office/officeart/2005/8/layout/orgChart1"/>
    <dgm:cxn modelId="{B08CB107-8F4E-4503-8BAF-B003CAFB5299}" type="presParOf" srcId="{9ECEA29C-97C1-40A6-90B3-DB7754557B43}" destId="{9EF66FEB-4B04-4BAE-9248-92241BE05C8A}" srcOrd="1" destOrd="0" presId="urn:microsoft.com/office/officeart/2005/8/layout/orgChart1"/>
    <dgm:cxn modelId="{FD42E7F8-1267-411F-B37C-CFF02DEB405C}" type="presParOf" srcId="{4BDB12BC-3F6F-454A-A5F7-55ADA5E64A3A}" destId="{7041AD9C-EC18-49C1-835D-A39BEEFF2EC3}" srcOrd="1" destOrd="0" presId="urn:microsoft.com/office/officeart/2005/8/layout/orgChart1"/>
    <dgm:cxn modelId="{B38B1C6E-EC8C-4571-8599-2C41EB5195BF}" type="presParOf" srcId="{4BDB12BC-3F6F-454A-A5F7-55ADA5E64A3A}" destId="{5E24D4E3-EF2C-4A1B-8F67-1B5CCAA3573B}" srcOrd="2" destOrd="0" presId="urn:microsoft.com/office/officeart/2005/8/layout/orgChart1"/>
    <dgm:cxn modelId="{1D597DA9-3FBB-4679-A55B-10107CF3405C}" type="presParOf" srcId="{8FCF5E2E-F3EE-4112-8A33-1EC2D8B4EA39}" destId="{CA586E7C-109C-45F5-92EE-A9A453AA988A}" srcOrd="2" destOrd="0" presId="urn:microsoft.com/office/officeart/2005/8/layout/orgChart1"/>
    <dgm:cxn modelId="{470BAA61-4D38-4450-B74F-278DAA2483CD}" type="presParOf" srcId="{EA542F97-CA65-4B16-9AFD-E909EB5B7090}" destId="{9CDE5DB1-BC8A-4F3C-A6C3-CE9DFBED3DA3}" srcOrd="2" destOrd="0" presId="urn:microsoft.com/office/officeart/2005/8/layout/orgChart1"/>
    <dgm:cxn modelId="{084070D3-70C1-443A-A3B6-0C788437AA8F}" type="presParOf" srcId="{3A41C297-B792-423D-8879-81C334203136}" destId="{BC9CC376-A516-40D8-A887-A52122EE41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3C1E4-95B1-4DB3-9917-3CE98065D5C5}">
      <dsp:nvSpPr>
        <dsp:cNvPr id="0" name=""/>
        <dsp:cNvSpPr/>
      </dsp:nvSpPr>
      <dsp:spPr>
        <a:xfrm>
          <a:off x="5042990" y="2227771"/>
          <a:ext cx="235275" cy="21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521"/>
              </a:lnTo>
              <a:lnTo>
                <a:pt x="235275" y="217952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DC6E0-4F5E-4891-BFB0-C91F2D99A26C}">
      <dsp:nvSpPr>
        <dsp:cNvPr id="0" name=""/>
        <dsp:cNvSpPr/>
      </dsp:nvSpPr>
      <dsp:spPr>
        <a:xfrm>
          <a:off x="5042990" y="2227771"/>
          <a:ext cx="235275" cy="13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404"/>
              </a:lnTo>
              <a:lnTo>
                <a:pt x="235275" y="135640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7E902-11F3-4877-BBD7-E7F835C0FD65}">
      <dsp:nvSpPr>
        <dsp:cNvPr id="0" name=""/>
        <dsp:cNvSpPr/>
      </dsp:nvSpPr>
      <dsp:spPr>
        <a:xfrm>
          <a:off x="5042990" y="2227771"/>
          <a:ext cx="235275" cy="533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87"/>
              </a:lnTo>
              <a:lnTo>
                <a:pt x="235275" y="53328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4D73-6465-42BA-AEFA-B620BD384A00}">
      <dsp:nvSpPr>
        <dsp:cNvPr id="0" name=""/>
        <dsp:cNvSpPr/>
      </dsp:nvSpPr>
      <dsp:spPr>
        <a:xfrm>
          <a:off x="4737890" y="1404654"/>
          <a:ext cx="932500" cy="243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8"/>
              </a:lnTo>
              <a:lnTo>
                <a:pt x="932500" y="121728"/>
              </a:lnTo>
              <a:lnTo>
                <a:pt x="932500" y="24345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F4383-1DF2-44D9-8CF0-3921EEB25CAF}">
      <dsp:nvSpPr>
        <dsp:cNvPr id="0" name=""/>
        <dsp:cNvSpPr/>
      </dsp:nvSpPr>
      <dsp:spPr>
        <a:xfrm>
          <a:off x="3137070" y="2227771"/>
          <a:ext cx="173898" cy="21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521"/>
              </a:lnTo>
              <a:lnTo>
                <a:pt x="173898" y="217952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A724E-B010-4F43-AD4F-5CAE41DF716D}">
      <dsp:nvSpPr>
        <dsp:cNvPr id="0" name=""/>
        <dsp:cNvSpPr/>
      </dsp:nvSpPr>
      <dsp:spPr>
        <a:xfrm>
          <a:off x="3137070" y="2227771"/>
          <a:ext cx="173898" cy="13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404"/>
              </a:lnTo>
              <a:lnTo>
                <a:pt x="173898" y="135640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8BDA7-571E-49F8-9B84-D3FC83BE4655}">
      <dsp:nvSpPr>
        <dsp:cNvPr id="0" name=""/>
        <dsp:cNvSpPr/>
      </dsp:nvSpPr>
      <dsp:spPr>
        <a:xfrm>
          <a:off x="3137070" y="2227771"/>
          <a:ext cx="173898" cy="533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87"/>
              </a:lnTo>
              <a:lnTo>
                <a:pt x="173898" y="53328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6AB2-806F-47D8-B110-74C234835199}">
      <dsp:nvSpPr>
        <dsp:cNvPr id="0" name=""/>
        <dsp:cNvSpPr/>
      </dsp:nvSpPr>
      <dsp:spPr>
        <a:xfrm>
          <a:off x="3600798" y="1404654"/>
          <a:ext cx="1137091" cy="243457"/>
        </a:xfrm>
        <a:custGeom>
          <a:avLst/>
          <a:gdLst/>
          <a:ahLst/>
          <a:cxnLst/>
          <a:rect l="0" t="0" r="0" b="0"/>
          <a:pathLst>
            <a:path>
              <a:moveTo>
                <a:pt x="1137091" y="0"/>
              </a:moveTo>
              <a:lnTo>
                <a:pt x="1137091" y="121728"/>
              </a:lnTo>
              <a:lnTo>
                <a:pt x="0" y="121728"/>
              </a:lnTo>
              <a:lnTo>
                <a:pt x="0" y="24345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8C49C-9E23-4A4F-AA93-FBEC343A1729}">
      <dsp:nvSpPr>
        <dsp:cNvPr id="0" name=""/>
        <dsp:cNvSpPr/>
      </dsp:nvSpPr>
      <dsp:spPr>
        <a:xfrm>
          <a:off x="3323040" y="581536"/>
          <a:ext cx="1414849" cy="243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8"/>
              </a:lnTo>
              <a:lnTo>
                <a:pt x="1414849" y="121728"/>
              </a:lnTo>
              <a:lnTo>
                <a:pt x="1414849" y="243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3E806-6A50-4E56-B0A3-A3C2CF66C7F1}">
      <dsp:nvSpPr>
        <dsp:cNvPr id="0" name=""/>
        <dsp:cNvSpPr/>
      </dsp:nvSpPr>
      <dsp:spPr>
        <a:xfrm>
          <a:off x="1444463" y="1404654"/>
          <a:ext cx="173898" cy="13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404"/>
              </a:lnTo>
              <a:lnTo>
                <a:pt x="173898" y="135640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369D2-9C8A-4E68-98B2-45C94B007D08}">
      <dsp:nvSpPr>
        <dsp:cNvPr id="0" name=""/>
        <dsp:cNvSpPr/>
      </dsp:nvSpPr>
      <dsp:spPr>
        <a:xfrm>
          <a:off x="1444463" y="1404654"/>
          <a:ext cx="173898" cy="533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87"/>
              </a:lnTo>
              <a:lnTo>
                <a:pt x="173898" y="53328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45C12-F4C6-4952-A8FF-444D53C72232}">
      <dsp:nvSpPr>
        <dsp:cNvPr id="0" name=""/>
        <dsp:cNvSpPr/>
      </dsp:nvSpPr>
      <dsp:spPr>
        <a:xfrm>
          <a:off x="1908191" y="581536"/>
          <a:ext cx="1414849" cy="243457"/>
        </a:xfrm>
        <a:custGeom>
          <a:avLst/>
          <a:gdLst/>
          <a:ahLst/>
          <a:cxnLst/>
          <a:rect l="0" t="0" r="0" b="0"/>
          <a:pathLst>
            <a:path>
              <a:moveTo>
                <a:pt x="1414849" y="0"/>
              </a:moveTo>
              <a:lnTo>
                <a:pt x="1414849" y="121728"/>
              </a:lnTo>
              <a:lnTo>
                <a:pt x="0" y="121728"/>
              </a:lnTo>
              <a:lnTo>
                <a:pt x="0" y="243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69473-CE39-423A-B406-D0901FDC80C7}">
      <dsp:nvSpPr>
        <dsp:cNvPr id="0" name=""/>
        <dsp:cNvSpPr/>
      </dsp:nvSpPr>
      <dsp:spPr>
        <a:xfrm>
          <a:off x="2743380" y="1876"/>
          <a:ext cx="1159320" cy="579660"/>
        </a:xfrm>
        <a:prstGeom prst="rect">
          <a:avLst/>
        </a:prstGeom>
        <a:solidFill>
          <a:schemeClr val="dk1"/>
        </a:solidFill>
        <a:ln w="2222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types</a:t>
          </a:r>
        </a:p>
      </dsp:txBody>
      <dsp:txXfrm>
        <a:off x="2743380" y="1876"/>
        <a:ext cx="1159320" cy="579660"/>
      </dsp:txXfrm>
    </dsp:sp>
    <dsp:sp modelId="{6709E966-01DC-4736-A9F8-7775462449C0}">
      <dsp:nvSpPr>
        <dsp:cNvPr id="0" name=""/>
        <dsp:cNvSpPr/>
      </dsp:nvSpPr>
      <dsp:spPr>
        <a:xfrm>
          <a:off x="1328531" y="824994"/>
          <a:ext cx="1159320" cy="579660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</a:t>
          </a:r>
        </a:p>
      </dsp:txBody>
      <dsp:txXfrm>
        <a:off x="1328531" y="824994"/>
        <a:ext cx="1159320" cy="579660"/>
      </dsp:txXfrm>
    </dsp:sp>
    <dsp:sp modelId="{E181C610-5310-4A2D-8BA2-8237A88622D4}">
      <dsp:nvSpPr>
        <dsp:cNvPr id="0" name=""/>
        <dsp:cNvSpPr/>
      </dsp:nvSpPr>
      <dsp:spPr>
        <a:xfrm>
          <a:off x="1618361" y="1648111"/>
          <a:ext cx="1159320" cy="579660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Integers</a:t>
          </a:r>
        </a:p>
      </dsp:txBody>
      <dsp:txXfrm>
        <a:off x="1618361" y="1648111"/>
        <a:ext cx="1159320" cy="579660"/>
      </dsp:txXfrm>
    </dsp:sp>
    <dsp:sp modelId="{50FCAD4C-4939-4AFB-8232-C6149ECF58E4}">
      <dsp:nvSpPr>
        <dsp:cNvPr id="0" name=""/>
        <dsp:cNvSpPr/>
      </dsp:nvSpPr>
      <dsp:spPr>
        <a:xfrm>
          <a:off x="1618361" y="2471228"/>
          <a:ext cx="1159320" cy="579660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</a:t>
          </a:r>
        </a:p>
      </dsp:txBody>
      <dsp:txXfrm>
        <a:off x="1618361" y="2471228"/>
        <a:ext cx="1159320" cy="579660"/>
      </dsp:txXfrm>
    </dsp:sp>
    <dsp:sp modelId="{CA050B1D-5695-424B-A149-BA01B83A6961}">
      <dsp:nvSpPr>
        <dsp:cNvPr id="0" name=""/>
        <dsp:cNvSpPr/>
      </dsp:nvSpPr>
      <dsp:spPr>
        <a:xfrm>
          <a:off x="4158230" y="824994"/>
          <a:ext cx="1159320" cy="579660"/>
        </a:xfrm>
        <a:prstGeom prst="rect">
          <a:avLst/>
        </a:prstGeom>
        <a:solidFill>
          <a:schemeClr val="accent3"/>
        </a:solidFill>
        <a:ln w="22225" cap="rnd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Textual</a:t>
          </a:r>
        </a:p>
      </dsp:txBody>
      <dsp:txXfrm>
        <a:off x="4158230" y="824994"/>
        <a:ext cx="1159320" cy="579660"/>
      </dsp:txXfrm>
    </dsp:sp>
    <dsp:sp modelId="{4793F362-6799-4E03-A2A6-460C5581985F}">
      <dsp:nvSpPr>
        <dsp:cNvPr id="0" name=""/>
        <dsp:cNvSpPr/>
      </dsp:nvSpPr>
      <dsp:spPr>
        <a:xfrm>
          <a:off x="3021138" y="1648111"/>
          <a:ext cx="1159320" cy="579660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Single character</a:t>
          </a:r>
        </a:p>
      </dsp:txBody>
      <dsp:txXfrm>
        <a:off x="3021138" y="1648111"/>
        <a:ext cx="1159320" cy="579660"/>
      </dsp:txXfrm>
    </dsp:sp>
    <dsp:sp modelId="{071D0E7B-5B72-4DD8-BAEC-53EE7B3810D2}">
      <dsp:nvSpPr>
        <dsp:cNvPr id="0" name=""/>
        <dsp:cNvSpPr/>
      </dsp:nvSpPr>
      <dsp:spPr>
        <a:xfrm>
          <a:off x="3310968" y="2471228"/>
          <a:ext cx="1159320" cy="579660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Digits</a:t>
          </a:r>
        </a:p>
      </dsp:txBody>
      <dsp:txXfrm>
        <a:off x="3310968" y="2471228"/>
        <a:ext cx="1159320" cy="579660"/>
      </dsp:txXfrm>
    </dsp:sp>
    <dsp:sp modelId="{49E7F9A8-FBAC-459D-ACC0-73603DC04C2D}">
      <dsp:nvSpPr>
        <dsp:cNvPr id="0" name=""/>
        <dsp:cNvSpPr/>
      </dsp:nvSpPr>
      <dsp:spPr>
        <a:xfrm>
          <a:off x="3310968" y="3294345"/>
          <a:ext cx="1723839" cy="579660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Alphabetical</a:t>
          </a:r>
        </a:p>
      </dsp:txBody>
      <dsp:txXfrm>
        <a:off x="3310968" y="3294345"/>
        <a:ext cx="1723839" cy="579660"/>
      </dsp:txXfrm>
    </dsp:sp>
    <dsp:sp modelId="{DAF3CF4F-A618-43DC-AC65-540B4D8E701B}">
      <dsp:nvSpPr>
        <dsp:cNvPr id="0" name=""/>
        <dsp:cNvSpPr/>
      </dsp:nvSpPr>
      <dsp:spPr>
        <a:xfrm>
          <a:off x="3310968" y="4117463"/>
          <a:ext cx="1159320" cy="579660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Special</a:t>
          </a:r>
        </a:p>
      </dsp:txBody>
      <dsp:txXfrm>
        <a:off x="3310968" y="4117463"/>
        <a:ext cx="1159320" cy="579660"/>
      </dsp:txXfrm>
    </dsp:sp>
    <dsp:sp modelId="{E034EAC7-F749-4963-B3CE-E302F45B24E8}">
      <dsp:nvSpPr>
        <dsp:cNvPr id="0" name=""/>
        <dsp:cNvSpPr/>
      </dsp:nvSpPr>
      <dsp:spPr>
        <a:xfrm>
          <a:off x="4886139" y="1648111"/>
          <a:ext cx="1568502" cy="57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characters</a:t>
          </a:r>
        </a:p>
      </dsp:txBody>
      <dsp:txXfrm>
        <a:off x="4886139" y="1648111"/>
        <a:ext cx="1568502" cy="579660"/>
      </dsp:txXfrm>
    </dsp:sp>
    <dsp:sp modelId="{06306D2C-BC99-40A0-AAB8-799E9EA7CD71}">
      <dsp:nvSpPr>
        <dsp:cNvPr id="0" name=""/>
        <dsp:cNvSpPr/>
      </dsp:nvSpPr>
      <dsp:spPr>
        <a:xfrm>
          <a:off x="5278265" y="2471228"/>
          <a:ext cx="1513202" cy="57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</a:t>
          </a:r>
        </a:p>
      </dsp:txBody>
      <dsp:txXfrm>
        <a:off x="5278265" y="2471228"/>
        <a:ext cx="1513202" cy="579660"/>
      </dsp:txXfrm>
    </dsp:sp>
    <dsp:sp modelId="{AFF56536-A2F4-49FE-B1B2-0D00F162F610}">
      <dsp:nvSpPr>
        <dsp:cNvPr id="0" name=""/>
        <dsp:cNvSpPr/>
      </dsp:nvSpPr>
      <dsp:spPr>
        <a:xfrm>
          <a:off x="5278265" y="3294345"/>
          <a:ext cx="1850031" cy="57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Alphabetical</a:t>
          </a:r>
        </a:p>
      </dsp:txBody>
      <dsp:txXfrm>
        <a:off x="5278265" y="3294345"/>
        <a:ext cx="1850031" cy="579660"/>
      </dsp:txXfrm>
    </dsp:sp>
    <dsp:sp modelId="{D56740AC-07CC-4407-81F8-04726F6C2EFC}">
      <dsp:nvSpPr>
        <dsp:cNvPr id="0" name=""/>
        <dsp:cNvSpPr/>
      </dsp:nvSpPr>
      <dsp:spPr>
        <a:xfrm>
          <a:off x="5278265" y="4117463"/>
          <a:ext cx="2186860" cy="57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Alphanumerical</a:t>
          </a:r>
        </a:p>
      </dsp:txBody>
      <dsp:txXfrm>
        <a:off x="5278265" y="4117463"/>
        <a:ext cx="2186860" cy="57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5A93-E035-4AC3-AD31-AE3F54578CA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E0AC0-8BDA-426B-8597-4A7A1575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2AB5C5-4956-4C87-B3B7-AF6F39632F4F}" type="slidenum">
              <a:rPr lang="en-US" altLang="ja-JP" sz="13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ja-JP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E9F8D2-D0EB-4CBD-8B96-3DE773A90056}" type="slidenum">
              <a:rPr lang="en-US" altLang="ja-JP" sz="1300" smtClean="0">
                <a:latin typeface="Arial" panose="020B0604020202020204" pitchFamily="34" charset="0"/>
              </a:rPr>
              <a:pPr/>
              <a:t>18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4448B0-756E-4720-9802-FED0E94CF133}" type="slidenum">
              <a:rPr lang="en-US" altLang="ja-JP" sz="1300" smtClean="0">
                <a:latin typeface="Arial" panose="020B0604020202020204" pitchFamily="34" charset="0"/>
              </a:rPr>
              <a:pPr/>
              <a:t>19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5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B8FA1D-C3E5-4D68-AB92-63FD0FA8F4F9}" type="slidenum">
              <a:rPr lang="en-US" altLang="ja-JP" sz="13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ja-JP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2AB5C5-4956-4C87-B3B7-AF6F39632F4F}" type="slidenum">
              <a:rPr lang="en-US" altLang="ja-JP" sz="13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ja-JP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2AB5C5-4956-4C87-B3B7-AF6F39632F4F}" type="slidenum">
              <a:rPr lang="en-US" altLang="ja-JP" sz="13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ja-JP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Why data representation is required?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4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2AB5C5-4956-4C87-B3B7-AF6F39632F4F}" type="slidenum">
              <a:rPr lang="en-US" altLang="ja-JP" sz="13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ja-JP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95C0F6-10B7-4C58-BAC4-C04562954D40}" type="slidenum">
              <a:rPr lang="en-US" altLang="ja-JP" sz="1300" smtClean="0">
                <a:latin typeface="Arial" panose="020B0604020202020204" pitchFamily="34" charset="0"/>
              </a:rPr>
              <a:pPr/>
              <a:t>13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95C0F6-10B7-4C58-BAC4-C04562954D40}" type="slidenum">
              <a:rPr lang="en-US" altLang="ja-JP" sz="1300" smtClean="0">
                <a:latin typeface="Arial" panose="020B0604020202020204" pitchFamily="34" charset="0"/>
              </a:rPr>
              <a:pPr/>
              <a:t>14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2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6708EC-2B99-491E-B18D-B6209460FDCC}" type="slidenum">
              <a:rPr lang="en-US" altLang="ja-JP" sz="1300" smtClean="0">
                <a:latin typeface="Arial" panose="020B0604020202020204" pitchFamily="34" charset="0"/>
              </a:rPr>
              <a:pPr/>
              <a:t>16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5E6789-A96C-461A-A1D6-E09C0054C8BA}" type="slidenum">
              <a:rPr lang="en-US" altLang="ja-JP" sz="1300" smtClean="0">
                <a:latin typeface="Arial" panose="020B0604020202020204" pitchFamily="34" charset="0"/>
              </a:rPr>
              <a:pPr/>
              <a:t>17</a:t>
            </a:fld>
            <a:endParaRPr lang="en-US" altLang="ja-JP" sz="13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1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zunal.com/myaccount/uploads/wrapping_paper-binary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2: 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Data Representation in Computer Systems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Types: Character Data</a:t>
            </a: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3662E58E-7195-4A76-A1D4-FE1C9DDDEC73}" type="slidenum">
              <a:rPr lang="en-US" altLang="ja-JP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10</a:t>
            </a:fld>
            <a:endParaRPr lang="en-US" altLang="ja-JP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01818"/>
              </p:ext>
            </p:extLst>
          </p:nvPr>
        </p:nvGraphicFramePr>
        <p:xfrm>
          <a:off x="1040775" y="2500018"/>
          <a:ext cx="372783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837">
                  <a:extLst>
                    <a:ext uri="{9D8B030D-6E8A-4147-A177-3AD203B41FA5}">
                      <a16:colId xmlns:a16="http://schemas.microsoft.com/office/drawing/2014/main" val="131247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entury Gothic" panose="020B0502020202020204" pitchFamily="34" charset="0"/>
                        </a:rPr>
                        <a:t>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Numeric/ digit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0, 1, 2, ……</a:t>
                      </a:r>
                    </a:p>
                    <a:p>
                      <a:pPr lvl="1" eaLnBrk="1" hangingPunct="1"/>
                      <a:endParaRPr lang="en-US" altLang="ja-JP" sz="2000" dirty="0">
                        <a:latin typeface="Century Gothic" panose="020B0502020202020204" pitchFamily="34" charset="0"/>
                      </a:endParaRPr>
                    </a:p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Alphabetic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A, B, C, a, b, c, …… </a:t>
                      </a:r>
                    </a:p>
                    <a:p>
                      <a:pPr lvl="1" eaLnBrk="1" hangingPunct="1">
                        <a:buFont typeface="Wingdings" panose="05000000000000000000" pitchFamily="2" charset="2"/>
                        <a:buNone/>
                      </a:pPr>
                      <a:endParaRPr lang="en-US" altLang="ja-JP" sz="2000" dirty="0">
                        <a:latin typeface="Century Gothic" panose="020B0502020202020204" pitchFamily="34" charset="0"/>
                      </a:endParaRPr>
                    </a:p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Special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#, @, %, (, $, &amp;, ….. </a:t>
                      </a: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168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43655"/>
              </p:ext>
            </p:extLst>
          </p:nvPr>
        </p:nvGraphicFramePr>
        <p:xfrm>
          <a:off x="6382659" y="1859280"/>
          <a:ext cx="3727837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837">
                  <a:extLst>
                    <a:ext uri="{9D8B030D-6E8A-4147-A177-3AD203B41FA5}">
                      <a16:colId xmlns:a16="http://schemas.microsoft.com/office/drawing/2014/main" val="2121044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entury Gothic" panose="020B0502020202020204" pitchFamily="34" charset="0"/>
                        </a:rPr>
                        <a:t>Multiple characters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(String)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Numeric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349, 53.781,</a:t>
                      </a:r>
                      <a:r>
                        <a:rPr lang="en-US" altLang="ja-JP" sz="2400" baseline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……</a:t>
                      </a:r>
                    </a:p>
                    <a:p>
                      <a:pPr lvl="1" eaLnBrk="1" hangingPunct="1"/>
                      <a:endParaRPr lang="en-US" altLang="ja-JP" sz="2000" dirty="0">
                        <a:latin typeface="Century Gothic" panose="020B0502020202020204" pitchFamily="34" charset="0"/>
                      </a:endParaRPr>
                    </a:p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Alphabetic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Cat, Software, …… </a:t>
                      </a:r>
                    </a:p>
                    <a:p>
                      <a:pPr lvl="1" eaLnBrk="1" hangingPunct="1">
                        <a:buFont typeface="Wingdings" panose="05000000000000000000" pitchFamily="2" charset="2"/>
                        <a:buNone/>
                      </a:pPr>
                      <a:endParaRPr lang="en-US" altLang="ja-JP" sz="2000" dirty="0">
                        <a:latin typeface="Century Gothic" panose="020B0502020202020204" pitchFamily="34" charset="0"/>
                      </a:endParaRPr>
                    </a:p>
                    <a:p>
                      <a:pPr eaLnBrk="1" hangingPunct="1"/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Special </a:t>
                      </a:r>
                    </a:p>
                    <a:p>
                      <a:pPr lvl="1" eaLnBrk="1" hangingPunct="1"/>
                      <a:r>
                        <a:rPr lang="en-US" altLang="ja-JP" sz="2400" dirty="0">
                          <a:latin typeface="Century Gothic" panose="020B0502020202020204" pitchFamily="34" charset="0"/>
                        </a:rPr>
                        <a:t>(#%$), ….. </a:t>
                      </a:r>
                    </a:p>
                    <a:p>
                      <a:pPr lvl="1" eaLnBrk="1" hangingPunct="1"/>
                      <a:endParaRPr lang="en-US" altLang="ja-JP" sz="20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altLang="ja-JP" sz="2800" b="1" dirty="0">
                          <a:latin typeface="Century Gothic" panose="020B0502020202020204" pitchFamily="34" charset="0"/>
                        </a:rPr>
                        <a:t>Alpha-numerical</a:t>
                      </a:r>
                    </a:p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       DIT451789#, 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381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71EB7B-05BA-4B87-B350-55804DF84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829" y="1463040"/>
            <a:ext cx="11029616" cy="516636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TW" sz="2800" dirty="0"/>
              <a:t>Data representation refers to the form in which data is </a:t>
            </a:r>
            <a:r>
              <a:rPr kumimoji="1" lang="en-US" altLang="zh-TW" sz="2800" dirty="0">
                <a:solidFill>
                  <a:srgbClr val="C00000"/>
                </a:solidFill>
              </a:rPr>
              <a:t>stored</a:t>
            </a:r>
            <a:r>
              <a:rPr kumimoji="1" lang="en-US" altLang="zh-TW" sz="2800" dirty="0"/>
              <a:t>, </a:t>
            </a:r>
            <a:r>
              <a:rPr kumimoji="1" lang="en-US" altLang="zh-TW" sz="2800" dirty="0">
                <a:solidFill>
                  <a:srgbClr val="00B050"/>
                </a:solidFill>
              </a:rPr>
              <a:t>processed</a:t>
            </a:r>
            <a:r>
              <a:rPr kumimoji="1" lang="en-US" altLang="zh-TW" sz="2800" dirty="0"/>
              <a:t>, and </a:t>
            </a:r>
            <a:r>
              <a:rPr kumimoji="1" lang="en-US" altLang="zh-TW" sz="2800" dirty="0">
                <a:solidFill>
                  <a:srgbClr val="0070C0"/>
                </a:solidFill>
              </a:rPr>
              <a:t>transmitted</a:t>
            </a:r>
          </a:p>
          <a:p>
            <a:r>
              <a:rPr kumimoji="1" lang="en-US" altLang="ja-JP" sz="2800" dirty="0"/>
              <a:t>Devices such as smartphones, iPods, and computers store data in digital formats that can be handled by </a:t>
            </a:r>
            <a:r>
              <a:rPr kumimoji="1" lang="en-US" altLang="ja-JP" sz="2800" i="1" dirty="0">
                <a:solidFill>
                  <a:schemeClr val="accent6">
                    <a:lumMod val="75000"/>
                  </a:schemeClr>
                </a:solidFill>
              </a:rPr>
              <a:t>electronic circuitry</a:t>
            </a:r>
            <a:r>
              <a:rPr kumimoji="1" lang="en-US" altLang="ja-JP" sz="2800" dirty="0"/>
              <a:t>.</a:t>
            </a:r>
          </a:p>
          <a:p>
            <a:r>
              <a:rPr kumimoji="1" lang="en-US" altLang="ja-JP" sz="2800" dirty="0">
                <a:solidFill>
                  <a:srgbClr val="7030A0"/>
                </a:solidFill>
              </a:rPr>
              <a:t>Digitization</a:t>
            </a:r>
            <a:r>
              <a:rPr kumimoji="1" lang="en-US" altLang="ja-JP" sz="2800" dirty="0"/>
              <a:t> is the process of converting information, such as text, numbers, photo, or music, into digital data that can be manipulated by electronic devices.</a:t>
            </a: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3662E58E-7195-4A76-A1D4-FE1C9DDDEC73}" type="slidenum">
              <a:rPr lang="en-US" altLang="ja-JP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11</a:t>
            </a:fld>
            <a:endParaRPr lang="en-US" altLang="ja-JP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9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71EB7B-05BA-4B87-B350-55804DF84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2180497"/>
            <a:ext cx="11029615" cy="2391504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The </a:t>
            </a:r>
            <a:r>
              <a:rPr kumimoji="1" lang="en-US" altLang="ja-JP" sz="2800" b="1" dirty="0">
                <a:solidFill>
                  <a:srgbClr val="0070C0"/>
                </a:solidFill>
              </a:rPr>
              <a:t>Digital Revolution </a:t>
            </a:r>
            <a:r>
              <a:rPr kumimoji="1" lang="en-US" altLang="ja-JP" sz="2800" dirty="0"/>
              <a:t>has evolved through four phases, beginning with big, expensive, standalone computers, and progressing to today’s digital world in which small, inexpensive digital devices are everywhere.</a:t>
            </a: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3662E58E-7195-4A76-A1D4-FE1C9DDDEC73}" type="slidenum">
              <a:rPr lang="en-US" altLang="ja-JP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12</a:t>
            </a:fld>
            <a:endParaRPr lang="en-US" altLang="ja-JP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5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9086" y="558508"/>
            <a:ext cx="1095313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Computers: How do computers represent data?</a:t>
            </a:r>
            <a:endParaRPr lang="en-US" altLang="ja-JP" sz="36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70857" y="1825627"/>
            <a:ext cx="9168493" cy="2949574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sz="2800" dirty="0"/>
              <a:t>Computers are digital </a:t>
            </a:r>
          </a:p>
          <a:p>
            <a:pPr lvl="1" eaLnBrk="1" hangingPunct="1"/>
            <a:r>
              <a:rPr kumimoji="1" lang="en-US" altLang="zh-TW" sz="2800" dirty="0"/>
              <a:t>Recognize only </a:t>
            </a:r>
            <a:r>
              <a:rPr kumimoji="1" lang="en-US" altLang="zh-TW" sz="2800" b="1" dirty="0"/>
              <a:t>two discrete states</a:t>
            </a:r>
            <a:r>
              <a:rPr kumimoji="1" lang="en-US" altLang="zh-TW" sz="2800" dirty="0"/>
              <a:t>: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on</a:t>
            </a:r>
            <a:r>
              <a:rPr kumimoji="1" lang="en-US" altLang="zh-TW" sz="2800" dirty="0"/>
              <a:t> or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off</a:t>
            </a:r>
          </a:p>
          <a:p>
            <a:pPr lvl="1" eaLnBrk="1" hangingPunct="1"/>
            <a:r>
              <a:rPr kumimoji="1" lang="en-US" altLang="zh-TW" sz="2800" dirty="0"/>
              <a:t>Computers are electronic devices powered by electricity, which has only two states, on or off</a:t>
            </a:r>
          </a:p>
          <a:p>
            <a:pPr lvl="1" eaLnBrk="1" hangingPunct="1"/>
            <a:r>
              <a:rPr kumimoji="1" lang="en-US" altLang="ja-JP" sz="2800" dirty="0"/>
              <a:t>Binary number system (0,1) is used for processing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E6F782-2B67-4BD1-84AF-217BAC09F220}" type="slidenum">
              <a:rPr lang="en-US" altLang="ja-JP" sz="1000"/>
              <a:pPr/>
              <a:t>13</a:t>
            </a:fld>
            <a:endParaRPr lang="en-US" altLang="ja-JP" sz="1000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2324100" y="4539131"/>
            <a:ext cx="7543800" cy="1489075"/>
            <a:chOff x="1104" y="3382"/>
            <a:chExt cx="4752" cy="938"/>
          </a:xfrm>
        </p:grpSpPr>
        <p:pic>
          <p:nvPicPr>
            <p:cNvPr id="34823" name="Picture 5" descr="digital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A0102"/>
                </a:clrFrom>
                <a:clrTo>
                  <a:srgbClr val="0A01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611"/>
              <a:ext cx="4752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4" name="Text Box 6"/>
            <p:cNvSpPr txBox="1">
              <a:spLocks noChangeArrowheads="1"/>
            </p:cNvSpPr>
            <p:nvPr/>
          </p:nvSpPr>
          <p:spPr bwMode="auto">
            <a:xfrm>
              <a:off x="1440" y="3382"/>
              <a:ext cx="37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TW" sz="2000">
                  <a:latin typeface="Impact" panose="020B0806030902050204" pitchFamily="34" charset="0"/>
                </a:rPr>
                <a:t>	1	1	1	1	1</a:t>
              </a:r>
            </a:p>
          </p:txBody>
        </p:sp>
        <p:sp>
          <p:nvSpPr>
            <p:cNvPr id="34825" name="Text Box 7"/>
            <p:cNvSpPr txBox="1">
              <a:spLocks noChangeArrowheads="1"/>
            </p:cNvSpPr>
            <p:nvPr/>
          </p:nvSpPr>
          <p:spPr bwMode="auto">
            <a:xfrm>
              <a:off x="1776" y="4091"/>
              <a:ext cx="37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TW" sz="2000">
                  <a:latin typeface="Impact" panose="020B0806030902050204" pitchFamily="34" charset="0"/>
                </a:rPr>
                <a:t>	0	0	0	0	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5195" y="5911750"/>
            <a:ext cx="550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meaning of “Digital”?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advantages of using binary number system?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1" y="365127"/>
            <a:ext cx="10159379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Computers. How do computers represent data?</a:t>
            </a:r>
            <a:endParaRPr lang="en-US" altLang="ja-JP" sz="36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Example of the use of binary numbers in data communication</a:t>
            </a:r>
          </a:p>
          <a:p>
            <a:r>
              <a:rPr kumimoji="1" lang="en-US" altLang="ja-JP" dirty="0"/>
              <a:t>IP addressing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E6F782-2B67-4BD1-84AF-217BAC09F220}" type="slidenum">
              <a:rPr lang="en-US" altLang="ja-JP" sz="1000"/>
              <a:pPr/>
              <a:t>14</a:t>
            </a:fld>
            <a:endParaRPr lang="en-US" altLang="ja-JP" sz="1000"/>
          </a:p>
        </p:txBody>
      </p:sp>
      <p:pic>
        <p:nvPicPr>
          <p:cNvPr id="1026" name="Picture 2" descr="Image result for ip address binary to deci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1" y="2270000"/>
            <a:ext cx="6657975" cy="36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6565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8971" y="365127"/>
            <a:ext cx="1113183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</a:t>
            </a:r>
            <a:br>
              <a:rPr lang="en-US" altLang="ja-JP" sz="3600" dirty="0"/>
            </a:br>
            <a:r>
              <a:rPr lang="en-US" altLang="ja-JP" sz="3600" dirty="0"/>
              <a:t>How do we store data in a computer?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549039-5E6D-4308-BB37-8C7E91538126}" type="slidenum">
              <a:rPr lang="en-US" altLang="ja-JP" sz="1000">
                <a:solidFill>
                  <a:srgbClr val="000000"/>
                </a:solidFill>
              </a:rPr>
              <a:pPr/>
              <a:t>15</a:t>
            </a:fld>
            <a:endParaRPr lang="en-US" altLang="ja-JP" sz="1000">
              <a:solidFill>
                <a:srgbClr val="000000"/>
              </a:solidFill>
            </a:endParaRPr>
          </a:p>
        </p:txBody>
      </p:sp>
      <p:pic>
        <p:nvPicPr>
          <p:cNvPr id="22536" name="Picture 8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057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 descr="http://us.123rf.com/400wm/400/400/solaris_design/solaris_design0808/solaris_design080800040/34289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92" y="4653480"/>
            <a:ext cx="2819400" cy="18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7315200" y="2514600"/>
            <a:ext cx="914400" cy="685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68272">
            <a:off x="8935577" y="4060766"/>
            <a:ext cx="685800" cy="990600"/>
          </a:xfrm>
          <a:prstGeom prst="downArrow">
            <a:avLst>
              <a:gd name="adj1" fmla="val 50000"/>
              <a:gd name="adj2" fmla="val 5824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27663" name="Picture 15" descr="Image result for dataset sample t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3" y="2209800"/>
            <a:ext cx="491703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591344" y="536738"/>
            <a:ext cx="11009311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Computers: </a:t>
            </a:r>
            <a:br>
              <a:rPr lang="en-US" altLang="ja-JP" sz="3600" dirty="0"/>
            </a:br>
            <a:r>
              <a:rPr lang="en-US" altLang="ja-JP" sz="3600" dirty="0"/>
              <a:t>Binary number system</a:t>
            </a:r>
            <a:endParaRPr lang="en-US" altLang="ja-JP" sz="36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19388" y="2161377"/>
            <a:ext cx="8929427" cy="379476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800" dirty="0">
                <a:solidFill>
                  <a:schemeClr val="tx1"/>
                </a:solidFill>
              </a:rPr>
              <a:t> The memory is made up of BITS and BYTES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Single bit can hold a binary digit (0 or 1)</a:t>
            </a:r>
          </a:p>
          <a:p>
            <a:pPr marL="914400" indent="-90488"/>
            <a:r>
              <a:rPr lang="en-US" altLang="ja-JP" sz="2800" dirty="0">
                <a:solidFill>
                  <a:schemeClr val="tx1"/>
                </a:solidFill>
              </a:rPr>
              <a:t>8 Bits = 1 Byte</a:t>
            </a:r>
          </a:p>
          <a:p>
            <a:pPr marL="914400" indent="-90488"/>
            <a:r>
              <a:rPr lang="en-US" altLang="ja-JP" sz="2800" dirty="0">
                <a:solidFill>
                  <a:schemeClr val="tx1"/>
                </a:solidFill>
              </a:rPr>
              <a:t>1024 Bytes </a:t>
            </a:r>
            <a:r>
              <a:rPr lang="ja-JP" altLang="en-US" sz="2800" dirty="0">
                <a:solidFill>
                  <a:schemeClr val="tx1"/>
                </a:solidFill>
              </a:rPr>
              <a:t>＝ </a:t>
            </a:r>
            <a:r>
              <a:rPr lang="en-US" altLang="ja-JP" sz="2800" dirty="0">
                <a:solidFill>
                  <a:schemeClr val="tx1"/>
                </a:solidFill>
              </a:rPr>
              <a:t>1KB</a:t>
            </a:r>
          </a:p>
          <a:p>
            <a:pPr marL="914400" indent="-90488"/>
            <a:r>
              <a:rPr lang="en-US" altLang="ja-JP" sz="2800" dirty="0">
                <a:solidFill>
                  <a:schemeClr val="tx1"/>
                </a:solidFill>
              </a:rPr>
              <a:t>1024 KB = 1 MB </a:t>
            </a:r>
          </a:p>
          <a:p>
            <a:pPr marL="914400" indent="-90488"/>
            <a:r>
              <a:rPr lang="en-US" altLang="ja-JP" sz="2800" dirty="0">
                <a:solidFill>
                  <a:schemeClr val="tx1"/>
                </a:solidFill>
              </a:rPr>
              <a:t>1024 MB = 1 GB</a:t>
            </a:r>
          </a:p>
          <a:p>
            <a:pPr marL="914400" indent="-90488"/>
            <a:r>
              <a:rPr lang="en-US" altLang="ja-JP" sz="2800" dirty="0">
                <a:solidFill>
                  <a:schemeClr val="tx1"/>
                </a:solidFill>
              </a:rPr>
              <a:t>1024 GB = 1 TB</a:t>
            </a:r>
          </a:p>
          <a:p>
            <a:pPr eaLnBrk="1" hangingPunct="1"/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8672170" y="2202519"/>
            <a:ext cx="23006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2</a:t>
            </a:r>
            <a:r>
              <a:rPr lang="en-US" sz="3600" baseline="30000" dirty="0">
                <a:latin typeface="Century Gothic" panose="020B0502020202020204" pitchFamily="34" charset="0"/>
              </a:rPr>
              <a:t>10 </a:t>
            </a:r>
            <a:r>
              <a:rPr lang="en-US" sz="3600" dirty="0">
                <a:latin typeface="Century Gothic" panose="020B0502020202020204" pitchFamily="34" charset="0"/>
              </a:rPr>
              <a:t>= 1024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219CB-27D0-4EC2-916F-03EDE3CD189D}"/>
              </a:ext>
            </a:extLst>
          </p:cNvPr>
          <p:cNvSpPr txBox="1"/>
          <p:nvPr/>
        </p:nvSpPr>
        <p:spPr>
          <a:xfrm>
            <a:off x="591344" y="5778159"/>
            <a:ext cx="10768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Terminology related to bits and bytes is extensively used to describe </a:t>
            </a:r>
            <a:r>
              <a:rPr lang="en-US" sz="2800" dirty="0">
                <a:solidFill>
                  <a:srgbClr val="0070C0"/>
                </a:solidFill>
              </a:rPr>
              <a:t>storage capacity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B050"/>
                </a:solidFill>
              </a:rPr>
              <a:t>network access speed</a:t>
            </a:r>
            <a:r>
              <a:rPr lang="en-US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22523-D562-49DF-9014-3E0FDCDAF6EE}"/>
              </a:ext>
            </a:extLst>
          </p:cNvPr>
          <p:cNvSpPr txBox="1"/>
          <p:nvPr/>
        </p:nvSpPr>
        <p:spPr>
          <a:xfrm flipH="1">
            <a:off x="8158115" y="344867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ps: Megabits/sec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F539D-9073-4281-8578-A1EE29A721CF}"/>
              </a:ext>
            </a:extLst>
          </p:cNvPr>
          <p:cNvSpPr txBox="1"/>
          <p:nvPr/>
        </p:nvSpPr>
        <p:spPr>
          <a:xfrm>
            <a:off x="7275228" y="3079342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104 K</a:t>
            </a:r>
            <a:r>
              <a:rPr lang="nb-NO" dirty="0">
                <a:solidFill>
                  <a:srgbClr val="FF0000"/>
                </a:solidFill>
              </a:rPr>
              <a:t>B</a:t>
            </a:r>
            <a:r>
              <a:rPr lang="nb-NO" dirty="0"/>
              <a:t>: Kilobyte (KB or Kbyte)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610461" y="155407"/>
            <a:ext cx="10754225" cy="15427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</a:t>
            </a:r>
            <a:br>
              <a:rPr lang="en-US" altLang="ja-JP" sz="3600" dirty="0"/>
            </a:br>
            <a:r>
              <a:rPr lang="en-US" altLang="ja-JP" sz="3600" dirty="0"/>
              <a:t>Binary number system</a:t>
            </a:r>
            <a:endParaRPr lang="en-US" altLang="ja-JP" sz="36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01668"/>
            <a:ext cx="11262465" cy="4600925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</a:rPr>
              <a:t>Each BYTE can be addressed uniquely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</a:rPr>
              <a:t>When the address is expressed in Binary, the number of maximum BITs used to write the address specifies the total number of locations available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</a:rPr>
              <a:t>If </a:t>
            </a:r>
            <a:r>
              <a:rPr lang="en-US" altLang="ja-JP" sz="2800" b="1" dirty="0">
                <a:solidFill>
                  <a:schemeClr val="tx1"/>
                </a:solidFill>
              </a:rPr>
              <a:t>n</a:t>
            </a:r>
            <a:r>
              <a:rPr lang="en-US" altLang="ja-JP" sz="2800" dirty="0">
                <a:solidFill>
                  <a:schemeClr val="tx1"/>
                </a:solidFill>
              </a:rPr>
              <a:t> number of BITs are available then the total number of locations available is </a:t>
            </a:r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r>
              <a:rPr lang="en-US" altLang="ja-JP" sz="2800" b="1" baseline="30000" dirty="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/>
                </a:solidFill>
              </a:rPr>
              <a:t>If we have 32 BITs then we can have 4GB of Memory (2</a:t>
            </a:r>
            <a:r>
              <a:rPr lang="en-US" altLang="ja-JP" sz="2800" baseline="30000" dirty="0">
                <a:solidFill>
                  <a:schemeClr val="tx1"/>
                </a:solidFill>
              </a:rPr>
              <a:t>32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ja-JP" altLang="en-US" sz="2800" dirty="0">
                <a:solidFill>
                  <a:schemeClr val="tx1"/>
                </a:solidFill>
              </a:rPr>
              <a:t>＝ </a:t>
            </a:r>
            <a:r>
              <a:rPr lang="en-US" altLang="ja-JP" sz="2800" dirty="0">
                <a:solidFill>
                  <a:schemeClr val="tx1"/>
                </a:solidFill>
              </a:rPr>
              <a:t>4 GB)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b="1" dirty="0">
                <a:solidFill>
                  <a:srgbClr val="FF0000"/>
                </a:solidFill>
              </a:rPr>
              <a:t>What is the maximum amount of memory for 64bit computer?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029" y="365127"/>
            <a:ext cx="11073779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</a:t>
            </a:r>
            <a:br>
              <a:rPr lang="en-US" altLang="ja-JP" sz="3600" dirty="0"/>
            </a:br>
            <a:r>
              <a:rPr lang="en-US" altLang="ja-JP" sz="3600" dirty="0"/>
              <a:t>BCD (Binary Coded Decimal)</a:t>
            </a:r>
            <a:endParaRPr lang="en-US" altLang="ja-JP" sz="36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32932" y="1797581"/>
            <a:ext cx="4095750" cy="4351338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4 bit code </a:t>
            </a:r>
          </a:p>
          <a:p>
            <a:pPr marL="0" indent="0">
              <a:buNone/>
            </a:pPr>
            <a:r>
              <a:rPr lang="en-US" altLang="ja-JP" sz="2400" dirty="0"/>
              <a:t>(for numeric values only)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D2B81D-9846-42F5-9209-314318D3F962}" type="slidenum">
              <a:rPr lang="en-US" altLang="ja-JP" sz="1000"/>
              <a:pPr/>
              <a:t>18</a:t>
            </a:fld>
            <a:endParaRPr lang="en-US" altLang="ja-JP" sz="100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81"/>
          <a:stretch/>
        </p:blipFill>
        <p:spPr bwMode="auto">
          <a:xfrm>
            <a:off x="5943602" y="1822982"/>
            <a:ext cx="3153768" cy="466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>
          <a:xfrm>
            <a:off x="581191" y="452211"/>
            <a:ext cx="11029615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4000" dirty="0"/>
              <a:t>Data Representation in Computers</a:t>
            </a:r>
            <a:br>
              <a:rPr lang="en-US" altLang="ja-JP" sz="4000" dirty="0"/>
            </a:br>
            <a:r>
              <a:rPr lang="en-US" altLang="ja-JP" sz="4000" dirty="0"/>
              <a:t>ASCII </a:t>
            </a:r>
            <a:r>
              <a:rPr lang="en-US" altLang="ja-JP" sz="2200" dirty="0"/>
              <a:t>(American Standard Code for Information Interchange)</a:t>
            </a:r>
            <a:endParaRPr lang="en-US" altLang="ja-JP" sz="22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81190" y="1777774"/>
            <a:ext cx="11029615" cy="367830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ja-JP" sz="2400" dirty="0"/>
              <a:t>ASCII</a:t>
            </a:r>
          </a:p>
          <a:p>
            <a:pPr lvl="1" eaLnBrk="1" hangingPunct="1"/>
            <a:r>
              <a:rPr lang="en-US" altLang="ja-JP" sz="2400" dirty="0"/>
              <a:t>7 bit code for all 128 characters</a:t>
            </a:r>
          </a:p>
          <a:p>
            <a:pPr lvl="1"/>
            <a:r>
              <a:rPr lang="en-US" altLang="ja-JP" sz="2400" dirty="0"/>
              <a:t>A=1000001</a:t>
            </a:r>
          </a:p>
          <a:p>
            <a:pPr lvl="1"/>
            <a:r>
              <a:rPr lang="en-US" altLang="ja-JP" sz="2400" dirty="0"/>
              <a:t>Fundamentally, computers just deal with numbers. The letters and other characters are stored by assigning a number for each one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Extended ASCII</a:t>
            </a:r>
          </a:p>
          <a:p>
            <a:pPr lvl="1" eaLnBrk="1" hangingPunct="1"/>
            <a:r>
              <a:rPr lang="en-US" altLang="en-US" sz="2400" dirty="0"/>
              <a:t>This system is an 8-bit system and allows the system to store up to 256 different characters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A08CC1-C9DC-4FB0-BDCD-B7EAD81F4ECC}" type="slidenum">
              <a:rPr lang="en-US" altLang="ja-JP" sz="1000"/>
              <a:pPr/>
              <a:t>19</a:t>
            </a:fld>
            <a:endParaRPr lang="en-US" altLang="ja-JP" sz="10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79219"/>
          <a:stretch/>
        </p:blipFill>
        <p:spPr bwMode="auto">
          <a:xfrm>
            <a:off x="3018971" y="5194137"/>
            <a:ext cx="738423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content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95" y="2054088"/>
            <a:ext cx="8929427" cy="4450693"/>
          </a:xfrm>
        </p:spPr>
        <p:txBody>
          <a:bodyPr>
            <a:normAutofit/>
          </a:bodyPr>
          <a:lstStyle/>
          <a:p>
            <a:pPr marL="577850" indent="-577850">
              <a:buFont typeface="+mj-lt"/>
              <a:buAutoNum type="arabicPeriod"/>
            </a:pPr>
            <a:r>
              <a:rPr lang="en-US" altLang="ja-JP" sz="3200" dirty="0"/>
              <a:t>Data and Information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3200" dirty="0"/>
              <a:t>Data types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3200" dirty="0"/>
              <a:t>Data Representation in Computers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3200" dirty="0"/>
              <a:t>Error checking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3200" dirty="0"/>
              <a:t>Data Compression</a:t>
            </a:r>
          </a:p>
          <a:p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5811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365127"/>
            <a:ext cx="110744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</a:t>
            </a:r>
            <a:br>
              <a:rPr lang="en-US" altLang="ja-JP" sz="3600" dirty="0"/>
            </a:br>
            <a:r>
              <a:rPr lang="en-US" altLang="ja-JP" sz="3600" dirty="0"/>
              <a:t>ASCII</a:t>
            </a:r>
            <a:endParaRPr lang="ja-JP" altLang="en-US" sz="3600" b="1" dirty="0"/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DB858E-6A18-440F-9493-57FF6E073FE6}" type="slidenum">
              <a:rPr lang="en-US" altLang="ja-JP" sz="1000"/>
              <a:pPr/>
              <a:t>20</a:t>
            </a:fld>
            <a:endParaRPr lang="en-US" altLang="ja-JP" sz="100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/>
          <a:stretch/>
        </p:blipFill>
        <p:spPr bwMode="auto">
          <a:xfrm>
            <a:off x="4209143" y="1888505"/>
            <a:ext cx="3959735" cy="504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81191" y="365127"/>
            <a:ext cx="10841551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</a:t>
            </a:r>
            <a:br>
              <a:rPr lang="en-US" altLang="ja-JP" sz="3600" dirty="0"/>
            </a:br>
            <a:r>
              <a:rPr lang="en-US" altLang="ja-JP" sz="3600" dirty="0"/>
              <a:t>Unicode</a:t>
            </a:r>
            <a:endParaRPr lang="en-US" altLang="ja-JP" sz="3600" b="1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87158" y="911194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ja-JP" sz="2800" b="1" dirty="0"/>
              <a:t>Unicode</a:t>
            </a:r>
            <a:r>
              <a:rPr lang="en-US" altLang="ja-JP" sz="2800" i="1" dirty="0"/>
              <a:t> </a:t>
            </a:r>
            <a:r>
              <a:rPr lang="en-US" altLang="ja-JP" sz="2800" dirty="0"/>
              <a:t>provides a unique number for every character</a:t>
            </a:r>
          </a:p>
          <a:p>
            <a:pPr lvl="1"/>
            <a:r>
              <a:rPr lang="en-US" altLang="ja-JP" sz="2267" dirty="0"/>
              <a:t>no matter what the platform</a:t>
            </a:r>
          </a:p>
          <a:p>
            <a:pPr lvl="1"/>
            <a:r>
              <a:rPr lang="en-US" altLang="ja-JP" sz="2267" dirty="0"/>
              <a:t>no matter what the program</a:t>
            </a:r>
          </a:p>
          <a:p>
            <a:pPr lvl="1"/>
            <a:r>
              <a:rPr lang="en-US" altLang="ja-JP" sz="2267" dirty="0"/>
              <a:t>no matter what the language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8A486A-4931-4A8A-B359-84C8FA3DF711}" type="slidenum">
              <a:rPr lang="en-US" altLang="ja-JP" sz="1000"/>
              <a:pPr/>
              <a:t>21</a:t>
            </a:fld>
            <a:endParaRPr lang="en-US" altLang="ja-JP" sz="1000"/>
          </a:p>
        </p:txBody>
      </p:sp>
      <p:grpSp>
        <p:nvGrpSpPr>
          <p:cNvPr id="2" name="Group 1"/>
          <p:cNvGrpSpPr/>
          <p:nvPr/>
        </p:nvGrpSpPr>
        <p:grpSpPr>
          <a:xfrm>
            <a:off x="4938486" y="2456644"/>
            <a:ext cx="6367354" cy="2132853"/>
            <a:chOff x="1066800" y="4114800"/>
            <a:chExt cx="6824554" cy="2286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58"/>
            <a:stretch/>
          </p:blipFill>
          <p:spPr bwMode="auto">
            <a:xfrm>
              <a:off x="1066800" y="4114800"/>
              <a:ext cx="3616034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74"/>
            <a:stretch/>
          </p:blipFill>
          <p:spPr bwMode="auto">
            <a:xfrm>
              <a:off x="5181597" y="4114800"/>
              <a:ext cx="2709757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4361543" y="5355451"/>
            <a:ext cx="553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bits are used to represent a character?</a:t>
            </a:r>
          </a:p>
          <a:p>
            <a:r>
              <a:rPr lang="en-US" b="1" dirty="0">
                <a:solidFill>
                  <a:srgbClr val="FF0000"/>
                </a:solidFill>
              </a:rPr>
              <a:t>How many characters can be represented?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18364" y="536738"/>
            <a:ext cx="10840929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Representation in Computers:</a:t>
            </a:r>
            <a:br>
              <a:rPr lang="en-US" altLang="ja-JP" sz="3600" dirty="0"/>
            </a:br>
            <a:r>
              <a:rPr lang="en-US" altLang="ja-JP" sz="3600" dirty="0"/>
              <a:t>Unicode</a:t>
            </a:r>
            <a:endParaRPr lang="en-US" altLang="ja-JP" sz="3600" b="1" dirty="0"/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48" y="1698485"/>
            <a:ext cx="1245363" cy="5120640"/>
          </a:xfrm>
          <a:noFill/>
        </p:spPr>
      </p:pic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E38FC1-A701-4A6E-8186-0038C569BE4F}" type="slidenum">
              <a:rPr lang="en-US" altLang="ja-JP" sz="1000"/>
              <a:pPr/>
              <a:t>22</a:t>
            </a:fld>
            <a:endParaRPr lang="en-US" altLang="ja-JP" sz="100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7" y="1984638"/>
            <a:ext cx="2926080" cy="21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10" y="1698485"/>
            <a:ext cx="1671628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7" y="4258805"/>
            <a:ext cx="2286000" cy="221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checking: Parity</a:t>
            </a:r>
            <a:endParaRPr lang="en-US" sz="3600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2800" dirty="0"/>
              <a:t>The parity is used in error checking, to find errors that may occur during data storing/transmission</a:t>
            </a:r>
          </a:p>
          <a:p>
            <a:pPr algn="just"/>
            <a:r>
              <a:rPr lang="en-US" altLang="en-US" sz="2800" dirty="0"/>
              <a:t>A parity bit is a single bit added to a binary data transmission used to indicate if whether the 0's and 1's within that data transmission is an even or odd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2C498-769A-4B3F-A36F-D55A6003B45A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checking: Parity</a:t>
            </a:r>
            <a:endParaRPr lang="en-US" sz="3600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2800" dirty="0"/>
              <a:t>There are two modes of parity</a:t>
            </a:r>
          </a:p>
          <a:p>
            <a:pPr lvl="1" algn="just"/>
            <a:r>
              <a:rPr lang="en-US" altLang="en-US" sz="2400" dirty="0"/>
              <a:t>Odd parity:- The number of 1-bits (including the parity bit) must be an odd number</a:t>
            </a:r>
          </a:p>
          <a:p>
            <a:pPr lvl="1" algn="just"/>
            <a:r>
              <a:rPr lang="en-US" altLang="en-US" sz="2400" dirty="0"/>
              <a:t>Even parity:- The number of 1-bits (including the parity bit) must be an even number</a:t>
            </a:r>
          </a:p>
          <a:p>
            <a:r>
              <a:rPr lang="en-US" altLang="en-US" sz="2800" dirty="0"/>
              <a:t>A single bit is appended to each data chunk (either as the least or most significant bit)</a:t>
            </a:r>
          </a:p>
          <a:p>
            <a:pPr lvl="1"/>
            <a:r>
              <a:rPr lang="en-US" altLang="en-US" sz="2400" dirty="0"/>
              <a:t>Makes the number of 1 bits even/odd</a:t>
            </a:r>
          </a:p>
          <a:p>
            <a:pPr algn="just"/>
            <a:endParaRPr lang="en-US" altLang="en-US" sz="29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2C498-769A-4B3F-A36F-D55A6003B45A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26413"/>
              </p:ext>
            </p:extLst>
          </p:nvPr>
        </p:nvGraphicFramePr>
        <p:xfrm>
          <a:off x="5936343" y="4775200"/>
          <a:ext cx="6255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892083276"/>
                    </a:ext>
                  </a:extLst>
                </a:gridCol>
                <a:gridCol w="3106056">
                  <a:extLst>
                    <a:ext uri="{9D8B030D-6E8A-4147-A177-3AD203B41FA5}">
                      <a16:colId xmlns:a16="http://schemas.microsoft.com/office/drawing/2014/main" val="149446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Example: even parity</a:t>
                      </a:r>
                    </a:p>
                    <a:p>
                      <a:pPr lvl="1"/>
                      <a:r>
                        <a:rPr lang="en-US" altLang="en-US" sz="2000" dirty="0"/>
                        <a:t>1000000(1) </a:t>
                      </a:r>
                    </a:p>
                    <a:p>
                      <a:pPr lvl="1"/>
                      <a:r>
                        <a:rPr lang="en-US" altLang="en-US" sz="2000" dirty="0"/>
                        <a:t>1111101(0)</a:t>
                      </a:r>
                    </a:p>
                    <a:p>
                      <a:pPr lvl="1"/>
                      <a:r>
                        <a:rPr lang="en-US" altLang="en-US" sz="2000" dirty="0"/>
                        <a:t>1001001(1)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Example: odd parity</a:t>
                      </a:r>
                    </a:p>
                    <a:p>
                      <a:pPr lvl="1"/>
                      <a:r>
                        <a:rPr lang="en-US" altLang="en-US" sz="2000" dirty="0"/>
                        <a:t>1000000(0) </a:t>
                      </a:r>
                    </a:p>
                    <a:p>
                      <a:pPr lvl="1"/>
                      <a:r>
                        <a:rPr lang="en-US" altLang="en-US" sz="2000" dirty="0"/>
                        <a:t>1111101(1)</a:t>
                      </a:r>
                    </a:p>
                    <a:p>
                      <a:pPr lvl="1"/>
                      <a:r>
                        <a:rPr lang="en-US" altLang="en-US" sz="2000" dirty="0"/>
                        <a:t>1001001(0)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1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checking: Parity – Example</a:t>
            </a:r>
            <a:endParaRPr lang="en-GB" altLang="en-US" sz="360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81191" y="3063875"/>
            <a:ext cx="11029615" cy="2429799"/>
          </a:xfrm>
        </p:spPr>
        <p:txBody>
          <a:bodyPr>
            <a:noAutofit/>
          </a:bodyPr>
          <a:lstStyle/>
          <a:p>
            <a:r>
              <a:rPr lang="en-GB" altLang="en-US" sz="3200" dirty="0"/>
              <a:t>You receive a binary word “11000101”</a:t>
            </a:r>
          </a:p>
          <a:p>
            <a:pPr lvl="1"/>
            <a:r>
              <a:rPr lang="en-GB" altLang="en-US" sz="2400" b="1" dirty="0"/>
              <a:t>odd parity</a:t>
            </a:r>
            <a:r>
              <a:rPr lang="en-GB" altLang="en-US" sz="2400" dirty="0"/>
              <a:t> is used</a:t>
            </a:r>
          </a:p>
          <a:p>
            <a:pPr lvl="1"/>
            <a:r>
              <a:rPr lang="en-US" altLang="en-US" sz="2400" dirty="0"/>
              <a:t>Most significant bit is used for parity</a:t>
            </a:r>
            <a:endParaRPr lang="en-GB" altLang="en-US" sz="2400" dirty="0"/>
          </a:p>
          <a:p>
            <a:r>
              <a:rPr lang="en-GB" altLang="en-US" sz="3200" dirty="0"/>
              <a:t>Is the binary word correct?</a:t>
            </a:r>
          </a:p>
          <a:p>
            <a:r>
              <a:rPr lang="en-GB" altLang="en-US" sz="3200" dirty="0"/>
              <a:t>The answer is:  no:</a:t>
            </a:r>
          </a:p>
          <a:p>
            <a:pPr lvl="2"/>
            <a:r>
              <a:rPr lang="en-GB" altLang="en-US" sz="2800" dirty="0"/>
              <a:t>There are 4 1-bits, which is an even number</a:t>
            </a:r>
          </a:p>
          <a:p>
            <a:pPr lvl="2"/>
            <a:r>
              <a:rPr lang="en-GB" altLang="en-US" sz="2800" dirty="0"/>
              <a:t>We are using an odd parity</a:t>
            </a:r>
          </a:p>
          <a:p>
            <a:pPr lvl="2"/>
            <a:r>
              <a:rPr lang="en-GB" altLang="en-US" sz="2800" dirty="0"/>
              <a:t>So, there must be an error.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checking: Parity – Example 2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Assume we are using </a:t>
            </a:r>
            <a:r>
              <a:rPr lang="en-US" altLang="en-US" sz="2800" b="1" dirty="0"/>
              <a:t>even parity </a:t>
            </a:r>
            <a:r>
              <a:rPr lang="en-US" altLang="en-US" sz="2800" dirty="0"/>
              <a:t>with 7-bit ASCII.</a:t>
            </a:r>
          </a:p>
          <a:p>
            <a:r>
              <a:rPr lang="en-US" altLang="en-US" sz="2800" dirty="0"/>
              <a:t>The letter V in 7-bit ASCII is encoded as 0110101.</a:t>
            </a:r>
          </a:p>
          <a:p>
            <a:endParaRPr lang="cy-GB" altLang="en-US" sz="2800" dirty="0"/>
          </a:p>
          <a:p>
            <a:r>
              <a:rPr lang="cy-GB" altLang="en-US" sz="2800" dirty="0"/>
              <a:t>How will the letter V be transmitted with parity?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Because there are four 1s (an even number), parity is set to zero.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This would be transmitted as: 0110101(0).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checking: Parity – Exercises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Add the odd parity bit as the least significant bit for the following data</a:t>
            </a:r>
          </a:p>
          <a:p>
            <a:pPr lvl="1"/>
            <a:r>
              <a:rPr lang="en-US" altLang="en-US" sz="2800" dirty="0"/>
              <a:t>0100101  </a:t>
            </a:r>
          </a:p>
          <a:p>
            <a:pPr lvl="1"/>
            <a:r>
              <a:rPr lang="en-US" altLang="en-US" sz="2800" dirty="0"/>
              <a:t>1101101</a:t>
            </a:r>
          </a:p>
          <a:p>
            <a:pPr lvl="1"/>
            <a:r>
              <a:rPr lang="en-US" altLang="en-US" sz="2800" dirty="0"/>
              <a:t>1011001</a:t>
            </a:r>
          </a:p>
          <a:p>
            <a:pPr lvl="1"/>
            <a:r>
              <a:rPr lang="en-US" altLang="en-US" sz="2800" dirty="0"/>
              <a:t>0011010</a:t>
            </a:r>
          </a:p>
          <a:p>
            <a:pPr lvl="1"/>
            <a:r>
              <a:rPr lang="en-US" altLang="en-US" sz="2800" dirty="0"/>
              <a:t>1111011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3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Error checking : Parity – Exercises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Verify the correctness of the following data with the even parity bit on the most significant bit</a:t>
            </a:r>
          </a:p>
          <a:p>
            <a:pPr lvl="1"/>
            <a:r>
              <a:rPr lang="en-US" altLang="en-US" sz="2800" dirty="0"/>
              <a:t>01010001</a:t>
            </a:r>
          </a:p>
          <a:p>
            <a:pPr lvl="1"/>
            <a:r>
              <a:rPr lang="en-US" altLang="en-US" sz="2800" dirty="0"/>
              <a:t>10100101</a:t>
            </a:r>
          </a:p>
          <a:p>
            <a:pPr lvl="1"/>
            <a:r>
              <a:rPr lang="en-US" altLang="en-US" sz="2800" dirty="0"/>
              <a:t>01101101</a:t>
            </a:r>
          </a:p>
          <a:p>
            <a:pPr lvl="1"/>
            <a:r>
              <a:rPr lang="en-US" altLang="en-US" sz="2800" dirty="0"/>
              <a:t>01111011</a:t>
            </a:r>
          </a:p>
          <a:p>
            <a:pPr lvl="1"/>
            <a:r>
              <a:rPr lang="en-US" altLang="en-US" sz="2800" dirty="0"/>
              <a:t>10011010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231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0830-4E9D-4599-B57A-FD44800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45A8-4FC2-4D94-977A-DB5D5CD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reduce file size and transmission times, digital data can be </a:t>
            </a:r>
            <a:r>
              <a:rPr lang="en-US" sz="2800" dirty="0">
                <a:solidFill>
                  <a:srgbClr val="0070C0"/>
                </a:solidFill>
              </a:rPr>
              <a:t>compressed</a:t>
            </a:r>
            <a:r>
              <a:rPr lang="en-US" sz="2800" dirty="0"/>
              <a:t>.</a:t>
            </a:r>
          </a:p>
          <a:p>
            <a:r>
              <a:rPr lang="en-US" sz="2800" dirty="0"/>
              <a:t>Data compression refers to any technique that recodes the data in a file so that it contains </a:t>
            </a:r>
            <a:r>
              <a:rPr lang="en-US" sz="2800" dirty="0">
                <a:solidFill>
                  <a:srgbClr val="00B050"/>
                </a:solidFill>
              </a:rPr>
              <a:t>fewer bits</a:t>
            </a:r>
            <a:r>
              <a:rPr lang="en-US" sz="2800" dirty="0"/>
              <a:t>.</a:t>
            </a:r>
          </a:p>
          <a:p>
            <a:r>
              <a:rPr lang="en-US" sz="2800" dirty="0"/>
              <a:t>Compression is commonly referred to as “</a:t>
            </a:r>
            <a:r>
              <a:rPr lang="en-US" sz="2800" dirty="0">
                <a:solidFill>
                  <a:schemeClr val="accent4"/>
                </a:solidFill>
              </a:rPr>
              <a:t>zipping</a:t>
            </a:r>
            <a:r>
              <a:rPr lang="en-US" sz="2800" dirty="0"/>
              <a:t>”</a:t>
            </a:r>
          </a:p>
          <a:p>
            <a:r>
              <a:rPr lang="en-US" sz="2800" dirty="0"/>
              <a:t>The process of reconstituting zipped files is called </a:t>
            </a:r>
            <a:r>
              <a:rPr lang="en-US" sz="2800" dirty="0">
                <a:solidFill>
                  <a:srgbClr val="FFC000"/>
                </a:solidFill>
              </a:rPr>
              <a:t>extracting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unzipping</a:t>
            </a:r>
            <a:r>
              <a:rPr lang="en-US" sz="2800" dirty="0"/>
              <a:t>.</a:t>
            </a:r>
          </a:p>
          <a:p>
            <a:r>
              <a:rPr lang="en-US" sz="2800" dirty="0"/>
              <a:t>Compressed files may end with a </a:t>
            </a:r>
            <a:r>
              <a:rPr lang="en-US" sz="2800" dirty="0">
                <a:solidFill>
                  <a:srgbClr val="00B050"/>
                </a:solidFill>
              </a:rPr>
              <a:t>.zip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gz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.pkg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C00000"/>
                </a:solidFill>
              </a:rPr>
              <a:t>.tar.gz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DC0D4-55E4-453D-A85B-0FCD03E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93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81193" y="402689"/>
            <a:ext cx="11510255" cy="1013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and Information: Related terms</a:t>
            </a:r>
            <a:endParaRPr lang="ja-JP" alt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81193" y="1961322"/>
            <a:ext cx="4134094" cy="505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b="1" dirty="0"/>
              <a:t>What is a System?</a:t>
            </a:r>
            <a:endParaRPr lang="en-US" sz="2800" b="1" dirty="0"/>
          </a:p>
          <a:p>
            <a:r>
              <a:rPr lang="en-US" sz="2400" dirty="0"/>
              <a:t>A set of components get together for a particular purpose / to deliver a common service</a:t>
            </a:r>
            <a:endParaRPr lang="en-US" altLang="ja-JP" sz="2400" dirty="0"/>
          </a:p>
          <a:p>
            <a:r>
              <a:rPr lang="en-US" altLang="ja-JP" sz="2400" dirty="0"/>
              <a:t>A system has inputs, which will be processed and produced as output</a:t>
            </a:r>
          </a:p>
          <a:p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9F3FE7-B189-457A-A6D7-12D65390686B}" type="slidenum">
              <a:rPr lang="en-US" altLang="ja-JP" sz="1000">
                <a:solidFill>
                  <a:srgbClr val="000000"/>
                </a:solidFill>
              </a:rPr>
              <a:pPr/>
              <a:t>3</a:t>
            </a:fld>
            <a:endParaRPr lang="en-US" altLang="ja-JP" sz="100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15287" y="2119138"/>
            <a:ext cx="7376160" cy="4019561"/>
            <a:chOff x="990601" y="1981200"/>
            <a:chExt cx="7376160" cy="4019561"/>
          </a:xfrm>
          <a:solidFill>
            <a:schemeClr val="bg1">
              <a:lumMod val="75000"/>
            </a:schemeClr>
          </a:solidFill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90601" y="1981200"/>
              <a:ext cx="7376160" cy="4019561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altLang="ja-JP" sz="32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Information System</a:t>
              </a:r>
              <a:endParaRPr lang="ja-JP" alt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ight Arrow 7"/>
            <p:cNvSpPr>
              <a:spLocks noChangeArrowheads="1"/>
            </p:cNvSpPr>
            <p:nvPr/>
          </p:nvSpPr>
          <p:spPr bwMode="auto">
            <a:xfrm>
              <a:off x="2296534" y="3483405"/>
              <a:ext cx="3983256" cy="305429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279790" y="3124200"/>
              <a:ext cx="1869784" cy="990600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solidFill>
                    <a:srgbClr val="FFFFFF"/>
                  </a:solidFill>
                </a:rPr>
                <a:t>	</a:t>
              </a:r>
              <a:r>
                <a:rPr lang="en-US" altLang="ja-JP" sz="2000" b="1" dirty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endParaRPr lang="ja-JP" alt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276600" y="2819400"/>
              <a:ext cx="2438400" cy="23622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	</a:t>
              </a:r>
            </a:p>
            <a:p>
              <a:pPr algn="ctr"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Process</a:t>
              </a:r>
            </a:p>
            <a:p>
              <a:pPr algn="ctr"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(by software)</a:t>
              </a:r>
              <a:endParaRPr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31" y="2969190"/>
              <a:ext cx="1963737" cy="122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1221147" y="3158067"/>
              <a:ext cx="1369653" cy="914400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2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Data</a:t>
              </a:r>
              <a:endParaRPr lang="ja-JP" altLang="en-US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7850" indent="-577850">
              <a:buFont typeface="+mj-lt"/>
              <a:buAutoNum type="arabicPeriod"/>
            </a:pPr>
            <a:r>
              <a:rPr lang="en-US" altLang="ja-JP" sz="2800" dirty="0"/>
              <a:t>Data and Information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2800" dirty="0"/>
              <a:t>Data types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2800" dirty="0"/>
              <a:t>Data Representation in Computers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2800" dirty="0"/>
              <a:t>Error checking</a:t>
            </a:r>
          </a:p>
          <a:p>
            <a:pPr marL="577850" indent="-577850">
              <a:buFont typeface="+mj-lt"/>
              <a:buAutoNum type="arabicPeriod"/>
            </a:pPr>
            <a:r>
              <a:rPr lang="en-US" altLang="ja-JP" sz="2800" dirty="0"/>
              <a:t>Data Compression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B4B4-3788-47C4-90F7-F9044C7C6657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500543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31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and Information: Related terms</a:t>
            </a:r>
            <a:endParaRPr lang="ja-JP" alt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3914390"/>
            <a:ext cx="11029615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b="1" dirty="0"/>
              <a:t>What is an Information System?</a:t>
            </a:r>
          </a:p>
          <a:p>
            <a:r>
              <a:rPr lang="en-US" altLang="ja-JP" sz="2400" dirty="0"/>
              <a:t>IS </a:t>
            </a:r>
            <a:r>
              <a:rPr lang="en-US" altLang="ja-JP" sz="2400" dirty="0" err="1"/>
              <a:t>is</a:t>
            </a:r>
            <a:r>
              <a:rPr lang="en-US" altLang="ja-JP" sz="2400" dirty="0"/>
              <a:t> a computer-based system to deliver information</a:t>
            </a:r>
          </a:p>
          <a:p>
            <a:r>
              <a:rPr lang="en-US" altLang="ja-JP" sz="2400" dirty="0"/>
              <a:t>Input: Data</a:t>
            </a:r>
          </a:p>
          <a:p>
            <a:r>
              <a:rPr lang="en-US" altLang="ja-JP" sz="2400" dirty="0"/>
              <a:t>Output: Information</a:t>
            </a:r>
          </a:p>
          <a:p>
            <a:pPr marL="0" indent="0">
              <a:buNone/>
            </a:pPr>
            <a:r>
              <a:rPr lang="en-US" altLang="ja-JP" sz="2800" b="1" dirty="0"/>
              <a:t>Software Engineering</a:t>
            </a:r>
          </a:p>
          <a:p>
            <a:pPr lvl="1"/>
            <a:r>
              <a:rPr lang="en-US" altLang="ja-JP" sz="2400" dirty="0"/>
              <a:t>The engineering discipline of constructing Information Systems</a:t>
            </a:r>
          </a:p>
          <a:p>
            <a:pPr marL="0" indent="0">
              <a:buNone/>
            </a:pPr>
            <a:r>
              <a:rPr lang="en-US" altLang="ja-JP" sz="2800" b="1" dirty="0"/>
              <a:t>Information and Communication Technology (ICT)</a:t>
            </a:r>
          </a:p>
          <a:p>
            <a:pPr lvl="1"/>
            <a:r>
              <a:rPr lang="en-US" altLang="ja-JP" sz="2400" dirty="0"/>
              <a:t>The technology used to engineer ISs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9F3FE7-B189-457A-A6D7-12D65390686B}" type="slidenum">
              <a:rPr lang="en-US" altLang="ja-JP" sz="1000">
                <a:solidFill>
                  <a:srgbClr val="000000"/>
                </a:solidFill>
              </a:rPr>
              <a:pPr/>
              <a:t>4</a:t>
            </a:fld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1. Data and Information</a:t>
            </a:r>
            <a:endParaRPr lang="ja-JP" alt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36321" y="1889129"/>
            <a:ext cx="4602479" cy="4816453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/>
              <a:t>Data is a collection of raw facts</a:t>
            </a:r>
          </a:p>
          <a:p>
            <a:pPr lvl="1"/>
            <a:r>
              <a:rPr lang="en-US" altLang="ja-JP" sz="2400" dirty="0"/>
              <a:t>Numbers</a:t>
            </a:r>
          </a:p>
          <a:p>
            <a:pPr lvl="1"/>
            <a:r>
              <a:rPr lang="en-US" altLang="ja-JP" sz="2400" dirty="0"/>
              <a:t>Words</a:t>
            </a:r>
          </a:p>
          <a:p>
            <a:pPr lvl="1"/>
            <a:r>
              <a:rPr lang="en-US" altLang="ja-JP" sz="2400" dirty="0"/>
              <a:t>Measurements</a:t>
            </a:r>
          </a:p>
          <a:p>
            <a:pPr lvl="1"/>
            <a:r>
              <a:rPr lang="en-US" altLang="ja-JP" sz="2400" dirty="0"/>
              <a:t>Observations</a:t>
            </a:r>
          </a:p>
          <a:p>
            <a:pPr lvl="1"/>
            <a:r>
              <a:rPr lang="en-US" altLang="ja-JP" sz="2400" dirty="0"/>
              <a:t>Description of things</a:t>
            </a:r>
          </a:p>
          <a:p>
            <a:pPr>
              <a:defRPr/>
            </a:pPr>
            <a:endParaRPr lang="en-US" altLang="ja-JP" sz="2400" dirty="0"/>
          </a:p>
          <a:p>
            <a:pPr>
              <a:defRPr/>
            </a:pPr>
            <a:r>
              <a:rPr lang="en-US" altLang="ja-JP" sz="2400" dirty="0"/>
              <a:t>Information is the processed outcome of data.</a:t>
            </a:r>
          </a:p>
          <a:p>
            <a:pPr marL="542925" lvl="1" indent="-342900">
              <a:defRPr/>
            </a:pPr>
            <a:r>
              <a:rPr lang="en-US" altLang="ja-JP" sz="2400" dirty="0"/>
              <a:t>It is derived from data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9F3FE7-B189-457A-A6D7-12D65390686B}" type="slidenum">
              <a:rPr lang="en-US" altLang="ja-JP" sz="1000">
                <a:solidFill>
                  <a:srgbClr val="000000"/>
                </a:solidFill>
              </a:rPr>
              <a:pPr/>
              <a:t>5</a:t>
            </a:fld>
            <a:endParaRPr lang="en-US" altLang="ja-JP" sz="100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76658"/>
              </p:ext>
            </p:extLst>
          </p:nvPr>
        </p:nvGraphicFramePr>
        <p:xfrm>
          <a:off x="6096000" y="1889129"/>
          <a:ext cx="3810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452279307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entury Gothic" panose="020B0502020202020204" pitchFamily="34" charset="0"/>
                        </a:rPr>
                        <a:t>Saman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	   Kamal	</a:t>
                      </a:r>
                      <a:r>
                        <a:rPr lang="en-US" sz="2400" dirty="0" err="1">
                          <a:latin typeface="Century Gothic" panose="020B0502020202020204" pitchFamily="34" charset="0"/>
                        </a:rPr>
                        <a:t>Nuwan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	         </a:t>
                      </a:r>
                    </a:p>
                    <a:p>
                      <a:r>
                        <a:rPr lang="en-US" sz="2400" dirty="0"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400" dirty="0" err="1">
                          <a:latin typeface="Century Gothic" panose="020B0502020202020204" pitchFamily="34" charset="0"/>
                        </a:rPr>
                        <a:t>Maths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English	         50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 </a:t>
                      </a:r>
                    </a:p>
                    <a:p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  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60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             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70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       </a:t>
                      </a: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80        90      40         100</a:t>
                      </a:r>
                    </a:p>
                    <a:p>
                      <a:r>
                        <a:rPr lang="en-US" sz="2400" dirty="0">
                          <a:latin typeface="Century Gothic" panose="020B0502020202020204" pitchFamily="34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14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2140"/>
              </p:ext>
            </p:extLst>
          </p:nvPr>
        </p:nvGraphicFramePr>
        <p:xfrm>
          <a:off x="8012429" y="4297355"/>
          <a:ext cx="378714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141">
                  <a:extLst>
                    <a:ext uri="{9D8B030D-6E8A-4147-A177-3AD203B41FA5}">
                      <a16:colId xmlns:a16="http://schemas.microsoft.com/office/drawing/2014/main" val="1452279307"/>
                    </a:ext>
                  </a:extLst>
                </a:gridCol>
              </a:tblGrid>
              <a:tr h="245801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entury Gothic" panose="020B0502020202020204" pitchFamily="34" charset="0"/>
                        </a:rPr>
                        <a:t>Saman</a:t>
                      </a: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	</a:t>
                      </a:r>
                      <a:r>
                        <a:rPr lang="en-US" sz="2000" dirty="0" err="1">
                          <a:latin typeface="Century Gothic" panose="020B0502020202020204" pitchFamily="34" charset="0"/>
                        </a:rPr>
                        <a:t>Maths</a:t>
                      </a: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		60</a:t>
                      </a:r>
                    </a:p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Kamal	</a:t>
                      </a:r>
                      <a:r>
                        <a:rPr lang="en-US" sz="2000" baseline="0" dirty="0" err="1">
                          <a:latin typeface="Century Gothic" panose="020B0502020202020204" pitchFamily="34" charset="0"/>
                        </a:rPr>
                        <a:t>Maths</a:t>
                      </a:r>
                      <a:r>
                        <a:rPr lang="en-US" sz="2000" baseline="0" dirty="0">
                          <a:latin typeface="Century Gothic" panose="020B0502020202020204" pitchFamily="34" charset="0"/>
                        </a:rPr>
                        <a:t>		100</a:t>
                      </a:r>
                    </a:p>
                    <a:p>
                      <a:r>
                        <a:rPr lang="en-US" sz="2000" dirty="0" err="1">
                          <a:latin typeface="Century Gothic" panose="020B0502020202020204" pitchFamily="34" charset="0"/>
                        </a:rPr>
                        <a:t>Nuwan</a:t>
                      </a: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	</a:t>
                      </a:r>
                      <a:r>
                        <a:rPr lang="en-US" sz="2000" dirty="0" err="1">
                          <a:latin typeface="Century Gothic" panose="020B0502020202020204" pitchFamily="34" charset="0"/>
                        </a:rPr>
                        <a:t>Maths</a:t>
                      </a: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		40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 err="1">
                          <a:latin typeface="Century Gothic" panose="020B0502020202020204" pitchFamily="34" charset="0"/>
                        </a:rPr>
                        <a:t>Saman</a:t>
                      </a:r>
                      <a:r>
                        <a:rPr lang="en-US" sz="2000" baseline="0" dirty="0">
                          <a:latin typeface="Century Gothic" panose="020B0502020202020204" pitchFamily="34" charset="0"/>
                        </a:rPr>
                        <a:t>    English	50</a:t>
                      </a:r>
                    </a:p>
                    <a:p>
                      <a:r>
                        <a:rPr lang="en-US" sz="2000" baseline="0" dirty="0">
                          <a:latin typeface="Century Gothic" panose="020B0502020202020204" pitchFamily="34" charset="0"/>
                        </a:rPr>
                        <a:t>Kamal     English	70</a:t>
                      </a:r>
                    </a:p>
                    <a:p>
                      <a:r>
                        <a:rPr lang="en-US" sz="2000" baseline="0" dirty="0" err="1">
                          <a:latin typeface="Century Gothic" panose="020B0502020202020204" pitchFamily="34" charset="0"/>
                        </a:rPr>
                        <a:t>Nuwan</a:t>
                      </a:r>
                      <a:r>
                        <a:rPr lang="en-US" sz="2000" baseline="0" dirty="0">
                          <a:latin typeface="Century Gothic" panose="020B0502020202020204" pitchFamily="34" charset="0"/>
                        </a:rPr>
                        <a:t>    English</a:t>
                      </a: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  	80  </a:t>
                      </a:r>
                    </a:p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and Information:  What is Information?</a:t>
            </a:r>
            <a:endParaRPr lang="ja-JP" alt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ja-JP" sz="2400" dirty="0"/>
              <a:t>Information provide meaningful values to the receiver</a:t>
            </a:r>
          </a:p>
          <a:p>
            <a:pPr marL="635011" lvl="3" indent="-342900">
              <a:defRPr/>
            </a:pPr>
            <a:r>
              <a:rPr lang="en-US" sz="2400" b="1" dirty="0"/>
              <a:t>Timely - </a:t>
            </a:r>
            <a:r>
              <a:rPr lang="en-US" sz="2400" dirty="0"/>
              <a:t>Information should be available when required</a:t>
            </a:r>
          </a:p>
          <a:p>
            <a:pPr marL="635011" lvl="3" indent="-342900">
              <a:defRPr/>
            </a:pPr>
            <a:r>
              <a:rPr lang="en-US" sz="2400" b="1" dirty="0"/>
              <a:t>Accuracy - </a:t>
            </a:r>
            <a:r>
              <a:rPr lang="en-US" sz="2400" dirty="0"/>
              <a:t>Information should be correct</a:t>
            </a:r>
          </a:p>
          <a:p>
            <a:pPr marL="635011" lvl="3" indent="-342900">
              <a:defRPr/>
            </a:pPr>
            <a:r>
              <a:rPr lang="en-US" sz="2400" b="1" dirty="0"/>
              <a:t>Completeness - </a:t>
            </a:r>
            <a:r>
              <a:rPr lang="en-US" sz="2400" dirty="0"/>
              <a:t>Information should be complete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54E2A6-FFB6-4A6A-A6B2-8E5E6A3F2CDB}" type="slidenum">
              <a:rPr lang="en-US" altLang="ja-JP" sz="1000">
                <a:solidFill>
                  <a:srgbClr val="000000"/>
                </a:solidFill>
              </a:rPr>
              <a:pPr/>
              <a:t>6</a:t>
            </a:fld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6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ja-JP" sz="3600" dirty="0"/>
              <a:t>Data Types: Qualitative vs. Quantitative Data</a:t>
            </a:r>
            <a:endParaRPr lang="ja-JP" altLang="en-US" sz="36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81192" y="903239"/>
            <a:ext cx="6022808" cy="3678303"/>
          </a:xfrm>
        </p:spPr>
        <p:txBody>
          <a:bodyPr/>
          <a:lstStyle/>
          <a:p>
            <a:pPr eaLnBrk="1" hangingPunct="1"/>
            <a:r>
              <a:rPr kumimoji="1" lang="en-US" altLang="ja-JP" sz="2800" dirty="0"/>
              <a:t>Quantitative Data : Numerical Information</a:t>
            </a:r>
            <a:endParaRPr kumimoji="1" lang="ja-JP" altLang="en-US" sz="2800" dirty="0"/>
          </a:p>
          <a:p>
            <a:pPr eaLnBrk="1" hangingPunct="1"/>
            <a:r>
              <a:rPr kumimoji="1" lang="en-US" altLang="ja-JP" sz="2800" dirty="0"/>
              <a:t>Qualitative Data : Descriptive data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FA6645-B41F-414F-971A-21CB54E4C2AA}" type="slidenum">
              <a:rPr lang="en-US" altLang="ja-JP" sz="1000">
                <a:solidFill>
                  <a:srgbClr val="000000"/>
                </a:solidFill>
              </a:rPr>
              <a:pPr/>
              <a:t>7</a:t>
            </a:fld>
            <a:endParaRPr lang="en-US" altLang="ja-JP" sz="1000">
              <a:solidFill>
                <a:srgbClr val="000000"/>
              </a:solidFill>
            </a:endParaRPr>
          </a:p>
        </p:txBody>
      </p:sp>
      <p:pic>
        <p:nvPicPr>
          <p:cNvPr id="6" name="Picture 5" descr="dat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47" y="2343247"/>
            <a:ext cx="46815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FFCC8-A7BF-49D0-9166-E7BE03537F85}"/>
              </a:ext>
            </a:extLst>
          </p:cNvPr>
          <p:cNvSpPr txBox="1"/>
          <p:nvPr/>
        </p:nvSpPr>
        <p:spPr>
          <a:xfrm>
            <a:off x="1567215" y="3803217"/>
            <a:ext cx="4151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7030A0"/>
                </a:solidFill>
              </a:rPr>
              <a:t>Discrete data: </a:t>
            </a:r>
            <a:r>
              <a:rPr lang="en-US" sz="2800" dirty="0"/>
              <a:t>Can only take certain values (within a range)</a:t>
            </a: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C000"/>
                </a:solidFill>
              </a:rPr>
              <a:t>Continuous Data: </a:t>
            </a:r>
            <a:r>
              <a:rPr lang="en-US" sz="2800" dirty="0"/>
              <a:t>Can take any value (within a range)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Types</a:t>
            </a: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3662E58E-7195-4A76-A1D4-FE1C9DDDEC73}" type="slidenum">
              <a:rPr lang="en-US" altLang="ja-JP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8</a:t>
            </a:fld>
            <a:endParaRPr lang="en-US" altLang="ja-JP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21943" y="1943348"/>
          <a:ext cx="8793657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49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Data Types: Numeric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40850" y="2277834"/>
            <a:ext cx="11029615" cy="3678303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ja-JP" sz="9600" b="1" dirty="0"/>
              <a:t>Integer numbers</a:t>
            </a:r>
          </a:p>
          <a:p>
            <a:pPr lvl="1" eaLnBrk="1" hangingPunct="1"/>
            <a:r>
              <a:rPr lang="en-US" altLang="ja-JP" sz="9600" dirty="0"/>
              <a:t>Whole numbers, + or -</a:t>
            </a:r>
          </a:p>
          <a:p>
            <a:pPr lvl="1" eaLnBrk="1" hangingPunct="1"/>
            <a:r>
              <a:rPr lang="en-US" altLang="ja-JP" sz="9600" dirty="0"/>
              <a:t>      4251/ -582	                                                        -582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ja-JP" sz="96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ja-JP" sz="9600" dirty="0"/>
          </a:p>
          <a:p>
            <a:pPr eaLnBrk="1" hangingPunct="1"/>
            <a:endParaRPr lang="en-US" altLang="ja-JP" sz="9600" b="1" dirty="0"/>
          </a:p>
          <a:p>
            <a:pPr eaLnBrk="1" hangingPunct="1"/>
            <a:r>
              <a:rPr lang="en-US" altLang="ja-JP" sz="9600" b="1" dirty="0"/>
              <a:t>Real (Decimal) numbers</a:t>
            </a:r>
          </a:p>
          <a:p>
            <a:pPr lvl="1" eaLnBrk="1" hangingPunct="1"/>
            <a:r>
              <a:rPr lang="en-US" altLang="ja-JP" sz="9600" dirty="0"/>
              <a:t>All numbers including everything between integers</a:t>
            </a:r>
          </a:p>
          <a:p>
            <a:pPr lvl="1" eaLnBrk="1" hangingPunct="1"/>
            <a:r>
              <a:rPr lang="en-US" altLang="ja-JP" sz="9600" dirty="0"/>
              <a:t> 0.23, 0, 5½</a:t>
            </a:r>
            <a:r>
              <a:rPr lang="en-US" altLang="ja-JP" sz="9600" baseline="-25000" dirty="0"/>
              <a:t>, </a:t>
            </a:r>
            <a:r>
              <a:rPr lang="en-US" altLang="ja-JP" sz="9600" dirty="0"/>
              <a:t>-2.3,</a:t>
            </a:r>
            <a:r>
              <a:rPr lang="en-US" altLang="ja-JP" sz="9600" baseline="-25000" dirty="0"/>
              <a:t> </a:t>
            </a:r>
          </a:p>
          <a:p>
            <a:pPr lvl="1" eaLnBrk="1" hangingPunct="1"/>
            <a:endParaRPr lang="en-US" altLang="ja-JP" dirty="0"/>
          </a:p>
        </p:txBody>
      </p:sp>
      <p:sp>
        <p:nvSpPr>
          <p:cNvPr id="69640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8C3A158C-D7D8-4D38-B120-2491EF0B2120}" type="slidenum">
              <a:rPr lang="en-US" altLang="ja-JP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9</a:t>
            </a:fld>
            <a:endParaRPr lang="en-US" altLang="ja-JP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72353" y="3844290"/>
            <a:ext cx="4685733" cy="389201"/>
            <a:chOff x="1084022" y="3597182"/>
            <a:chExt cx="4685733" cy="389201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3437770" y="3617051"/>
              <a:ext cx="23319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ja-JP" sz="1800" dirty="0">
                  <a:solidFill>
                    <a:srgbClr val="000000"/>
                  </a:solidFill>
                </a:rPr>
                <a:t>Least significant digit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84022" y="3597182"/>
              <a:ext cx="2275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ja-JP" sz="1800" dirty="0">
                  <a:solidFill>
                    <a:srgbClr val="000000"/>
                  </a:solidFill>
                </a:rPr>
                <a:t>Most significant digit</a:t>
              </a:r>
            </a:p>
          </p:txBody>
        </p:sp>
      </p:grp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7500688" y="3211754"/>
            <a:ext cx="892622" cy="685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8848232" y="3198227"/>
            <a:ext cx="1066800" cy="685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4336</TotalTime>
  <Words>1439</Words>
  <Application>Microsoft Office PowerPoint</Application>
  <PresentationFormat>Widescreen</PresentationFormat>
  <Paragraphs>267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Century Gothic</vt:lpstr>
      <vt:lpstr>Gill Sans MT</vt:lpstr>
      <vt:lpstr>Gothic Uralic</vt:lpstr>
      <vt:lpstr>Impact</vt:lpstr>
      <vt:lpstr>Tahoma</vt:lpstr>
      <vt:lpstr>Verdana</vt:lpstr>
      <vt:lpstr>Wingdings</vt:lpstr>
      <vt:lpstr>Wingdings 2</vt:lpstr>
      <vt:lpstr>Dividend</vt:lpstr>
      <vt:lpstr>IT1020 – Introduction to computer systems</vt:lpstr>
      <vt:lpstr>Lecture content</vt:lpstr>
      <vt:lpstr>Data and Information: Related terms</vt:lpstr>
      <vt:lpstr>Data and Information: Related terms</vt:lpstr>
      <vt:lpstr>1. Data and Information</vt:lpstr>
      <vt:lpstr>Data and Information:  What is Information?</vt:lpstr>
      <vt:lpstr>Data Types: Qualitative vs. Quantitative Data</vt:lpstr>
      <vt:lpstr>Data Types</vt:lpstr>
      <vt:lpstr>Data Types: Numeric data</vt:lpstr>
      <vt:lpstr>Data Types: Character Data</vt:lpstr>
      <vt:lpstr>Data Representation</vt:lpstr>
      <vt:lpstr>Data Representation</vt:lpstr>
      <vt:lpstr>Data Representation in Computers: How do computers represent data?</vt:lpstr>
      <vt:lpstr>Data Representation in Computers. How do computers represent data?</vt:lpstr>
      <vt:lpstr>Data Representation in Computers How do we store data in a computer?</vt:lpstr>
      <vt:lpstr>Data Representation in Computers:  Binary number system</vt:lpstr>
      <vt:lpstr>Data Representation in Computers Binary number system</vt:lpstr>
      <vt:lpstr>Data Representation in Computers BCD (Binary Coded Decimal)</vt:lpstr>
      <vt:lpstr>Data Representation in Computers ASCII (American Standard Code for Information Interchange)</vt:lpstr>
      <vt:lpstr>Data Representation in Computers ASCII</vt:lpstr>
      <vt:lpstr>Data Representation in Computers Unicode</vt:lpstr>
      <vt:lpstr>Data Representation in Computers: Unicode</vt:lpstr>
      <vt:lpstr>Error checking: Parity</vt:lpstr>
      <vt:lpstr>Error checking: Parity</vt:lpstr>
      <vt:lpstr>Error checking: Parity – Example</vt:lpstr>
      <vt:lpstr>Error checking: Parity – Example 2</vt:lpstr>
      <vt:lpstr>Error checking: Parity – Exercises</vt:lpstr>
      <vt:lpstr>Error checking : Parity – Exercises</vt:lpstr>
      <vt:lpstr>Data Compression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284</cp:revision>
  <dcterms:created xsi:type="dcterms:W3CDTF">2017-12-01T06:14:40Z</dcterms:created>
  <dcterms:modified xsi:type="dcterms:W3CDTF">2022-09-11T17:50:06Z</dcterms:modified>
</cp:coreProperties>
</file>