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9"/>
  </p:notesMasterIdLst>
  <p:sldIdLst>
    <p:sldId id="256" r:id="rId2"/>
    <p:sldId id="431" r:id="rId3"/>
    <p:sldId id="424" r:id="rId4"/>
    <p:sldId id="386" r:id="rId5"/>
    <p:sldId id="425" r:id="rId6"/>
    <p:sldId id="421" r:id="rId7"/>
    <p:sldId id="402" r:id="rId8"/>
    <p:sldId id="423" r:id="rId9"/>
    <p:sldId id="390" r:id="rId10"/>
    <p:sldId id="388" r:id="rId11"/>
    <p:sldId id="416" r:id="rId12"/>
    <p:sldId id="415" r:id="rId13"/>
    <p:sldId id="357" r:id="rId14"/>
    <p:sldId id="334" r:id="rId15"/>
    <p:sldId id="358" r:id="rId16"/>
    <p:sldId id="359" r:id="rId17"/>
    <p:sldId id="360" r:id="rId18"/>
    <p:sldId id="361" r:id="rId19"/>
    <p:sldId id="362" r:id="rId20"/>
    <p:sldId id="363" r:id="rId21"/>
    <p:sldId id="338" r:id="rId22"/>
    <p:sldId id="364" r:id="rId23"/>
    <p:sldId id="426" r:id="rId24"/>
    <p:sldId id="427" r:id="rId25"/>
    <p:sldId id="428" r:id="rId26"/>
    <p:sldId id="429" r:id="rId27"/>
    <p:sldId id="430" r:id="rId28"/>
    <p:sldId id="307" r:id="rId29"/>
    <p:sldId id="308" r:id="rId30"/>
    <p:sldId id="309" r:id="rId31"/>
    <p:sldId id="339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0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3:33:0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16446 17560 138 0,'0'0'193'0,"0"0"-83"0,0 0 24 15,0 0-55-15,0 0 21 0,9-5-50 0,-9 5 29 16,8-6-49-16,-8 6 26 0,9-7-41 0,-9 7 18 16,7-6-82-16,-7 6-32 0,9-7-197 0,-9 7 270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4:55:28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6242 12832 235 0,'0'0'288'0,"0"0"-72"0,0 0-47 0,0 0-23 16,0 0-19-16,0 0-16 0,0 0-19 15,0 0-18-15,0 0-12 0,0 0-14 0,0 0-9 16,0 0-8-16,0 0-6 0,0 0-3 0,0 0-7 0,0 0-1 16,0 0-3-16,0 0-3 0,9-4-2 15,-9 4 0-15,0 0-2 0,0 0-2 0,0 0-1 16,0 0-10-16,7-2-11 0,-7 2-19 0,0 0-18 0,0 0-26 15,0 0-30-15,0 0-30 0,0 0-265 0,12-1 129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4:57:19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13521 11585 83 0,'0'0'429'15,"0"0"-140"-15,0 0-47 0,0 0-58 0,-8 3-13 16,8-3-21-16,0 0-14 0,0 0 0 0,0 0-28 15,0 0-9-15,-10 3-4 0,10-3 5 0,0 0 2 16,0 0-5-16,0 0 13 0,0 0-1 0,0 0 4 16,0 0-5-16,0 0 6 0,0 0 0 0,-9 1-9 15,9-1-6-15,0 0-4 0,0 0-8 0,0 0 0 16,-14 0 0-16,14 0 3 0,0 0 9 0,0 0-5 16,-13 0 0-16,13 0-8 0,0 0-10 0,0 0-7 15,-11 0-1-15,11 0 2 0,0 0-7 0,0 0 7 0,0 0 4 16,-11 0 14-16,11 0-1 0,0 0 10 0,0 0 10 15,0 0-2-15,0 0-46 0,-11 2 56 16,11-2-58-16,0 0 71 0,0 0-79 0,-13 1 63 16,13-1-9-16,0 0-5 0,0 0 0 0,-15 0-18 0,15 0-11 15,0 0-11-15,0 0-9 0,0 0-9 0,0 0-5 16,-12 1-10-16,12-1-5 0,0 0-2 16,0 0-4-16,0 0-1 0,0 0 0 0,0 0 3 0,0 0-4 15,12-2-40-15,-12 2 53 0,14-2 1 0,-14 2-49 16,18-1 55-16,-7 0-50 0,1-2 57 0,-1 2-1 15,3 0 0-15,-1-1-4 0,2 0 1 0,2-1-2 16,1 2-1-16,0-2 3 0,-2 1-4 0,3 1 4 16,0 0-2-16,0-1 0 0,1 1 0 0,-2-1 0 15,1 2 0-15,0-2-40 0,3 1 47 0,-3 0-5 16,2-1-3-16,-1 1-3 0,2 1-3 0,-3-1-3 16,3 1-1-16,-2-3-2 0,1 3-1 0,-1 1-1 15,2-1 2-15,-3 0 1 0,3 2-3 0,-2-1-34 16,-2 0 36-16,1 1-37 0,2-1 39 0,-3 0-32 0,-1-1 29 15,0 2-32-15,2 0 38 0,-3-1-37 16,0 2 36-16,-2-3-35 0,4 3 36 0,-5-2-35 16,4 2 38-16,-3-2-32 0,1 2 34 0,-2-2-33 0,2 2 30 15,-1-2-31-15,1 0 31 0,0 1-35 0,-2-1 24 16,2 0-23-16,-1 1 30 0,-3 0-35 16,2 0 36-16,2-1-36 0,-3 2 33 0,0-2-36 0,0 1 36 15,3-1-24-15,-4 2 22 0,0-2-36 0,3 0 35 16,-2 0-36-16,2 1 37 0,-3 0-31 0,1 0 29 15,-1 1-37-15,1-1 39 0,-1 0-35 0,2 0 31 16,-1 0-31-16,0 0 33 0,-1-1-34 0,0 1 33 16,-1 0-32-16,2 3 33 0,-2-3-32 0,3 1 30 15,-3-2-32-15,3 1 32 0,-2 0-31 0,0-1 32 16,1 2-35-16,-2-2 36 0,2 1-34 0,-2 0 34 16,2 0-31-16,-2-1 30 0,0 1-31 0,2 0 32 15,-2 0-28-15,0-1 28 0,0 0-35 0,1 0 34 16,-11-1-32-16,19 3 37 0,-9-3-34 0,0 1 28 15,-10-1-35-15,18 4 28 0,-7-3-24 0,0 0 9 16,-11-1-5-16,18 4 34 0,-18-4-35 0,19 1 34 16,-8 1-36-16,-11-2 36 0,18 5-37 0,-6-4 32 0,-12-1-30 15,18 1 32-15,-8 1-34 0,1-1 32 16,-11-1-33-16,23 3 26 0,-12-2-24 0,0-1 34 16,1 3-33-16,-12-3 31 0,20 1-34 0,-7-1 36 0,0 0-31 15,-3 0 28-15,3 4-32 0,-2-4 30 0,2 2-29 16,-2-1 32-16,1-1-30 0,1 1 29 0,-13-1-33 15,23 1 24-15,-23-1-24 0,18 2 36 0,-18-2-38 16,16 0 24-16,-16 0-19 0,13 0 34 0,-13 0-35 16,15 1 34-16,-15-1-33 0,0 0 29 0,14 0-29 15,-14 0 34-15,0 0-34 0,0 0 31 0,16 0-33 16,-16 0 29-16,0 0-42 0,0 0 28 0,0 0-43 16,5-4 26-16,-5 4-33 0,0 0 40 0,-4-8-33 15,4 8 33-15,-6-8-37 0,6 8 39 0,-7-8-39 0,2 3 37 16,1-1-36-16,-2-3 37 0,-2 0-41 0,3 1 45 15,-4-3-33-15,0 0 38 0,0 0-11 16,2-1 12-16,-2-1 1 0,0 3-2 0,-1-4 0 0,2 4 0 16,0-2-2-16,-2 1 5 0,4 2-4 0,-1 0 1 15,1-1 0-15,1 2 0 0,-3 0 1 0,4 1 0 16,-1 1 2-16,1-1-3 0,-1 2 1 0,5 5 0 16,-6-9-1-16,6 9-1 0,-5-8 3 0,5 8-3 15,-5-7 0-15,5 7 0 0,-4-5-2 0,4 5 0 16,-4-6 0-16,4 6 2 0,0 0-2 0,0 0 1 15,-5-5 1-15,5 5 0 0,0 0 0 0,0 0 4 16,4 9-2-16,-4-9-1 0,5 8 2 0,-1-1-1 16,1 1 1-16,2-2 1 0,0 4 0 0,0-2-39 15,2 1 45-15,3 2-37 0,-2-2 41 0,3 2-41 16,-2-1 51-16,0 1-46 0,1-1 44 0,0 1-44 16,-1 0 44-16,2-2-44 0,-3 1 48 0,2-1-47 15,-5-2 44-15,1 0-5 0,0 1-4 0,-3-3 1 0,2 1 1 16,-1-1-1-16,-6-5-5 0,6 9-1 0,-6-9 0 15,3 9-4-15,-3-9 1 0,-3 11 1 16,3-11-3-16,-6 12 0 0,0-6-1 0,-1 1-1 0,1 3 1 16,-3 0 1-16,-2 2 0 0,-3 2 0 0,1 1 0 15,0 3 2-15,-3 0-4 0,0 4 8 0,0 0 5 16,0 1 1-16,0 0 3 0,0 0 4 0,0-2-1 16,4-2 0-16,-1-1-3 0,0-1-2 0,0 0-2 15,4-4-2-15,-1 0-4 0,4-5-1 0,0 3-1 16,0-3-3-16,2 0-3 0,0 0-7 0,-2-2-20 15,4 0-32-15,2-6-45 0,-3 10-69 0,3-10-81 16,0 0-48-16,4 6-150 0,-4-6-45 0,0 0-113 16,15-2-246-16,-15 2-341 0,15-8-809 0</inkml:trace>
  <inkml:trace contextRef="#ctx0" brushRef="#br0" timeOffset="16488.84">15916 12056 191 0,'0'0'353'0,"0"0"-84"0,0 0-35 0,-3 7-25 16,3-7-38-16,0 0-17 0,0 0-25 0,-1 9-11 15,1-9-18-15,0 0-4 0,0 0 9 0,0 0 6 16,0 0 32-16,0 9-70 0,0-9 45 0,0 0-7 15,0 0 3-15,0 0 3 0,0 0-1 0,0 0-6 16,0 0-6-16,0 0 2 0,0 0-4 0,0 0-4 16,0 0-1-16,0 0-9 0,0 0-19 0,0 0-11 15,0 0-8-15,0 0-8 0,0 0-6 0,4-9-9 0,-4 9-4 16,2-10-5-16,1 4 2 0,-2 0-8 16,3-2-2-16,-1-1-3 0,0-1 0 0,1 0-1 15,3 0-3-15,-4-3 7 0,3 1-54 0,-1-3 55 0,1 1-47 16,2-2 53-16,-2 0-48 0,0-2 50 0,2-1-49 15,2-1 51-15,-2 0-49 0,0 2 5 16,1-4 6-16,1 2 6 0,-2 0 1 0,1 2 3 0,1-2 0 16,-1 0 48-16,1 0-51 0,1 0 46 0,-3 0-51 15,2 1 64-15,2 1-60 0,-1 0 53 0,-2 1-50 16,-1 1 51-16,2 3-49 0,-1-1 52 0,0 1-11 16,1 1-4-16,-1 0-6 0,-1 1-5 0,0-1-2 15,2 3-5-15,-4-2 2 0,3 3-8 0,-1 0-1 16,-2 1 0-16,2 0 0 0,-2 0-2 0,1 1-3 15,-1 3 7-15,-6 3-7 0,9-10 3 0,-9 10 7 16,8-5 6-16,-8 5 0 0,6-3-1 0,-6 3 0 16,0 0-1-16,10 1-1 0,-10-1-1 0,7 6-2 15,-7-6-44-15,5 11 51 0,-5-11-46 0,5 12 50 16,-4-3-47-16,3 0 47 0,0 2-46 0,-2 0 48 16,1 0-43-16,-2 2 43 0,2 0-47 0,-1 0 6 15,1 2 7-15,-2 1 0 0,2 1 49 0,-1 0-55 0,0 1 48 16,0-1-51-16,-2 1 49 0,3-1-50 15,-2 1 49-15,0 1-46 0,3 0 43 0,-3 0-46 16,0-2 49-16,2 2-45 0,-3-2 53 0,4 1-46 16,-3 0 53-16,1-1-24 0,-1 1 19 0,0-1-51 0,2-3 44 15,-2 1-45-15,0 0 50 0,-1-2-55 0,2 2 50 16,-1 0-51-16,0-2 48 0,-1 0-50 16,0-1 50-16,1 1-46 0,1-1 42 0,-2-2-46 0,0 1 49 15,0-2-49-15,0 0 48 0,0 0-50 0,0-3 47 16,0-6-48-16,0 14 45 0,0-14-65 0,-2 11 16 15,2-11-49-15,-1 10-50 0,1-10-59 0,-4 5-69 16,4-5-58-16,0 0-34 0,0 0-50 0,-7 4-86 16,7-4-298-16,0 0-300 0</inkml:trace>
  <inkml:trace contextRef="#ctx0" brushRef="#br0" timeOffset="16771.86">16134 11807 486 0,'0'0'429'0,"-10"-7"-24"0,10 7-82 0,-9-6-31 16,9 6-4-16,-5-7-109 0,5 7-36 15,-1-7 1-15,1 7-60 0,4-9-9 0,1 4-8 0,2-1-9 16,2 2-13-16,-1-1-4 0,5 0-5 0,1-1-6 15,0 1-4-15,4 1-6 0,0 0-6 0,-2-1 4 16,3 2 33-16,-1 0-54 0,0 2 38 0,1 0-76 16,-2 0 27-16,0 1-78 0,-1-2-32 0,-2 4-13 15,-1-2-49-15,1 0-92 0,-2 1-152 0,-1 0-193 16,-11-1-137-16</inkml:trace>
  <inkml:trace contextRef="#ctx0" brushRef="#br0" timeOffset="17121.06">16706 11568 24 0,'-5'-5'609'0,"5"5"-203"0,0 0-24 16,-7-5-110-16,7 5 30 0,0 0-67 0,0 0-2 16,0 0-79-16,-6 8 37 0,6-8-54 0,0 9 10 15,1-1 1-15,-1 1 0 0,1 2 56 0,-1 0-60 16,0 4 55-16,0 1-56 0,0 1 42 0,-1 3-61 16,0 0 35-16,-2 1-56 0,3 2 28 0,-3 2-62 15,2-1 38-15,-4 0-66 0,3 0 40 0,-1-2-62 16,1-3 38-16,-2 3-38 0,1-2 22 0,1-2-51 15,-1 0 43-15,-1-2-65 0,3-2 7 0,-2 0-103 0,2-2-14 16,0-2-69-16,-3 0-66 0,4-2-85 16,-1-1-74-16,-1 1-90 0,2-8-444 0,-1 7-557 15</inkml:trace>
  <inkml:trace contextRef="#ctx0" brushRef="#br0" timeOffset="17788.99">16690 11660 231 0,'2'-17'529'0,"0"3"-134"0,1 0-7 16,-1-2-73-16,2 3 17 0,4-3-112 0,-2 1-5 16,2 2-43-16,1-2-30 0,1 0-30 0,3 2-23 15,1-2-14-15,0-1-20 0,2 6-8 0,0-2-8 16,0 1-1-16,0 3-48 0,0 2 52 0,-2 0 5 15,4 1-13-15,-5 2-2 0,2 0-2 0,-2 3 1 16,-1 2-10-16,2-1-1 0,-3 2-6 0,1 1-1 16,1 3-47-16,-4-2 52 0,1 0-48 0,-4 2 49 15,2 1-48-15,-3-1 54 0,-1 2-47 0,-3-1 46 16,0 1-42-16,-2 0 7 0,0 2 0 0,-2-2 5 16,-3 4 6-16,-2-3 8 0,2 4 7 0,-6-4 17 0,3 2-10 15,-2-1-5-15,-1-1-3 0,-1 0 0 16,2 1 42-16,-2-4-50 0,3 2 39 0,-1-2-51 15,3 1 51-15,-1-3-52 0,0 0 46 0,3 0-52 0,-1 0 50 16,7-5-52-16,-10 6 45 0,10-6-53 16,-10 6 49-16,10-6-53 0,-7 4 50 0,7-4-48 15,0 0 50-15,0 0-49 0,-2 7 49 0,2-7-49 0,0 0 4 16,9 3 7-16,-9-3-1 0,0 0 7 0,19 0 0 16,-19 0 1-16,18 0-1 0,-7 3 0 0,0-2 5 15,1 0 43-15,1 0-56 0,0 3 50 0,0-1-51 16,1 1 49-16,0 2-53 0,-1 0 49 0,-1 0-47 15,1 2 50-15,0-1-56 0,-2 2 51 0,-2 0-48 16,3 1 52-16,-3 0-53 0,-2 1 49 0,1 0 7 16,2 0-16-16,-6 1-4 0,2 0-2 0,0-1 0 15,-2 1-5-15,-2-1 7 0,3 2-5 0,-4-2 3 16,1 2 2-16,-2-1 0 0,-2 0 3 0,-1-1 3 16,0 0 16-16,-1 0 6 0,-1-1 15 0,1 0-38 0,-4 0 63 15,0-1-46-15,-1 0 55 0,-2-2-39 16,0 1 45-16,-2-3-50 0,2 0 46 0,-2-2-55 15,0 1 48-15,-1-1-64 0,1-2 43 0,-2 1-53 0,1-2 40 16,0 0-54-16,-3-2 46 0,4 1-54 16,-2 0 43-16,0-5-53 0,-1 4 35 0,2-1-82 15,2 1-1-15,-1-1-103 0,0-1-19 0,1-2-84 16,2 1-104-16,0 1-89 0,1-3-129 0,3 0-320 0,-1-2-484 16</inkml:trace>
  <inkml:trace contextRef="#ctx0" brushRef="#br0" timeOffset="18191.64">16846 11106 430 0,'0'0'394'0,"-10"1"-71"0,10-1-40 15,0 0-46-15,-11 2-15 0,11-2-21 16,0 0-20-16,-6 5-22 0,6-5-14 0,0 0-7 16,0 0 0-16,4 5-11 0,-4-5-16 0,10 4-12 0,-10-4-22 15,14 4-8-15,-3-2-11 0,1 0-5 0,1 1 0 16,5-1-4-16,-1 2-2 0,3 1-6 0,3 0 1 15,-1 0-10-15,2-1 1 0,-1 3-2 0,1-3 7 16,-2 1-1-16,0-2 9 0,-3 1 18 0,-1 0 16 16,1-1 8-16,-2-1 12 0,-4 1 5 0,-2-1-6 15,2 0-6-15,-3-1-4 0,-1 0-2 0,-9-1-9 16,17 3-10-16,-17-3-11 0,12 1-8 0,-12-1-15 16,12 3-19-16,-12-3-55 0,0 0-78 0,13 3-87 15,-13-3-103-15,0 0-124 0,0 0-143 0,0 0-461 16,14 0-649-16</inkml:trace>
  <inkml:trace contextRef="#ctx0" brushRef="#br0" timeOffset="18825.06">17589 11723 503 0,'0'0'509'0,"0"0"-66"16,-4-5-40-16,4 5 16 0,0 0-121 0,0 0-7 16,0 0-101-16,1-9 16 0,-1 9-73 0,10-3 34 15,-10 3-72-15,18-3 32 0,-6 2-54 0,3 1-21 16,-1-1-4-16,5 1-6 0,-1-2 5 0,5 1-12 15,-1-1 4-15,0 2-9 0,1-1 44 0,0 0-59 16,0 1 45-16,0-2-54 0,-2 2 50 0,1-1-49 16,0 1 38-16,-4 0-50 0,0 0 46 0,-4 0-50 15,1 0 47-15,-3 0-21 0,-12 0 14 0,21 0-47 16,-21 0 46-16,17 0-50 0,-17 0 49 0,13 1-60 16,-13-1 25-16,0 0-91 0,11 3-4 0,-11-3-120 15,0 0-15-15,0 0-83 0,0 0-99 0,0 0-558 16,0 0-567-16</inkml:trace>
  <inkml:trace contextRef="#ctx0" brushRef="#br0" timeOffset="19177.04">17860 11497 227 0,'0'0'529'0,"-4"-10"-139"0,4 10-17 0,-4-6-96 16,4 6 23-16,-4-7-107 0,4 7 4 0,0 0-80 16,0 0 49-16,0 0-40 0,0 0 45 0,-6 7-60 15,6-7 51-15,0 10-62 0,0 0 50 0,1-3-56 16,-1 6 9-16,3-2 5 0,-1 3 7 0,1 3 2 16,-2-1-12-16,0 1 2 0,3 2 28 0,-3 1-58 15,1 0 35-15,0 0-57 0,-2 1 43 0,0 1-61 16,1-2 39-16,1 1-58 0,-1 0 39 0,-1-1-55 0,0 0 47 15,0 0-60-15,0-2 51 0,1-2-49 0,-1-1 44 16,2-1-50-16,-2-2 49 0,1 1-54 16,-1-2 47-16,1-2-46 0,-1 0 47 0,0-2-44 15,0-7 43-15,0 15-54 0,0-15 43 0,0 11-69 16,0-11 16-16,0 9-90 0,0-9 2 0,0 0-109 0,0 11-7 16,0-11-96-16,0 0-23 0,0 0-61 15,-2 5-114-15,2-5-309 0,0 0-385 0</inkml:trace>
  <inkml:trace contextRef="#ctx0" brushRef="#br0" timeOffset="24497.18">18684 11886 478 0,'-3'9'379'0,"3"-9"-48"0,-6 11-40 16,6-11-22-16,-1 12-69 0,1-12 33 16,-1 11-79-16,1-11 34 0,-2 13-22 0,2-13-15 15,-1 11-9-15,1-11-14 0,-1 11-10 0,1-11-24 0,0 10-11 16,0-10-10-16,-2 9-3 0,2-9-8 0,-1 7-3 15,1-7 3-15,1 8-6 0,-1-8 2 0,0 0 2 16,-1 6 6-16,1-6 13 0,0 0-35 16,0 0 66-16,0 0-53 0,0 0 37 0,0 0-61 0,0 0 39 15,0 0-56-15,0 0 57 0,9-9-53 0,-4 4 53 16,-1-2-49-16,1-2 50 0,0 1-44 0,2-4 43 16,-1 1-45-16,4-2 39 0,-1 0-49 0,0-5 48 15,4 2-48-15,-2-2 49 0,3-2-59 0,-1 0 0 16,0-3 1-16,4-1 1 0,0-1-1 0,-1-2-2 15,2 0 47-15,0-2-50 0,1 2 32 0,-1-4-48 16,0 5 47-16,-1-2-48 0,-1 2 48 0,0 1-46 16,-2 1 45-16,2 2-39 0,-5 2 47 0,1 1-48 15,0 1 44-15,-1 1-43 0,-1 3 35 0,0 0-44 16,-1 2 30-16,-1 2-30 0,1-3 43 0,-3 6-48 16,1-3 47-16,0 3-46 0,-3 1 44 0,4-1-50 15,-8 7 45-15,9-7-45 0,-9 7 48 0,9-2-46 16,-9 2 28-16,9 1-20 0,-9-1 46 0,7 8-47 0,-2 0 44 15,-1 0-43-15,0 2 36 0,1 0-40 16,-1 4 47-16,0-3-46 0,1 5 49 0,-3 4-48 16,2 0 20-16,-1 4-5 0,1 2 0 0,-2 1 4 15,1 0-1-15,-2 2 2 0,2-1 5 0,-2-1-5 0,3 2 38 16,-3 0-50-16,0-3 49 0,0 1-52 0,2 0 45 16,-3-3-46-16,0-2 34 0,3 0-39 0,-1-2 45 15,-2 0-46-15,2-1 46 0,-1-1-50 0,0-4 47 16,-1 0-46-16,1 0 45 0,1-3-46 0,-2-1 48 15,1 0-48-15,0-3 12 0,-1-7-88 0,0 14-18 16,0-14-71-16,0 10-68 0,0-10-60 0,0 0-66 16,0 8-83-16,0-8-71 0,0 0-482 0,0 0-624 15</inkml:trace>
  <inkml:trace contextRef="#ctx0" brushRef="#br0" timeOffset="24729.14">18989 11765 511 0,'-8'-7'478'0,"4"2"-8"0,4 5-83 0,-7-9 42 0,7 9-118 16,-5-9-14-16,5 9-100 0,0-8 9 16,0 8-70-16,5-9 38 0,-5 9-61 0,12-9 35 15,-2 3-70-15,0 2 40 0,2 1-73 0,4-1 36 0,0 1-62 16,0-1 41-16,3 1-62 0,-1 1 23 0,4 0-106 15,-2 0-19-15,0 1-140 0,1 1-56 0,1 0-70 16,-3 0-96-16,2 1-387 0,-3 1-401 0</inkml:trace>
  <inkml:trace contextRef="#ctx0" brushRef="#br0" timeOffset="25044.76">19590 11585 113 0,'0'0'586'0,"1"-8"-167"16,-1 8-44-16,0 0-98 0,2-9 15 0,-2 9-81 16,0 0 30-16,0 0-55 0,0 0 50 0,0 0-59 0,-4 11 43 15,2-3-60-15,1 0 0 0,1 4 44 0,0 2-60 16,0 0 44-16,0 6-60 0,0-1 32 0,0 2-65 15,0 0 33-15,0 1-66 0,0-1 33 0,0 2-60 16,1 0 39-16,-2-1-57 0,1 0 41 16,0-1-56-16,0-1 46 0,0-1-50 0,0 0 39 0,0-4-62 15,-1 0 13-15,1-3-103 0,0 1-25 0,-1-2-80 16,1-1-86-16,0-2-115 0,-2-1-135 0,2-7-482 16,0 11-654-16</inkml:trace>
  <inkml:trace contextRef="#ctx0" brushRef="#br0" timeOffset="25649.58">19612 11707 397 0,'4'-17'566'0,"-2"2"-23"0,5 0-83 0,-4 0 24 16,6 0-99-16,-2-1 2 0,-1 1-104 15,6-1-3-15,-1 0-76 0,3 0-4 0,0 1-32 16,2 1-37-16,0 0-26 0,1 1-15 0,1 2-20 15,0 1-15-15,1 2-11 0,0 0-11 0,0 0-5 0,0 2-6 16,-3 1 0-16,0 1-9 0,3 0-4 16,-6 3-3-16,0 1-3 0,2 0 1 0,-4 1-2 15,1 2-43-15,-3 1 49 0,-1 0-46 0,-3 1 50 0,1 1-47 16,-4 2 48-16,-2-1-46 0,-2 2 51 0,-1 1-51 16,-2 0 46-16,-2 1-46 0,-2 0 50 0,-2 0-48 15,-2 1 53-15,-1 0-44 0,-3 0 43 0,-1-3-49 16,2 3 49-16,-3-4-46 0,0 2 50 0,3-3-51 15,-1-1 50-15,1 1-47 0,2-2 48 0,-2-1-43 16,5 0 48-16,-2 1-46 0,4-2 11 0,0 0-3 16,9-3 4-16,-14 3 0 0,14-3 0 0,-11 3 0 15,11-3 0-15,0 0 5 0,-8 3-7 0,8-3 2 16,0 0 49-16,0 0-55 0,13 2 47 0,-13-2-56 16,16 1 51-16,-5 0-54 0,0-1 49 0,2 3-51 15,1-1 49-15,1 2-49 0,3 0 48 0,-1-1-50 16,-1 4 47-16,2-1-54 0,-2 1 50 0,0 1-53 15,3 2 50-15,-6-1-46 0,0 1 44 0,1 1-48 0,-4 1 50 16,2 0-3-16,-5 0 2 0,1 1-8 0,-1-1-1 16,-2 3 0-16,0-3-2 0,-3 0-2 0,-2 1 1 15,0 1 1-15,0-3 0 0,-1 3-3 0,-2-2 0 16,-2 0 1-16,0 1 2 0,-1 0-1 0,-2-2 1 16,0 0 5-16,-4 0-44 0,0-2 67 0,-2 3 7 15,1-6 18-15,-2 1-24 0,0 1 69 0,-3-4-38 16,2 1 60-16,-1-3-41 0,1-1 46 0,0 1-32 15,-1-2 15-15,2-2-20 0,-1 1 5 0,1-1-26 16,1 0 5-16,1-1-26 0,0-1-4 0,-2 2-20 16,5-2 9-16,-2 0-22 0,0 1-14 0,1 0-45 15,2 0-80-15,-2 0-100 0,2 0-68 0,-1-1-152 16,-2 2-142-16,4-1-815 0,-2 0-1008 0</inkml:trace>
  <inkml:trace contextRef="#ctx0" brushRef="#br0" timeOffset="86782.28">16918 13503 393 0,'0'0'451'16,"-3"7"-53"-16,3-7-89 0,0 0 23 0,-4 7-98 15,4-7 10-15,0 0-88 0,0 0 32 0,0 0-63 16,0 0 37-16,0 0-49 0,0 0 51 0,0 0-47 16,0 0 47-16,8-2-50 0,-8 2 48 0,8-7-56 15,-8 7 49-15,6-8-54 0,-2 3 48 0,-4 5-54 16,9-13-7-16,-4 6-2 0,1-2-1 0,1 0-12 15,0-3-3-15,1-1-5 0,2 1-1 0,2-6-4 16,1 1-7-16,-1-2-7 0,1-1-5 0,4-2 40 16,-2-2-55-16,3 0 46 0,-3-1-48 0,3-3 30 0,1 2-37 15,-3 1 41-15,1 1-46 0,0-3 41 16,1 0-40-16,-2 2 36 0,0 1-45 0,1 0 38 16,-2 2-35-16,-3 2 34 0,0 2-38 0,0 1 21 0,-2-1-27 15,0 5 31-15,-1 1-37 0,0-1 33 0,3 1-31 16,-5 0 28-16,2 3-38 0,-2-1 31 15,1 2-30-15,0 0 35 0,-1 1-34 0,-1 0 30 0,2-1-30 16,-3 3 36-16,1 1-38 0,-2-1 35 0,-4 5-34 16,9-8 33-16,-9 8-33 0,9-7 33 0,-9 7-36 15,6-5 14-15,-6 5-10 0,7-6 37 0,-7 6-31 16,6-3 22-16,-6 3-30 0,0 0 38 0,10-3-39 16,-10 3 38-16,0 0-18 0,0 0 13 0,13-1-38 15,-13 1 32-15,0 0-29 0,0 0 40 0,9 1-37 16,-9-1 36-16,0 0-34 0,0 0 32 0,0 0-34 15,0 0 33-15,0 0-35 0,13 1 38 0,-13-1-35 16,0 0 29-16,4 5-26 0,-4-5 35 0,0 0-36 0,5 10 38 16,-5-10-31-16,2 8 19 0,-2-8-25 15,4 13 35-15,-2-6-36 0,-1 3 32 0,0-3-32 16,0 4 32-16,1 0-28 0,0 2 30 0,-1 1-34 16,-1 0 34-16,2 2-32 0,-2-1 29 0,0 0-30 0,1 4 31 15,-1-1-31-15,0 2 32 0,1-2-34 16,-1 0 4-16,0 1 2 0,0-1 3 0,0 0 2 15,1 1 0-15,1 0 3 0,-2-3 1 0,0 0 8 0,0 0-6 16,0 0 2-16,0 0-2 0,0 0 0 0,0-1 0 16,0-1 0-16,0 1 2 0,0 0-4 0,0-3 3 15,0 2-1-15,-2-1-1 0,2-2 3 0,-1 0 0 16,1 0-4-16,0 0 0 0,0-2 0 0,0 0 0 16,-1-1 0-16,1-1 4 0,0 2-5 0,0-1 0 15,-1 0 0-15,1-8 0 0,-2 13 0 0,2-4 0 16,0-9 6-16,0 13-8 0,-1-6-1 0,1-7 29 15,-2 11-32-15,2-11 31 0,0 13-32 0,0-13 21 16,0 9-34-16,0-9 21 0,0 8-52 0,0-8-15 16,0 0 29-16,0 10-62 0,0-10 40 0,0 0-69 15,2 7 31-15,-2-7-69 0,0 0 16 0,0 0-43 16,0 0-59-16,0 0-70 0,0 0-79 0,0 0-105 16,0 0-536-16,0 0-659 0</inkml:trace>
  <inkml:trace contextRef="#ctx0" brushRef="#br0" timeOffset="87225">17255 13188 268 0,'0'0'547'0,"-9"-3"-123"0,9 3 8 0,0 0-27 0,-11-3-41 16,11 3-57-16,0 0-44 0,-10-2-33 16,10 2-25-16,0 0-18 0,0 0-12 0,-11-3-25 15,11 3-66-15,0 0 33 0,0 0-62 0,0 0 36 0,0 0-59 16,0 0 48-16,0 0-55 0,0 0 49 0,5-4-50 15,-5 4 41-15,11-1-45 0,-11 1 46 16,16-2-53-16,-16 2 42 0,21 2-49 0,-21-2 44 0,24 0-51 16,-9 0 56-16,-2 0-53 0,4 1 40 0,-2-1-47 15,2 0 45-15,-2 0-48 0,3 0 48 0,-2 0-55 16,0 0 46-16,4 0-47 0,-6 0 43 0,0 1-48 16,-1-1 46-16,-1 0-45 0,-12 0 48 0,19 0-50 15,-19 0 51-15,16 2-50 0,-16-2 50 0,13 0-49 16,-13 0 43-16,10 0-56 0,-10 0-2 0,0 0-97 15,14 1-25-15,-14-1-102 0,0 0-134 0,0 0-176 16,8 4-511-16,-8-4-697 0</inkml:trace>
  <inkml:trace contextRef="#ctx0" brushRef="#br0" timeOffset="109830.69">2529 6262 361 0,'0'0'424'0,"0"0"-87"16,1-11-18-16,-1 11-53 0,0-8-24 0,0 8-23 0,3-8-27 15,-3 8-16-15,1-8-3 0,-1 8-8 0,1-8-8 16,-1 8-1-16,0 0-4 0,0-10 2 0,0 10-7 15,0 0-11-15,0 0-16 0,0-9-24 0,0 9-19 16,0 0-19-16,0 0-10 0,0 0-8 0,0 0-4 16,0 9-5-16,0-9-6 0,-2 14-2 0,0-2-4 15,1 0 5-15,1 1-6 0,-1 4 1 0,1 2 18 16,0 2-3-16,0 2 15 0,1 5-6 0,-1 1 3 16,0 1-7-16,3 1-9 0,-2 1-6 0,0 5-2 15,-1-2-2-15,3 1-3 0,-2-1-4 0,3-4-5 16,-3 0 4-16,0-3-5 0,2 1-2 0,-2-2 3 15,-1-2-2-15,3-2-1 0,-2-2-1 0,-1-1-2 16,3-1 4-16,-3-3-5 0,1 0 0 0,0-4 0 16,-1 0-7-16,1-1 5 0,1-2 3 0,-1-1 3 15,-1 0 5-15,0-8 1 0,0 11-1 0,0-11-1 16,0 0-6-16,0 8-1 0,0-8 0 0,0 0-3 16,0 0 0-16,0-10 1 0,0 10-7 0,-1-13 1 0,1 4 1 15,-3-3-1-15,3 0-10 0,-1-4-7 0,0-3 3 16,-2-1-11-16,2-1 8 0,-2-3-10 15,2-1 9-15,-2-2-5 0,2 0 8 0,-4 1-3 16,4-2 10-16,-2 2-9 0,1-1 12 0,-1 1-7 0,0 0 10 16,1 1-5-16,-2 1 3 0,3 3 8 0,-2 1-1 15,2 0 1-15,-3 2-3 0,4 0 2 0,-4 1 1 16,3 2-2-16,1 1 1 0,-1 1 0 0,1-1-1 16,-2 1-3-16,2 1 1 0,0 0-4 0,0 3-10 15,0-2 6-15,2 3 3 0,-2-1-2 0,1 1-1 16,3 0 6-16,-3-1 2 0,3 0 0 0,1 2 2 15,0-1 1-15,2 1 0 0,-1-1 0 0,5 1 2 16,1 2 0-16,3-3 5 0,1 3-1 0,0-2 1 16,5 1 1-16,0 0 9 0,4 1 4 0,-1 0-1 15,-2 0-1-15,2 1-1 0,-5 2-1 0,0-1-4 16,-1 2-2-16,-1 0 0 0,-3-1-4 0,-1 2-1 16,1 0-2-16,-14 0-1 0,21 0-11 0,-21 0-19 15,17 3-40-15,-17-3-65 0,14 4-65 0,-14-4-64 16,10 7-105-16,-10-7-81 0,8 7-486 0,-8-7-511 15</inkml:trace>
  <inkml:trace contextRef="#ctx0" brushRef="#br0" timeOffset="110130.13">2584 6584 109 0,'0'0'430'0,"-7"6"-101"0,7-6-52 0,0 0-44 15,0 0-38-15,0 0-27 0,-2 5-19 0,2-5-16 16,0 0-11-16,0 0-12 0,0 0-15 0,10 3-7 16,-10-3-49-16,0 0 50 0,15-3-45 0,-15 3 35 15,18-2-34-15,-6-1 34 0,-12 3-44 0,23-3 35 16,-9 1-46-16,-3 1 25 0,2 0-42 0,1 0 31 15,-1 1-42-15,-13 0 33 0,24 0-39 0,-24 0 29 16,23 0-57-16,-23 0 19 0,18 2-70 0,-18-2 5 16,19 1-44-16,-19-1-49 0,13 4-63 0,-13-4-119 0,17 1-248 15,-17-1-121-15</inkml:trace>
  <inkml:trace contextRef="#ctx0" brushRef="#br0" timeOffset="110758.41">3510 6098 250 0,'4'-7'588'0,"-4"7"-140"0,3-11-32 16,-3 11-59-16,1-9-61 0,-1 9-62 15,0-7-46-15,0 7-35 0,-5-6-26 0,5 6-16 16,0 0-16-16,-17-2-3 0,17 2 2 0,-16 4-5 0,5 1-1 15,-1 1-5-15,-3 2-3 0,-2 2 0 0,0 3 1 16,-6 4-3-16,0 2-4 0,-4 5-7 16,4 2-9-16,-4 2-6 0,3 2 2 0,0 1-8 15,1 2-2-15,1 1-7 0,3 1 5 0,0 0-9 0,1 1-1 16,1 0-10-16,3-1-2 0,3-2-6 0,2 2 4 16,0-1-5-16,2 1-3 0,-2 2 1 0,4-3-2 15,3 3-3-15,-2-1 1 0,3-5-7 0,1 2 6 16,1-1 0-16,0-2-3 0,3 4-8 0,1-5-12 15,1 2 10-15,2-4 0 0,-2-4-9 0,5 4 1 16,0-4-1-16,2 2 1 0,1-6-6 0,0-2-7 16,0-1-2-16,3-1-6 0,1-3-4 0,-3 0 0 15,4-3 5-15,-1 2-7 0,0-6 8 0,-3 1 6 16,3 0 6-16,0-3 4 0,0-1 1 0,1 0 12 16,-1-1-3-16,0-1 5 0,1-1 2 0,-1 1 17 15,0-3-15-15,-1 2 17 0,-4 0-16 0,2-2 17 16,-3 2-10-16,0-2 22 0,-3 0-3 0,2 2 20 15,-11 1-1-15,16-4 4 0,-16 4-6 0,11-3-1 0,-11 3-13 16,12-2-13-16,-12 2-12 0,6-4-35 16,-6 4-37-16,0 0-73 0,4-6-49 0,-4 6-109 0,0 0-68 15,0 0-129-15,0 0-459 0,-5-7-535 0</inkml:trace>
  <inkml:trace contextRef="#ctx0" brushRef="#br0" timeOffset="111536.22">3794 6947 111 0,'0'0'560'0,"0"0"-130"0,0 0-103 0,-1 7-3 15,1-7-83-15,0 0-7 0,0 0-74 0,0 0 22 16,0 0-6-16,0 0-5 0,-3 7-1 0,3-7-4 15,0 0-10-15,0 0 20 0,0 0-10 0,0 0-4 16,0 0-18-16,0 0-8 0,7-7-15 0,-7 7-13 16,5-9-15-16,1 0-10 0,-2 1-6 0,2-1-12 15,-2-2-3-15,4-2-11 0,1 0 6 0,-3-2-30 16,3-4 14-16,1-1-8 0,2 0-4 0,-2-1-6 16,-1 0-2-16,4-6-3 0,-3 2-3 0,3-3 0 0,-4 0-5 15,1 0-2-15,-1-2-5 0,0 6 2 0,-3-1-4 16,2 1-1-16,2 0 1 0,-4 0-10 15,2 1 7-15,-1 2-10 0,0 1 13 0,-2 4-16 16,2-2 21-16,-2 4-12 0,0 0 10 0,0 3-13 0,0 0 11 16,-1 3-10-16,-2 0 5 0,1 0-5 0,-3 8 9 15,8-8-3-15,-8 8 7 0,0 0-5 16,15 3 9-16,-10 2 2 0,2 4 2 0,-1 2 6 0,2 4-1 16,2 3 2-16,-3 2-34 0,1 3 46 0,4 1 8 15,-3 4 3-15,0 1-9 0,1 1-1 0,-1 0-6 16,-3-2 3-16,3 2-15 0,-1-2 5 0,-2-3-1 15,0 0-5-15,1-1 1 0,-2 1-2 0,0-2 3 16,1 0-16-16,-2-5 9 0,0 0 1 0,0-1-5 16,-1-1-2-16,-1-2 1 0,1-2-22 0,-2-1-52 15,3-2-51-15,-3 0-51 0,0-2-92 0,-1-7-46 16,0 10-114-16,0-10-69 0,0 0-127 0,-1 9-341 16,1-9-547-16</inkml:trace>
  <inkml:trace contextRef="#ctx0" brushRef="#br0" timeOffset="111734.29">4005 6737 150 0,'-9'-3'722'0,"0"-3"-116"0,1 4-57 16,8 2-27-16,-10-7-91 0,10 7-60 16,-9-4-72-16,9 4-63 0,-6-7-50 0,6 7-32 0,0-8-34 15,0 8-23-15,7-9-24 0,1 2-11 0,0 1-14 16,2 1-11-16,4-4-9 0,1 3-17 0,3-1-30 15,4-1-66-15,-3 3-78 0,4 0-90 0,-4 0-93 16,2 1-97-16,-2 2-125 0,0 0-321 0,-1 2-446 16</inkml:trace>
  <inkml:trace contextRef="#ctx0" brushRef="#br0" timeOffset="112038.05">4533 6819 631 0,'2'5'563'0,"-2"-5"-68"16,0 0-69-16,0 0-43 0,0 0-78 15,12 6-30-15,-12-6-58 0,10 3-11 0,-10-3-36 0,13 9-15 16,-6-4-30-16,1 3-8 0,1-1-24 0,-1 3-10 15,2 1-16-15,-4 0-3 0,1 1-16 0,-1 3 4 16,-1-4-13-16,-1 3-1 0,-2 1-5 0,1-4-1 16,-3 4-5-16,0 0-6 0,-1-2-3 0,-2 1-4 15,-1 2-5-15,-2-3-15 0,1 1-54 0,1 0-78 16,-4-1-74-16,2-1-111 0,-3-3-109 0,3 1-104 16,-2-2-405-16,0-3-516 0</inkml:trace>
  <inkml:trace contextRef="#ctx0" brushRef="#br0" timeOffset="112841.84">4896 6552 761 0,'-2'-13'765'16,"1"3"-137"-16,0-3-32 0,-1 6-34 0,1-1-127 0,1 1-49 15,0 7-122-15,-1-11-32 0,1 11-83 0,0 0 12 16,4-7-71-16,-4 7 21 0,5 8-60 0,-1-1 40 16,0 3-45-16,1 4 33 0,2 1-46 0,-3 4 39 15,2 2-44-15,1 0 29 0,-2 2-47 0,3-1 25 16,-3 2-32-16,0-1 33 0,-1 1-41 0,-2-4 37 16,2 0-45-16,-1-1 1 0,-2-1-100 0,3-1-6 15,-3-3-59-15,0-1-44 0,1 0-38 0,-1-2-26 16,0-1-53-16,-1-10-47 0,0 13 9 0,0-13-27 15,0 8 28-15,0-8-9 0,0 0 25 0,0 0 46 16,0 0 101-16,0 0 132 0,-6-8 142 0,2 1 42 16,3 0 55-16,-2-4-30 0,-2-1 77 0,1-3-31 15,-1-2 33-15,1-1 9 0,-1-2 17 0,-1-1 4 16,1-2 2-16,1-1 0 0,0 0-1 0,0 1-3 16,0-2 0-16,4 4-22 0,0-2-20 0,0 1-27 15,0 0-12-15,1 1-23 0,2 0-23 0,1 1-21 16,0 1-18-16,2-1-11 0,3 0-21 0,0 1-3 0,0 2-8 15,0 4-9-15,2-1 0 0,1 2-7 0,1 3 0 16,-2 0-11-16,2 3 0 0,1 1-10 16,-1 1-22-16,0 4-17 0,-2 0-11 0,1 4-16 15,-1 0-3-15,-1 0-7 0,-1 4 2 0,0 0 5 0,-1 1 11 16,-3 2 10-16,-1 0 9 0,0 0 4 0,-3 3-33 16,-1-1 58-16,-1 4 3 0,-3-2 5 0,0 0 1 15,-2 1 8-15,-1 0-4 0,-3 0 4 0,1-3 1 16,-1 1 1-16,0-1 7 0,1-2 5 0,1-1 12 15,0-2 22-15,2-1 3 0,0-1-3 0,0-1-5 16,6-5 1-16,-7 6-16 0,7-6-5 0,0 0-6 16,0 0-44-16,0 0 48 0,0 0-2 0,0 0-46 15,9-2 52-15,-9 2-50 0,15-4 49 0,-7 1-49 16,2 0 47-16,0 2-1 0,3 0-51 0,-1 1 52 16,1 0-4-16,0 1-10 0,3 1-6 0,-2 2-14 0,1 0-5 15,-1 1-11-15,-1 1-5 0,1 1 0 16,-2 1 4-16,-1 1 6 0,-1-1 3 0,-1 3 5 15,1-3 7-15,-3 3-1 0,-1-2 5 0,-2 2 0 0,0-2 5 16,-3 2 7-16,2 0 6 0,-5-1 14 0,1 1 4 16,-1-1 13-16,-1 1 3 0,-2 1 4 15,-3-1 7-15,-1 0-5 0,0-1 3 0,-1 0 2 0,1-1 2 16,-5 0-3-16,2-1-2 0,0-3-7 0,-1 1-9 16,-1 1-3-16,1-5-8 0,3 1-4 0,-4-3-9 15,14 0-6-15,-23 0-37 0,13 0-52 0,-2-1-56 16,2-2-60-16,0 0-77 0,2-1-72 0,-1 0-102 15,1-1-112-15,2 1-488 0,2-2-666 0</inkml:trace>
  <inkml:trace contextRef="#ctx0" brushRef="#br0" timeOffset="113390.36">5469 6135 509 0,'0'0'573'0,"2"-11"-56"0,-2 11-75 16,2-9-55-16,-2 9-105 0,1-6-38 0,-1 6-46 15,0 0 5-15,8-4-13 0,-8 4 3 0,12 4-5 16,-4 0-3-16,3 5-9 0,-1 0-20 0,4-1-14 16,-1 4-23-16,5 1-15 0,-3 2-11 0,7 4-18 15,-2 2 1-15,1 0-11 0,-1 1-49 0,2 2 40 16,-3 0-48-16,0 1 47 0,0 0-42 0,-2 0 34 16,1 1-48-16,-4 0 46 0,0 3-50 0,0-3 48 15,-2 1-48-15,-1 3 45 0,-2-3-47 0,-1-1 46 16,1-3-49-16,-3 5 41 0,-1-3-40 0,-1 1 34 15,0 1-36-15,-3 0 38 0,2-2-41 0,-3 2 44 16,0 0-45-16,-3-1 47 0,2 1-41 0,-3-2 42 16,-1 2-46-16,-2-2 46 0,1 2-41 0,-3-3 42 0,0 1-45 15,0-1 17-15,-1-1 19 0,0-2 12 16,-2 1 17-16,0-2-8 0,-1-2 3 0,-1 0 5 0,0-3 7 16,-3 1 6-16,3-1 1 0,-1-3 8 0,-1-1-9 15,1-2 0-15,2-1-10 0,-1-1-6 0,0-1-6 16,1 0-3-16,1-2-7 0,0-3-7 15,-1 2-3-15,3-2-7 0,0 0-5 0,10-1-5 0,-19 0-18 16,19 0-36-16,-16-1-38 0,16 1-49 0,-16-3-61 16,16 3-30-16,-12-5-124 0,12 5-48 0,-13-5-101 15,13 5-99-15,-7-7-695 0,7 7-894 0</inkml:trace>
  <inkml:trace contextRef="#ctx0" brushRef="#br0" timeOffset="115381.71">6994 6783 480 0,'0'0'410'0,"0"0"-41"16,-13-1-42-16,13 1-5 0,-12-2-21 0,12 2-33 15,0 0-35-15,-16-1-10 0,16 1 1 0,0 0-6 16,-14-1-7-16,14 1-11 0,0 0-17 0,0 0-8 15,-14 0-13-15,14 0-15 0,0 0-15 0,0 0-13 16,0 0-16-16,0 0-12 0,-9-1-4 0,9 1-14 16,0 0-4-16,0 0-47 0,17 0 36 0,-17 0-9 15,20 1-9-15,-7-1-5 0,2 0-9 0,2 1-1 16,2 2-4-16,0-2-5 0,3 0-1 0,1 2-41 16,1-2 48-16,2 1-46 0,-2 0 50 0,-1 1-41 15,0-3 52-15,-1 2-45 0,-3-1 46 0,1-2-45 16,-2 2 43-16,-2-1-52 0,-2 1 45 0,0-1-46 15,-4 2 46-15,3-2-48 0,-13 0 28 0,15 1-69 16,-15-1-1-16,15 1-57 0,-15-1-66 0,0 0-69 16,14-1-54-16,-14 1-69 0,0 0-58 0,7-3-23 0,-7 3-113 15,0 0-283-15,0 0-401 0</inkml:trace>
  <inkml:trace contextRef="#ctx0" brushRef="#br0" timeOffset="115680.54">7031 6915 259 0,'-14'4'660'0,"4"-1"-138"0,-3 0-48 0,4-2-29 15,-1 1-57-15,10-2-63 0,-13 3-59 0,13-3-51 16,-10 4-33-16,10-4-11 0,-9 4-17 0,9-4-9 16,0 0-24-16,5 7-23 0,-5-7-14 0,12 2-22 15,-3 1-12-15,3-2-10 0,2-1-7 0,3 2-8 16,1-1-9-16,1-1 3 0,3 0-2 0,-3 0-5 0,3 0-4 15,-1 0-2-15,0 0-1 0,-1 0 2 16,-1 0 0-16,-1 0-2 0,-1 0-2 0,-3 0 0 16,0 0 1-16,-2 0-4 0,-12 0 1 0,21 0-2 15,-21 0 4-15,17 0-7 0,-17 0-6 0,15 0-13 16,-15 0-20-16,12 1-29 0,-12-1-38 0,10 0-41 16,-10 0-56-16,0 0-61 0,15 0-67 0,-15 0-67 15,0 0-87-15,13 3-368 0,-13-3-405 0</inkml:trace>
  <inkml:trace contextRef="#ctx0" brushRef="#br0" timeOffset="118760.12">8705 7206 366 0,'0'0'449'0,"-7"8"-52"0,7-8-38 0,-5 5-78 16,5-5 29-16,-7 8-40 0,7-8-35 0,-4 8-9 16,4-8-14-16,-4 5-12 0,4-5-8 0,0 0-13 15,-4 7-51-15,4-7 58 0,0 0-35 0,0 0 75 16,-1 7-50-16,1-7 40 0,0 0-63 0,0 0 23 15,0 0-58-15,3-10 26 0,-3 10-50 0,4-11 15 16,0 1-46-16,-2 1 18 0,5-3-36 0,-2 0 21 16,2-3-36-16,1-2 21 0,0-3-11 0,3-3-6 15,1-2-6-15,-2-5-3 0,1 0-11 0,0-1 1 16,0-2-18-16,-1-1 23 0,-1 3-25 0,-1-3 25 16,2 4-21-16,-1-1 19 0,-3 5-23 0,2 4 22 15,-3-1-21-15,3 3 20 0,-3 2-22 0,0 1 9 16,2 3-8-16,-2 2 14 0,0 0-22 0,0 3 20 15,-1-2-21-15,1 3 17 0,0 1-14 0,0 2 21 16,3 1-19-16,-8 4 24 0,11-3-28 0,-11 3 25 16,16 4-17-16,-6 2 17 0,0 3-18 0,-1 1 23 0,1 4-21 15,2 3 22-15,-2 3-18 0,1 3 21 16,1 3 0-16,-2 2-1 0,-1 2-20 0,0-1 11 16,-1 3 18-16,1-1-12 0,-3 0 12 0,-1 0-8 0,-1-2 8 15,1-3-10-15,-1 2 11 0,1 0-10 0,-3-3-3 16,1-1-2-16,0-1-1 0,-2-2-1 0,0-1-4 15,-1-1 0-15,1-2-1 0,1 0-5 0,-2-4 4 16,0 0-5-16,0-1-28 0,0-1-55 0,-2 0-71 16,1-5-111-16,0 2-57 0,-3-1-141 0,4-7-47 15,-6 9-67-15,6-9-189 0,-13 5-280 0,13-5-663 16</inkml:trace>
  <inkml:trace contextRef="#ctx0" brushRef="#br0" timeOffset="118976.9">8800 7183 213 0,'-8'-4'702'0,"8"4"-127"0,-10-6-39 0,10 6-59 0,-5-9-95 16,5 9-71-16,-1-8-61 0,1 8-40 16,6-10-32-16,-1 3-27 0,5 1-19 0,2-2-26 15,3-1-19-15,-1 2-17 0,7-3-13 0,-3 2-15 0,2 2-8 16,2-3-8-16,-2 4-15 0,2 0-51 0,-2 0-78 15,-3 2-97-15,2 0-102 0,-1 0-84 0,1 2-82 16,-1-3-450-16,-5 4-509 0</inkml:trace>
  <inkml:trace contextRef="#ctx0" brushRef="#br0" timeOffset="119258.3">9494 6808 763 0,'4'-9'639'0,"-2"1"-42"16,3 1-15-16,-5 7-47 0,4-11-75 0,-4 11-127 15,5-10-17-15,-5 10-107 0,4-6 1 0,-4 6-39 0,0 0 36 16,8 2-26-16,-4 3 20 0,-1 4-18 16,1 2 7-16,0 4-11 0,-1 4-8 0,-1 1-20 15,2 1-17-15,-1 3-29 0,-1 1-16 0,0 1-20 16,0 1-9-16,-2-3-12 0,0-2-7 0,0 1-13 0,0 1-4 15,0-3-22-15,-1 0-53 0,0-1-59 0,-1-1-78 16,2-3-72-16,-1-3-79 0,0 1-31 0,-1-1-136 16,1-4-60-16,0 1-183 0,-2-3-427 0,3-7-786 15</inkml:trace>
  <inkml:trace contextRef="#ctx0" brushRef="#br0" timeOffset="119745.36">9512 6965 498 0,'-3'-19'734'0,"3"3"-102"0,0 1-49 16,1 2-49-16,2-5-81 0,1 2-86 0,1 0-72 16,1 2-59-16,4-1-61 0,2-1-28 0,2 2-33 15,0 1-22-15,4 3-19 0,-4 0-15 0,1 2-11 16,-1 0-16-16,1 2-12 0,-1 3-27 0,-3 2-21 0,3-1-11 16,-4 4-9-16,1 1-3 0,-3-1-2 15,0 2-4-15,-3 2-1 0,-2 2-4 0,0-2 4 16,-3-6 6-16,-3 16 11 0,-1-5 6 0,-1 1 8 0,-3-1 6 15,-4 0 4-15,0 3 5 0,-3-4 3 0,3 3 2 16,-2-4 1-16,1 2 9 0,3-4-4 16,0 1 5-16,1-1 8 0,3-2 7 0,-1 1 11 0,3-1 3 15,4-5 2-15,-10 7 0 0,10-7 11 0,0 0 17 16,3 6 11-16,-3-6 11 0,10 3-8 0,-10-3-9 16,14 4-7-16,-14-4-7 0,20 4-13 0,-8-2-5 15,1 1 1-15,-2 0-14 0,3 2-1 0,2 2-6 16,-1-2-3-16,0 2-5 0,-2 3 0 0,4-3 7 15,-5 3-46-15,5 2 43 0,-5 0-45 0,0-2 46 16,-3 3-45-16,0-2 47 0,-1 1-49 0,-2 2 36 16,1-2-29-16,-5 1 52 0,-2-2-47 0,0 1 47 15,0 1-43-15,-4-2 45 0,-1 1-25 0,-2 0 37 16,-1 0-37-16,-1-2 11 0,-5 1 10 0,4-2 12 16,-4 2 8-16,-4-3 1 0,1 0 14 0,-1-1 8 15,0-3 11-15,0 1-9 0,-1 1-5 0,0-4-12 16,1 0-10-16,-1-2-10 0,1 0-8 0,0-2-28 15,3 0-66-15,0-2-65 0,0-2-42 0,2 1-127 0,1-3-27 16,2-2-82-16,0 0-120 0,3-3-174 0,1-5-276 16,3 1-577-16</inkml:trace>
  <inkml:trace contextRef="#ctx0" brushRef="#br0" timeOffset="120094.91">9660 6505 180 0,'0'0'561'0,"-13"-6"-110"0,13 6-105 16,-11-5 13-16,11 5-61 0,-13-4-65 0,13 4-49 16,-9-1-32-16,9 1-34 0,0 0-19 0,-9-3-13 15,9 3-12-15,0 0-5 0,0 0 0 0,0 0 17 16,0 0 0-16,0 0 6 0,0 0 2 0,0 0-6 15,0 0-9-15,12 0-15 0,-12 0-36 0,21 0 28 16,-8 0-1-16,6-2-9 0,0 1 1 0,1-1 5 16,2 1 12-16,4-1 9 0,2-1 15 0,-2 2-43 15,-2-1 46-15,2 0-39 0,-6 0 53 0,-2 0-37 16,1 0 53-16,-6 1-43 0,1 1 49 0,-1-2-47 0,-13 2 39 16,18-3-49-16,-18 3-11 0,14 0-11 0,-14 0-12 15,0 0-14-15,14-2-9 0,-14 2-48 16,0 0-33-16,6 4-142 0,-6-4-47 0,0 0-95 0,4 6-91 15,-4-6-129-15,0 0-547 0,5 6-735 0</inkml:trace>
  <inkml:trace contextRef="#ctx0" brushRef="#br0" timeOffset="120980.35">10475 6994 289 0,'0'0'512'16,"0"0"-71"-16,-11-2-35 0,11 2-10 0,0 0-21 15,-13-1-29-15,13 1-25 0,0 0-23 0,0 0-9 16,-10-1-23-16,10 1-25 0,0 0-40 0,0 0-38 0,0 0-24 15,0 0-17-15,0 0-5 0,0 0 2 0,0 0-2 16,0 0-43-16,0 0 35 0,14 0-48 16,-14 0 31-16,24-2-42 0,-10 2 23 0,2 0-39 0,3-1 28 15,0 1-34-15,3-1 27 0,1 1-36 0,-2-1 19 16,1-1-24-16,1 2 24 0,0-1-30 0,-1 0 24 16,-2 1-30-16,3-2 20 0,-6 2-24 15,2-1 22-15,-2 1-26 0,-3 0 24 0,0-2-30 0,-14 2 16 16,19 0-53-16,-19 0-37 0,19 0-89 0,-19 0-28 15,14-1-75-15,-14 1-81 0,10-3-68 16,-10 3-100-16,0 0-97 0,0 0-394 0,8-4-626 0</inkml:trace>
  <inkml:trace contextRef="#ctx0" brushRef="#br0" timeOffset="121270.4">10709 6827 506 0,'-10'-5'458'0,"5"0"-49"0,5 5-36 0,-10-7-41 16,10 7-51-16,-8-7-68 0,8 7-42 0,-8-4-36 15,8 4-22-15,0 0-16 0,0 0 26 0,0 0-10 0,-10 4 18 16,10-4-10-16,0 10 21 0,-1-2-3 0,1 1 10 16,0 3-14-16,0 3 0 0,0-1 2 15,0 2-7-15,0 4-7 0,0 1-9 0,1 1-11 0,-1-1-19 16,3 3-47-16,-2-1 35 0,0-1-54 0,1 1 37 15,-1-1-37-15,0-1 26 0,2-1-44 0,-1-2 37 16,-2 0-51-16,3-1 4 0,-2-1 2 16,-1-2 5-16,1-3-4 0,0 3-59 0,1-4-24 0,-1 0-120 15,-1-2-30-15,1 0-131 0,-1-8-101 0,4 10-159 16,-4-10-346-16,0 0-571 0</inkml:trace>
  <inkml:trace contextRef="#ctx0" brushRef="#br0" timeOffset="121856.33">11288 7299 41 0,'0'0'572'0,"0"0"-83"0,0 0-69 15,0 0-1-15,0 0-67 0,0 0 4 0,0 0-62 16,0 0 38-16,0 0-58 0,0 0 41 0,0 0-69 16,0 0 21-16,0 0-79 0,0 0 2 0,0 0-70 15,4-8 27-15,-4 8-62 0,2-9 22 0,-2 9-60 16,6-12 35-16,-4 2-47 0,3 3 34 0,-1-6-47 15,4 2 27-15,-2-3-34 0,1-2 31 0,2-1-46 16,1-3 38-16,0-2-42 0,-1 1 37 0,6-6-45 16,-3 1 42-16,-1-4-46 0,3 0 38 0,-1 0-40 15,1 1 42-15,-1 3-44 0,0-3 40 0,-2 3-40 16,0 3 42-16,0 3-37 0,-1 0 36 0,-1 1-39 16,0 5 16-16,0 1-14 0,-3-1 41 0,1 3-44 15,-2 1 39-15,1 2-39 0,1 1 31 0,-2 2-31 16,-5 5 40-16,0 0-38 0,15 2 39 0,-10 5-33 15,2 2 44-15,-1 6-35 0,-1 2 40 0,4 6-37 0,-4 1 36 16,3 0-31-16,0 5 18 0,-2 2-26 0,3 1 30 16,-3-1-30-16,2-1 30 0,-3 1-26 15,3-4-5-15,-3-1 5 0,0 1-2 0,0-3 4 0,0 1 0 16,-1-2 16-16,0-3-11 0,-2 0-8 0,1-1 1 16,-2 0-1-16,2-2 2 0,-3-4 1 0,1 2 1 15,-1-2-4-15,1-1-3 0,1 0 2 0,-2-4 0 16,0 3-9-16,0-3-42 0,0-8-63 0,0 13-60 15,0-13-66-15,-2 9-134 0,2-9-32 0,-2 7-81 16,2-7-102-16,0 0-492 0,0 0-698 0</inkml:trace>
  <inkml:trace contextRef="#ctx0" brushRef="#br0" timeOffset="122043.07">11509 7163 485 0,'-10'-8'654'0,"1"2"-61"0,3-1 10 0,-1 0-48 0,1 2-57 16,2 0-83-16,4 5-79 0,-2-11-64 16,2 11-48-16,2-11-71 0,2 6 2 0,6-1-21 15,-1 1-67-15,5-2 27 0,0 2-58 0,3 0 19 16,-1 0-106-16,5-1-51 0,-2 1-106 0,4 1-110 0,0-1-96 16,1 0-121-16,-3 0-627 0,-1 1-776 0</inkml:trace>
  <inkml:trace contextRef="#ctx0" brushRef="#br0" timeOffset="122302.7">12174 6874 316 0,'0'0'753'16,"-5"-11"-92"-16,5 11-39 0,-4-10-54 0,4 10-66 15,-3-7-98-15,3 7-86 0,0 0-62 0,-6-5-56 16,6 5-30-16,0 0-30 0,-4 7-9 0,-1 2-15 15,4 0-1-15,-2 4-44 0,2 3 37 0,-3 1-39 16,1 3 27-16,1 2-48 0,-2 2 24 0,1 3-37 16,1-2 19-16,-1 1-35 0,-2 1 3 0,3-1-9 0,-1-1-1 15,-2-1 0-15,1-2-4 0,-1 1-21 16,1-4 6-16,0-2-66 0,1 1-82 0,-1-4-53 0,0-3-146 16,1 1-62-16,1-3-103 0,-1-1-226 0,1-1-323 15,2-7-684-15</inkml:trace>
  <inkml:trace contextRef="#ctx0" brushRef="#br0" timeOffset="122786.99">12034 7059 163 0,'-2'-20'839'16,"-1"0"-161"-16,2 1-32 0,0 0-56 0,1-1-42 16,2 0-112-16,0 0-42 0,1 1-120 0,4-2-17 15,1 2-82-15,3-1 0 0,-1 4-66 0,3 0 0 16,4 4-45-16,-2-2 19 0,3 5-50 0,0 0 27 15,-3 2-42-15,3 2 26 0,-4 0-46 0,3 3 33 16,-3 1-53-16,0 2 6 0,-3 0-74 0,1 5 26 16,-2-2-21-16,-2 2-12 0,-2 1 0 0,-1 1 0 0,-2 1 0 15,-3 1 5-15,-1-1 11 0,-2 2 17 16,-3-2 11-16,-2 3 9 0,-2 0 9 0,-2-1 7 16,1-1 7-16,-3 1 5 0,-1 0 2 0,3-2 4 0,0-1 4 15,1 2 5-15,1-5 11 0,2 1 12 16,0-1 15-16,3 1 5 0,5-6 3 0,-9 8-1 0,9-8 3 15,-4 6 6-15,4-6 7 0,4 8-5 0,-4-8-4 16,14 3-10-16,-6 0-5 0,2 1-7 0,1-1-3 16,1 2-6-16,5-1-18 0,-3 3 13 0,2 1-5 15,2 0 1-15,0 1-2 0,0 2 0 0,0 1-7 16,-4 0 3-16,4 1-40 0,-4 0 47 0,1 1-44 16,-4 1 44-16,-1-4-33 0,-1 3 37 0,-3 2-43 15,-1-4 44-15,-1 0-40 0,-4 0 56 0,0-2-35 16,-1 3 18-16,-4-3 18 0,-1 2 15 0,-4-3 6 15,-1 4 4-15,-1-4 4 0,-6 3 0 0,2-3 3 16,-3 1 3-16,-2-3 3 0,1 1 1 0,-3-1 2 16,1-1-10-16,3-3-11 0,0 1-10 0,-1 1-8 15,3-3-6-15,-3 1-7 0,4-2-12 0,-2-1-55 16,4 0-91-16,-1 0-137 0,2 0-108 0,-1 0-198 16,2-1-279-16,1 1-378 0,-1-3-845 0</inkml:trace>
  <inkml:trace contextRef="#ctx0" brushRef="#br0" timeOffset="153768.15">19219 14951 132 0,'-5'-9'633'0,"0"0"-130"15,3 2-106-15,-5 1 35 0,3 1-46 0,1-2-56 16,3 7-83-16,-7-6-35 0,7 6-58 0,0 0-9 16,-9 1-19-16,9-1 16 0,-4 15-9 0,1-4 0 15,0 8 13-15,2 3 0 0,0 7-1 0,-1 2-4 0,2 7-4 16,0 4-32-16,0 0 16 0,-1 1-14 15,1 8-8-15,-1-2-8 0,-1-6-10 0,1-1-8 0,-3 5-18 16,3-7 1-16,-3-1-13 0,3-2-6 0,-2-3-35 16,1-4 31-16,-2-3-35 0,1-2 33 0,2-3-40 15,0-1 39-15,-2-2-43 0,3-2 38 0,-2-3-24 16,2 0 13-16,-3-4-21 0,3 1 32 0,0-2-30 16,0-9 25-16,-2 11-24 0,2-11 19 0,0 0-31 15,0 0 31-15,0 0-7 0,-7-7-5 16,5 1 0-16,0-3-7 0,0-2-11 0,-2-2 2 0,1-6-5 15,1 0-2-15,-2-5-6 0,0 0 0 0,2-3 8 16,-1-2 0-16,0 0-5 0,2-2 11 0,1-1 4 16,0 0-1-16,0-4 1 0,3 0 8 0,-1-1-5 15,2 2-17-15,0 0-12 0,2 1 45 0,3 2-38 16,-2-2 38-16,2 3-1 0,0 0-9 0,2 0 4 16,1 2-3-16,2-1-27 0,1 3 32 0,2 1-2 15,1 1 2-15,2 1-11 0,0 2 8 0,2 1-4 16,1 1 4-16,0 3 0 0,1 1-4 0,-2 5-1 15,-1 1-3-15,0 4 5 0,-3 2-12 0,1 1 3 16,-2 3-29-16,2 2-22 0,0 0-55 0,-2 4-45 16,-2-1-54-16,1 4-28 0,-1 1-57 0,-2 0-56 15,-3 1-63-15,0 4-41 0,-1-2-548 0,-2 0-607 16</inkml:trace>
  <inkml:trace contextRef="#ctx0" brushRef="#br0" timeOffset="153984.51">19350 15356 709 0,'-17'8'638'0,"3"-2"-87"0,0-1 7 0,4-1-49 0,-2 0-70 15,3-1-70-15,9-3-76 0,-14 5-44 0,14-5-75 16,-9 4-1-16,9-4-40 0,0 0 1 0,0 0-16 16,0 0-13-16,0 0-13 0,21-2-39 0,-11 0 14 15,5-1-13-15,1 1-11 0,3-2-10 0,-1 1-3 16,2-1-13-16,6 2-3 0,-2-2-35 0,-2 2-63 15,-1-1-63-15,2 3-62 0,-2 0-41 0,3 0-59 16,-3 0-20-16,0 3-117 0,-1-1-55 0,1 0-516 16,-4 1-624-16</inkml:trace>
  <inkml:trace contextRef="#ctx0" brushRef="#br0" timeOffset="155038.25">20791 14755 544 0,'0'0'483'0,"-1"-14"-128"16,1 14-6-16,-2-11-67 0,2 11-3 0,-7-11-55 15,2 7-43-15,-4 1-27 0,9 3-14 0,-15-5-6 16,2 5-13-16,0 1 15 0,-5 2-20 0,-2 4 11 15,-4 2-21-15,-3 4 11 0,-8 6-15 0,2 1 10 16,-3 4-13-16,0 4-7 0,-7 5 1 0,2 5-2 16,1 2-10-16,0 2-1 0,1 1 4 0,3 4-8 15,3-1 6-15,1 2-19 0,4 2 5 0,1 1-19 16,6-9 9-16,4 3-19 0,0-1 13 0,6 0-13 0,1 2 2 16,5-8-7-16,2 1-7 0,3-1-4 15,3 0-38-15,2-2 40 0,5 0-4 0,3 3-3 16,3-3-4-16,2-3-4 0,5-1-3 0,1-2 2 0,3-4-7 15,3 0-1-15,0-4-7 0,2-2-9 0,-4-4-14 16,-2-2-3-16,3-2 2 0,0-2 2 0,-5-2-14 16,0-1 11-16,-2-1-11 0,-4-4-18 0,-1 2-13 15,-1-3-32-15,-2 1-18 0,-3-2-41 0,-11 0-18 16,21-2-72-16,-21 2-9 0,15-1-105 0,-15 1-61 16,10-5-556-16,-10 5-578 0</inkml:trace>
  <inkml:trace contextRef="#ctx0" brushRef="#br0" timeOffset="155507.17">20922 15853 352 0,'0'0'601'0,"0"0"-144"0,-12-2-79 0,12 2-25 15,-5-4-46-15,5 4-62 0,-4-8-31 0,4 8-62 0,0-14-9 16,0 4-30-16,4-2 21 0,0-1-10 0,1-3 20 16,0-2-16-16,4-3 4 0,-1-2-17 0,1-4-1 15,1-3-6-15,1 0-15 0,2-9-21 0,-1 0-12 16,-1-2-11-16,1-2-11 0,-1 0-8 0,-2 1-4 15,3 0-7-15,-2 8-2 0,-1-8-45 0,0 12 50 16,0 0-4-16,-3 6-6 0,2 2 0 0,-2 3-2 16,-2 1-4-16,2 4-3 0,-2 3 1 0,1 1 3 15,-1 3-2-15,-4 7 1 0,7-3 1 0,-7 3-36 16,10 9 49-16,-5 1 0 0,1 6 5 0,2 5-1 16,0 8-1-16,0 5 0 0,3 6-5 0,-1 3 21 15,0 1 5-15,2 1 12 0,-2-1-2 0,3-2-1 16,-2 2-9-16,-2-3-2 0,3-1 2 0,-3-6-47 15,0 0 39-15,-2-4-47 0,2-4 41 0,-5-2-45 0,3-1 42 16,-2-6-47-16,0 0 27 0,0-1-66 16,-3-4-77-16,2-1-90 0,-3 0-102 0,1-5-110 0,-2-6-120 15,0 11-573-15,0-11-745 0</inkml:trace>
  <inkml:trace contextRef="#ctx0" brushRef="#br0" timeOffset="155668.31">20993 15648 511 0,'-10'-6'750'0,"5"-1"-178"0,1 0-107 0,4 7-45 0,-2-13-58 15,4 8-55-15,5-3-68 0,4 0-46 0,2-2-53 16,5 0-63-16,2 2-98 0,3-3-82 0,5 0-141 16,0 1-98-16,2 2-149 0,-5 0-400 0,-2 1-452 15</inkml:trace>
  <inkml:trace contextRef="#ctx0" brushRef="#br0" timeOffset="155922.26">21627 15564 645 0,'0'0'731'0,"0"0"-166"0,0 0-124 0,0 0-31 0,10 8-42 16,-6-2-36-16,1 2-55 0,3 3-73 0,0 2-19 15,2 0-33-15,-1 5-19 0,1 0-11 0,0 2-24 16,-1 0-21-16,-1 2-12 0,-3-1-6 0,3 2-11 16,-6-3-3-16,-1 0-6 0,1 0-5 0,-5 0-4 15,2-1-5-15,-2-1-5 0,-3 0-5 0,0-1-22 16,-1-1-46-16,-2-1-72 0,-1-3-109 0,1-2-69 16,-1 2-154-16,-3-4-94 0,4-3-506 0,-1-2-675 15</inkml:trace>
  <inkml:trace contextRef="#ctx0" brushRef="#br0" timeOffset="156611.63">21989 15249 735 0,'1'-13'755'0,"-1"4"-174"0,0 1-133 0,0 8-74 16,0 0-8-16,0 0-32 0,0 0-36 0,5 16-41 16,-3 1-25-16,0 9-33 0,3-1-20 0,0 10-19 15,0 0-23-15,2 0-26 0,-1 3-32 0,-1-2-27 16,4 0-20-16,-2-2 39 0,-1 1-50 0,-1-3 38 16,-2-4-42-16,2-3 26 0,-3-1-38 0,-2-2 40 15,2-4-47-15,-2-2 39 0,0-1-41 0,0-3 38 16,-2 0-43-16,2-3 38 0,-2-2-60 0,2-7 25 15,-8 8-47-15,8-8 44 0,0 0-39 0,-9-1 47 16,4-4 0-16,0-2-3 0,-3-4 2 0,3-2 4 16,-2-3 0-16,-1-4-3 0,0-1 4 0,-1-4 0 15,3-1 4-15,-2-6 8 0,4 0 4 0,-1-2-3 16,3 0-6-16,3 3 9 0,3-6 1 0,1 2-33 16,1 0 40-16,3 2-35 0,0 2 35 0,4-1-39 15,0 6 39-15,3-1-42 0,-2 3 4 0,6 2 38 0,-4 3-40 16,2 3 29-16,1 2-35 0,-1 5 36 0,-1 1-38 15,-2 4 38-15,-1 3-50 0,0 1 23 16,0 2-52-16,-2 7 18 0,-2 0-19 0,0 3-7 0,-3 1-4 16,-4 3 15-16,1 1-5 0,-4 2 23 0,-2 1 0 15,-3 3 15-15,-2-2 0 0,-3 2 8 0,-3 1 1 16,2-3 8-16,-6 0 0 0,4-2 3 0,-1-2 4 16,-1 0-5-16,2-5 7 0,2 2-3 0,0-4 14 15,1 0 6-15,3-3 26 0,0 0-5 0,3-2-8 16,4-5-4-16,-6 6-6 0,6-6-4 0,0 0-3 15,9 3-4-15,-9-3 1 0,17-3-3 0,-5 2-1 16,1 1-4-16,4-1-13 0,1 1 15 0,1 0-13 16,0 2 13-16,0 1-10 0,3 0 21 0,-2 4-2 15,2-1-10-15,-3 4 24 0,-2-1-1 0,-1 2 5 16,-3-1 0-16,-1 1-2 0,-3 1 6 0,-3 0 17 16,-2-2 9-16,-3 4-3 0,-1-3-4 0,-2 2-19 15,-2 2-29-15,-3-2 30 0,-2 0-39 0,-3 2 30 16,-4-2-43-16,1 0-13 0,-2 0-110 0,-3-3-29 0,-2-2-88 15,3 0-83-15,-3-3-83 0,2 0-119 16,0-4-147-16,0-1-301 0,1-3-586 0</inkml:trace>
  <inkml:trace contextRef="#ctx0" brushRef="#br0" timeOffset="156966.12">22512 14755 736 0,'7'-20'625'0,"0"4"-156"15,3 1-74-15,-1 3-19 0,1 0-42 0,5 4-33 16,-2 1-59-16,6 3-32 0,-1 4-41 0,1 3-20 16,6 4-20-16,3 5-11 0,0 3-8 0,4 7-14 15,0 5-12-15,0 4-13 0,-2 4-2 0,5 8-4 16,-4 4 1-16,-2 2-5 0,-2 5-2 0,-4 2-6 15,-8-7-5-15,-1 1 0 0,-2 3-2 0,-5-1 19 16,-1 0 10-16,-4-3 18 0,-2-3 12 0,-1 1 14 16,-4-1-18-16,-2-1 28 0,-2-4-15 0,-2-1 8 15,-3-1-13-15,-3-1-8 0,0-5-17 0,-3-1-7 0,3-7-17 16,-7 3-3-16,1-1-13 0,0-6-15 16,-1-2-2-16,-2 0-10 0,1-3-28 0,-3-2-48 15,-2 0-52-15,0-3-69 0,0-2-94 0,-2-2-90 0,-2-1-119 16,0-1-75-16,5-2-201 0,-3-2-457 0,0-1-825 15</inkml:trace>
  <inkml:trace contextRef="#ctx0" brushRef="#br0" timeOffset="158635.2">22132 16375 301 0,'1'-9'597'0,"-1"1"-127"15,0-1-62-15,-2-2-35 0,0 0-33 0,-4 1-59 16,4 0-48-16,-4 1-41 0,0 0-37 0,-2 1-14 16,-2 1-2-16,-1 2-9 0,-1-1-3 0,-1 4-5 15,-2 1-9-15,0-1-9 0,-1 2-11 0,0 2-17 0,0 0-16 16,-3 3-13-16,3 0-9 0,0 1-9 16,3 2-5-16,-1 0-5 0,3 0-6 0,1 1 0 15,1 2-4-15,4 0-2 0,1-2 1 0,1 2-4 0,3 1-2 16,0-2-2-16,5 1-1 0,2 3-15 0,0-3-21 15,5 2-27-15,2 0-26 0,1 0-19 16,2 2-22-16,-1-1-9 0,1 0-4 0,0 1 9 0,-2-1 20 16,-1-1 15-16,0 2 19 0,-1 0-18 0,-3-2 57 15,-1 1-21-15,-4-2 59 0,2 1 3 0,-5-1 53 16,1 0 11-16,-3 0 45 0,0-2 3 0,-3 3 27 16,-1-3-4-16,-3 0 11 0,0-1-8 0,-2 0-4 15,-1-1-4-15,-4 0-14 0,1-2-1 0,-3-1-16 16,0-3 15-16,-2 1-19 0,4-3 1 0,-4 0-7 15,1-3-21-15,1-1-10 0,0 1-18 0,2-3-42 16,0-1-24-16,1-2-54 0,1 0-61 0,1-2-42 16,3 0-50-16,0 0-44 0,3 0-87 0,3-2-97 15,-1 0-108-15,3 3-364 0,5-2-511 0</inkml:trace>
  <inkml:trace contextRef="#ctx0" brushRef="#br0" timeOffset="158831.92">22305 16438 691 0,'0'0'761'0,"0"0"-180"0,11-1-100 15,-11 1-60-15,5 5-43 0,-5-5-42 0,5 12-51 16,-1-4-45-16,0 3-50 0,0 1-59 0,0 2-14 16,2 0-13-16,-2 3-31 0,0-2-6 0,-1 1-39 15,1-2-56-15,-2 1-59 0,0-2-105 0,-2 1-53 16,0-1-138-16,0-2-81 0,-2 0-173 0,-1-2-258 15,-1-1-457-15</inkml:trace>
  <inkml:trace contextRef="#ctx0" brushRef="#br0" timeOffset="158993.62">22310 16321 964 0,'-4'-12'769'0,"1"1"-144"0,1 3-114 15,-1 1-95-15,3 7-86 0,-2-11-66 0,2 11-104 0,0 0-134 16,3-5-122-16,-3 5-118 0,7 4-146 16,-7-4-162-16,6 7-381 0,-6-7-466 0</inkml:trace>
  <inkml:trace contextRef="#ctx0" brushRef="#br0" timeOffset="159486.51">22578 16430 454 0,'0'0'894'0,"0"0"-205"0,0 0-94 16,-4 7-65-16,4-7-28 0,-1 11-96 0,2-1-53 15,-1 0-108-15,1 1-20 0,3 1-71 0,1 5-2 16,-1-1-53-16,3-1 3 0,-2 0-24 0,-1 1-43 16,1-1-28-16,-1-3-15 0,-2 0-21 0,3-2-15 15,0 1-25-15,-2-3-2 0,-1 0-12 0,2-1-6 16,-4-7-19-16,4 9-35 0,-4-9 1 0,0 0-16 15,12 1 22-15,-12-1 9 0,10-5 34 0,-4 1 16 16,-1-2 15-16,2-3 13 0,0 2 8 0,0-6 9 16,-1 3 23-16,3-4 32 0,-1 4 18 0,-2-2 23 15,2 1 12-15,-2 2 8 0,1 0 11 0,0-1-16 16,-2 6-14-16,0-2-9 0,1 0 0 0,-6 6 0 0,11-5-7 16,-11 5-9-16,9 2-26 0,-9-2 17 15,10 9-5-15,-6-3-7 0,1 1-3 0,1 1-26 0,0 0-54 16,0 1-31-16,-1-1-45 0,-1-1 8 15,2 1-9-15,-1-1 2 0,2-1 2 0,-7-6-26 0,10 8 36 16,-10-8-34-16,14 3 60 0,-14-3-18 0,17-1 63 16,-6-4 19-16,-2 1 18 0,0-1 24 15,3 1 24-15,0-3 22 0,0-1 23 0,-1 1 23 0,1-2 40 16,-3 2 36-16,2 0 23 0,-2 1 12 0,-1 0 13 16,2 1-36-16,-2 1 10 0,-8 4-44 0,13-5 49 15,-13 5-33-15,14 2 10 0,-14-2-58 0,11 7 0 16,-5-2-45-16,1 3 12 0,-2 0-46 0,2 1 5 15,0 1-93-15,0 1-51 0,0 0-88 0,2 1-96 16,-2-1-63-16,0-1-113 0,2 1-74 0,0 0-115 16,0-3-395-16,1-3-658 0</inkml:trace>
  <inkml:trace contextRef="#ctx0" brushRef="#br0" timeOffset="160044.38">23466 16469 744 0,'0'-12'851'0,"-2"3"-138"15,0-1-113-15,0 2-25 0,-1 3-41 16,3 5-133-16,0-11-32 0,0 11-44 0,0 0 6 0,0 0-16 16,-7 11-3-16,4-1-43 0,3 4-34 0,0 5-37 15,0 2-32-15,0 1-42 0,0 6-14 0,1 3-12 16,-1 2-26-16,0 6-13 0,-1 0-17 0,0-1-18 16,0 3-15-16,-1-1-33 0,-2-3-17 0,2 0-38 15,1-4-8-15,-2-2-30 0,-1-4 7 0,3-2-30 16,-2-4 15-16,1-1-37 0,-2-2 24 0,0-5-46 15,2-1-1-15,-2-1-27 0,-1-3 5 0,1-3 15 16,4-5 25-16,-9 5 31 0,9-5 30 0,-12-5 16 16,7-1 26-16,1-3 33 0,-1-2 26 0,-1-4 23 15,1-2 33-15,1-2 3 0,-1-5 30 0,2 0-7 16,-1-3 35-16,3-2-3 0,0-2-13 0,2 2-39 16,2-7 38-16,1 1-41 0,3 2 28 0,1-1-39 15,3 3 29-15,2 0-49 0,1 2 36 0,2 2-35 16,0 1 23-16,2 4-36 0,1 2 21 0,2 2-36 15,-5 3 36-15,2 4-37 0,-1 0 28 0,-1 3-32 16,0 3 26-16,0 1-32 0,-3 2 20 0,0 2-39 0,-3 2 26 16,2 2-46-16,-2 1 29 0,-4 3-37 0,1-1 40 15,-3 2-30-15,-2 2 40 0,-1-1-26 0,-1 1 42 16,-1 1-3-16,-3 0-1 0,-1-1 5 0,-1 1 0 16,-2-2 6-16,-2 1 6 0,-2-2 3 0,1 1 9 15,-5-2 14-15,2-1 13 0,-1-2 13 0,0 0 16 16,-2 0 16-16,4-2 3 0,-1 0-3 0,0 0-2 15,3-2 5-15,0 0 5 0,1 2-9 0,10-3-1 16,-14 1-9-16,14-1-11 0,-13 3-19 0,13-3-13 16,-10 1-10-16,10-1-18 0,0 0-28 0,-9 1-37 15,9-1-55-15,0 0-57 0,0 0-58 0,0 0-14 16,0 0-54-16,0 0-42 0,0 0-56 0,0 0-18 16,0 0-28-16,7 5-85 0,-7-5-54 0,0 0-576 15,0 0-758-15</inkml:trace>
  <inkml:trace contextRef="#ctx0" brushRef="#br0" timeOffset="161071.95">24360 15635 148 0,'0'0'854'0,"0"0"-193"0,1-9-76 0,-1 9-74 15,0 0-26-15,5-8-18 0,-5 8-72 0,11-4-28 0,0 1-60 16,0 0-34-16,7 2-24 0,1-1-14 0,7-1-23 16,3 0-18-16,7 1-29 0,2-1-15 15,2 0-20-15,0 0-15 0,3 2-23 0,2-4-12 0,-7 2-20 16,2 1-14-16,-10 2-17 0,-3-2 3 0,-2 1-17 16,-4 1-68-16,-2 0-63 0,-6 0-60 0,1 0-29 15,-1 1-94-15,-13-1-100 0,13 4-73 0,-13-4-116 16,1 7-165-16,-1-7-442 0,-6 8-805 0</inkml:trace>
  <inkml:trace contextRef="#ctx0" brushRef="#br0" timeOffset="161341.54">24585 15807 39 0,'-19'6'816'0,"4"-4"-229"0,-1 2-33 0,-1-1-23 15,4-2-33-15,-1 2-22 0,4 0-60 16,0-2-57-16,10-1-74 0,-17 3-60 0,17-3-40 15,-10 3-22-15,10-3-7 0,0 0-13 0,0 0-21 0,1 8-21 16,-1-8-42-16,17 2 14 0,-3-1-38 16,3 1 16-16,4-1-32 0,1-1 18 0,7 0-6 15,-1 0-12-15,3 0 2 0,0 0-4 0,-1 0-5 16,1 0-1-16,-3 0-8 0,-1 0-5 0,-5 0 6 0,-2 0-9 16,1 1-18-16,-5-1-14 0,-3 0-11 0,0 0-18 15,-13 0-31-15,19 2-37 0,-19-2-29 0,18 1-42 16,-18-1-39-16,10 4-79 0,-10-4-50 0,10 6-136 15,-10-6-95-15,3 6-400 0,-3-6-606 0</inkml:trace>
  <inkml:trace contextRef="#ctx0" brushRef="#br0" timeOffset="162711.76">25988 15803 61 0,'0'0'775'0,"0"0"-179"16,-6 7-112-16,6-7 5 0,0 0-61 0,0 0-41 15,0 0-68-15,0 0-59 0,0 0-52 0,0 0-31 16,0 0-19-16,0 0-24 0,2-10 0 0,-2 10-36 0,6-9 9 15,-2 3-25-15,3 0 7 0,1-2-24 16,-1-1 11-16,2-1-27 0,1-1 11 0,3-1-26 16,0-5 17-16,1 1-25 0,0-2 21 0,3-2-33 0,0-3 29 15,1-1-29-15,-1-3 23 0,2-5-6 0,1 1-2 16,-2-4-3-16,1-2-6 0,-1 3-10 0,1-2 6 16,-1 0-2-16,0 2 2 0,0-1-2 0,-4 5-38 15,0 1 40-15,0 3 0 0,0-3 0 0,-2 4-16 16,-2 4-19-16,0-1 37 0,1 2-11 0,-2 0 5 15,-1 5-6-15,1 1 1 0,-2-1-2 0,-1 3-2 16,2 2 1-16,-3 0-8 0,0 1 3 0,0 2 1 16,0 0-1-16,-1 1 0 0,4 2-1 0,-8 4-6 15,9-6 4-15,-9 6 8 0,11 1-4 0,-11-1 3 16,14 8 0-16,-7-2 2 0,-1 4-6 0,2 3 5 16,1 2 2-16,0 5-1 0,0 1 2 0,1 7 2 15,-1 3-26-15,1 2 40 0,1 9-23 0,-2-1 39 16,-1 3-27-16,0 0 36 0,-1 1-35 0,0 0 40 15,-1-1-20-15,-3-4 32 0,1-1-20 0,-2-2 22 16,3 1-10-16,-2-3-2 0,-1-4-6 0,0-1-7 16,0 1-7-16,-1-4-3 0,1-1-6 0,0-3-7 0,-2-1-3 15,2-3-3-15,-2 0-17 0,1-4 16 16,-1 0-17-16,0-1 19 0,0-3-22 0,0 0 21 16,1-2-24-16,-1 0 10 0,0-1-57 0,0-8-12 0,-1 11-89 15,1-11-35-15,0 0-87 0,0 0-97 0,-7 2-47 16,7-2-102-16,-5-6-87 0,5 6-582 0,-10-13-805 15</inkml:trace>
  <inkml:trace contextRef="#ctx0" brushRef="#br0" timeOffset="162916.39">26349 15562 12 0,'-10'-8'783'16,"1"2"-200"-16,1 1-70 0,3 0-44 0,0-1-73 15,5 6-59-15,-3-8-57 0,3 8-58 0,2-9-33 16,6 5-40-16,-1 0-15 0,5-1-24 0,3 1-23 16,3-1-18-16,4 0-12 0,3 1-18 0,1 2-5 15,2-1-8-15,-1 1-30 0,1 0-63 0,0 0-76 0,-2 2-79 16,-3 0-77-16,-4 1-83 0,0 0-44 16,-1 2-499-16,-3 1-495 0</inkml:trace>
  <inkml:trace contextRef="#ctx0" brushRef="#br0" timeOffset="163266.64">26058 16466 596 0,'-25'3'691'0,"5"-1"-141"16,-1 1-39-16,0 0-52 0,6-2-22 0,0 0-27 16,2 0-86-16,0 1-19 0,13-2-83 0,-19 2-29 15,19-2-57-15,-16 1-3 0,16-1-50 0,0 0 0 16,-9-3-32-16,9 3 16 0,0 0-24 0,16-5 24 0,-3 1-35 16,4 0 36-16,5-1-32 0,10-2 35 15,3 0-42-15,11-2 36 0,2 1-44 0,2 0 28 16,6 0-11-16,2-2 13 0,11 3-34 0,0-2 42 0,-10 4-45 15,-2-1 32-15,-1 0-41 0,-5-1 23 0,-12 5-67 16,-3-2 7-16,-8 1-59 0,-3 1-18 16,-7 0-22-16,-4 2-26 0,-14 0-36 0,16-1-60 15,-16 1-58-15,0 0-61 0,0 0-100 0,-17 3-66 0,0 1-489 16,-7 0-637-16</inkml:trace>
  <inkml:trace contextRef="#ctx0" brushRef="#br0" timeOffset="163516.42">25797 16609 448 0,'-14'4'721'0,"4"-2"-195"15,10-2-69-15,-13 4-52 0,13-4-35 0,0 0-26 16,0 0-42-16,12 4-45 0,1-4-47 0,8-1-40 16,7 0-19-16,8-3-18 0,13 1 9 0,2 1-20 15,4-4 15-15,2 2-39 0,5 0 35 0,9-1-36 16,1 0 19-16,-10 0-55 0,-3 3 24 0,1-2-44 15,-5 1 17-15,-4 1-41 0,-10-1 9 0,-5 0-54 0,-7 2-7 16,-2-1-55-16,-4 2-36 0,-4-1-20 16,-6 1-52-16,-13 0-77 0,21 0-72 0,-21 0-133 15,0 0-128-15,11 3-420 0,-11-3-637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5:01:27.4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8715 5576 272 0,'0'0'311'0,"0"0"-22"0,0 0-59 15,-1-7 3-15,1 7-65 0,0 0 25 16,0 0-61-16,0-7 38 0,0 7-48 0,0 0 40 0,0 0-52 16,0 0-11-16,0 0 4 0,-5-6-37 0,5 6-12 15,0 0 6-15,0 0 20 0,-4 11-2 0,2-6 6 16,-3 5 2-16,2 0 8 0,-2 6-8 0,0-1 0 15,0 4-12-15,-2 3-4 0,1 3 35 0,0 1-23 16,-1 5 11-16,-1 0-22 0,2 3-1 0,-3-2-20 16,3 1 5-16,1-1-19 0,-2 0 4 0,1-5-21 15,1 1 10-15,1-3-18 0,-1 0-1 0,1-1-1 16,0-4-1-16,0-1-2 0,2 0-1 0,-2-3-1 16,0-3-1-16,4-1 2 0,-2-1 6 0,0-1 8 15,1-1 15-15,0-3 13 0,-1 2 3 0,2-8-7 16,-1 8-10-16,1-8-4 0,0 0-9 0,0 0-6 0,0 0-2 15,0 0-1-15,0 0-3 0,-1-13-1 16,1 13-4-16,1-15 7 0,-1 3-9 0,1 0 6 0,-1-3-10 16,2 0 13-16,-2-4-12 0,1-1 2 0,-1-1-7 15,0-1 1-15,1 0 1 0,1-2 1 0,-2 2 3 16,1-1 1-16,0 1-4 0,-1-1 1 0,1 2 0 16,2 1 1-16,-2 0 2 0,4 0-2 0,-4 0 8 15,2 0-9-15,1 2 0 0,1 1-1 0,0 1 1 16,2 0 0-16,0 0 4 0,0 1-4 0,2 1 1 15,0 0 0-15,2 1 7 0,-1 1-5 0,3 0 6 16,-1 1-6-16,-1 1 5 0,3 0-5 0,0 1 6 16,1 2-8-16,1 1 13 0,-1-1-11 0,1 3 4 15,0 1-2-15,0 1 5 0,-3 0-9 0,2 1 1 16,-3 1-1-16,1 0 4 0,-1 1-8 0,-1 2 1 16,-1-2-3-16,1 2 3 0,-1 1-1 0,-1 0-2 15,-3 0-12-15,3 1-62 0,-4 0-55 0,0 1-56 16,-1 1-51-16,-1-1-50 0,-1 1-39 0,0 1-22 0,-2 0-103 15,0-8-310-15,-3 17-284 0</inkml:trace>
  <inkml:trace contextRef="#ctx0" brushRef="#br0" timeOffset="228.14">8644 5968 443 0,'-10'4'485'0,"2"-1"-22"0,8-3-100 0,-10 5-17 0,10-5-97 15,-10 4-26-15,10-4-53 0,-7 4 4 0,7-4-20 16,0 0 16-16,0 0-27 0,0 0 4 0,8 4-24 16,-8-4-1-16,15-1-22 0,-4-1-4 0,1 1-28 15,1 0-5-15,2-1-22 0,-2 1 2 0,0 1-20 16,3-1 5-16,1 1-23 0,-3 1 7 0,0 0-55 16,3 1-40-16,-4-1-65 0,1 2-21 0,-1 0-98 15,-2-1-40-15,-1 2-94 0,2 0-490 0,-2-1-453 16</inkml:trace>
  <inkml:trace contextRef="#ctx0" brushRef="#br0" timeOffset="699.02">9362 5750 342 0,'5'-9'427'0,"-1"3"-60"0,0-2-38 0,-4 8-63 0,8-11 16 15,-8 11-77-15,2-12 13 0,-2 12-16 0,3-9-13 16,-3 9-15-16,-2-9-28 0,2 9-9 0,-2-8-11 16,2 8-12-16,-10-3-8 0,10 3-50 0,-13 0 43 15,3 2-52-15,-3 1 43 0,-1 4-7 0,-4 1-8 16,1 3-7-16,-3 2-10 0,-4 4-9 0,1 4-6 15,-2 3-1-15,0 5-15 0,-1 0 2 0,5 2-12 16,-1 0 2-16,3 2-9 0,-1 0 7 0,8-4-5 16,-2 3-1-16,2-1-9 0,3-1 1 0,3 1-1 15,-2 1 0-15,3-5 2 0,4 1-4 0,-2 0 0 16,4-3-44-16,2 1 39 0,1-2-48 0,1 1 31 16,4-4-57-16,0 0 47 0,0-2-45 0,2-1 52 15,1-1-39-15,2-2 44 0,-1-2-39 0,-2-2 68 16,3-1-59-16,-1-1 53 0,1-3-41 0,-1 0 53 0,1 0-44 15,-4-2 53-15,2-1-51 0,-1-1 52 0,-2 2-41 16,-9-4 54-16,14 4-48 0,-14-4 42 16,14 1-46-16,-14-1 42 0,12 2-51 0,-12-2 43 0,0 0-64 15,11 0-27-15,-11 0-134 0,0 0-70 0,0 0-121 16,8-6-547-16,-8 6-524 0</inkml:trace>
  <inkml:trace contextRef="#ctx0" brushRef="#br0" timeOffset="1534.72">9300 6412 256 0,'0'0'461'0,"0"0"-87"0,0 0-73 15,0 0-21-15,0 0-69 0,0 0 13 0,2-7-52 16,-2 7 20-16,4-8-13 0,-4 8-14 15,6-10-10-15,1 4-11 0,-4-1-7 0,3-1 0 0,0-1 4 16,1-1-11-16,0-1-5 0,2-2-4 0,0 0-8 16,0 0-12-16,4-3-14 0,-3-2-11 0,4 1-17 15,-1-2-10-15,0-1-8 0,3-3-10 0,-3 1-4 16,4-2-8-16,-3-1-3 0,2 1-5 0,-4 2-2 16,0 2-2-16,0 0 0 0,0 0-1 0,-2 2-1 15,0 1-3-15,-2 4-2 0,0-1 1 0,-1 3 1 16,1 1-2-16,-3 1-1 0,0-1 3 0,1 4-8 15,-2-1-1-15,0 1-1 0,-4 6 3 0,8-5 0 16,-8 5 0-16,0 0 2 0,11 4 2 0,-8 2 2 16,-1 4 0-16,2 1 11 0,-1 5-9 0,-1 1 3 15,1 3 4-15,-1 2-8 0,2 3 0 0,-1 1 1 16,-1 1 1-16,3 0 5 0,-3 1-1 0,0 0-2 16,1-1-1-16,-1 0 2 0,1-1-40 0,-2-1 48 0,0-2-43 15,1 0 45-15,-1-2-43 0,-1-1 46 16,1 0-46-16,1-1 41 0,-2-4-42 0,0 1 45 0,0-1-99 15,1-4-14-15,-1 1-77 0,0-2-108 0,0-1-29 16,0-1-79-16,-1-2-148 0,1-6-315 0,-3 11-395 16</inkml:trace>
  <inkml:trace contextRef="#ctx0" brushRef="#br0" timeOffset="1699.3">9493 6328 523 0,'-7'-6'595'0,"2"0"-77"0,1 0-51 0,4 6-66 16,-2-9-71-16,2 9-56 0,2-11-51 0,2 5-38 16,4 1-30-16,1 1-32 0,2-3-26 0,3 3-21 15,3 0-18-15,-2 0-37 0,3 1-80 0,-1 2-64 16,1 0-125-16,1-1-117 0,-3 2-132 0,1 0-370 16,-3 2-419-16</inkml:trace>
  <inkml:trace contextRef="#ctx0" brushRef="#br0" timeOffset="1937.83">9926 6335 736 0,'0'0'581'0,"0"0"-65"0,9 4-18 15,-9-4-96-15,9 4-79 0,-9-4-63 0,11 9-49 16,-7-1-43-16,5-1-76 0,-4 2 27 0,0 0-69 15,2 0 35-15,-4 2-60 0,1 0 38 0,1 0-57 16,-3 2 47-16,-2-1-58 0,0 2 45 0,-2-4-51 16,-4 4 47-16,2-1-52 0,-2-1 37 0,-2 2-63 15,-1-4-86-15,0 1-83 0,-1-1-88 0,-4 0-82 16,5-2-116-16,-1-3-353 0,-2 1-394 0</inkml:trace>
  <inkml:trace contextRef="#ctx0" brushRef="#br0" timeOffset="2690.03">10143 6164 506 0,'6'-13'673'0,"-2"0"-76"0,0 2-20 0,1 0-76 0,-2 3-76 15,-2-1-77-15,3 2-70 0,-1 2-56 0,-3 5-39 16,3-9-36-16,-3 9-22 0,0 0-19 0,0 0-10 15,9 9-14-15,-8-3-8 0,2 6-10 0,-3-1-3 16,3 4-12-16,-1 2-48 0,-2 1 43 0,3 0-43 16,-2 1 34-16,2 1-43 0,-2-1 38 0,0 1-42 15,-1-3 40-15,1 1-47 0,2 0 11 0,-3-5-4 16,0 2 4-16,0-2-2 0,1-1 4 0,-1 0 2 16,3-4-4-16,-3 1 2 0,0 0-16 0,0-9-3 15,1 13 1-15,-1-13 3 0,1 8 4 0,-1-8 43 16,0 0-45-16,0 0 43 0,0 0-45 0,0 0 44 0,0 0-45 15,-6-10 47-15,5 3-32 0,-2-2 29 16,2-1-46-16,-3-1 46 0,3-3-3 0,-2-1-8 16,2-1 3-16,0-3-2 0,-1 0-2 0,2-1 10 0,2 2 8 15,-2-2 6-15,1 0 4 0,1 1 4 0,1-1 5 16,1 2 2-16,0-1-6 0,1 3-39 0,0 0 32 16,1-2-42-16,1 3 32 0,-1 1-1 15,4 1-4-15,-1 0-6 0,0 2-8 0,3 0 3 0,-2 2-7 16,0 1 2-16,2 3-7 0,-2 0-5 0,0 3 1 15,3 0 1-15,-3 4 1 0,0 0-15 0,2 3-1 16,-3 0-15-16,0 3-12 0,0-1-2 0,-3 3 0 16,-1-2 6-16,0 4 7 0,-1-2 9 0,-4 3 3 15,0-2 4-15,0 2 4 0,-4-2 8 0,-1 3 0 16,-4 1 1-16,-1-3 0 0,1 1 3 0,-4 2 1 16,1-3 3-16,0-2 3 0,-2 1-5 0,2-2 4 15,2 0 0-15,-1-3-37 0,3 1 47 0,-1-3-41 16,3 0 47-16,6-4-40 0,-12 5 38 0,12-5-6 15,-9 3-4-15,9-3-1 0,0 0 2 0,0 0-3 16,0 0-3-16,9-4 1 0,-9 4-3 0,10-3 1 16,-10 3 0-16,16 0 1 0,-16 0-5 0,19 2 2 15,-9-1-2-15,0 1-2 0,3 2 0 0,-1 0 2 16,-1 2-1-16,1-1 0 0,-1 3 3 0,2-1-2 16,-4 1-2-16,1 0 1 0,-2 1 4 0,-2-1-43 15,1 2 51-15,-2-1-42 0,-3-1 51 0,0 0-43 0,-2 3 44 16,-3-3-39-16,0 2 45 0,0 0-45 0,-4 0 49 15,-3 0-47-15,0 0 46 0,-2 0-48 0,1 0 48 16,-1-2-41-16,-4 0 39 0,1 0-48 0,1-1 4 16,-2 0-32-16,2-2-21 0,-3-1-107 0,1-1-40 15,0-1-121-15,1-2-58 0,2 0-127 0,0-1-482 16,-3-3-612-16</inkml:trace>
  <inkml:trace contextRef="#ctx0" brushRef="#br0" timeOffset="3140.08">10524 5839 1 0,'1'-12'653'0,"2"2"-136"0,-1 1-62 16,0 2-50-16,0 1-64 0,2-2-72 0,1 1-55 15,-1 2-28-15,3-2-14 0,-7 7-20 0,12-8-12 16,-12 8-15-16,14-3-9 0,-14 3-9 0,17 0 2 16,-8 3-7-16,1 3-12 0,-1 0 4 0,1 2-8 15,1 3-2-15,0 2-8 0,0 3-11 0,2 3-2 16,-1 1-12-16,-1 1-4 0,1 3-5 0,-1 3-4 16,2 0-7-16,-2 0-5 0,1 0-4 0,-1 1-3 15,0 1-2-15,0-2-4 0,-2 1 0 0,0 1-5 16,-1-4-42-16,-1 0 54 0,-3-1-51 0,1 2 48 15,-2-2-44-15,-2 2 48 0,0-3-40 0,-2-1 39 16,0 4-46-16,-2-1 51 0,-2-1-46 0,1-1 47 16,-6 1-47-16,2-2 43 0,-2 1-41 0,-3 1 47 15,2-3-4-15,-6 1-3 0,2-1-3 0,-2-4-5 16,2 1-1-16,-3-2-1 0,3-3 2 0,-2 0-3 0,-1 0-1 16,2-4 4-16,-1 2-7 0,-1-5 0 15,4 1 0-15,-1-2 0 0,-1 1-6 0,2-5 3 16,1 1-6-16,1-2-44 0,-1 0-76 0,3-2-68 0,-3 1-79 15,4-4-83-15,3-1-94 0,-2-1-126 0,3-1-395 16,1-1-557-16</inkml:trace>
  <inkml:trace contextRef="#ctx0" brushRef="#br0" timeOffset="3418.18">11043 6256 407 0,'0'0'595'15,"7"-4"-66"-15,-7 4-37 0,9-3-39 0,-9 3-66 16,12-2-44-16,-12 2-30 0,18 0-19 0,-18 0-19 16,20-1-22-16,-7 1-32 0,2 0-25 0,-2 0-66 15,4 0 15-15,-2 0-65 0,2 0 19 0,-2 1-56 16,2-1 30-16,-2 0-52 0,0 1 32 0,1 0-47 15,-1 1 23-15,-2-1-44 0,1 0-18 0,-4-1-68 0,2 3-65 16,-12-3-58-16,19 3-56 0,-19-3-59 16,13 3-65-16,-13-3-22 0,10 5-97 0,-10-5-395 0,0 0-489 15</inkml:trace>
  <inkml:trace contextRef="#ctx0" brushRef="#br0" timeOffset="3625.6">11196 6339 687 0,'-14'1'584'0,"4"1"-51"15,10-2-21-15,-18 2-58 0,18-2-51 0,-13 3-99 16,13-3-8-16,-13 1-90 0,13-1 23 0,-10 2-67 16,10-2 17-16,0 0-63 0,0 0 19 0,-4 6-47 15,4-6 22-15,0 0-61 0,13 3 34 0,-13-3-55 16,17 3 26-16,-17-3-48 0,18 1 34 0,-7 0-48 16,1 2 43-16,-1-2-60 0,2 1 2 0,-3-1-89 15,3-1 2-15,-3 1-44 0,-10-1-40 0,18 2-38 16,-18-2-59-16,14 0-53 0,-14 0-66 0,14 1-74 15,-14-1-428-15,9-3-481 0</inkml:trace>
  <inkml:trace contextRef="#ctx0" brushRef="#br0" timeOffset="6895.67">11766 6460 102 0,'0'0'461'0,"-2"7"-104"0,2-7-37 15,0 0-21-15,-6 7-43 0,6-7-21 0,0 0-1 0,-5 5-28 16,5-5-9-16,0 0 31 0,0 0-68 0,0 0 14 16,0 0-76-16,0 0 24 0,0 0-57 0,0 0 40 15,8-8-50-15,-8 8 49 0,8-10-44 0,-3 3 37 16,0-1-42-16,4-2 51 0,0 0-53 0,0-2 52 15,1-1-3-15,0-3-13 0,3-1-3 0,0-1-15 16,-2-2 0-16,3 0-6 0,-1-4-15 0,2-2-7 16,-2 1-11-16,1-2-1 0,2 1-8 0,-4-1-1 15,2 1-2-15,-1 2 0 0,0 3-4 0,-3 1 3 16,0 0 3-16,2 1 6 0,-2 2 3 0,-1 1-3 16,1 3-3-16,-3-1-7 0,0 3 2 0,0 1-8 15,-2 2-3-15,1 0-5 0,1 1-3 0,-4 2-2 16,-3 5 1-16,10-5 2 0,-10 5-3 0,0 0 2 15,13 4 1-15,-7 1-1 0,-4 2 3 0,3 2-5 16,-1 3 6-16,0 4-5 0,2 1 2 0,-3 1 2 16,-1 2-4-16,2 5 0 0,-1 0 3 0,-1 1 2 15,1 1-3-15,0-1-34 0,-1-1 48 0,1 2-42 0,-2-1 45 16,3 0-39-16,-2-5 39 0,-2 2-38 16,0-2 2-16,3-1 6 0,-2-1 2 0,-1 0 41 15,1-3-36-15,1-4-5 0,-1 2 38 0,0 0-47 0,-1-2 42 16,0-3-48-16,1 0 1 0,1-2-144 0,-2-7-75 15,1 12-154-15,-1-12-104 0,0 0-151 16,-1 7-352-16,1-7-604 0</inkml:trace>
  <inkml:trace contextRef="#ctx0" brushRef="#br0" timeOffset="7098.64">11948 6302 455 0,'-9'-5'653'15,"9"5"-80"-15,-14-6-25 0,14 6-79 0,-9-4-75 16,9 4-72-16,-8-4-54 0,8 4-42 0,0 0-33 16,-8-6-30-16,8 6-26 0,0 0-27 0,8-7-23 15,-2 4-17-15,2-1-12 0,5 0-15 0,1 1-8 16,4-2-10-16,-2 0-12 0,6 1-39 0,2-2-75 0,-2 2-88 16,1 0-81-16,1-1-81 0,-4 1-60 15,0 0-129-15,-1 1-386 0,-2-2-501 0</inkml:trace>
  <inkml:trace contextRef="#ctx0" brushRef="#br0" timeOffset="7522.62">11919 5875 430 0,'0'0'485'0,"-12"-5"-60"0,12 5-54 0,-13-5-53 16,13 5-52-16,-10-2-57 0,10 2-22 0,-9-3-28 16,9 3-29-16,-9-3-26 0,9 3-22 0,0 0-12 15,-8-3-17-15,8 3-10 0,0 0-2 0,0 0-15 16,-9-3-2-16,9 3-7 0,0 0 0 0,0 0-3 15,0 0-2-15,0 0-4 0,0 0-2 0,0 0-2 0,0 0 2 16,0 0-3-16,12-3 1 0,-12 3 1 16,14-1-2-16,-14 1-3 0,20 0 2 0,-7-2 1 15,1 1-5-15,4 1 1 0,0-1 2 0,2-1-2 16,1 1 1-16,-1 1 0 0,2-1 3 0,1-2-1 0,-1 2 0 16,-1-2 12-16,1 1 19 0,0 0 3 0,-3 1-2 15,-1-1-7-15,-1 0-5 0,-2 0 0 16,-4 1-9-16,2 1-6 0,-4-1-3 0,-9 1 1 0,17-2-8 15,-17 2 1-15,15 0-28 0,-15 0-73 0,0 0-89 16,14 2-110-16,-14-2-117 0,0 0-432 0,9 2-394 16</inkml:trace>
  <inkml:trace contextRef="#ctx0" brushRef="#br0" timeOffset="8441.43">12525 6075 572 0,'0'0'416'0,"-12"1"-17"0,12-1-83 0,-7 6-48 16,6 0-47-16,-2 1-19 0,1 2-25 0,-1 0-11 15,0 3-10-15,2 2-25 0,-1 0-22 0,-2 1-18 16,4 1-14-16,-1 2-13 0,-1-1-13 0,1 1-7 16,0 1-7-16,0-2-6 0,1 0-5 0,-2-3-45 15,1 2 44-15,1-4-46 0,0 2 45 0,-1-1-44 16,1-4 46-16,0 2-45 0,-2-3 45 0,2-8-44 15,-1 16 48-15,2-9-43 0,-1-7 48 0,0 10-39 16,0-10 54-16,0 0-48 0,0 8 39 0,0-8-50 16,0 0 42-16,0 0-6 0,0 0-1 0,3-7 10 15,-3 7 2-15,3-11 2 0,-2 4-8 0,0-2 2 16,0-2-2-16,1-1-2 0,-1-2-3 0,1-1 11 16,0-3 4-16,-1 1-8 0,0-2 2 0,0-1 17 0,1 3 0 15,0-3 4-15,2 1-5 0,-1 0-4 0,1-1-2 16,0 2 2-16,1-1-6 0,1 2-6 15,-1 0-2-15,3 0-8 0,-2 0-7 0,6 0-4 0,-3 1-3 16,0 2-4-16,2 1-2 0,-1 1-1 0,1 1-1 16,1 0-1-16,0 2-3 0,-1 2-1 0,2 0-1 15,-1 3 1-15,0 1-4 0,-1 3 0 16,-11 0 0-16,20 1-3 0,-11 2 3 0,0 0-1 0,-3 2 3 16,3 3 1-16,-5-1-4 0,1 1 5 0,-1 1-3 15,-3 1 1-15,1 0 2 0,-2 2-1 0,-3-1 4 16,-1 2 0-16,-2-1-4 0,-1 3 3 0,-3-2-2 15,0 1 4-15,-2-1-3 0,1-1-1 0,-1-2 2 16,1 1 0-16,-1 0-1 0,2-3 0 0,1 0 7 16,2-2 1-16,0 0-1 0,1-2-3 0,6-4-1 15,-12 6 0-15,12-6 1 0,-6 3 4 0,6-3-7 16,0 0-2-16,0 0 0 0,0 0 0 0,0 0 0 16,0 0 1-16,6-7 1 0,-6 7 3 0,13-5-4 15,-13 5 1-15,14-4-1 0,-2 3 0 0,-2 0 2 16,1 1-4-16,2 1 0 0,0 0 0 0,2 1 0 15,-2 2 1-15,4 1-1 0,-3-1 0 0,2 3 1 16,-3 0-4-16,0 0 0 0,2 1-2 0,-4 1 2 0,0 0-3 16,-1 1 5-16,-1 0 5 0,-1-1-3 0,-3 1 0 15,0-1 2-15,-2 0 1 0,-1 2 3 16,-2-2-42-16,0 0 50 0,0 0-42 0,-2 0 51 0,-2 1-29 16,-1-2 64-16,-3 2-46 0,0-3 53 0,1 2-40 15,-5-2 49-15,1 1-35 0,-1-2 8 0,-2-1 4 16,1-1-6-16,-2 1-3 0,2-4-11 0,0 0-3 15,-3-1-8-15,2 0 37 0,-4-2-49 0,0-2 31 16,3 3-47-16,-2-4 41 0,2 2-64 0,-2-2-16 16,4 1-107-16,-1-2-21 0,3-1-71 0,-1 2-79 15,2-1-98-15,1-1-112 0,3 1-519 0,-1-1-673 16</inkml:trace>
  <inkml:trace contextRef="#ctx0" brushRef="#br0" timeOffset="8923.96">12689 5724 207 0,'0'0'429'0,"-12"2"-85"0,12-2-34 15,0 0-50-15,0 0-41 0,0 0-36 0,0 0-21 16,-10 1-53-16,10-1 19 0,0 0-45 0,0 0 29 0,0 0-50 15,0 0 45-15,0 0-9 0,0 0-10 16,0 0-6-16,0 0-2 0,0 0-4 0,-5 5-3 16,5-5-9-16,0 0-1 0,9 4-2 0,-9-4-9 15,9 3-7-15,-9-3-7 0,11 2-4 0,-11-2-6 0,18 5-2 16,-6-4 1-16,-1 0-3 0,3 1-3 16,-1-1-3-16,4 0 7 0,-3 0-13 0,1 1 5 15,1-2-6-15,0 1-2 0,-2-1 0 0,0 1 1 0,-2-1-4 16,-12 0-1-16,21 0 11 0,-21 0 2 0,17 2-1 15,-17-2-3-15,14 0 0 0,-14 0-8 0,12 1-3 16,-12-1 5-16,0 0-9 0,14 2-2 0,-14-2-4 16,0 0-62-16,5 5-87 0,-5-5-98 0,0 0-99 15,2 6-153-15,-2-6-304 0,0 0-343 0</inkml:trace>
  <inkml:trace contextRef="#ctx0" brushRef="#br0" timeOffset="9432.94">13281 6264 327 0,'-7'-5'558'0,"7"5"-88"0,0 0-76 0,0 0-55 15,0 0-57-15,0 0-50 0,5-4-30 0,-5 4-17 16,12-3-21-16,-12 3-22 0,14-4-19 0,-4 3-19 16,3 0-11-16,0-1-7 0,1 2-6 0,0-1-4 15,2 1 0-15,-2-1-6 0,4 1-9 0,2 0-4 16,-3 0-11-16,0 0-7 0,0 0-8 0,-2 0-3 15,0 1-10-15,-2-1-5 0,1 0-2 0,-1 1-4 0,-13-1-4 16,20 0-3-16,-20 0-3 0,16 2-12 16,-16-2-51-16,14 0-51 0,-14 0-51 0,0 0-75 15,13 0-63-15,-13 0-51 0,0 0-135 0,0 0-315 0,0 0-335 16</inkml:trace>
  <inkml:trace contextRef="#ctx0" brushRef="#br0" timeOffset="9785.89">13458 6118 318 0,'-2'-7'520'0,"2"7"-58"0,-6-9-47 0,6 9-29 16,-3-10-70-16,3 10-44 0,-5-7-26 0,5 7-59 16,-4-6-14-16,4 6-38 0,0 0-7 0,-3-7-38 0,3 7-2 15,0 0-28-15,0 0 8 0,0 0-12 16,0 0 20-16,0 0 4 0,-8 7 2 0,8-7 8 15,-1 12-5-15,1-4-9 0,0 2-11 0,0 1-4 16,0 1-5-16,0 1-8 0,0 1-9 0,0 0-6 16,0 2-5-16,0-1-6 0,0 1-5 0,1 0-40 15,1 0 45-15,-1-1-46 0,-1 0 47 0,1 0-47 16,2-1 49-16,-2-1-49 0,1 2 48 0,-1-4-47 0,0 1 45 16,0 0-44-16,3-3 45 0,-3 0-45 0,1 0 44 15,-2-2-19-15,0-7 15 0,2 15-43 0,-2-15 48 16,3 11-44-16,-3-11 41 0,1 11-47 0,-1-11 48 15,1 6-44-15,-1-6 42 0,0 0-67 0,2 10-13 16,-2-10-107-16,0 0-28 0,1 7-109 0,-1-7-21 16,0 0-53-16,0 0-86 0,0 0-427 15,0 0-452-15</inkml:trace>
  <inkml:trace contextRef="#ctx0" brushRef="#br0" timeOffset="14812.43">14109 6501 345 0,'0'0'329'0,"0"0"-61"0,0 0-24 0,-4 6-38 0,4-6-30 15,0 0-16-15,-3 7-17 0,3-7-4 0,0 0-21 16,-2 9 22-16,2-9-36 0,0 0 40 0,-3 7-36 16,3-7 62-16,0 0-21 0,0 8 65 0,0-8-33 15,0 0 60-15,0 0-36 0,-2 6 60 0,2-6-40 16,0 0 33-16,0 0-47 0,0 0-26 0,0 0-32 0,0 0-28 15,0 0-25-15,0 0-16 0,2-6-21 16,-2 6-14-16,4-11-11 0,-1 3-8 0,0-1-4 16,1-1 1-16,0 0 29 0,4-4-42 0,-2 1 27 15,2-3-40-15,0-3 32 0,2-1-35 0,-1-1 21 16,1-2-30-16,1 1 33 0,0-4-34 0,-1 3 31 16,1 2-2-16,-2-3-4 0,0 3-5 0,-1 1 2 15,2 1-3-15,-1 0-31 0,0 3 37 0,0 2-31 0,-3 0 22 16,2 1-26-16,-3 4 36 0,3-2-35 0,-3 3 34 15,-1 0-35-15,1 1 34 0,-1 2-37 16,0 0 31-16,-4 5-29 0,10-7 36 0,-10 7-36 0,0 0 42 16,11 3-37-16,-11-3 34 0,9 12-35 0,-5-4 41 15,2 4-40-15,-1 1 33 0,1 2-30 0,-4 2 32 16,2 3-34-16,1-1 38 0,-2 1-36 0,2 1 1 16,-3-1 5-16,1 1 3 0,-1 1 2 0,2-2 3 15,-2 1 1-15,0-1 1 0,-1 0 1 0,1-1-1 16,-1 0 2-16,2-2-2 0,-2-2-3 0,0 0 2 0,-1-1-1 15,1-1 6-15,1-1-9 0,-2 0 1 16,1-1-1-16,-1-3-38 0,2 0-60 0,-2 2-17 16,0-10-111-16,2 11-12 0,-2-11-103 0,1 11-27 15,-1-11-90-15,0 0-129 0,0 9-416 0,0-9-608 0</inkml:trace>
  <inkml:trace contextRef="#ctx0" brushRef="#br0" timeOffset="15011.56">14230 6421 596 0,'-5'-6'589'0,"-2"1"-75"0,1 1-30 0,6 4-68 16,-5-9-64-16,5 9-63 0,-5-9-55 0,5 9-40 16,-1-8-28-16,1 8-19 0,6-9-22 0,-2 4-24 15,5-1-19-15,-1 1-16 0,1 0-17 0,3-1-12 16,0 1-11-16,2 1-17 0,0-3-67 0,0 3-86 15,3 0-89-15,-2 0-98 0,0-1-108 0,-1 1-582 16,2 0-628-16</inkml:trace>
  <inkml:trace contextRef="#ctx0" brushRef="#br0" timeOffset="15398.31">14231 5897 543 0,'0'0'485'0,"-6"-3"-70"0,6 3-42 0,0 0-52 0,-8-3-38 15,8 3-27-15,0 0-48 0,0 0-10 0,-10-3-44 16,10 3-10-16,0 0-45 0,0 0 2 0,0 0-28 15,0 0 20-15,0 0-15 0,0 0 4 0,0 0 2 16,0 0-6-16,0 0-11 0,10-7-9 0,-10 7-9 16,17-2-6-16,-8 0-8 0,6 0-7 0,-2 1-3 15,4-1-10-15,-1 2-1 0,5-1-2 0,-1 1-3 16,1 0-2-16,0 0 0 0,2 0-2 0,0 1-1 16,-3-1 0-16,1 0-1 0,0 2 4 0,-3-2-5 15,-2 0 7-15,-2 0-9 0,0 0 6 0,-2 1-12 16,-12-1 6-16,20 0-11 0,-20 0 8 0,16 1-9 15,-16-1-38-15,12 3-102 0,-12-3-60 0,9 2-133 0,-9-2-87 16,4 7-583-16,-4-7-623 0</inkml:trace>
  <inkml:trace contextRef="#ctx0" brushRef="#br0" timeOffset="16248.41">14786 6136 112 0,'0'0'645'0,"0"0"-86"0,4-5-105 16,-4 5-54-16,0 0-102 0,0 0-46 0,0 0-58 15,0 0-5-15,5 5-32 0,-5-5 1 0,1 13-22 16,2-4 1-16,-2 4-32 0,0-1-14 0,-1 3-17 15,2 0-9-15,-1 3-13 0,0-1 0 0,-1 1-13 16,3 0-11-16,-3 0-4 0,2 0-4 0,-2-2-45 16,0-2 47-16,2 2-48 0,-2-2 57 0,0-2-56 15,1 1 48-15,-1-2-48 0,0-1 49 0,1-1-49 16,-1-1 57-16,0-1-53 0,0-7 54 0,0 13-46 0,0-13 48 16,0 8-52-16,0-8 46 0,0 0-47 0,0 0 45 15,-4 5-49-15,4-5 50 0,0 0-4 16,-6-6-9-16,6 6 0 0,-3-9-4 0,1 2 12 0,-2-1 15 15,1-3 3-15,2 1-6 0,0-4 20 0,-2 0 9 16,2 0 0-16,1-3 5 0,-1-2 6 0,1 0-2 16,1 1-1-16,-1-1 11 0,3 0-18 0,-1-1-4 15,2 1 4-15,1 1-9 0,-1-2-7 0,2 2-10 16,1-1-10-16,-1 1-9 0,4 1 0 0,-1 2-5 16,0 0-2-16,1 2-6 0,1 1 3 0,0 2-5 15,-1 0-1-15,2 1 1 0,-2 2-6 0,1 2 0 16,0 1-1-16,-1 1 0 0,-10 3-6 0,19 0 6 15,-10 3-1-15,1-1-3 0,-2 2 6 0,-3 3-3 16,2 0-2-16,-4 1-2 0,0 1 6 0,1 2 1 16,-3 0-1-16,-2 0 5 0,-3 3-3 0,0-2-5 15,0 2 5-15,-1 1-2 0,-3 0 2 0,0 0 1 16,-1-1-1-16,-2-2-35 0,0 2 40 0,3-3-26 16,-2 0 32-16,2 0-39 0,-2-3 45 0,4 0-39 0,-1-2 44 15,2 0-33-15,0-1 39 0,5-5-46 16,-9 7 43-16,9-7-45 0,-6 5 41 0,6-5-44 15,0 0 43-15,0 0-42 0,0 0 42 0,0 0-4 0,9-3-4 16,-9 3 2-16,11-3-10 0,-11 3 1 0,13-3-4 16,-13 3 5-16,15-1-3 0,-15 1-3 0,18 1-1 15,-8 2-35-15,1-1 40 0,-1 3-37 0,1 0 43 16,0 1-45-16,0 2 50 0,-1-1-44 0,1 2 42 16,-2 1-42-16,1 0 48 0,-4 1-44 0,3 0 43 15,-4 0-40-15,0-1 6 0,2 1-1 0,-4 0 4 16,0-1 3-16,1 2 0 0,-3-3 0 0,-1 2 48 15,0-2-40-15,-1 2 34 0,-3-1-49 0,0 0 45 16,0 0-47-16,-4-1 48 0,0 2-41 0,-1-4 32 16,-4 2-40-16,3 0 46 0,-2-4-45 0,-2 1 46 15,0 0-36-15,0-1 27 0,0 1-37 0,0-4 45 16,3 1-44-16,-2-1 48 0,-1-2-44 0,0-2 40 16,0 0-48-16,2 1 46 0,-4-4-49 0,3 1 3 0,-1 0-21 15,2 0-60-15,3-1-20 0,-2-1-127 16,2 0-42-16,0 0-118 0,1 0-95 0,-1-1-164 15,3 1-303-15,1 0-562 0</inkml:trace>
  <inkml:trace contextRef="#ctx0" brushRef="#br0" timeOffset="16617.66">15397 6394 468 0,'0'0'606'0,"0"0"-88"15,0 0-53-15,0 0-52 0,0 0-60 0,10-3-37 0,-10 3-37 16,0 0-33-16,13 0-28 0,-13 0-25 15,14 0-17-15,-14 0-16 0,20 0-64 0,-7 0 34 16,1 0-62-16,2 0 36 0,0 1-54 0,2-1 36 0,1 0-57 16,2 0 39-16,-3 0-52 0,1 0 32 0,-1 0-47 15,0 0 40-15,-3 0-51 0,0 2 42 16,1-2-44-16,0 0 42 0,-4 0-42 0,2 0 34 0,-3 0-44 16,-11 0 44-16,22 0-51 0,-22 0 1 0,17 0-128 15,-17 0-29-15,15-2-81 0,-15 2-102 0,10-1-109 16,-10 1-126-16,13-3-363 0,-13 3-553 0</inkml:trace>
  <inkml:trace contextRef="#ctx0" brushRef="#br0" timeOffset="17000.93">15683 6248 301 0,'0'0'571'0,"-9"-9"-70"0,9 9-21 0,-5-7-42 16,5 7-36-16,-6-6-48 0,6 6-25 0,-5-7-33 0,5 7-28 15,-5-4-27-15,5 4-36 0,0 0-45 0,-6-4-34 16,6 4-26-16,0 0-20 0,0 0-17 16,0 0-7-16,-7 4-9 0,7-4 0 0,-2 11-1 0,1-4-2 15,1 3-2-15,0 0-45 0,-1 3 45 0,1 0-45 16,0 1 35-16,0 1-42 0,0 0 42 0,0 2-45 15,0-1 2-15,0-1 4 0,0 2 40 16,1 0-45-16,-1-2 43 0,0 0-45 0,0 0 43 0,1 1-45 16,1-4 44-16,-1 1-46 0,0 0 44 0,-1-2-47 15,2 1 43-15,-2-4-40 0,1 1 46 0,0-1-44 16,-1-8 39-16,0 15-47 0,0-15 46 0,3 11-43 16,-3-11 40-16,1 11-40 0,-1-11 41 0,1 6-43 15,-1-6 42-15,0 0-87 0,0 9-36 0,0-9-92 16,0 0-84-16,0 0-78 0,0 0-82 0,-2 7-104 0,2-7-504 15,0 0-665-15</inkml:trace>
  <inkml:trace contextRef="#ctx0" brushRef="#br0" timeOffset="21499.6">16173 6576 145 0,'0'0'516'0,"0"0"-109"0,0 0-84 0,0 0-9 15,0 0-73-15,0 0 3 0,0 0-91 16,0 0 22-16,0 0-58 0,0 0 42 0,0 0-26 15,0 0 58-15,0 0-36 0,0 0 58 0,0 0-38 0,0 0 55 16,0 0-51-16,0 0 30 0,0 0-71 0,4-6 19 16,-4 6-65-16,0 0-12 0,5-10-6 15,-5 10-4-15,5-11-8 0,-3 5-7 0,2-3-16 16,1-1-6-16,-2 0 40 0,2 0-59 0,0-3 39 0,3 0-51 16,-2-2 37-16,0-1-44 0,2 0 39 0,2-3-46 15,-1-1 41-15,-1 0-3 0,1-2-9 16,0 2-4-16,1-2-4 0,-2 2 0 0,2-1-4 0,-2 1-3 15,-1 0 7-15,1 1-10 0,1 3 1 0,-3-1 2 16,1 2-1-16,-1 0 21 0,2 2 13 0,-3-1-9 16,1 3-10-16,-2 0 3 0,1 2-6 0,-1 0-4 15,2 0-1-15,-2 2-3 0,0 1-1 0,1 1-7 16,-5 5 10-16,8-8-5 0,-8 8-3 0,9-7 0 16,-9 7 0-16,9-1-2 0,-9 1 4 0,9 1 0 15,-9-1-3-15,7 7-2 0,0-2 4 0,-4 1 2 16,1 2-6-16,2 1 6 0,-4 2 2 0,3 0-2 15,-1 1 3-15,0 3-2 0,1 0 3 0,-3 2-38 16,2-1 41-16,0 0-40 0,-1 3 47 0,-1 0-39 16,2-1 48-16,-2 2-46 0,0-1 46 0,1 1-41 15,0 1 3-15,-1-1 5 0,-1 0 2 0,0 0 7 16,-1-1 1-16,3-1 30 0,-2 1-41 0,0-4 40 0,-1 0-47 16,2-1 43-16,-2 0-47 0,2-1 27 0,-2-2-23 15,0 0 36-15,3-2-122 0,-3-2-34 16,1 0-85-16,-1-7-84 0,1 12-91 0,-1-12-102 0,2 7-97 15,-2-7-434-15,0 0-643 0</inkml:trace>
  <inkml:trace contextRef="#ctx0" brushRef="#br0" timeOffset="21702.14">16362 6395 296 0,'-7'-4'664'0,"2"-1"-96"0,5 5-28 15,-6-6-56-15,6 6-75 0,-5-8-81 0,5 8-63 16,-4-8-51-16,4 8-39 0,4-7-27 0,-4 7-34 0,9-9-22 16,-3 4-20-16,3 1-18 0,4 0-10 15,-3-1-12-15,7 1-11 0,-2-2-24 0,3 3-81 16,0-1-79-16,1 1-98 0,-1-1-95 0,1 0-139 16,1 1-492-16,0 0-583 0</inkml:trace>
  <inkml:trace contextRef="#ctx0" brushRef="#br0" timeOffset="21983.9">16882 6184 659 0,'0'0'654'0,"1"-7"-62"0,-1 7-46 0,2-8-71 15,-2 8-79-15,0 0-80 0,2-7-65 0,-2 7-53 16,0 0-27-16,0 0-11 0,0 0-4 0,4 9 18 15,-4-2-51-15,0 2 39 0,0 3-51 0,2 1 19 16,-2 1-52-16,0 2-11 0,0 2-11 0,0 3-7 16,-2-1-12-16,2-1-2 0,0 1-7 0,0 2-5 15,-1-3-6-15,-1 0 1 0,1 0-8 0,0-2 0 16,1-2-7-16,-1 0-4 0,-1-2-64 0,2-1-44 16,0-2-136-16,-1 0-42 0,0-2-104 0,1 0-12 0,-2-1-62 15,2-7-78-15,-1 6-456 0,1-6-597 16</inkml:trace>
  <inkml:trace contextRef="#ctx0" brushRef="#br0" timeOffset="22468.29">16859 6439 320 0,'-1'-14'595'0,"-2"-1"-82"0,1 1-15 15,-1-1-18-15,3 1-48 0,-1-1-31 0,1 0-50 16,1 0-49-16,2-3-47 0,-1 2-30 0,2 0-38 16,3 0-34-16,1-1-31 0,0 2-20 0,1 2-27 15,2-2-13-15,1 3-13 0,1 0-8 0,-2 2-11 16,1 0-7-16,0 2-5 0,1 2-7 0,1 1-2 15,-3 1-3-15,0 3-2 0,0 0-2 0,-11 1 0 16,21 2-4-16,-11 1-4 0,-2 3 0 0,-3-1-2 16,1 1 0-16,-2 1 1 0,1 1 3 0,-5 0-6 15,0 0 2-15,-1 3 2 0,-4-2-1 0,0 2 2 16,-3 0-43-16,-1 0 52 0,-2 0-39 0,-1 1 37 16,2-1-46-16,-1-1 47 0,0-1-40 0,0 1 49 15,2-3-46-15,1 0 45 0,2-1-45 0,-1 0 45 16,7-6-46-16,-10 8 51 0,10-8-22 0,-5 7 22 0,5-7-43 15,0 0 46-15,5 7-42 0,-5-7 45 16,12 6-45-16,-12-6 45 0,14 3-40 0,-5 1 38 0,2-1-44 16,-2 1 44-16,3 0-44 0,-1 0 48 0,2 3-50 15,0 0 48-15,-1-1-48 0,0 2 47 16,2-1-45-16,-2 1 42 0,-4 0-40 0,3 0 44 16,-1 1-45-16,0 1 44 0,-2-2-43 0,-2 1 46 0,-1 0-49 15,0 1 46-15,-1-1-36 0,1 0 58 0,-5 1-25 16,0-1 53-16,0-1-38 0,0 1 44 0,-6 1-48 15,2-2 39-15,-1 1-52 0,-1-1 44 0,-2 1-52 16,-2-2 41-16,-2 1-39 0,2 0 36 0,-4-1-39 16,1-1 8-16,-2-1 6 0,1 1 0 0,-3-3 0 15,2 1-4-15,0-2-1 0,0-2-5 0,0 2-3 16,2-4 0-16,-2 1-21 0,2-2-77 0,-3 0-46 16,3-3-148-16,-1-1-57 0,1 0-109 0,0-3-127 15,3 0-595-15,0-3-784 0</inkml:trace>
  <inkml:trace contextRef="#ctx0" brushRef="#br0" timeOffset="22908.03">16925 5877 458 0,'0'0'430'0,"0"0"-49"0,-15-2-40 16,15 2-21-16,0 0-28 0,0 0-42 0,0 0-39 15,-13 0-21-15,13 0-21 0,0 0-18 0,0 0 4 16,0 0-9-16,0 0 9 0,0 0-15 0,0 0-10 16,0 0 6-16,16-3-6 0,-16 3-5 0,15-1-9 15,-5-2-19-15,0 3-6 0,3-3-8 0,1 2-3 0,4-2-8 16,0 2-6-16,4-2-12 0,1 2-14 16,2-1 16-16,0 0 5 0,2 0-2 0,-2 0-2 15,2 1 0-15,-7-1-13 0,1 1-23 0,-1 0 42 0,-7-1-36 16,2 2 46-16,-2 0-29 0,-13 0 25 0,21-1-11 15,-21 1 19-15,17 0-42 0,-17 0 14 0,11-1-36 16,-11 1 9-16,0 0-80 0,0 0-100 16,0 0-173-16,0 0-207 0,0 0-987 0,0 0-1158 0</inkml:trace>
  <inkml:trace contextRef="#ctx0" brushRef="#br1" timeOffset="114612.51">9564 8874 417 0,'0'0'352'16,"0"0"-87"-16,0 0 5 0,0 0-69 0,0 0-11 16,0 0-42-16,0 0-17 0,0 0-12 0,0 0-5 15,0 0-5-15,0 0-3 0,0 0-5 0,0 0-8 16,9 1 3-16,-9-1-2 0,0 0 9 0,0 0 2 15,0 0 12-15,0 0 13 0,0 0 5 0,8-2 5 0,-8 2 2 16,0 0-1-16,0 0-4 0,0 0-8 0,0 0-10 16,5-7-13-16,-5 7-15 0,0 0-12 15,0 0-5-15,0 0-6 0,1-6-13 0,-1 6-7 0,0 0-4 16,4-7 0-16,-4 7-7 0,0 0-1 0,4-9 1 16,-4 9 2-16,2-7 3 0,-2 7 5 0,3-8 5 15,-3 8 0-15,1-9 5 0,-1 9-3 0,4-11-3 16,-4 11 1-16,3-10-2 0,-3 10-4 0,2-13-3 15,-2 13 2-15,3-10-42 0,-3 10 40 0,1-14-8 16,-1 14-5-16,3-12-3 0,-2 6-2 0,0-1 0 16,-1 7-2-16,1-15-3 0,-1 15 4 0,2-13-4 15,-1 6 1-15,-1 7-6 0,2-15 6 0,0 8 4 16,-2 7-2-16,1-14 1 0,0 6-4 0,-1 8 2 16,0-15-17-16,0 15-6 0,0-14 31 0,0 6 10 15,-1 0-3-15,0 0-8 0,-1 0-4 0,0 2 0 16,2-4 0-16,-1 2-1 0,-2 1-16 0,2-2 20 15,0 2-14-15,-2-1 12 0,2 0-11 0,-2 2 11 0,2-4-12 16,-2 4 8-16,1-1-12 0,-1-1 9 16,0 0-12-16,2 2 7 0,-4-1-12 0,4 0 10 15,-3 0-10-15,3 1 8 0,-3-1-14 0,3 2 14 16,-2-2-13-16,1 0 13 0,2 7-11 0,-6-11 8 0,4 5-11 16,2 6 15-16,-6-10-9 0,6 10 13 15,-5-13-11-15,5 13 12 0,-7-11-11 0,7 11 7 16,-5-11-7-16,5 11 6 0,-7-10-9 0,5 3 13 0,2 7-16 15,-8-9 6-15,8 9-4 0,-6-11-5 0,6 11 6 16,-6-9 10-16,6 9-12 0,-7-9 10 0,7 9-12 16,-6-9 8-16,6 9-7 0,-8-9 11 0,8 9-11 15,-9-9 1-15,9 9-2 0,-6-6 3 0,6 6 2 16,-7-9-1-16,7 9 0 0,-7-7 1 0,7 7 1 16,-8-9-4-16,8 9 7 0,-9-8-4 0,9 8-1 15,-8-7-1-15,8 7 3 0,-8-7-4 0,8 7 0 16,-11-8 3-16,11 8-3 0,-8-7-9 0,8 7 14 15,-10-5 5-15,10 5-11 0,-9-7 3 0,9 7 6 0,-9-5-10 16,9 5 6-16,-11-6-6 0,11 6 7 16,-10-4-8-16,10 4 6 0,-12-5-6 0,12 5 8 15,-15-4-8-15,15 4 8 0,-17-4-12 0,17 4 11 16,-16-2-9-16,16 2 11 0,-16-3-11 0,6 1 5 0,10 2-6 16,-15-2 12-16,15 2-9 0,-17-3 8 0,9 1-9 15,8 2 14-15,-12-2-14 0,12 2 5 0,-16-2-4 16,16 2 9-16,-14-2-12 0,14 2 10 0,-12-2-10 15,12 2 9-15,-13-2-8 0,13 2 11 0,-16 0-12 16,16 0 8-16,-14-1-6 0,14 1 8 0,-15 0-10 16,15 0 9-16,-15-2-8 0,15 2 10 0,-17 2-11 15,17-2 9-15,-14 0-10 0,14 0 13 0,-17 0-9 16,17 0 11-16,-15 1-12 0,15-1 8 0,-16 0-9 16,16 0 10-16,-16 2-6 0,16-2 4 0,-15 1-7 15,15-1 8-15,-14 1-8 0,14-1 6 0,-16 0-7 16,16 0 10-16,-14 2-10 0,14-2 10 0,-15 1-10 15,15-1 10-15,-13 1-13 0,13-1 9 0,-16 2-4 0,16-2 9 16,-16 1-10-16,16-1 2 0,-15 2 0 16,15-2 11-16,-15 2-9 0,15-2 6 0,-17 2-9 15,17-2 3-15,-17 2-1 0,17-2 6 0,-17 1-7 16,17-1 6-16,-17 2-8 0,17-2 10 0,-18 1-11 0,18-1 10 16,-17 1-11-16,17-1 7 0,-19 2-5 15,19-2 9-15,-14 1-9 0,14-1 9 0,-18 1-10 16,18-1 8-16,-15 2-6 0,15-2 10 0,-13 1-8 0,13-1 3 15,-13 2-8-15,13-2 12 0,-15 0-4 0,15 0 3 16,-14 2-10-16,14-2 11 0,-13 1-11 0,13-1 8 16,-14 0-4-16,14 0 5 0,-13 0-8 0,13 0 9 15,-11 1-10-15,11-1 8 0,-12 0-6 0,12 0 7 16,0 0-7-16,-16 2 8 0,16-2-10 0,-12 1 1 16,12-1 1-16,-13 0 9 0,13 0-7 0,-10 1 6 15,10-1-6-15,-14 0 4 0,14 0-4 0,-14 2 0 16,14-2 6-16,-13 1-5 0,13-1 6 0,-15 2-8 15,15-2-17-15,-14 1 21 0,14-1 6 0,-18 1-9 0,18-1 10 16,-15 2-9-16,15-2 5 0,-18 1-4 16,18-1 6-16,-18 1-2 0,18-1 5 0,-21 3 3 15,10-2 14-15,11-1-8 0,-22 0 7 0,11 1-11 16,-1-1 5-16,12 0-9 0,-21 2 5 0,9-1-7 0,12-1 4 16,-20 0-5-16,20 0-1 0,-21 3-2 0,21-3 4 15,-18 0-7-15,18 0 3 0,-16 1-3 16,16-1 2-16,-14 3-3 0,14-3 6 0,-12 1-8 0,12-1 5 15,-14 2-4-15,14-2 5 0,0 0-6 0,-13 1 6 16,13-1-8-16,-11 1 9 0,11-1-9 0,-9 3 8 16,9-3-5-16,-11 1 4 0,11-1-8 0,-11 1 7 15,11-1-6-15,-10 3 6 0,10-3-6 0,-11 1 6 16,11-1-6-16,-11 2 10 0,11-2-8 0,-10 3 5 16,10-3-6-16,-12 1 5 0,12-1-3 0,-12 1 6 15,12-1-5-15,-12 3 4 0,12-3-5 0,-11 1 9 16,11-1-10-16,-12 3 5 0,12-3-5 0,-10 2 5 15,10-2-8-15,-12 3 9 0,12-3-7 0,-10 3 6 0,10-3-9 16,-10 3 9-16,10-3-10 0,-13 4 10 16,13-4-8-16,-9 2 6 0,9-2-4 0,-10 5 5 15,10-5-6-15,-13 6 4 0,13-6-4 0,-9 4 5 16,9-4-3-16,-11 4 4 0,11-4-5 0,-13 6 6 0,13-6-8 16,-12 6 8-16,12-6-7 0,-12 5 7 15,12-5-9-15,-12 7 7 0,12-7-6 0,-10 6 9 0,2 0-10 16,3-3 7-16,-1 2-5 0,-1 0 8 0,2 0-9 15,-2 0 7-15,2 0-7 0,-2 1 5 0,3 0 1 16,-2-2 2-16,1 1 0 0,0 0-6 0,0 1 5 16,-1-2 0-16,1 3-4 0,0-1 1 0,1 0 1 15,-1-1-12-15,0 0 13 0,3 2 1 0,-2-2-5 16,0 2 4-16,0-1 0 0,0 0 0 0,2 1-3 16,-1 0 3-16,-2 0-1 0,3 0-1 0,-1 1 1 15,-1-1-1-15,1 2 1 0,2 1 0 0,-4-3 1 16,4 4-2-16,-2-3 1 0,-3 2 3 0,3 0-4 15,1 0-2-15,-2 0 2 0,1 0-2 0,1 0 1 16,-2 0 2-16,0 0 0 0,1-1 2 0,0 2-5 16,-1-2 3-16,0 1-4 0,2-1 7 0,-1 2-2 15,-1-3-1-15,2 2-2 0,-2 0-4 0,1-1 8 16,1-1-7-16,-2 1 8 0,0 1-7 0,0-2 9 0,3 1-19 16,-3 0 17-16,0-1-5 0,2 2 7 15,-1-2-9-15,-1 3 7 0,3-4-6 0,-3 3 7 16,2-2-6-16,-1 2 1 0,1-2 0 0,-1 1 5 0,2 1-5 15,-2-1 6-15,2 1-8 0,0-2 2 0,-2 1 1 16,2 0 7-16,-2 2-9 0,3-2 1 0,-1 2 1 16,-2-2 0-16,3 2 2 0,-1-2-2 0,0 3 0 15,-3-2 0-15,4 0-1 0,-1 1 1 0,-2-1 3 16,3-1-1-16,0 1-3 0,-2 1 8 0,0-1-7 16,1 1 5-16,1 0-6 0,-3 0 3 0,2-2-12 15,0 2 17-15,0-1-6 0,-1 1 2 0,1-2-3 16,0 2-1-16,-2-1 0 0,3 1 7 0,-2-1-9 15,0 0 5-15,1 0-4 0,0 2 6 0,-3-3-4 16,3 2 4-16,-2-2-7 0,3 2 6 0,-2-2-7 16,-1 3 8-16,2-3-4 0,-1 3 4 0,1-1-6 15,0 0 6-15,0 0-5 0,-2 0 9 0,3 2-8 16,-1-3-1-16,-2 2 4 0,3 0 3 0,-1 0-4 0,0-1 1 16,-1 0-2-16,1 0 0 0,-1 0 0 15,2-1 2-15,-3 1-2 0,3 0 2 0,-1 0-3 16,0 1 3-16,-1-3-4 0,1 3 5 0,0-1-3 0,-1 1 3 15,1-3-7-15,0 3 6 0,-1-1-3 0,1 1 5 16,1-1-6-16,-2 1 5 0,-1-2-7 0,3 2 9 16,-3 0-6-16,2 0 2 0,1 0 1 0,-2 1 4 15,-2-2-3-15,4 1-1 0,-3 0 5 0,2 0 0 16,0 0-2-16,0 0 3 0,-2-1-4 0,3 2-2 16,-3-2 4-16,2 1 1 0,0 0-1 0,0 0-1 15,-2 0 0-15,2 0 0 0,-1 1-3 0,1-2 2 16,0 2-2-16,-1-1 2 0,1 1-1 0,0 0 0 15,1-1-2-15,-1-1-8 0,-3 3 11 0,4-3-2 16,-1 2-1-16,-1-1 3 0,1 0-3 0,1 1-1 16,-2 1 2-16,2-1-5 0,-3 0 5 0,3-2 1 15,-1 4-1-15,-1-4-1 0,1 1 0 0,1 1 2 16,-1-1-2-16,0 0 0 0,-2 0 0 0,3 0 0 0,-3 0 1 16,2 1-3-16,0-1 2 0,0-1 2 0,-2 2-2 15,3-2 1-15,-4 2-2 0,3-2 3 16,0 2-2-16,0-1-5 0,-2-1 10 0,2 2-4 0,-2-1 1 15,2 2-1-15,-1-3 2 0,1 2-9 0,-1 0 9 16,-1-1-3-16,2 1 1 0,-2-1-3 0,3 0 3 16,-4 3 4-16,2-3-5 0,-2 1 3 0,3 0 2 15,-2 0-1-15,2 0 0 0,-3 0 3 0,3-2-6 16,0 2 5-16,-2-2 4 0,0 2-6 0,2-2 5 16,-2 1 4-16,2-2-2 0,-1 3-4 0,-1-3 3 15,2 1-2-15,-2-1-27 0,2 1 31 0,1 1-27 16,-4-2 28-16,3 1-27 0,0 0 33 0,-2 0-31 15,2 0 33-15,0 0-32 0,-2-1 34 0,2 1-30 16,-1-1 30-16,1 2-2 0,0-1-2 0,0 0 0 16,-2-1-1-16,2 2-3 0,-2-3 6 0,2 4-4 15,0-3-4-15,-2 1 0 0,3 1 1 0,-1-1-4 16,0 1 0-16,-2 0-2 0,2-1 3 0,-1-1-1 0,1 2 3 16,1-2-9-16,-2 3 2 0,-1-3 6 0,3 1 3 15,-4 1-4-15,4-3-2 0,-1 2-2 16,0 0 0-16,-3 0-2 0,4-1 1 0,-1 1 1 0,-1-2 1 15,1 2 0-15,1-1-1 0,-1 1-8 0,0 0 8 16,1 0-2-16,-2-2 2 0,1 2 2 0,1-1-3 16,0 1-5-16,-1-1 11 0,1 1-13 0,-3 0-2 15,3 1 0-15,0-3 0 0,-1 3 0 0,1-1 0 16,-1 0 0-16,1-1 0 0,-2 2 0 0,1-3 0 16,1 4 0-16,-1-4 0 0,-1 3 0 0,1-3 0 15,1 3 0-15,-1-3 0 0,1 1 0 0,-2-1 0 16,1 1 0-16,1-3 0 0,0 4 0 0,-2-2 0 15,2 0 0-15,-4 1 0 0,4 0 0 0,-1-1 0 0,1-1 0 16,-3 3 0-16,3-1 0 0,0 1 0 16,-1-3 0-16,0 1 0 0,1 0 0 0,-2 0 0 15,1 0 0-15,1-1 0 0,0 1 0 0,0-1 0 0,-1 3 0 16,1-2 0-16,0-1 0 0,-2 3 0 0,2-3 0 16,-1 1 0-16,1-1 0 0,0 2 0 0,-1-1 0 15,1-2 0-15,-1 3 0 0,-1-1 0 16,1-2 0-16,1 2 0 0,-1 1 0 0,-1-2 0 0,1 0 0 15,1 1 0-15,-1-1 0 0,0 0 0 0,-1 1 0 16,1-1 0-16,1 1 0 0,-1-3 0 0,-2 4 0 16,2-3 0-16,1 1 0 0,-1-1 0 0,-1 1 0 15,1-1 0-15,1 1 0 0,0-8 0 0,-2 15 0 16,2-7 0-16,-3-2 0 0,3 4 0 0,-1-3 0 16,-1 1 0-16,1-2 0 0,1 2 0 0,-1 0 0 0,0 0 0 15,1 0 0-15,0 0 0 0,-3 1 0 16,3-2 0-16,0 2 0 0,0 0 0 0,-1-2 0 15,1 1 0-15,-2 1 0 0,2-2 0 0,-1 1 0 0,1-8 0 16,0 15 0-16,0-9 0 0,0 4 0 16,0-10 0-16,0 14 0 0,0-14 0 0,-1 14 0 15,1-14 0-15,0 15 0 0,0-8 0 0,0-7 0 0,0 14 0 16,0-14 0-16,0 12 0 0,0-12 0 0,0 13 0 16,0-13 0-16,0 14 0 0,-1-8 0 0,1 3 0 15,0-2 0-15,0 1 0 0,0-1 0 0,0 2 0 16,0 0 0-16,-2-3 0 0,4 3 0 0,-2 0 0 15,0 0 0-15,1-1 0 0,-1-2 0 0,1 4 0 16,-1-3 0-16,0 2 0 0,1-3 0 0,1 1 0 16,-1 1 0-16,-1-1 0 0,0-7 0 0,3 12 0 15,-3-12 0-15,1 12 0 0,-1-12 0 0,1 9 0 16,-1-9 0-16,1 8 0 0,-1-8 0 0,2 7 0 16,-2-7 0-16,1 8 0 0,-1-8 0 0,0 0 0 15,3 9 0-15,-3-9 0 0,2 7 0 0,-2-7 0 16,3 6 0-16,-3-6 0 0,1 9 0 0,-1-9 0 0,4 6 0 15,-4-6 0-15,1 9 0 0,-1-9 0 0,4 7 0 16,-4-7 0-16,1 9 0 0,-1-9 0 0,4 9 0 16,-4-9 0-16,3 7 0 0,-3-7 0 0,2 11 0 15,-2-11 0-15,4 9 0 0,-4-9 0 0,3 11 0 16,-3-11 0-16,2 11 0 0,-2-11 0 0,1 11 0 16,-1-11 0-16,3 10 0 0,-3-10 0 0,1 11 0 15,-1-11 0-15,4 13 0 0,-4-13 0 0,1 12 0 16,2-5 0-16,-2 1 0 0,-1-1 0 0,3 0 0 15,-2 2 0-15,-1-3 0 0,3 2 0 0,-2 0 0 16,0 0 0-16,2 2 0 0,-2-4 0 0,0 3 0 16,2 0 0-16,-2-2 0 0,0 3 0 0,2-2 0 15,-1 1 0-15,2-1 0 0,-4 1 0 0,3 0 0 16,-1-1 0-16,1 3 0 0,-2-4 0 0,2 1 0 16,-1 0 0-16,1-1 0 0,-2 1 0 0,3 0 0 15,-3-2 0-15,3 3 0 0,-1-3 0 0,-1 1 0 16,1 1 0-16,-1-3 0 0,1 2 0 0,1-1 0 0,-3 1 0 15,4-1 0-15,-2 0 0 0,2 0 0 0,-3 0 0 16,2-1 0-16,0 3 0 0,1-3 0 16,-1 0 0-16,0 1 0 0,1 1 0 0,1-1 0 0,-2-1 0 15,1 2 0-15,-5-7 0 0,8 12 0 0,-4-6 0 16,0 0 0-16,1-1 0 0,-3 0 0 0,2 2 0 16,1-2 0-16,-1 1 0 0,1 0 0 0,-1 2 0 15,1-2 0-15,0 1 0 0,0 0 0 0,0 0 0 16,1-1 0-16,-1 3 0 0,1-4 0 0,-1 3 0 15,0-1 0-15,0-1 0 0,1 2 0 0,-1-1 0 16,2-2 0-16,-3 2 0 0,2 0 0 0,1-1 0 16,-2-1 0-16,3 3 0 0,-2-3 0 0,-1-1 0 15,2 1 0-15,-1 1 0 0,0-1 0 0,-1-1 0 0,-5-4 0 16,12 6 0-16,-12-6 0 0,11 7 0 16,-11-7 0-16,13 5 0 0,-13-5 0 0,12 6 0 15,-12-6 0-15,12 3 0 0,-12-3 0 0,15 6 0 0,-15-6 0 16,15 4 0-16,-15-4 0 0,17 4 0 0,-7-3 0 15,-1 2 0-15,0-1 0 0,2 2 0 0,-2-2 0 16,0 0 0-16,0 0 0 0,1-1 0 0,-1 2 0 16,1-2 0-16,-10-1 0 0,18 3 0 0,-18-3 0 15,16 2 0-15,-16-2 0 0,16 5 0 0,-16-5 0 16,17 3 0-16,-17-3 0 0,15 2 0 0,-15-2 0 16,14 3 0-16,-14-3 0 0,17 2 0 0,-17-2 0 15,15 3 0-15,-15-3 0 0,17 1 0 0,-17-1 0 16,16 3 0-16,-5 0 0 0,-2 0 0 0,-9-3 0 15,20 2 0-15,-11-1 0 0,4 1 0 0,-3-1 0 16,-1 0 0-16,2 1 0 0,0-1 0 0,0 0 0 16,-1 1 0-16,-10-2 0 0,20 1 0 0,-20-1 0 15,19 1 0-15,-9-1 0 0,-10 0 0 0,19 3 0 0,-19-3 0 16,19 2 0-16,-19-2 0 0,22 1 0 16,-22-1 0-16,23 1 0 0,-23-1 0 0,22 0 0 15,-11 2 0-15,-11-2 0 0,22 0 0 0,-12 1 0 0,3-1 0 16,0 0 0-16,-13 0 0 0,24-1 0 0,-14 1 0 15,3 0 0-15,1-2 0 0,-2 1 0 0,0 1 0 16,0-1 0-16,-2 1 0 0,3-2 0 0,-3 0 0 16,-10 2 0-16,20-1 0 0,-9 0 0 0,-11 1 0 15,19-1 0-15,-19 1 0 0,18-2 0 0,-18 2 0 16,18-1 0-16,-18 1 0 0,18 0 0 0,-18 0 0 16,19-1 0-16,-19 1 0 0,19 0 0 0,-19 0 0 15,19 0 0-15,-19 0 0 0,18-2 0 0,-18 2 0 16,18 0 0-16,-18 0 0 0,19-1 0 0,-19 1 0 15,19 0 0-15,-19 0 0 0,17 0 0 0,-17 0 0 16,15 0 0-16,-15 0 0 0,17 0 0 0,-17 0 0 16,16 0 0-16,-16 0 0 0,16 1 0 0,-16-1 0 0,18 0 0 15,-18 0 0-15,15-1 0 0,-15 1 0 0,19-1 0 16,-19 1 0-16,19-3 0 0,-19 3 0 0,17-1 0 16,-17 1 0-16,19-1 0 0,-19 1 0 0,17-3 0 15,-17 3 0-15,16-2 0 0,-16 2 0 0,16-1 0 16,-16 1 0-16,15-1 0 0,-15 1 0 0,15-2 0 15,-15 2 0-15,17-2 0 0,-17 2 0 0,14-3 0 16,-14 3 0-16,17-3 0 0,-17 3 0 0,15-2 0 16,-15 2 0-16,17-4 0 0,-17 4 0 0,15-6 0 15,-6 4 0-15,-2 0 0 0,-7 2 0 0,17-5 0 16,-8 3 0-16,-9 2 0 0,14-4 0 0,-4 0 0 16,-10 4 0-16,14-3 0 0,-14 3 0 0,16-4 0 15,-16 4 0-15,12-4 0 0,-12 4 0 0,15-4 0 0,-15 4 0 16,14-6 0-16,-14 6 0 0,11-4 0 15,-11 4 0-15,14-4 0 0,-14 4 0 0,13-3 0 0,-13 3 0 16,14-6 0-16,-14 6 0 0,12-5 0 0,-12 5 0 16,11-6 0-16,-11 6 0 0,14-5 0 0,-14 5 0 15,12-6 0-15,-12 6 0 0,11-5 0 0,-11 5 0 16,10-5 0-16,-10 5 0 0,12-6 0 0,-7 0 0 16,1 2 0-16,-6 4 0 0,13-8 0 0,-9 3 0 15,2-1 0-15,2 1 0 0,-3 0 0 0,0-2 0 16,2 0 0-16,-1 2 0 0,0-1 0 0,-1-1 0 15,2 0 0-15,-2 1 0 0,0-3 0 0,3 1 0 16,-3 1 0-16,0 0 0 0,0-1 0 0,-1-1 0 16,1 2 0-16,3-1 0 0,-5-2 0 0,3 3 0 0,-1-3 0 15,0 2 0-15,-1 0 0 0,2-1 0 16,-2 0 0-16,1-1 0 0,0 2 0 0,-1-3 0 16,0 3 0-16,0 0 0 0,2-1 0 0,-2-1 0 15,0 1 0-15,1 0 0 0,-1 0 0 0,1 1 0 0,-1-2 0 16,2 2 0-16,-2-1 0 0,0 1 0 0,1 0 0 15,-1 0 0-15,0-1 0 0,-2 0 0 16,2 2 0-16,2 0 0 0,-2-1 0 0,-1-1 0 0,-1 2 0 16,2 0 0-16,-1-1 0 0,1 2 0 0,-2-3 0 15,1 4 0-15,2-3 0 0,-3-1 0 0,1 2 0 16,1-1 0-16,-2 0 0 0,1 2 0 0,1-3 0 16,-2 2 0-16,1 0 0 0,-2-1 0 0,4 1 0 15,-4 0 0-15,2-1 0 0,-2 2 0 0,3-2 0 16,-3 0 0-16,2 1 0 0,-2 0 0 0,2-2 0 15,-2 3 0-15,2-3 0 0,-1 2 0 0,-1 0 0 16,2 0 0-16,1-1 0 0,-2 0 0 0,1 0 0 16,-2 2 0-16,3-3 0 0,-3 2 0 0,2 0 0 0,-1-1 0 15,2 0 0-15,-2 1 0 0,0-2 0 0,1 2 0 16,-1-1 0-16,2 0 0 0,-3 2 0 16,3-3 0-16,-3 2 0 0,3-1 0 0,-3 1 0 0,2-1 0 15,0 0 0-15,-1-1 0 0,1 2 0 16,-2-1 0-16,4 0 0 0,-4 0 0 0,2 1 0 15,-2-1 0-15,3 1 0 0,-3-1 0 0,2 2 0 0,-2-1 0 16,3-1 0-16,-3 2 0 0,3-1 0 0,-4-1 0 16,4 1 0-16,-3-1 0 0,4 0 0 0,-5 8 0 15,4-13 0-15,-1 5 0 0,-1 1 0 0,-1-2 0 16,2 2 0-16,0 0 0 0,-2-1 0 0,2 1 0 16,-1 1 0-16,-1-2 0 0,3 2 0 0,-3-1 0 15,2 0 0-15,-2 1 0 0,-1 6 0 0,3-13 0 16,-2 6 0-16,0 1 0 0,-1 6 0 0,3-13 0 15,-2 6 0-15,-1 7 0 0,3-14 0 0,-3 14 0 16,1-13 0-16,2 6 0 0,-3 7 0 0,2-14 0 0,-1 6 0 16,1 1 0-16,-1-1 0 0,3 1 0 15,-3-2 0-15,0 1 0 0,1 1 0 0,-1 0 0 16,0-2 0-16,2 1 0 0,-2 1 0 0,0-1 0 0,1 0 0 16,-1 0 0-16,0 1 0 0,2-1 0 15,-2-1 0-15,2 2 0 0,-1-2 0 0,-2 0 0 16,3 0 0-16,-2 0 0 0,4 1 0 0,-4-2 0 0,2 2 0 15,-2 1 0-15,2-3 0 0,-1 1 0 0,1-2 0 16,-2 3 0-16,0-1 0 0,2 1 0 0,-3 0 0 16,3-3 0-16,-2 3 0 0,0-3 0 0,2 4 0 15,-2-4 0-15,3 3 0 0,-2-3 0 0,1 3 0 16,-2-1 0-16,2-2 0 0,-1 2 0 0,-1-1 0 16,2 3 0-16,-2-4 0 0,2 3 0 0,-2-1 0 15,2-1 0-15,-2 2 0 0,3-1 0 0,-3 1 0 16,2-2 0-16,-2 2 0 0,0-1 0 0,2 1 0 15,-2-1 0-15,2-1 0 0,-1 1 0 0,1-2 0 16,-2 4 0-16,2-3 0 0,-1 1 0 0,-2-2 0 16,3 2 0-16,-1 0 0 0,2-2 0 0,-3 3 0 15,2-3 0-15,-2 2 0 0,2-2 0 0,-2 3 0 16,2-3 0-16,-1 2 0 0,-2-2 0 0,3 3 0 16,-2-3 0-16,2 2 0 0,-1 0 0 0,-2 0 0 0,3 0 0 15,-2-2 0-15,3 2 0 0,-3-2 0 16,0 3 0-16,0-3 0 0,1 2 0 0,-1-2 0 0,0 3 0 15,1-4 0-15,0 3 0 0,-2-2 0 0,1-1 0 16,1 1 0-16,-1 1 0 0,0-1 0 0,3 1 0 16,-4-1 0-16,2 0 0 0,-1 0 0 0,0 2 0 15,0-3 0-15,1 3 0 0,0-2 0 0,-2 2 0 16,3-3 0-16,-2 3 0 0,0-4 0 0,-1 6 0 16,1-4 0-16,1 2 0 0,-1-2 0 0,-1 1 0 15,3-2 0-15,-3 3 0 0,2-1 0 0,-2 1 0 16,0-2 0-16,3 2 0 0,-2-2 0 0,-1 2 0 15,1-2 0-15,1 2 0 0,0-2 0 0,-2 1 0 0,1 0 0 16,1 1 0-16,-1 0 0 0,-1-3 0 16,4 1 0-16,-2 1 0 0,-2-1 0 0,2 0 0 15,-1 0 0-15,0 1 0 0,-1 0 0 0,3 0 0 0,-3-1 0 16,1 1 0-16,0 0 0 0,1 0 0 0,0 0 0 16,-2 0 0-16,3 0 0 0,-2 1 0 0,-1 0 0 15,3-2 0-15,-2 3 0 0,0 0 0 0,-1-3 0 16,3 3 0-16,-2-1 0 0,-1 1 0 0,2-1 0 15,0 1 0-15,-1-1 0 0,0 0 0 0,-1 1 0 16,0-1 0-16,1 2 0 0,1-1 0 0,-2-1 0 16,1 1 0-16,-1-3 0 0,0 3 0 0,1-1 0 15,1 0 0-15,-1-2 0 0,-1 0 0 0,1 0 0 16,-1 2 0-16,0 0 0 0,3-2 0 0,-2 3 0 16,-1-2 0-16,0 1 0 0,3-1 0 0,-3 2 0 15,1-2 0-15,-1 3 0 0,3-2 0 0,-2 0 0 16,-1 1 0-16,1-1 0 0,2 0 0 0,-1 2 0 15,-2-2 0-15,3 0 0 0,-2 0 0 0,0 2 0 0,-1-2 0 16,3 0 0-16,-2 1 0 0,-1-1 0 0,3 0 0 16,-2 0 0-16,0 1 0 0,-1 0 0 15,0-1 0-15,0 1 0 0,3-3 0 0,-3 3 0 0,1-4 0 16,-1 4 0-16,3-1 0 0,-3-1 0 0,1 2 0 16,0 1 0-16,-1-2 0 0,0 0 0 0,3-1 0 15,-3 4 0-15,1-3 0 0,-1 2 0 0,4-1 0 16,-4-2 0-16,2 4 0 0,-2-3 0 0,2 2 0 15,-1-1 0-15,0 0 0 0,0 0 0 0,1 0 0 16,-1 0 0-16,2 1 0 0,-2-2 0 0,0 1 0 16,0 0 0-16,1-2 0 0,-1 3 0 0,2-4 0 15,-2 3 0-15,0-4 0 0,0 5 0 0,2-2 0 16,-3-2 0-16,4 3 0 0,-2-1 0 0,-1 1 0 16,2-2 0-16,-2 3 0 0,2-3 0 0,-2 2 0 15,1 0 0-15,0-1 0 0,-1 1 0 0,1-1 0 16,-1 0 0-16,2 2 0 0,-2-3 0 0,0 4 0 0,0-4 0 15,2 2 0-15,-3 0 0 0,4-1 0 16,-3 1 0-16,0-1 0 0,-1 0 0 0,3-1 0 16,-2-1 0-16,-1 3 0 0,3-1 0 0,-3 1 0 0,2-2 0 15,-2 3 0-15,0-1 0 0,1-2 0 0,1 2 0 16,-2 0 0-16,1 0 0 0,-1 0 0 0,0-1 0 16,1 2 0-16,1-2 0 0,-2 1 0 0,1 0 0 15,0-2 0-15,-1 10 0 0,0-16 0 0,0 8 0 16,2 2 0-16,-2-4 0 0,1 3 0 0,-1-7 0 15,0 6 0-15,1-1 0 0,-1 1 0 0,0-1 0 16,1-1 0-16,2 2 0 0,-3-1 0 0,1 0 0 16,-1-1 0-16,1 2 0 0,1 0 0 0,-2-1 0 15,1 1 0-15,-1-2 0 0,1 4 0 0,-1-2 0 0,1 0 0 16,1 0 0-16,-2 0 0 0,1 1 0 16,-1 1 0-16,0-3 0 0,0 9 0 0,1-14 0 15,1 6 0-15,-2 8 0 0,0-16 0 0,0 8 0 16,0 8 0-16,0-15 0 0,1 7 0 0,-1 8 0 0,0-15 0 15,0 15 0-15,0-14 0 0,-1 6 0 0,1 8 0 16,0-13 0-16,-2 4 0 0,2 2 0 0,-1-2 0 16,1 3 0-16,-1-2 0 0,1 0 0 0,-3 1 0 15,3-1 0-15,-1 0 0 0,0 1 0 0,-1-1 0 16,1 0 0-16,0 2 0 0,-2-3 0 0,2 2 0 16,0 0 0-16,0-1 0 0,-1 0 0 0,0 2 0 15,0-3 0-15,1 3 0 0,-2-3 0 0,2 3 0 16,0-1 0-16,-2-1 0 0,1 0 0 0,-1 3 0 15,2-3 0-15,-4 1 0 0,4 1 0 0,-2-3 0 16,2 2 0-16,-3 2 0 0,3-4 0 0,-2 3 0 16,1-1 0-16,2 7 0 0,-4-13 0 0,1 7 0 15,0-1 0-15,2 1 0 0,-4-1 0 0,3 2 0 0,-1-3 0 16,1 3 0-16,2 5 0 0,-6-11 0 16,4 4 0-16,2 7 0 0,-5-10 0 0,5 10 0 15,-5-11 0-15,5 11 0 0,-4-10 0 0,0 4 0 0,4 6 0 16,-5-11 0-16,5 11 0 0,-5-11 0 15,2 5 0-15,3 6 0 0,-6-10 0 0,6 10 0 0,-5-10 0 16,0 5 0-16,5 5 0 0,-5-11 0 0,5 11 0 16,-7-9 0-16,7 9 0 0,-5-11 0 0,5 11 0 15,-7-9 0-15,7 9 0 0,-7-10 0 0,7 10 0 16,-4-9 0-16,4 9 0 0,-5-10 0 0,5 10 0 16,-6-9 0-16,6 9 0 0,-7-9 0 0,7 9 0 15,-4-11 0-15,-2 6 0 0,6 5 0 0,-4-10 0 16,0 4 0-16,4 6 0 0,-5-10 0 0,5 10 0 15,-6-10 0-15,6 10 0 0,-5-10 0 0,5 10 0 16,-8-10 0-16,8 10 0 0,-6-9 0 0,6 9 0 16,-7-11 0-16,7 11 0 0,-6-9 0 0,6 9 0 15,-9-9 0-15,9 9 0 0,-6-7 0 0,6 7 0 0,-8-9 0 16,8 9 0-16,-8-7 0 0,8 7 0 16,-10-7 0-16,10 7 0 0,-9-6 0 0,9 6 0 15,-9-7 0-15,9 7 0 0,-9-6 0 0,9 6 0 0,-11-7 0 16,11 7 0-16,-12-6 0 0,12 6 0 0,-11-7 0 15,3 5 0-15,8 2 0 0,-12-6 0 0,12 6 0 16,-12-5 0-16,4 1 0 0,8 4 0 0,-13-5 0 16,13 5 0-16,-14-6 0 0,14 6 0 0,-11-5 0 15,11 5 0-15,-14-5 0 0,14 5 0 0,-12-6 0 16,12 6 0-16,-12-4 0 0,12 4 0 0,-11-4 0 16,11 4 0-16,-13-8 0 0,13 8 0 0,-11-5 0 15,11 5 0-15,-13-6 0 0,13 6 0 0,-13-5 0 16,8 1 0-16,5 4 0 0,-14-5 0 0,14 5 0 15,-12-4 0-15,5 0 0 0,7 4 0 0,-10-7 0 16,10 7 0-16,-12-4 0 0,12 4 0 0,-13-5 0 16,13 5 0-16,-12-4 0 0,12 4 0 0,-17-6 0 0,8 4 0 15,0-1 0-15,-1 2-10 0,0-2-180 0,-2 3-38 16,-1-1-23-16,2 1-50 0,-2 0-8 0,-1 1-82 16,1 1-3-16,-2-1-42 0,-2 2-50 15,1-1-55-15,-1 2-79 0,-1 0-655 0,-6-1-883 0</inkml:trace>
  <inkml:trace contextRef="#ctx0" brushRef="#br0" timeOffset="125430.48">11953 8870 435 0,'0'0'322'0,"0"0"5"0,0 0-67 0,0 0-22 16,0 0-18-16,5-5-21 0,-5 5-11 0,0 0-15 15,0 0-11-15,0 0-1 0,2-6-10 0,-2 6-12 16,0 0 0-16,0 0-17 0,2-8 3 0,-2 8-7 16,0 0 5-16,0 0 0 0,0-7-7 0,0 7-12 15,0 0-6-15,0 0-6 0,-3-8-12 0,3 8-1 0,0 0-10 16,-5-7-5-16,5 7 0 0,0 0-23 15,-6-7 22-15,6 7-1 0,0 0 0 0,-8-3-4 16,8 3-2-16,-9-4 0 0,9 4-8 0,-6-6-6 0,6 6 0 16,-9-4-6-16,9 4 1 0,-12-4-41 0,12 4 51 15,-13-4-37-15,13 4 39 0,-14-4-41 0,4 1 44 16,1 1-40-16,0-1 45 0,-1 2-39 0,0-2 40 16,-2 0-34-16,2 1 41 0,-3-1-43 0,4 0 36 15,-6 1-33-15,5-1 26 0,-4-1-28 0,2 1 29 16,-1 0-31-16,-1-1 28 0,3 0-31 0,-3 2 26 15,2-2-30-15,1 0 27 0,-3 2-9 0,1-3 1 16,0 0-2-16,-1 1-5 0,1 0-17 0,2 2 24 16,-2-4-6-16,-1 1-2 0,2 1-7 0,-2 0-1 15,3 0-2-15,-2-1 0 0,-1 0-2 0,1 1-4 16,-3 0-1-16,3 1-3 0,-2-2-4 0,-1 0-14 16,2 1 22-16,-1 0 2 0,-3 0-3 0,5-2-21 15,-3 3 6-15,0-1 18 0,2 1-16 0,0-1 19 16,0 1-19-16,4-1 18 0,-3 0-15 0,-1 0 10 15,4 2-12-15,-3-3 19 0,0 3-17 0,3-2 18 16,-1-1-17-16,0 2 16 0,0-1-15 0,-2 1 18 0,4-1-17 16,-1 0 16-16,-2 2-17 0,2-2 8 15,1 2-10-15,-2-2 16 0,-1 1-17 0,2 0 14 0,0 0-15 16,-1 0 15-16,0 1-17 0,2-1 15 0,-1 1-12 16,-3-2 9-16,4 2-10 0,-1-2 13 0,-3 1-11 15,3 1 6-15,-2-1-6 0,2 1 12 0,-1-3-10 16,0 1 14-16,-4 2-7 0,5-1 11 0,-3-1-14 15,0 3 13-15,3-2-11 0,-4-1 10 0,4 1-15 16,-3 1 9-16,0-1-12 0,3 0 13 0,-3 1-11 16,2 1 11-16,-2-1-11 0,3-1 14 0,-2 0-9 15,1 1 8-15,-1 1-5 0,3-1 7 0,-2 1-9 16,2-2 8-16,9 3-4 0,-17-2 6 0,17 2-5 16,-18-2 8-16,18 2-8 0,-15-3 9 0,15 3-9 15,-14-2 8-15,14 2-12 0,-17-2 6 0,17 2-8 0,-14-2 8 16,14 2-10-16,-14-1 3 0,14 1-4 0,-15-3 7 15,15 3-7-15,-18-1 5 0,18 1-8 16,-14-2 7-16,14 2-7 0,-18-1 6 0,18 1-5 0,-15-1 5 16,15 1-7-16,-17-2 9 0,17 2-10 0,-18-1 9 15,18 1-9-15,-16 0-1 0,16 0 4 0,-17-1 6 16,17 1-8-16,-18 0 6 0,18 0-8 0,-18-2 5 16,18 2-2-16,-20 0 6 0,20 0-6 0,-21 0 1 15,21 0-3-15,-18 2 11 0,18-2-8 0,-20 0 3 16,20 0-7-16,-18 1 8 0,18-1-8 0,-18 0 9 15,18 0-5-15,-18 1 3 0,18-1-6 0,-18 2 7 16,18-2-6-16,-20 1 4 0,20-1-5 0,-22 1 4 16,11-1-3-16,-1 2 4 0,1-2-6 0,-1 1-1 15,1-1 2-15,-1 1 7 0,0-1-6 0,12 0 10 16,-22 2-11-16,11-2 4 0,-1 1-1 0,0 0 5 16,12-1-5-16,-22 0 3 0,22 0-6 0,-23 1 7 15,23-1-10-15,-20 0 8 0,7 2-2 0,2-2 4 16,11 0-5-16,-22 0 6 0,10 1-8 0,12-1 10 15,-23 0-10-15,12 0 9 0,-2 1-7 0,13-1 7 16,-20 0-6-16,8 2 3 0,-1-2-4 0,13 0 6 0,-24 1-3 16,12-1 4-16,12 0-5 0,-25 2 6 0,11-2-7 15,2 0 7-15,0 1 1 0,-1-1 5 0,0 0-3 16,-1 1 8-16,3-1-6 0,-1 2 4 16,-2-2-3-16,2 0 0 0,0 1-6 0,0-1 4 0,-3 1-7 15,3-1 5-15,1 2-8 0,-2-2 3 0,-1 1-2 16,1-1 5-16,2 0-5 0,-1 2 2 0,-3-2-2 15,2 0 0-15,-1 2 1 0,3-2 5 0,-2 1-5 16,-1-1 4-16,1 1-1 0,-1-1 7 0,1 2-4 16,-1-2 4-16,0 2-6 0,0-2 5 0,1 1-7 15,-1-1 6-15,-1 0-4 0,1 1 0 0,-2-1-3 16,2 1 3-16,-1 1-7 0,1-2 6 0,0 1-5 16,0 0 2-16,-1-1 1 0,-1 2 0 0,2-1-2 15,0 0 3-15,-1 0-2 0,1 1 1 0,-3-1 0 16,3-1 2-16,-3 1-2 0,2 3 2 0,-2-4 0 0,2 1 3 15,-1 0-2-15,0 0 3 0,2 2-4 16,0-2 5-16,-1 1-6 0,1-1 5 0,-2 0-4 0,2 2 4 16,-1-2-3-16,2 0 3 0,0 3-4 0,-2-3 3 15,1 0-5-15,0 0 0 0,1 1 3 0,-2 0 2 16,3 0-4-16,-3-1 3 0,2 0-3 16,0 0 1-16,-2 2-3 0,2-2 2 0,1 1-2 0,-1 0 2 15,-1-1-2-15,1 0 3 0,0 0-4 0,-1 1 4 16,1-1-2-16,1 0 2 0,0 1-3 0,-2 0 0 15,1 0 5-15,1 0-2 0,0-1 2 0,-1 1 2 16,-1-1-3-16,2 1 1 0,1-1 5 0,-3 0-10 16,4 1 7-16,-4-1-4 0,2 0 3 0,1 1-6 15,-2-1 4-15,0 0-3 0,0 1 0 0,2-1-1 16,-1 1 1-16,-2 0-3 0,3-1 1 0,-2 1-5 16,0-1 0-16,2 2 6 0,-1-3-2 0,-1 2 2 15,1 0-2-15,0-1 4 0,2 2-4 0,-3-2 1 16,2 1-2-16,-1 1-4 0,1-2 5 0,0 3 0 15,1-3-4-15,-3 1-2 0,3 0 4 0,-1-1 5 16,-1 2-4-16,3-2 0 0,-2 1 1 0,-1 1 0 16,3-2 1-16,-2 3-3 0,0-2 3 0,1-1-3 0,-1 2 1 15,2 0-2-15,-3-1-3 0,2 1 8 0,1-1-3 16,-1 2 0-16,-1-2 0 0,0-1 3 0,2 2-2 16,9-3-11-16,-18 5 13 0,18-5-3 0,-14 4 3 15,4-1-2-15,10-3-3 0,-14 5-2 0,5-3 7 16,0 0-2-16,0 1 0 0,0 0 0 0,-1 0-1 15,1 0 1-15,0 0-1 0,-1 0 1 0,2-1 1 16,-1 2-3-16,2-1-3 0,-2 1 4 0,0 0-1 16,9-4 2-16,-14 5 2 0,5-2-2 0,9-3-1 15,-14 8 0-15,7-4 3 0,-2 0-9 0,3 0 8 16,-2 0-2-16,2-2 4 0,-2 4-5 0,3-2 2 16,5-4-5-16,-13 5 5 0,8-1-2 0,-2 0 5 15,0 1-5-15,7-5 2 0,-10 7-2 0,10-7 2 16,-12 7-1-16,6-1 1 0,6-6-2 0,-10 6 3 15,10-6-3-15,-11 7 1 0,11-7 0 0,-11 8 3 16,11-8-2-16,-9 6 1 0,9-6-3 0,-11 8 2 16,4-4-6-16,2 2 8 0,-1-2-3 0,1 1 2 0,-2 0-4 15,2 1 7-15,-2-2-11 0,0 1 8 0,2 1-3 16,0 1 5-16,-3-1-3 0,3 0 0 0,-1 1 0 16,1-2-2-16,-2 2 2 0,2 3-1 0,-1-5 2 15,1 2 1-15,-1 1 0 0,3-2-4 0,-4 0 4 16,3 3-2-16,-2-4 0 0,4 3-1 0,-4 0 1 15,2-3 2-15,2 1-13 0,-3 2 12 0,1 0 1 16,-1-2-1-16,1 3 0 0,-1-2 3 0,1 2-5 16,2-2 1-16,-2 1 0 0,0 2 1 0,0-2-3 15,-1 3 4-15,1-4-3 0,2 3 2 0,-2-2-7 16,0 0 7-16,0 1-4 0,0-1 5 0,2 2-7 16,-3-3 6-16,2 0-3 0,-2 1 5 0,2 0-5 15,-1 2 2-15,2-3-2 0,-2 1 5 0,0 1-4 16,-2-3 4-16,5 2-4 0,-3 0 0 0,0-1 0 15,1-1 0-15,1 3-4 0,-1-4 8 0,1 3-4 16,-2 1 1-16,1-2-3 0,1 2 4 0,-2-2-3 16,1-1-7-16,1 4 10 0,-2-2-4 0,3 1 3 0,-2-1 4 15,2-1-6-15,-3 2 3 0,3-1-1 0,-2 0 3 16,2 1-4-16,-2-1 3 0,1 2-3 0,-2-2 4 16,3 1-15-16,-2 0 18 0,1 0-6 0,-1 0 5 15,0-1-6-15,2 3 7 0,-3-5-12 0,2 4 8 16,-1-1-2-16,1-1 3 0,-2 0-5 0,1 0 5 15,1 1-7-15,-2 0 8 0,3 0-7 0,-2 0 7 16,1 1-7-16,-1-1-1 0,-1-2 1 0,3 3 3 16,-2-2 0-16,2 0 9 0,-3 1-9 0,3-2 5 15,-2 2-5-15,2-1 9 0,0-1-13 0,-2 2 13 16,2-2-10-16,0 1 7 0,-1 0-7 0,2-8 8 16,-2 12-13-16,1-5 12 0,1-7-8 0,-3 12 8 15,3-12 0-15,-1 13-2 0,1-13 1 0,-3 12-6 16,3-12 5-16,-1 12-2 0,1-12 1 0,-1 13-5 0,1-13 7 15,-3 13-6-15,3-13 6 0,0 12-3 16,-1-4 4-16,-2-1-5 0,3-7 6 0,-1 13-4 16,0-6-13-16,-2 0 18 0,3-7-2 0,0 13-2 0,-2-6 0 15,2-7 2-15,-2 12-7 0,2-12-23 0,-2 14 31 16,2-14 0-16,-3 13-3 0,3-7 2 0,0-6-1 16,-2 14-5-16,-1-8 1 0,3-6 1 0,-1 16-1 15,1-16 1-15,-3 12 1 0,3-4-7 0,0-8 8 16,-2 14 1-16,0-6-3 0,1-1-1 0,-1 0 1 15,2-7-1-15,-3 14-1 0,2-6 1 0,1-8-4 16,-1 13 2-16,-2-5-1 0,3-8 2 0,-1 14-4 16,1-7 5-16,0-7-1 0,-3 14 2 0,3-6-2 15,0-1 1-15,-1 1-1 0,1-1 0 0,0-7-1 16,-2 14 0-16,1-6-5 0,1-8-9 0,0 13 23 16,0-5-7-16,0-8 1 0,-1 13 1 0,1-5-14 15,0-8 16-15,-1 13-17 0,1-13 13 0,0 13-7 16,0-13 14-16,-2 12-15 0,2-12 14 0,0 12-12 15,0-12 13-15,2 13-20 0,-2-13 18 0,0 13-13 16,0-13 15-16,0 14-16 0,0-14 17 0,0 13-17 0,0-13 16 16,1 12-16-16,-1-12 16 0,1 13-18 0,-1-13 18 15,3 11-17-15,-3-11 12 0,1 14-9 0,-1-14 15 16,4 11-20-16,-4-11 21 0,5 13-22 0,-4-7 23 16,-1-6-3-16,7 11-4 0,-7-11 1 0,5 12-2 15,-5-12-1-15,6 12-1 0,-6-12-6 0,5 10 6 16,-5-10 2-16,7 11-2 0,-2-6 2 0,-1 1 3 15,1-1-11-15,0-1 9 0,0 1 1 0,0 1-4 16,5-1 1-16,-3-2 1 0,-1 2-1 0,2-1-4 16,2 0 5-16,-2 0 0 0,1-1 0 0,1 0-3 15,-1 1 3-15,1-2-7 0,-1 1 7 0,1-1 0 16,2 1 0-16,-3 0-3 0,2-2 1 0,-2 2-2 16,3-3-3-16,-1 3 6 0,-2-1-1 0,4 1-1 15,-4-2 0-15,1 2-1 0,3 0-3 0,-2-2 7 16,0 0-1-16,0 2 0 0,-1 0-3 0,3-2 0 15,-2 3 0-15,1-2 1 0,1 0 0 0,-2-1 0 16,1 2 1-16,0 0 1 0,0-1 0 0,2 1-9 0,-2-1 6 16,-1 1 2-16,2 0 1 0,-2 0-5 0,1-1 3 15,3 1 0-15,-4 0 1 0,2-2-2 0,-1 0 1 16,3 3 3-16,-2-1-3 0,0-2 1 0,2 2-6 16,-2-3 6-16,1 3-1 0,0-2 1 0,1 0-3 15,0 1 2-15,0 0-1 0,-1 0 0 0,2 1 0 16,1 0 2-16,-2 0 0 0,2 0-1 0,-3-1-3 15,3 1-4-15,-2 1 6 0,1 0-1 0,0-2 5 16,-2 3-3-16,4-3 2 0,-4 1 1 0,5 0-3 16,-5-1 0-16,4 2 1 0,-1-3-2 0,-3 1 3 15,4 1-27-15,-3-1 24 0,4 0-16 0,-2 0 26 16,-2 0-26-16,-1-1 26 0,3 0-22 0,-3-1 17 16,4 1-19-16,-3 1 28 0,0-1-32 0,1 0 30 15,-1 1-25-15,1-2 28 0,-1 2-25 0,-2-2 26 16,2 1-30-16,2 0 27 0,-2 0-27 0,2 1 29 0,-4-1-26 15,2 0 25-15,-1 1-29 0,1-1 28 16,-1 0-27-16,1 0 28 0,2-1-31 0,0 3 31 0,-1-2-23 16,2 1 25-16,0-2-28 0,0 1 26 0,0 1-16 15,0-1 5-15,0 0-14 0,-2 1 23 0,2-1-22 16,-1 0 22-16,-2 2-21 0,0-2 18 0,1 2-21 16,-1-1 29-16,-1 0-29 0,0 1 25 0,2-2-25 15,-1 2 30-15,-2-2-27 0,3 0 23 0,-3 1-25 16,1 0 24-16,-1 0-27 0,1-1 27 0,0 1-23 15,0 0 26-15,0-1-29 0,-1 0 27 0,2 1-24 16,-2 0 23-16,2-1-27 0,-2-1 29 0,0 1-27 16,1 0 24-16,-1-1-24 0,-1 2 25 0,0-1-22 15,2-1 14-15,0 1-18 0,-2 2 27 0,2-3-27 16,-4 1 24-16,5-1-21 0,-3 1 23 0,1 1-27 16,-1-2 26-16,1 1-25 0,0-1 25 0,0 1-30 15,-1-1 34-15,1 2-25 0,0-2 21 0,1 2-27 16,-1-4 27-16,1 4-27 0,0-1 30 0,1-1-26 15,-2 0 24-15,1 1-31 0,0-1 32 0,0 0-30 16,2 1 28-16,-2-1-26 0,1 0 6 0,-2 2-5 0,1-2 28 16,-1 1-25-16,1-1 25 0,-2 1-23 0,0-1 15 15,2 0-18-15,-1 3 27 0,-2-2-27 0,2 0 26 16,-1 2-23-16,-1-3 21 0,1 1-25 0,2 1 27 16,-3 1-27-16,2-2 25 0,1 0-27 0,-1 1 26 15,1-2-22-15,-1 1 26 0,1 0-30 0,0-1 29 16,0 0-27-16,1 4 25 0,-2-3-27 0,2-1 6 15,-2 3 23-15,1-3-26 0,-1 3 22 0,1-3-21 16,-1 2 2-16,1-1 4 0,-3 1-3 0,2-2 1 16,1 2 3-16,-2-1 1 0,2 0 4 0,-3 1-2 15,1-1-2-15,2-1-1 0,-4 1 0 0,4-1 3 16,-1 2 4-16,1-2-6 0,-3 1 1 0,2-1 0 16,0 1 2-16,-2-1-1 0,3 1-1 0,-1-1 1 15,0 0 2-15,1 2 24 0,0 0-33 0,0-2 25 16,-1 1-25-16,2 0 24 0,-2 0-24 0,1-1 22 15,0 2-27-15,-1-1 25 0,2-1-26 0,-2 0 28 16,2 1-29-16,-2 1 8 0,1-2-4 0,-1 1 26 0,2-1-28 16,-2 1 28-16,1-1-24 0,0 0 16 0,-1 0-25 15,1 0 35-15,-1-1-30 0,0 1 27 0,-1 0-24 16,0-1 26-16,3-1-30 0,-3 2 26 0,0-1-25 16,0 0 25-16,2 1-26 0,-2-3 22 0,0 2-18 15,1 0 24-15,0-1-28 0,1 0 28 0,-3 0-29 16,1 1 22-16,2-1-18 0,-2 1 23 0,0 0-27 15,0-2 27-15,-1 2-26 0,2-1 28 0,-1 1-27 16,-2-1 19-16,3 0-17 0,-3 0 25 0,1 0-30 16,0-1 29-16,-2 2-22 0,2-2 16 0,-1 2-22 15,-2-2 27-15,1 1-26 0,1 1 29 0,0-3-25 16,1 0 26-16,-1 2-30 0,0-1 26 0,-1 1-28 16,2 0 28-16,0 0-31 0,-2-1 32 0,2 0-25 15,-2-1 23-15,3 2-27 0,-1-2 29 0,1 1-26 16,-1 1 24-16,-2-3-27 0,3 1 32 0,-1 0-27 15,-1 0 27-15,-2 0-29 0,1-1 27 0,1 0-25 16,-1 1 19-16,0 0-18 0,0-2 25 0,-1 1-27 0,-1 0 24 16,1 1-20-16,1-1 13 0,-3-1-18 0,2 1 25 15,0 1-1-15,-1-1-5 0,1-1 0 0,0 1-5 16,-2-1-16-16,3 3 21 0,-3-3 0 0,2-1 0 16,0 2-4-16,2-1 0 0,-4 1-6 0,2 0 7 15,0 0-1-15,0-1-1 0,0-1-3 0,1 4 0 16,-2-3-1-16,3 1 3 0,-3 1 2 0,1-3-2 15,2 3 1-15,-2 0-2 0,0-1-1 0,1-2-5 16,-2 2 9-16,2-1-1 0,-1 0-1 0,1 1-2 16,1-1 0-16,-2-1 0 0,1 1 2 0,0 2-1 15,0-3 0-15,-2 0 2 0,1 2-3 0,2 1-1 16,-1-1-5-16,0-2 6 0,0 2 2 0,0 1 1 16,-1-2-4-16,1 1 2 0,1 0 1 0,-1 1 0 0,0-2 0 15,1 1-1-15,-1 0-1 0,0 0 2 0,0-1-1 16,1 0-7-16,-2 0 9 0,1 2-1 15,1-3-1-15,-1 2 1 0,-2 0-2 0,4-1-6 0,-4 1 8 16,2 0 1-16,-1 0 2 0,2 0-4 0,-1 0 0 16,0-1 0-16,1 2-7 0,-2-2 7 0,0-1 0 15,-1 2 3-15,3 0-2 0,-2-2-19 0,1 0 19 16,0 2-18-16,-1 0 26 0,-1-2-29 0,1 2 30 16,2 0-25-16,-2-1 26 0,0-1-22 0,-2 1 22 15,4 1-25-15,-1-1 25 0,-1 0-25 0,2 2 25 16,-2-2-21-16,-1 1 22 0,1-2-24 0,2 2 24 15,-1-1-23-15,-1 0 24 0,0-1-27 0,2 2 26 16,-1-2-24-16,-2-1 26 0,4 1-24 0,-2 1 23 16,-2-2-15-16,5 0 6 0,-3 0-16 0,0-1 22 15,0 0-20-15,1 0 25 0,-1 1-21 0,-2-1 13 16,2 1-14-16,0-3 26 0,-1 3-21 0,0-1 20 16,0-2-23-16,0 2 22 0,-1 0-21 0,-1 0 21 0,3-1-24 15,-4 2 20-15,3-3-23 0,-2 3 23 16,3-1-19-16,-3-1 19 0,2 2-22 0,-1-1 24 15,-1 1-4-15,1-1-2 0,1 0 1 0,-1 0-4 0,-1 2 0 16,2-2 2-16,-2 0 2 0,-1 1-4 0,3 0 2 16,-3-2-10-16,3 3 9 0,-2-4-1 15,0 3-1-15,1-1 0 0,-2-1-1 0,3 2-3 0,-2-3 4 16,-1 4 0-16,0-2-21 0,2 0 22 0,-1 0 1 16,-1 1-5-16,0-1-4 0,-1-1 9 0,3 2-3 15,-2-1-2-15,0 1 0 0,0-1-2 0,-1-1 2 16,1 2 0-16,0-3 0 0,-1 4-1 0,1-4 0 15,0 2 1-15,-1-2-8 0,1 2 4 0,-1-4 11 16,0 4-3-16,-1-3 4 0,4 3-6 0,-5-3-1 16,3 3-2-16,-1-4-1 0,0 4 0 0,0-2 0 15,1 1 0-15,-1-1 0 0,1 2 0 0,-1-2 0 16,0 1 0-16,-2-1 0 0,2 0 0 0,1 0 0 16,-2 2 0-16,1-3 0 0,-1 3 0 0,1-3 0 0,-1 3 0 15,1-4 0-15,-2 4 0 0,1-3 0 0,-2 3 0 16,2-2 0-16,-1 2 0 0,1-2 0 15,-2 2 0-15,4-2 0 0,-4 2 0 0,3-2 0 0,-1 2 0 16,-1-2 0-16,0 3 0 0,0-3 0 0,1 2 0 16,-2-2 0-16,2 2 0 0,-1-1 0 15,-1 0 0-15,2 2 0 0,-3-3 0 0,4 4 0 0,-3-4 0 16,0 2 0-16,-1-1 0 0,1 2 0 0,1-2 0 16,-2 1 0-16,1 3 0 0,-1-4 0 0,0 3 0 15,0-2 0-15,1 1 0 0,-1 8 0 0,2-14 0 16,-2 14 0-16,0-15 0 0,0 7 0 0,0 8 0 15,0-13 0-15,0 13 0 0,-2-15 0 0,2 15 0 16,-1-13 0-16,0 6 0 0,1 7 0 0,-3-12 0 16,3 12 0-16,-2-12 0 0,2 12 0 0,-4-13 0 15,4 13 0-15,-4-11 0 0,3 4 0 0,1 7 0 16,-4-10 0-16,4 10 0 0,-4-11 0 0,4 11 0 16,-2-9 0-16,2 9 0 0,-4-10 0 0,4 10 0 15,-4-9 0-15,4 9 0 0,-3-10 0 0,3 10 0 16,-7-7 0-16,7 7 0 0,-5-8 0 0,5 8 0 0,-6-8 0 15,6 8 0-15,-6-7 0 0,6 7 0 0,-5-6 0 16,5 6 0-16,-9-7 0 0,9 7 0 0,-6-6 0 16,6 6 0-16,-8-5 0 0,8 5 0 0,-10-7 0 15,10 7 0-15,-12-6 0 0,12 6 0 0,-9-6 0 16,9 6 0-16,-11-5 0 0,11 5 0 0,-13-8 0 16,13 8 0-16,-12-5 0 0,12 5 0 0,-12-5 0 15,12 5 0-15,-12-8 0 0,7 5 0 0,5 3 0 16,-14-6 0-16,14 6 0 0,-11-5 0 0,11 5 0 15,-11-6 0-15,11 6 0 0,-14-5 0 0,14 5 0 16,-11-5 0-16,11 5 0 0,-13-4 0 0,13 4 0 16,-10-4 0-16,10 4 0 0,-11-5 0 0,11 5 0 15,-11-3 0-15,11 3 0 0,-10-3 0 0,10 3 0 16,-12-2 0-16,12 2 0 0,-11-2 0 0,11 2 0 0,-12-1 0 16,12 1 0-16,-11-1 0 0,11 1 0 0,-13 0 0 15,13 0 0-15,-13-1 0 0,13 1 0 16,-14-2 0-16,14 2 0 0,-11-2 0 0,11 2 0 0,-13 0 0 15,13 0 0-15,-10-1 0 0,10 1 0 0,-12-1 0 16,12 1 0-16,-11-2 0 0,11 2 0 0,0 0 0 16,-14-1 0-16,14 1 0 0,0 0 0 15,-13-1 0-15,13 1 0 0,0 0 0 0,-14-1 0 0,14 1 0 16,0 0 0-16,-13-2 0 0,13 2 0 0,0 0 0 16,-14-1 0-16,14 1 0 0,0 0 0 0,-12-1 0 15,12 1 0-15,0 0 0 0,0 0 0 0,-14 0 0 16,14 0 0-16,0 0 0 0,0 0 0 0,-11-2 0 15,11 2 0-15,0 0 0 0,0 0 0 0,-18 0 0 16,18 0 0-16,-9 3-34 0,9-3-178 0,-13 0-43 16,13 0-58-16,-18 0-17 0,18 0-139 0,-20 1-43 15,20-1-93-15,-23 0-88 0,8-1-820 0,-2 0-1141 16</inkml:trace>
  <inkml:trace contextRef="#ctx0" brushRef="#br0" timeOffset="177111.46">14456 9876 61 0,'0'0'551'0,"0"0"-139"0,0 0-15 16,0 0-90-16,0 0 17 0,0 0-74 0,0 0-27 15,0 0-74-15,0 0 32 0,9-5-54 0,-9 5 50 16,4-7-50-16,-4 7 42 0,5-9-5 0,-1 2-14 16,1-1-9-16,0 0-10 0,3-3-18 0,0-1-10 15,1-1-12-15,-2-2-17 0,6-2-8 0,-3 0-5 16,4-3-6-16,-2 0-10 0,4-4 6 0,-3-2-14 15,4 1-8-15,-3-2-2 0,2 1-7 0,0-1 1 16,-1 2-2-16,-1-1 0 0,-1 4-2 0,0 2-3 16,-2 1 0-16,3 2-2 0,-5-1-3 0,2 5 1 15,-3 1-4-15,0 1-3 0,1 2-4 0,-4 1 1 16,5 1-6-16,-5 2 5 0,-5 5 3 0,12-5 1 16,-12 5 0-16,13 2 1 0,-13-2 0 0,11 8 4 15,-4 2 6-15,-2 0 8 0,0 5 9 0,2 1 8 16,-1 1-1-16,-1 6 2 0,0 1 3 0,-3 1 6 15,1 0 1-15,2 1-46 0,-2 2 39 0,-2-2-46 0,0-2 41 16,-1 4-48-16,0-5 50 0,0 0-48 0,0 0 0 16,-1-1 2-16,1 0 2 0,-1-1 1 0,-1-1 2 15,2-1 36-15,-2-2-36 0,-2-1 38 16,3 0-48-16,-2-1 25 0,1-4-82 0,-1 0-2 0,2-1-121 16,-2-1-39-16,-1-1-96 0,2-1-101 0,-2-2-89 15,4-5-125-15,-9 6-295 0,9-6-513 0</inkml:trace>
  <inkml:trace contextRef="#ctx0" brushRef="#br0" timeOffset="177308.52">14597 9736 63 0,'-4'-7'730'0,"0"1"-171"15,0 0-58-15,4 6-33 0,-5-13-72 0,5 13-65 16,3-12-59-16,1 7-43 0,1-4-36 0,4 3-24 15,1-1-24-15,5-1-24 0,2 3-23 0,5-3-19 16,1 1-20-16,1 2-13 0,-1 0-13 0,4 1-50 0,-3 0-60 16,3 1-105-16,-7 0-47 0,1 3-119 0,-1-2-65 15,-1 0-157-15,-6 1-268 0,0 0-379 16</inkml:trace>
  <inkml:trace contextRef="#ctx0" brushRef="#br0" timeOffset="177648.05">14588 9222 276 0,'0'0'471'0,"-10"-2"-80"15,10 2-45-15,-9-3-37 0,9 3-19 16,0 0-32-16,-9-2-35 0,9 2-26 0,0 0-29 16,0 0-28-16,-7-4-18 0,7 4-14 0,0 0 0 0,11-6 1 15,-11 6-3-15,19-5 2 0,-6 2-11 0,2 0-5 16,5 0 0-16,5-1-8 0,0-1-5 0,3 1-11 16,-2 0-1-16,10-1-14 0,-3 1-10 0,-4 0-10 15,-1 0-8-15,-2 1-3 0,0 1-51 0,-5-1 32 16,0 1-37-16,-5 0-36 0,0-1-44 0,-4 2-34 15,0 1-25-15,2-1-49 0,-14 1-60 0,18 0-67 16,-18 0-131-16,18 2-337 0,-18-2-352 0</inkml:trace>
  <inkml:trace contextRef="#ctx0" brushRef="#br0" timeOffset="178383.65">15328 9444 644 0,'0'0'558'0,"0"0"-122"15,-1 10-21-15,-1-4-30 0,0 2-61 0,-2 4-48 0,1 0-51 16,0 4-39-16,-1 3-31 0,1-1-21 0,-2 1-19 16,1 2-19-16,3-1-16 0,-2 2-60 0,0-1 48 15,0 0-61-15,2-1 41 0,-2 0-53 0,2-1 47 16,-2 0-51-16,2-2 45 0,0-1-49 0,-2 0 44 15,3-4-50-15,-2 1 48 0,0-2-49 16,1-2 44-16,1 0-54 0,-1 0 42 0,1-9-62 16,-3 11 38-16,3-11-44 0,-1 7 55 0,1-7-43 0,0 0 53 15,0 0-48-15,0 0 51 0,-5-7-45 0,5 7 57 16,0-11-43-16,0 2 59 0,0-1 7 0,0-3-1 16,2-2-2-16,0-2-1 0,0-2-1 0,-2-1 0 15,3-3 0-15,-2-1 9 0,4-2 4 0,-2 0 3 16,3 0 5-16,-2 0-7 0,4 1-3 0,1 1-4 15,-2 0-6-15,5 2-7 0,-3 1-9 0,2 2-3 16,3 1-6-16,-2 3-5 0,1 1 1 0,-2 1-6 16,2 4-2-16,-2 0-4 0,1 3-1 0,-2 4 3 15,0 2-5-15,-10 0 1 0,18 4-1 0,-8 1-3 16,-3 2-5-16,-1 1-2 0,1 1-3 0,-4 2-4 16,1 1 0-16,1 0 0 0,-3 1 4 0,-2 1 2 15,-2-1 2-15,0 3 5 0,-6-1 2 0,2 1-3 16,-3-1 2-16,-4 3 3 0,0-2 0 0,-2 0 3 0,2-3-1 15,0 2 0-15,1-5 1 0,0 0 1 0,3-2 4 16,0 0-34-16,0-3 49 0,4-1-41 16,5-4 40-16,-10 7-7 0,10-7-4 0,0 0-3 15,0 0 0-15,0 0 6 0,0 0-9 0,6-6-5 0,-6 6 5 16,13-4-1-16,-13 4 1 0,19-3 4 0,-10 1-2 16,1 1 0-16,-10 1 2 0,25 0-4 0,-14 0 2 15,3 1-1-15,-2 2 2 0,0-1-3 0,0 2-1 16,2 2-1-16,-2 1 1 0,-1-2-1 0,-1 2 2 15,-1-1 1-15,0 2 1 0,-2-1-1 0,0 2-38 16,-3-1 54-16,0 0-29 0,-3 0 57 0,-1 1-30 16,0 0 52-16,-1 0-30 0,-3-1 60 0,0 0-36 15,-6 1 6-15,2 2 7 0,-2-3-14 0,-3 1-9 16,2 0-9-16,-3-2-6 0,-3 1-4 0,1-2-11 16,0-1-4-16,-3 2-3 0,2-5-54 0,-3 1 55 15,3-2-8-15,-3-1-18 0,0 0-86 0,0-1-82 16,1-3-57-16,0 0-146 0,4-4-55 0,-2 1-109 0,4-3-686 15,-2-1-837-15</inkml:trace>
  <inkml:trace contextRef="#ctx0" brushRef="#br0" timeOffset="178722.66">15347 9125 161 0,'-13'-4'542'0,"13"4"-69"0,-11-3-111 0,11 3 5 0,-13-1-96 16,13 1-8-16,0 0-90 0,-13 0 34 0,13 0-32 15,0 0 53-15,0 0-58 0,0 0 33 0,4 7-23 16,-4-7-19-16,15 3-10 0,-2-2-18 0,1 0-11 15,5 1-20-15,4 0-7 0,-1-2-15 0,5 1-13 0,0 1-8 16,2-1-56-16,-1 0 40 0,2 2-7 0,-5-2-8 16,3 2-6-16,-8-1-7 0,1-1-4 0,-4 0-14 15,2 1-25-15,-4-1-29 0,-3 0-35 0,-2 0-27 16,3 1-42-16,-13-2-50 0,15 4-74 0,-15-4-93 16,13 5-135-16,-13-5-443 0,5 6-543 15</inkml:trace>
  <inkml:trace contextRef="#ctx0" brushRef="#br0" timeOffset="179033.78">15838 9702 175 0,'-8'5'642'0,"8"-5"-111"16,0 0-39-16,-6 5-20 0,6-5-48 15,0 0-39-15,0 0-47 0,6 5-36 0,-6-5-42 16,13 1-28-16,-13-1-29 0,22 2-70 0,-8-2 27 0,0 2-61 16,2-2 37-16,2 0-54 0,3 1 27 0,-2-1-57 15,4-1 30-15,-1 1-55 0,-1 0 37 0,-4 0-60 16,2-2 21-16,-3 2-44 0,-1 0 9 0,-1 0-82 15,-1 0-3-15,-13 0-51 0,20 0-54 0,-20 0-66 16,14 0-97-16,-14 0-110 0,0 0-124 0,9-3-393 16,-9 3-587-16</inkml:trace>
  <inkml:trace contextRef="#ctx0" brushRef="#br0" timeOffset="179270.99">16045 9540 54 0,'0'0'722'0,"-4"-11"-155"0,4 11-62 0,-4-6-54 16,4 6-95-16,-2-9-75 0,2 9-41 0,0 0 2 15,0 0-11-15,0 0-5 0,0 0-21 16,0 13-22-16,1-7-17 0,0 4-23 0,2 0-14 16,-1 2-17-16,0 2-22 0,-1 0-55 0,0 5 35 0,2-2-52 15,-2 2 32-15,-1 1-47 0,0-1 40 16,0-1-57-16,0 1-22 0,0-2-43 0,-1 0-7 0,-1 2-100 15,1-4-14-15,1-1-123 0,-1 0-52 0,0-1-80 16,-1-2-595-16,2 0-667 0</inkml:trace>
  <inkml:trace contextRef="#ctx0" brushRef="#br0" timeOffset="180054.97">16579 9992 82 0,'0'8'504'0,"0"-8"-114"0,0 0-41 0,0 0-72 16,0 0 17-16,0 0-72 0,0 8 14 0,0-8-84 16,0 0 28-16,0 0-59 0,0 0 41 0,0 0-57 15,0 0 42-15,0 0-43 0,10-4 48 0,-10 4-52 0,7-5 51 16,-7 5-43-16,5-11 40 0,-1 4-51 15,0 0 37-15,-2-3-59 0,4 0 36 0,-2 0-60 16,1-3 37-16,2-2-46 0,-1 0 34 0,2-2-51 16,1-3 36-16,0-2-10 0,0 1-14 0,3-4 2 0,1-3-12 15,0 1-8-15,-2 1 2 0,2-2-2 0,1-2 4 16,-2 4 1-16,-1-1 8 0,2 1 4 16,-4 4 8-16,1 2 8 0,-1 0 5 0,2 3-39 0,-3 2 40 15,0 0-46-15,0 3 32 0,-2-1-42 0,2 4 39 16,-2 0-48-16,1 4 39 0,-1 1-39 0,-6 4 36 15,15-2-32-15,-15 2 35 0,13 6-39 0,-4 1 43 16,1 5-36-16,-1 2 43 0,0 2-40 0,3 6 46 16,-3 0-34-16,-2 3 40 0,1 4-29 0,2-1 23 15,-3-1-35-15,-1 1 1 0,-1-3 0 0,1 3 2 16,-2 0-1-16,0-2 7 0,0 2-10 0,-3-2-1 16,3-1-1-16,-3-2-2 0,2-2-3 0,-2 0 6 15,-1 1-7-15,1-2-2 0,1-1 1 0,-2-3 0 16,0-1-3-16,0-1 24 0,0-1-23 0,0 0 12 15,-2-2-27-15,1-1 15 0,1-1-63 0,0-9-38 16,0 14-22-16,0-14-120 0,-2 10-32 0,2-10-81 16,-7 6-86-16,7-6-73 0,0 0-111 0,0 0-384 0,-10-2-612 15</inkml:trace>
  <inkml:trace contextRef="#ctx0" brushRef="#br0" timeOffset="180355.15">16791 9789 589 0,'0'0'484'16,"-5"-8"-61"-16,5 8-39 0,-5-5-28 0,5 5-55 16,0 0-42-16,-5-8-35 0,5 8-18 0,0 0-33 15,-4-5-22-15,4 5-28 0,0 0-23 0,0 0-18 16,1-7-16-16,-1 7-5 0,9-4-13 0,-9 4-5 0,13-3-6 15,-13 3-4-15,20-3-7 0,-8 3-6 16,3-2-1-16,-2 1-5 0,4 1-2 0,1 0 0 16,1 0-4-16,1-2-2 0,-2 2 6 0,3 2-8 15,-2-2-1-15,-4 0 0 0,0 0 1 0,-2 0-1 16,0 0-2-16,-13 0 6 0,22 0-6 0,-22 0-1 16,16 0-5-16,-16 0-26 0,13 0-52 0,-13 0-70 15,0 0-95-15,15 0-104 0,-15 0-110 0,0 0-468 0,0 0-503 16</inkml:trace>
  <inkml:trace contextRef="#ctx0" brushRef="#br0" timeOffset="180661.99">17417 9561 327 0,'0'0'590'0,"4"-11"-90"16,-4 11-28-16,4-7-86 0,-4 7-64 0,5-7-59 15,-5 7 4-15,0 0-36 0,5 7 17 0,-5-7-1 16,4 13 1-16,-2-1-20 0,-1 3-20 0,-1-1-5 0,1 5-57 16,-1 1 31-16,0 2-66 0,0 2-4 15,1-2-14-15,1 5-16 0,-2-3-15 0,-2 2-11 16,1 0-10-16,0-4-12 0,0 0-2 0,-1-1 0 0,-2-1-13 15,2-1-18-15,-1 0-47 0,1-4-24 0,-1 0-120 16,2-3-27-16,-1 0-78 0,1-2-79 0,1-3-116 16,0-7-143-16,0 10-404 0,0-10-658 15</inkml:trace>
  <inkml:trace contextRef="#ctx0" brushRef="#br0" timeOffset="181141.65">17417 9737 549 0,'-3'-21'685'15,"1"1"-74"-15,1 1-7 0,2-1-72 0,2 0-68 16,2 2-75-16,0-1-68 0,3-1-61 0,1 1-56 16,2 3-32-16,2 0-39 0,2 3-25 0,-1 2-21 15,2 2-19-15,-2 1-13 0,2 3-12 0,-2 2-6 16,-1 0-20-16,1 2-5 0,-1 4-24 0,-2-1-31 16,0 2-20-16,-2 1-16 0,-2 2-11 0,-2 3-16 15,-2-4-7-15,0 6 0 0,-5-3 3 0,0 4 9 16,-3-1 4-16,-5 1 8 0,1 2 21 0,-4-2 2 0,-4 1 15 15,4 0 12-15,-3-2 10 0,0 1 4 16,2-3 10-16,3-1 3 0,-1-3 12 0,5 3 23 16,0-4 35-16,-1-1 16 0,8-4 6 0,-7 8 1 15,7-8-9-15,0 0 2 0,6 8 1 0,-6-8 9 0,13 4 9 16,-4-3 1-16,4 0-37 0,-2 3 30 0,3-2-49 16,2 2 40-16,0 0-49 0,-3 1 45 15,6 1-55-15,-5 2 39 0,3-2-51 0,-2 3 42 0,1 0-52 16,0 0 1-16,-2 2 4 0,-1 0 3 0,0 3-6 15,-3-3 1-15,-1-1 1 0,-1 4 1 0,-1-3 3 16,-4-1-3-16,-1 1 1 0,0 1 0 0,-2-3 3 16,-3 2-4-16,1 0 4 0,-3-1 7 0,-2 0 3 15,-4-1-6-15,0 0 5 0,-4 0-3 0,2 0 6 16,-6 0 2-16,-3 0 0 0,2-4 5 0,-4 2-6 16,-2-2-1-16,1-1-3 0,-1 0 1 0,0-2 3 15,2-2-6-15,1 0-5 0,2 0-2 0,0-2-3 16,-1 0-5-16,3-1-34 0,0-2-65 0,1-2-98 15,4 1-61-15,0-1-150 0,1-2-57 0,3-1-144 0,6 1-498 16,-1-2-726-16</inkml:trace>
  <inkml:trace contextRef="#ctx0" brushRef="#br0" timeOffset="181512.12">17492 9208 498 0,'0'0'510'0,"-11"-6"-45"0,11 6-39 0,-11-4-27 16,11 4-57-16,-8-2-40 0,8 2-31 0,0 0-25 15,-9-3-19-15,9 3-17 0,0 0-16 0,0 0-12 16,-10-4-20-16,10 4-15 0,0 0-42 0,0 0 59 0,0 0-47 16,0 0 26-16,13 2-63 0,-3-2 26 15,4 1-57-15,0 0 31 0,5 0-52 0,2 1 31 16,6-1-49-16,1 0 34 0,0 2-44 0,1-2 40 0,2 2-43 16,0 0 31-16,-1 0-38 0,-2-2 29 0,-1 2-32 15,0-2 39-15,-8 0-43 0,0 0 36 16,-6 1-50-16,1-1 9 0,-1-1-83 0,-13 0-56 0,15 3-146 15,-15-3-161-15,0 0-234 0,7 3-514 0,-7-3-826 16</inkml:trace>
  <inkml:trace contextRef="#ctx0" brushRef="#br0" timeOffset="182618.65">15613 9936 592 0,'0'0'471'16,"0"0"-66"-16,0 0 15 0,0 0-89 0,0 0-8 16,0 0-100-16,0 0 8 0,0 0-69 0,0 0 38 0,0 0-52 15,5-4 38-15,-5 4-59 0,0 0 33 0,0 0-67 16,15-1 31-16,-15 1-71 0,0 0 34 0,0 0-62 16,0 0 37-16,11 0-62 0,-11 0 18 0,0 0-85 15,0 0-14-15,0 0-125 0,0 0-41 0,0 0-92 16,0 0-88-16,10 1-536 0,-10-1-547 0</inkml:trace>
  <inkml:trace contextRef="#ctx0" brushRef="#br0" timeOffset="183096.77">17398 10107 67 0,'0'0'227'0,"-4"5"-137"0,4-5-158 15,0 0-40-15,0 0 37 0</inkml:trace>
  <inkml:trace contextRef="#ctx0" brushRef="#br0" timeOffset="183515.99">15148 9864 86 0,'0'0'40'0,"0"0"-84"16,0 0 15-16</inkml:trace>
  <inkml:trace contextRef="#ctx0" brushRef="#br0" timeOffset="189300.76">15549 10474 175 0,'0'0'757'0,"-4"-10"-193"0,4 10-75 0,-1-10-48 0,1 10-60 15,0 0-47-15,-3-7-20 0,3 7-11 0,0 0-67 16,0 9 38-16,0 1-60 0,-1 1 34 0,0 6-57 16,1 3-11-16,-4 3-11 0,3 7-14 15,-2-1-69-15,2 9 41 0,-3-2-21 0,1 2-14 0,1-1-18 16,-1 1-15-16,-2 1-6 0,4-3-15 0,-4-2-5 15,1 0-3-15,0-7-4 0,-1 2-4 0,1-4 1 16,0-2-4-16,0-3 2 0,3-2-1 0,-3-1 2 16,-1-4-5-16,3 0 1 0,1-3 2 0,-1 0-4 15,0-3-3-15,2-7-3 0,-5 9-4 0,5-9-5 16,0 0 6-16,0 0-6 0,-4-8-1 0,4 8 0 16,0-14 2-16,0 3-5 0,0-4 1 0,1 1-1 15,0-5-1-15,-1-1-3 0,3-3 0 0,-2-3-48 16,4 0 51-16,-2 1-42 0,2-3 59 0,1 0-5 15,1 0-2-15,0-2 0 0,2 0-7 0,3 3 2 16,-2 0 14-16,4 1-18 0,-1 2 11 0,0 1-10 16,1 3 10-16,0 1-16 0,1 3 14 0,2 1-13 0,1 2 13 15,-3 0-13-15,4 4 9 0,0-2-13 0,-3 4 18 16,0 3-17-16,2 2 14 0,-4 0-15 16,0 1 7-16,0 2-38 0,-1 2-11 0,-3 1-8 0,2 1-23 15,-6 3 4-15,2 0 8 0,-4 3 6 0,-3-2 15 16,-1 4-1-16,-1 0 12 0,-3 1 9 0,-4 1-35 15,-3 1 55-15,-3 1-42 0,-4 2 63 0,-3 0-5 16,-3-1-6-16,0 0 2 0,1-4-3 0,0 1 4 16,2-1 3-16,3-4-5 0,-1 2-2 0,6-4 5 15,-1 0-3-15,4-1 0 0,0-2-3 0,2 0 5 16,8-5-2-16,-6 6-4 0,6-6 1 0,0 0 1 16,0 0-3-16,9 4 16 0,-9-4-10 0,18-2 1 15,-7 2-2-15,2 0 2 0,1 0 5 0,3 0-1 16,-1 2 9-16,3-1-9 0,1 0 5 0,-1 2-1 0,1 1 1 15,1 4-1-15,-2-3 0 0,1 2 8 0,-3 3-8 16,1-1-5-16,-5 2 1 0,-1-2 1 16,0 3 0-16,-3-2 8 0,0 4-2 0,-3-1 1 15,-2-2 9-15,-3 2 5 0,-1-2 9 0,-2 3 6 0,-2 1 0 16,-5-1 8-16,-1 3 1 0,-3 0-2 0,-2-2-4 16,-2-1-3-16,-5 2-10 0,-1-1 2 15,-2-1-4-15,0-4-6 0,1 1-2 0,0-3-6 0,0-2-2 16,-1 1-14-16,2-3 12 0,3-2-5 0,-2-1-10 15,3-1-31-15,0-3-51 0,2-1-75 0,-1-3-74 16,2 1-31-16,2-5-120 0,1 2-39 0,0-5-80 16,5 0-149-16,3-2-477 0,-4-5-744 0</inkml:trace>
  <inkml:trace contextRef="#ctx0" brushRef="#br0" timeOffset="189622.74">15336 10193 383 0,'-9'-5'438'0,"0"0"-55"0,2 1-29 16,7 4-84-16,-11-4 36 0,11 4-33 0,-12-4-28 15,12 4-17-15,-7-3-8 0,7 3-4 16,0 0 3-16,-11-3 4 0,11 3-34 0,0 0 64 0,0 0-42 15,0 0 27-15,0 0-54 0,11 4 19 0,-11-4-57 16,25 2 13-16,-6-2-50 0,4 0 14 0,8 0-38 16,11-2 16-16,2 2-35 0,8-1 11 0,2-2-26 15,-2 2 7-15,-1-1-24 0,0 0 9 0,-10 2-22 16,-4-1 12-16,-6 0-20 0,-3 1-8 0,-5-2 1 16,-2 2-2-16,-2 0-2 0,-3 0 1 0,-16 0 0 15,20 0 8-15,-20 0-62 0,12 3-40 0,-12-3-171 16,0 0-106-16,3 6-182 0,-3-6-268 0,-3 8-462 15,3-8-888-15</inkml:trace>
  <inkml:trace contextRef="#ctx0" brushRef="#br2" timeOffset="-206062.97">10032 15112 124 0,'0'0'616'0,"-5"5"-162"0,5-5-87 0,-4 8-7 16,4-8-27-16,-4 6-36 0,4-6-65 0,0 0-13 0,0 11-21 15,0-11 8-15,0 0-23 0,0 9-7 16,0-9-12-16,0 0-3 0,3 8-2 0,-3-8 1 16,0 0-2-16,1 7 3 0,-1-7 1 0,0 0-5 0,0 0-37 15,0 0 16-15,0 0-37 0,0 0 18 0,0 0-45 16,9-5 15-16,-9 5-41 0,4-9 16 0,-4 9-37 15,5-16 21-15,-3 7-31 0,1-2 18 0,2 0-29 16,0-3 16-16,0-3-21 0,2 2 23 0,-2-3-28 16,1-2 26-16,3-2-7 0,-3 1-6 0,2-2 2 15,-1 0-1-15,-1-1-5 0,3 2-2 0,-3 0 2 16,2 1 1-16,-3 0-7 0,3 2 5 0,-2 3 0 16,-1 0 0-16,0 0 0 0,2 1-3 0,-2 5 0 15,0-1-2-15,-1 0 0 0,0 2-2 0,-2 1 1 16,2 0 0-16,1 3-1 0,-1-1-3 0,-4 6 8 15,10-5 1-15,-10 5-1 0,12-2-1 0,-12 2-1 16,10 6 2-16,-3-1 3 0,1 2-2 0,-1 1 1 16,0 2 0-16,2 4 1 0,-1-1-3 0,-2 2-2 0,2 2 9 15,1 2-1-15,-1 1 3 0,-2 0-23 16,2 1 32-16,-1 1-18 0,1-1 14 0,-3 0-2 16,3 1 22-16,-2-1-23 0,2 0 20 0,-3-3-6 15,0 0-6-15,0 0 1 0,3-3-4 0,-3 1-2 0,0 1-1 16,0-4-6-16,-1-2 2 0,0 1-8 0,0-2 4 15,1 1-2-15,-3-3-3 0,2 2-8 0,-1-4-32 16,-3-6-27-16,4 12-26 0,-4-12-46 0,3 11-53 16,-3-11-63-16,3 5-38 0,-3-5-60 0,0 0-19 15,0 0-102-15,0 0-40 0,0 0-564 0,0 0-693 16</inkml:trace>
  <inkml:trace contextRef="#ctx0" brushRef="#br2" timeOffset="-205867.74">10184 15016 739 0,'-9'-5'567'0,"0"2"-57"15,9 3-7-15,-10-5-61 0,10 5-81 0,-9-7-70 0,9 7-62 16,-1-8-45-16,1 8-37 0,5-9-28 0,0 2-24 16,1 3-20-16,3-2-13 0,4 1-15 15,1-3-7-15,1 3-38 0,1 0-53 0,0 1-88 0,1-2-35 16,-1 3-97-16,1 0-31 0,-3 0-112 0,-1 1-544 15,-2-1-545-15</inkml:trace>
  <inkml:trace contextRef="#ctx0" brushRef="#br2" timeOffset="-205567.22">10029 14658 370 0,'-9'-2'596'0,"9"2"-76"0,-11-4-64 0,11 4-52 16,-9-4-93-16,9 4-48 0,0 0-68 0,-9-5-22 16,9 5-50-16,0 0-8 0,5-6-37 0,-5 6 0 15,12-3-28-15,-3-1 8 0,3 1-26 0,1-3 6 16,5 2-24-16,0 1 18 0,4-3-25 0,0 1 11 15,2-1-17-15,0 1 17 0,0 1-20 0,-1 0 16 0,-5 0-19 16,1 0 15-16,-1 2-26 0,-1 0-1 16,-3 0-42-16,-4 0-52 0,2 1-64 0,-1 0-108 15,-11 1-50-15,15 0-128 0,-15 0-334 0,16-2-321 0</inkml:trace>
  <inkml:trace contextRef="#ctx0" brushRef="#br2" timeOffset="-204765.53">10750 14698 637 0,'0'0'608'15,"0"0"-87"-15,-1-7-51 0,1 7-42 0,0 0-84 16,0 0-59-16,0 0-57 0,0 0-24 0,0 0-18 15,8 4-5-15,-6 1-2 0,2 6-22 0,2-1-1 0,-2 7-20 16,1-1-11-16,0 2-13 0,0 4-11 16,3 0-11-16,-3 1-56 0,0 1 40 0,2 0-48 15,-2-2 30-15,0 4-48 0,1-3 36 0,-3-3-7 16,1 0-9-16,-2-2-4 0,1-1-10 0,-2 2-1 0,2-4-1 16,-2-1-3-16,2-3 1 0,-2 2-1 0,0-4-2 15,-1 0 2-15,1-1-1 0,-1-8-1 0,2 12 1 16,-2-12-5-16,0 0 2 0,0 0-9 0,0 0 6 15,0 0-38-15,0 0 46 0,-3-11-40 0,3 4 47 16,-1-3-43-16,-3-2 36 0,3-3-33 0,-2-1 39 16,1-3-2-16,-1-1-6 0,-1-1 1 0,1-3-5 15,2 0-6-15,-1 2 4 0,2-1-3 0,0-1-3 16,2-2 5-16,1 2-1 0,-1 1-7 0,4 0 6 16,0 2 1-16,-1 1 0 0,4 2-1 0,-1 3 1 15,-1 1 0-15,2 1-3 0,3 0 4 0,-2 3-2 16,3 2-1-16,-2 0 3 0,1 4 1 0,-1 0-11 15,2 3 8-15,-1 2-5 0,-1 0 3 0,-1 3-3 16,2 3-11-16,-3 0-1 0,-3 1-6 0,2 3 1 16,-3-2-1-16,0 4-1 0,-4-1 1 0,0 1 7 15,-2 2 5-15,1-2-4 0,-6 3 5 0,1 0 4 16,-3-1 4-16,0-1-2 0,1 1 3 0,-3-1 2 0,1-2-3 16,0 0-33-16,-1-3 53 0,2 1-28 15,0-3 59-15,4-2-29 0,-3 3 36 0,7-8-39 16,-9 7 33-16,9-7-47 0,0 0 35 0,-7 4-44 0,7-4 38 15,0 0-39-15,0 0 37 0,8-4-44 0,-8 4 39 16,13-5-40-16,-13 5 40 0,18-4-6 0,-7 1-37 16,1 3 38-16,-1-3-4 0,4 3-4 0,0 0-2 15,0 3 0-15,0 0-11 0,3 1 11 0,-4 0-4 16,3 1-36-16,-2 2 43 0,-1 0-40 0,-2-1 46 16,-2 4-37-16,3-1 44 0,-4 0-35 0,-3 1 51 15,2-1-23-15,-6 2 33 0,2-2-23 0,-3 2 33 16,-2 0-30-16,0 0 29 0,-3 2 0 0,-4-2-17 15,1 3 17-15,-2-4 4 0,-4 4-19 0,3-4 28 16,-5 1 3-16,-1-2-9 0,-1 2 8 0,-2-5-9 16,0 4-11-16,1-5 1 0,-1-1-7 0,1-1-11 15,-2-1-18-15,1 0 3 0,-1-2-15 0,1 0-44 16,0-3-52-16,1 1-64 0,2-4-100 0,0 0-57 0,1-3-96 16,1 0-90-16,1-2-82 0,3-1-145 15,1-2-449-15,0-3-781 0</inkml:trace>
  <inkml:trace contextRef="#ctx0" brushRef="#br2" timeOffset="-204465.04">10787 14418 198 0,'-6'-5'674'16,"1"0"-130"-16,5 5-90 0,-9-6-6 0,9 6-88 0,-9-7-46 15,9 7-73-15,-5-6-33 0,5 6-46 0,0 0-15 16,0 0-25-16,0 0-11 0,0 0-23 0,0 0 0 16,5 6-17-16,-5-6-3 0,14 5-18 0,-5-1-5 0,1-1-13 15,4-1 2-15,3 2-14 0,2-1 0 16,1-1-6-16,1 0 4 0,3 0-7 0,2-2 0 16,-2 1-7-16,0-1 8 0,-1 0-13 0,-1-1 9 0,-2 1-8 15,-3 0 7-15,-2 0-7 0,-1 0 11 0,0 0 1 16,-14 0 0-16,20 0 2 0,-20 0-8 0,16 1 1 15,-16-1-17-15,13 1-68 0,-13-1-64 16,8 3-129-16,-8-3-103 0,7 6-202 0,-7-6-422 0,4 10-597 16</inkml:trace>
  <inkml:trace contextRef="#ctx0" brushRef="#br2" timeOffset="-204013.09">11738 14863 435 0,'0'0'527'0,"-12"3"-91"0,12-3-25 16,-11 2-64-16,11-2-21 0,-6 3-77 0,6-3-11 15,0 0-42-15,0 0 11 0,0 0-31 0,3 7-7 16,-3-7-33-16,16 1-19 0,-6-2-10 0,5 1-20 15,-1-2-2-15,5 1 4 0,1 0-4 0,1-2 5 16,1 1-6-16,6 0 6 0,-3 1 7 0,0-2 1 16,1 2 2-16,-5-2-3 0,1 2-12 0,-4-1-15 15,1 0-17-15,-3 0-10 0,-3 1-2 0,-1-1-12 16,0 1-10-16,-12 1-11 0,19-1-30 0,-19 1-43 16,13-3-68-16,-13 3-73 0,0 0-99 0,0 0-46 15,0 0-136-15,0 0-54 0,0 0-493 0,0 0-648 16</inkml:trace>
  <inkml:trace contextRef="#ctx0" brushRef="#br2" timeOffset="-203786.97">11870 14687 541 0,'-3'-7'565'0,"3"7"-51"0,-6-9-52 0,6 9-32 15,-4-7-98-15,4 7-49 0,0 0-46 0,0 0-14 16,0 0 9-16,0 0 4 0,-3 10-9 0,5-3-19 15,-1 4-21-15,0 2-27 0,3 2-26 0,-1 4-24 16,-1 0-17-16,2 1-55 0,2 4 29 0,-2-2-46 16,1 2 27-16,-1 0-44 0,1 1 36 0,-2-4-52 15,-1-1 10-15,2-1-86 0,0 0-9 0,-2-2-60 16,1 1-76-16,1-3-75 0,-3-2-96 0,3-1-89 16,1-1-634-16,-4-1-743 0</inkml:trace>
  <inkml:trace contextRef="#ctx0" brushRef="#br2" timeOffset="-202708.74">12583 15086 492 0,'-5'8'466'16,"5"-8"-56"-16,-3 7-39 0,3-7-25 0,-1 9-40 15,1-9-50-15,-3 6-31 0,3-6-13 0,0 0-7 16,-1 10-5-16,1-10-3 0,0 0-1 0,-1 8 0 0,1-8-1 16,0 0-5-16,0 0 0 0,0 0-39 0,0 0 40 15,0 0-53-15,0 0 15 0,0 0-53 0,6-4 18 16,-6 4-49-16,5-13 20 0,0 7-34 0,-1-3-7 15,1-2 3-15,0 1-13 0,2-4 20 0,-1-1-22 16,2 0 11-16,-2-1-28 0,3-4 9 0,0-1-22 16,-1-1 22-16,1-1-10 0,0-3 1 0,2-1-7 15,-2-1 0-15,0-2-9 0,1 2 3 0,-1-1-1 16,0 3-1-16,1 4 0 0,-3-2-5 0,0 1-2 16,1 2 6-16,2 1-1 0,-5 4 1 0,2 0-4 15,-2 3 0-15,3-1-1 0,-2 3-7 0,-1 2 7 16,0 1 0-16,2 0-2 0,-2 3 3 0,-5 5-3 15,12-5 3-15,-12 5-1 0,15 1 2 0,-9 3 1 16,3 4-1-16,0 3 2 0,0 0-4 0,1 4-1 0,0 4 4 16,-1 2 2-16,3 0 0 0,-1 7 3 15,-2 1 4-15,3-3 10 0,-2 3-3 0,-1 0 23 16,1-2-4-16,-4-1 17 0,2-2 1 0,-1 1 4 0,-1-2-5 16,1 1 5-16,0-3-12 0,-2 1 0 0,0-4-14 15,-2 0-3-15,1-1-9 0,1-3 0 16,-3 1-10-16,1-3-2 0,-2-1-26 0,2 1-22 0,-1-4-44 15,-2 2-45-15,3-3-50 0,-2 0-83 0,-1-7-72 16,0 12-71-16,0-12-116 0,0 6-89 0,0-6-713 16,0 0-926-16</inkml:trace>
  <inkml:trace contextRef="#ctx0" brushRef="#br2" timeOffset="-202440.56">12786 14883 802 0,'-12'-7'692'0,"1"2"-107"0,2-2-28 16,1 3-40-16,2 0-44 0,-3 0-75 0,9 4-73 15,-10-7-64-15,10 7-34 0,-9-5-60 0,9 5 8 16,-7-5-58-16,7 5 5 0,-6-4-25 0,6 4-48 16,0 0 21-16,0 0-42 0,3-8 24 0,-3 8-15 0,7-4 0 15,-7 4-7-15,9-3-5 0,-9 3-6 0,12-3-4 16,-12 3-11-16,20-5 4 0,-11 2-22 15,5 1-32-15,2 1-38 0,0-1-35 0,2 0-38 0,1-1-27 16,-1 1-53-16,-1 0-28 0,2-1-59 0,-4 2 2 16,0-2-69-16,-2 1-1 0,1 0-48 0,-1 0-475 15,-4 0-483-15</inkml:trace>
  <inkml:trace contextRef="#ctx0" brushRef="#br2" timeOffset="-201684.32">12645 14352 562 0,'-12'-3'474'0,"12"3"-64"16,-9-1-32-16,9 1-29 0,0 0-36 0,-12-1-76 16,12 1-28-16,0 0-38 0,0 0-3 0,0 0-38 15,0 0 14-15,0 0-14 0,0 0 5 0,0 0-9 16,0 0-8-16,0 0-10 0,14-1-14 0,-14 1-9 16,23-2-10-16,-7 0-10 0,1 0 2 0,1-1-13 15,4 1-1-15,2-1-4 0,3 0-3 0,-1 1-8 16,-2-2-7-16,3 3 0 0,-3-2-4 0,2 0-12 15,-6 0-2-15,-1 2-5 0,0 0-6 0,-3-1-14 16,-2 1-28-16,-1-2-25 0,-3 2-40 0,-10 1-44 16,19-1-19-16,-19 1-66 0,18 1-48 0,-18-1-45 15,13 1-19-15,-13-1-99 0,11 6-419 0,-11-6-413 16</inkml:trace>
  <inkml:trace contextRef="#ctx0" brushRef="#br2" timeOffset="-200496.88">13563 14716 448 0,'0'0'614'0,"0"0"-100"16,-1-6-98-16,1 6-34 0,0 0-86 0,0 0 2 16,0 0-37-16,0 0-19 0,0 0-17 0,5 6-10 15,-5-6-16-15,4 15-18 0,-2-6-17 0,1 5-23 16,-1-1-17-16,-2 2-16 0,3 2-25 0,-2 2-48 15,0-2 36-15,1 2-49 0,-1-2 38 0,-1-2-42 0,0 2 34 16,1-2-42-16,-1-4 35 0,2 4-49 16,-2-2 41-16,0-4-46 0,0 0 43 0,0 0-48 15,0-2 45-15,0 1-41 0,0-8 47 0,0 12-49 16,0-12 42-16,-3 6-43 0,3-6 35 0,0 0-40 0,0 0 46 16,0 0-47-16,-4-6 48 0,4 6-41 0,-1-13 46 15,1 5-24-15,0-2 45 0,-1-2-41 16,1 1 44-16,-2-4-35 0,2 0 34 0,0-4-10 0,-2-1-10 15,2 0-5-15,0-1-5 0,0-2-9 0,0 1-2 16,2-4-1-16,0 1 5 0,-1-1 1 0,1 0 3 16,1 2 0-16,2 0-4 0,-2 1 0 0,3 3 9 15,-2 0-6-15,2 3-4 0,-2-2-4 0,3 4-4 16,-1-1-3-16,3 3-8 0,-3 1 3 0,3 2 0 16,1-1-3-16,1 3 3 0,-2 1-7 0,3 3-1 15,-3 0 4-15,3 3-6 0,-1 2-11 0,1 0-10 16,-2 3-11-16,3 2-11 0,-2 1-8 0,3 2-12 15,-3 2-1-15,-1-1 2 0,1 2 1 0,-4 2-4 16,-1-1 16-16,1 2 2 0,-5-2 16 0,1 0-2 16,-3 1 21-16,-2-3-7 0,-1 4 18 0,-4-1 9 15,1-1 0-15,-6-1 0 0,2 1 23 0,-3-2 9 16,-2 1 7-16,1-2 10 0,0 0 9 0,0-4-7 16,0 3 8-16,2-3 0 0,2-2 4 0,-2 3 5 15,5-3 14-15,-1-1 2 0,0 1-7 0,8-4-10 16,-11 4-11-16,11-4-6 0,0 0-17 0,-10 3-7 0,10-3-5 15,0 0-1-15,0 0-6 0,0 0-5 0,11 0-2 16,-11 0-1-16,17 2-11 0,-17-2 4 0,23 1-4 16,-12 2-3-16,2-2-6 0,6 3-8 0,-3 0-5 15,1 0 2-15,5 5-5 0,-3-3-1 0,3 2-2 16,-3 1-4-16,0 0 4 0,1 4-4 0,-5-2-17 16,2 3 39-16,-7-3-30 0,1 1 42 0,-1 1-26 15,-2-1 30-15,-1 1-30 0,-2 1 39 0,-3-4-33 16,-1 4 20-16,-2-3-13 0,-1 2 39 0,-5-3-26 15,1 2 34-15,-3 1-13 0,-3-3 30 0,0 0-13 16,-3-1 14-16,-1-2-2 0,1 0 15 0,-3 0 5 0,-1-2 6 16,1 1-5-16,-1-4 11 0,2 1-1 15,-2 0 14-15,3-3-4 0,1 0 1 0,2 0 2 16,-2 0 1-16,2-2-4 0,2 1 2 0,-1 0-5 0,12 1-20 16,-19-4 9-16,19 4-10 0,-14-3-8 15,14 3-4-15,-14-4-12 0,14 4-12 0,-10-1-4 16,10 1-5-16,0 0-6 0,-13-4-8 0,13 4 2 0,0 0-5 15,-10-2-2-15,10 2-2 0,0 0-2 0,0 0 0 16,0 0 2-16,0 0 0 0,-13 0-5 0,13 0 4 16,0 0 3-16,0 0-2 0,0 0-1 0,0 0 3 15,0 0 0-15,-3 6-2 0,3-6 1 0,0 0 0 16,0 0-1-16,0 0 1 0,0 0 2 0,0 0-6 16,0 0 4-16,0 0 0 0,0 0-1 0,0 8-4 15,0-8 5-15,0 0-2 0,0 0 0 0,0 0-1 16,0 0-3-16,0 0-2 0,0 0-4 0,0 0-2 15,0 0-2-15,0 0 1 0,0 0-1 0,0 0 3 16,0 0-1-16,0 0 2 0,0 0-9 0,0 0-5 16,0 0-13-16,0 0-5 0,0 0-8 0,0 0-4 15,0 0-10-15,0 0-12 0,0 0-8 0,0 0-15 16,0 0 4-16,0 0-20 0,0 0 0 0,0 0-30 0,0 0 18 16,0 0-68-16,0 0 18 0,0 0-72 15,0 0 20-15,2 6-29 0,-2-6-31 0,0 0-32 16,0 0-45-16,0 0-59 0,0 0-61 0,0 0-112 0,0 0-269 15,0 0-422-15</inkml:trace>
  <inkml:trace contextRef="#ctx0" brushRef="#br2" timeOffset="-196336.26">14441 14888 778 0,'0'0'621'0,"0"0"-75"0,-14-1-12 15,14 1-26-15,0 0-54 0,-9-1-58 0,9 1-60 16,0 0-50-16,0 0-85 0,0 0 0 0,0 0-69 16,0 0 19-16,0 0-48 0,0 0 27 0,13-3-45 15,-13 3 19-15,20 0-16 0,-7 0-9 0,0-1-14 16,3 1-12-16,0 0-12 0,3-2-9 0,-1 2-5 0,2 0-12 16,-1-1 6-16,1 1-7 0,0-1-1 15,-2 1-4-15,1-2-3 0,0 1-5 0,-3 0 1 16,-1 1-22-16,-2-2-33 0,-1 2-46 0,0-1-50 15,-12 1-50-15,17 0-43 0,-17 0-65 0,14-2-30 16,-14 2-81-16,0 0-40 0,9 3-56 0,-9-3-496 16,0 0-615-16</inkml:trace>
  <inkml:trace contextRef="#ctx0" brushRef="#br2" timeOffset="-196072.14">14437 15032 272 0,'-14'4'636'0,"4"1"-112"0,0-3-44 0,-1 1-17 0,11-3-44 16,-14 2-36-16,14-2-52 0,-12 4-47 0,12-4-79 16,-11 3 18-16,11-3-81 0,0 0 17 0,-7 4-58 15,7-4 29-15,0 0-62 0,0 0 28 0,11 0-58 16,-11 0 34-16,18-2-51 0,-6 2 30 0,2-2-51 16,0 0 38-16,3 1-44 0,3 0 38 0,0 0-47 15,2-1 41-15,-3 1-44 0,4 0 44 0,-1-1-46 16,-3 1 40-16,1 1-46 0,-1-1 30 0,-3 1-55 15,-1-1 26-15,-3 1-21 0,-1 0-24 0,-11 0-26 16,19-2-29-16,-19 2-42 0,18 2-50 0,-18-2-62 16,13 1-51-16,-13-1-58 0,12 1-85 0,-12-1-435 15,11 4-475-15</inkml:trace>
  <inkml:trace contextRef="#ctx0" brushRef="#br2" timeOffset="-194600.85">15407 15137 61 0,'0'0'569'0,"0"0"-147"0,0 9-33 16,0-9-19-16,0 0-15 0,0 0-42 0,1 8-38 16,-1-8-27-16,0 0-19 0,0 0-15 0,0 0-21 15,0 0-16-15,0 7-12 0,0-7-7 0,0 0-1 16,0 0-1-16,0 0 4 0,0 0-2 0,0 0 12 16,0 0-30-16,0 0 33 0,0 0-27 0,0 0 11 15,0 0-46-15,0 0 0 0,0 0-25 0,0 0 17 16,-1-6-21-16,1 6 9 0,0-10-20 0,0 10-2 15,0-13-13-15,1 6 1 0,1-2-12 0,-1 1 2 16,3-4-8-16,-2 3 4 0,1-4-9 0,1 1 2 16,0-3-7-16,-2-1-1 0,5-2-9 0,-4 1 3 15,4-1-8-15,-1-3 0 0,1-3-6 0,-1 0-2 0,0 1-1 16,3-1-3-16,-2-2 0 0,-1-1-5 16,2 2 5-16,1 0-2 0,-2 1 1 0,1 1 0 15,-2 1-1-15,3-1 1 0,-2 1-2 0,-1 2 3 0,2 3-7 16,-3 1 4-16,2 0 0 0,0 3 1 15,-2 0-4-15,0 2 0 0,-1 0 0 0,2 2-1 16,-3 0 2-16,1 0-3 0,-4 9-2 0,6-11 2 0,-6 11-1 16,5-7 1-16,-5 7 3 0,0 0 1 0,14 1-1 15,-14-1-3-15,11 9 5 0,-6-1 1 0,1 2-3 16,2 3 3-16,-2 2-2 0,2 0 1 0,1 5-3 16,0 0 3-16,0 2-2 0,0 2 3 0,1 4 0 15,1-1 1-15,-3 1-4 0,1 0 0 0,2 0 8 16,-3-3-5-16,0 0 5 0,1 0-5 0,-3-1 9 15,-1 0-9-15,2 0 10 0,-2-2-7 0,0 0 5 16,-1-2-7-16,-1 0 8 0,1-2-9 0,0 0 7 16,-1-1-1-16,1-1-2 0,-2-3 1 0,1 1-2 15,-2-3 2-15,3 0-7 0,-2 0 2 0,-2-2 2 0,3-1-2 16,-2-1 1-16,-1-7 0 0,3 13-5 16,-3-13-20-16,2 11-32 0,-2-11-17 0,3 9-25 15,-3-9-24-15,1 7-44 0,-1-7-59 0,0 0-66 0,0 0-76 16,0 0-33-16,0 0-86 0,0 0-62 0,0 0-129 15,0 0-334-15,0 0-616 0</inkml:trace>
  <inkml:trace contextRef="#ctx0" brushRef="#br2" timeOffset="-194130.24">15553 14835 626 0,'0'0'443'15,"-9"-4"-21"-15,9 4-76 0,-9-6 8 0,9 6-60 16,-5-3-13-16,5 3-41 0,0 0-12 0,-8-4-32 16,8 4-13-16,0 0-29 0,0 0-2 0,-8-5-21 15,8 5-3-15,0 0-14 0,0 0-14 0,0 0-2 16,-6-5-18-16,6 5-5 0,0 0-7 0,0 0-4 15,0 0-7-15,0 0-1 0,0 0-3 0,-8-4-7 0,8 4-5 16,0 0-3-16,0 0 1 0,0 0-6 16,0 0-3-16,0 0-2 0,0 0 1 0,0 0 2 0,0 0 2 15,0 0-1-15,0 0-10 0,0 0 0 0,0 0-4 16,0 0-2-16,0 0-5 0,0 0 2 0,12-2-2 16,-12 2-8-16,11 0 4 0,-11 0-2 0,18 0-1 15,-6 0-6-15,-12 0 8 0,24 0-4 0,-11-2-2 16,1 2 2-16,0 0-2 0,1 0 3 0,-2 0-4 15,4 0 10-15,-3 2-5 0,2-2 15 0,-3 0 9 16,1 0 1-16,0 0 10 0,-1 0-2 0,1 0 4 16,-2 0-2-16,0 1 2 0,-12-1-6 0,20 0-3 15,-20 0-6-15,17 1-7 0,-17-1 1 0,17 0 0 16,-17 0-5-16,13 0-4 0,-13 0-2 0,11 0-3 16,-11 0-20-16,0 0-42 0,16 1-84 0,-16-1-89 15,0 0-113-15,11 3-150 0,-11-3-149 0,0 0-633 16,0 0-881-16</inkml:trace>
  <inkml:trace contextRef="#ctx0" brushRef="#br2" timeOffset="-192820.79">15434 14412 183 0,'0'0'595'0,"0"0"-153"0,0 0-52 16,0 0 12-16,-8-3-45 0,8 3-18 0,0 0-38 16,0 0-5-16,0 0-25 0,0 0-14 0,-9-2-14 15,9 2-6-15,0 0-35 0,0 0-18 0,0 0-23 16,0 0-17-16,0 0-18 0,0 0-14 0,0 0-12 16,0 0-9-16,0 0-9 0,0 0-7 0,0 0-15 15,0 0-12-15,0 0-18 0,9-7-1 0,-9 7-2 16,13-2-8-16,0 2-4 0,0-1 0 0,3 0-7 15,-3 1-3-15,6-1 1 0,2-1 1 0,0 1-2 16,1 0-1-16,2-1 0 0,-2 2-2 0,6-1 1 16,-5 1 2-16,0-1-3 0,-1 0 0 0,0 1 0 15,-2 0-3-15,1-2 0 0,-4 2-28 0,0-1 40 16,-4 1-3-16,-2-1-1 0,2 1-2 0,-13 0 1 0,17-2-3 16,-17 2-1-16,16-2 0 0,-16 2 0 15,13 0-3-15,-13 0 0 0,0 0-7 0,17-1-21 0,-17 1 37 16,0 0-5-16,13 0-2 0,-13 0-16 0,0 0 13 15,0 0-25-15,14 0-22 0,-14 0 26 0,0 0-17 16,0 0-33-16,0 0-39 0,11-1-51 0,-11 1-67 16,0 0-53-16,0 0-92 0,0 0-96 0,0 0-125 15,0 0-470-15,0 0-684 0</inkml:trace>
  <inkml:trace contextRef="#ctx0" brushRef="#br1" timeOffset="-178807.67">5126 329 437 0,'0'0'410'0,"-7"-7"-24"0,7 7-66 0,-5-5-42 15,5 5-36-15,-5-5-24 0,5 5-26 0,-5-5-24 16,5 5-25-16,0 0-26 0,-5-6-23 0,5 6-25 0,0 0-11 16,0 0-1-16,0 0 9 0,0 0 19 15,0 0 13-15,0 0 7 0,-3 11 1 0,6-5-1 16,-3-6-10-16,1 18-4 0,0-7 10 0,0 0-26 0,1 1 6 16,-1 3-27-16,2-2 8 0,-2 5-27 0,2-1 8 15,-2 2-32-15,0 0 23 0,2-1-21 0,-2 0 12 16,2 2-19-16,-2 0 14 0,0 0-18 0,2 1 15 15,-2-3-16-15,4 2 10 0,-4-1-15 0,2-2 19 16,-2 1-24-16,0-3 24 0,1-1-18 0,0 0 17 16,-2-3-23-16,3 1 20 0,-3-1-16 15,1-2 13-15,-1-1-12 0,1 1 15 0,-1-9-15 0,3 11 16 16,-3-11-14-16,0 13 21 0,0-13-15 0,3 7 17 16,-3-7-18-16,0 0 16 0,0 0-24 0,1 9 20 15,-1-9-21-15,0 0 17 0,0 0-20 0,-1-7 18 16,1 7-19-16,-2-9 22 0,2 9-22 0,-1-13 16 15,1 13-16-15,-4-14 18 0,3 4-17 0,-2 0 16 16,2-2-15-16,-2 0 16 0,1-1-20 0,-1-1 17 16,1-2-14-16,-2 0 15 0,1-1-16 0,1 1 18 15,-2-2-21-15,3 2 18 0,-2-1-16 0,1 1 17 16,-1-1-14-16,0 1 11 0,2 3-12 0,-3-3 1 16,3-1-4-16,0 3 7 0,-3-1 0 0,4 2 1 15,-1-2-1-15,1 1-1 0,0 0 5 0,0-1-5 16,0 2 2-16,1-2 1 0,-1 2 3 0,4-2-4 15,-3 2 2-15,0 0 1 0,2 0-1 0,-2 0 0 16,2 1-1-16,-2 2 2 0,2-1-2 0,-1 0 0 0,-1 2 1 16,2 0 0-16,1-1 0 0,-2 2 0 15,1 1 3-15,3-2-2 0,-2 3 0 0,1-1-6 16,0 0 6-16,2 1 2 0,-1 0-7 0,2 1 8 0,-1 1-5 16,1 0 3-16,2 0-1 0,1 1 5 0,-1 1-7 15,1 1 4-15,1-1 1 0,-1 2 2 0,2-2-5 16,1 4 0-16,0-2 1 0,-1 0 3 0,2 2-4 15,-3-2 5-15,1 1-4 0,1 0 0 0,-3 0 4 16,3 1-4-16,-5-1 0 0,3 0-19 0,-2 2-34 16,-10-3-47-16,17 2-80 0,-17-2-27 0,12 3-54 15,-12-3 21-15,10 6-72 0,-10-6-57 0,7 5-91 16,-7-5-279-16,0 0-245 0</inkml:trace>
  <inkml:trace contextRef="#ctx0" brushRef="#br1" timeOffset="-178366.35">5270 458 461 0,'0'0'380'0,"-4"8"-53"0,4-8-54 0,-5 6-42 0,5-6-43 16,0 0-15-16,-6 6-13 0,6-6-8 0,0 0-22 15,-7 6-18-15,7-6 2 0,0 0-26 16,0 0 17-16,-5 5-20 0,5-5 4 0,0 0-20 0,0 0-3 16,0 0-21-16,-5 6 3 0,5-6-21 0,0 0 8 15,0 0-13-15,0 0 9 0,0 0-15 0,0 0 17 16,0 0-1-16,0 0 17 0,0 0-6 0,3 7 10 16,-3-7 0-16,0 0 1 0,0 0-2 0,11 2 9 15,-11-2-14-15,0 0 7 0,17-2-17 0,-17 2 8 16,14-2-15-16,-5 0 12 0,1 0-14 0,-1-1 1 15,4 1 16-15,-2-1-18 0,2-1 14 0,0 1-18 16,2-1 2-16,-1 0-4 0,-1-1 4 0,2 0-1 16,-2 3 0-16,0-2-1 0,-3 0-4 0,0 2-4 15,2-1-7-15,-3 0 4 0,-9 3-2 0,15-4-2 16,-15 4 0-16,13-3-1 0,-13 3-2 0,10-2-6 16,-10 2 2-16,0 0-5 0,14-4-14 0,-14 4-30 0,0 0-45 15,10-3-66-15,-10 3-56 0,0 0-33 16,9-1-52-16,-9 1-68 0,0 0-83 0,0 0-381 0,14-3-370 15</inkml:trace>
  <inkml:trace contextRef="#ctx0" brushRef="#br1" timeOffset="-177702.44">6285 173 385 0,'0'0'483'0,"0"0"-128"16,0 0-24-16,0 0-51 0,0 0-90 15,-9-1 13-15,9 1-81 0,0 0 16 0,-17 1-59 0,17-1 38 16,-14 5-43-16,6-1 28 0,0 2 0 0,-4-1-6 16,3 2 5-16,-5 2 2 0,2 0-3 0,-4 5-6 15,2 0-10-15,-4 3-6 0,0 1-13 0,0 4 2 16,-1-1-16-16,2 2 3 0,0 0-15 0,1 3 5 16,-2 0-19-16,4 1 5 0,-1 1-11 0,2 0 4 15,-1 0-12-15,5 1 8 0,-1 1-16 0,1-5 13 16,4 2-13-16,1-3 10 0,0 1-14 0,2 1 16 15,2-5-14-15,0 0 11 0,1 1-13 0,0-2 11 16,3 0-10-16,2 1 9 0,3-2-9 0,0-1 11 16,3-1-17-16,0-1 16 0,3-1-13 0,0-1 13 15,0-3-16-15,3 0 14 0,-1 0-12 0,-1-3 13 16,1-3-11-16,1 2 13 0,-3-3-13 0,3-2 11 16,-1 1-14-16,-3 0 16 0,1-2-14 0,-2-1 15 15,-2 2-12-15,-11-2 16 0,22 0-12 0,-22 0 29 16,19 0-20-16,-19 0 29 0,13 1-21 0,-13-1 12 15,14-1-21-15,-14 1 12 0,0 0-24 0,14-2-9 16,-14 2-55-16,0 0-41 0,9-4-59 0,-9 4-29 0,0 0-48 16,8-4-60-16,-8 4-94 0,0 0-524 15,1-7-491-15</inkml:trace>
  <inkml:trace contextRef="#ctx0" brushRef="#br1" timeOffset="-176411.91">6611 662 226 0,'0'0'478'0,"-4"7"-119"0,4-7-12 0,0 0-58 0,0 0-27 15,0 0-33-15,0 0-36 0,0 0-8 0,-5 4-23 0,5-4 14 16,0 0-11-16,0 0 4 0,0 0-16 0,0 0 6 15,0 0-18-15,0 0 15 0,0 0-32 16,0 0 1-16,0 0-38 0,0 0 0 0,1-8-26 0,-1 8 7 16,4-9-24-16,-3 2 10 0,2 0-27 0,-1-2 20 15,1 0-3-15,-1-2-8 0,2-1-18 0,0-1 17 16,1-2-23-16,-1-1 13 0,2 0-19 0,-1-1 16 16,1-1-22-16,-1 0 14 0,0-4-19 0,0-1 3 15,1 5-4-15,1 0 8 0,-2 0-2 0,0-1 3 16,0 3 4-16,1 0-1 0,-2 0 3 0,3 3 1 15,-4 0 1-15,3 1 0 0,-4 1-4 0,2 2 0 16,2 0-6-16,-3 2 3 0,1 0-2 0,-2 0-2 16,2 3 0-16,-4 4 2 0,9-6 3 0,-9 6 0 15,10-1 5-15,-10 1 1 0,13 5 4 0,-5 1 3 16,1 3 0-16,0 1 3 0,0 3 11 0,2 4-11 16,-1-1 12-16,1 3-12 0,1 1 9 0,-3 0-1 15,0 2-4-15,3-1 0 0,-3 1-10 0,0 0 6 16,1-1 4-16,-3 1-3 0,1-1 0 0,1-1 0 15,-1 0-1-15,-2 0-7 0,1-3 4 0,-2-2-7 16,0 0 5-16,0-1-7 0,1-2 2 0,-2-1-5 16,0 0 2-16,0 0-5 0,-2-2 5 0,1-1-9 15,1-1-20-15,-3-1-57 0,-1-6-33 0,6 11-86 16,-6-11-47-16,4 8-65 0,-4-8-39 0,0 0-50 16,0 0-82-16,0 0-531 0,0 0-615 0</inkml:trace>
  <inkml:trace contextRef="#ctx0" brushRef="#br1" timeOffset="-176184.85">6772 571 517 0,'0'0'600'0,"-13"-6"-51"16,13 6-54-16,-9-5-62 0,9 5-86 0,-6-5-36 15,6 5-69-15,-6-4-25 0,6 4-56 0,-2-7-17 16,2 7-46-16,0 0 1 0,1-11-41 0,-1 11 3 15,7-9-28-15,-7 9 9 0,9-9-26 0,-3 3 13 16,3 1-25-16,-2-1 3 0,4 0-41 0,0 0-9 16,2 0-43-16,0 0-35 0,1 1-61 0,0-1-21 15,1 3-32-15,-2-1-74 0,1 0-102 0,-2 1-481 16,0-1-454-16</inkml:trace>
  <inkml:trace contextRef="#ctx0" brushRef="#br1" timeOffset="-175824.84">7274 544 46 0,'0'0'703'0,"0"0"-166"0,-5-4-59 0,5 4-55 16,0 0-63-16,0 0-67 0,0 0-21 0,0 0-41 15,10-3-1-15,-10 3-45 0,10 4-9 0,-10-4-42 16,12 6-4-16,-6 0-35 0,2 1 1 0,-2 0-43 16,2 2 13-16,-2 0-28 0,2 1 7 0,-2 0-22 15,1 2 14-15,-2 0-31 0,-1-1 21 0,0 0-20 16,-2 2 18-16,1-1-22 0,-2 0 15 0,-1 0-21 15,0 0 16-15,-1-1-55 0,-2 0-19 0,-2 0-70 16,1 0-51-16,-1-2-77 0,0 0-50 0,0 0-63 0,-3-3-108 16,2-1-434-16,-2 0-482 0</inkml:trace>
  <inkml:trace contextRef="#ctx0" brushRef="#br1" timeOffset="-175106.02">7592 333 724 0,'-2'-8'665'0,"-1"2"-55"0,1 0-60 0,2 6-111 0,-3-10-89 16,3 10-74-16,0 0-56 0,-1-7-43 0,1 7-33 15,0 0-20-15,4 9-1 0,-2-2-37 0,3 2 8 16,-1 2-29-16,1 4 6 0,0-1-28 0,0 2 12 15,0 1-8-15,2 1-7 0,-2-1-8 0,0 2-4 16,0-2-6-16,-1-1-4 0,1 1-19 0,-2 0 15 16,-1-3-15-16,3-1 14 0,-4 0-16 0,2-3 18 15,0 0-22-15,-2-1 14 0,0-1-7 0,-1-8 16 16,3 13-15-16,-3-13 14 0,1 10-19 0,-1-10 19 16,0 0-21-16,-2 6 14 0,2-6-2 0,0 0 1 15,0 0-5-15,-7-5 0 0,7 5-17 0,-6-11 18 16,2 3 6-16,0-1 3 0,0-2-1 0,0 0-3 15,2-2-10-15,-3-2 20 0,1-1-8 0,0 0 20 16,-1-1-15-16,4 1 10 0,-2-1-10 0,3-1 0 0,-2 2-3 16,2 2 3-16,0-2-12 0,1 1 6 0,0 0-12 15,0 2-3-15,2 0-3 0,2 1 8 16,0 1-4-16,-1 1 2 0,2 0-1 0,2 2-1 0,0 1 1 16,1 1-6-16,-2 2-4 0,4 1-15 0,-11 3-18 15,19-1-21-15,-19 1-15 0,20 2-11 0,-11 2-10 16,0 0 0-16,1 1 9 0,-3 3 10 0,-1-2 12 15,-1 2 4-15,-1 1 7 0,0 0 9 0,0 2 23 16,-4-2-9-16,0 4 18 0,-4-3-7 0,3 2 19 16,-4-1-7-16,1 0 17 0,-1 0-17 0,1-2 23 15,-2-2-5-15,3 1 39 0,-1-2 9 0,0-1 41 16,4-5-16-16,-5 9 5 0,5-9-32 0,0 0 4 16,-4 6-24-16,4-6 9 0,0 0-25 0,0 0 20 15,0 0-18-15,12 1 18 0,-12-1-23 0,12 0 21 0,-12 0-22 16,16 0 21-16,-5 3-28 0,-2-1 21 15,3 0-21-15,0 2 21 0,0 0-25 0,1 0 19 16,0 3-23-16,-2-2 17 0,2 3-15 0,-3 0 20 16,-1-2-22-16,1 1 15 0,-2 1-13 0,-3 1 17 0,0-2-20 15,-1 2 23-15,0-2-20 0,-3 2 23 16,-2 0-21-16,-3-1 17 0,0 1-20 0,-1 0 12 16,-1 1-9-16,-3-1 17 0,-3 0-23 0,2 0 20 0,-4-2-26 15,1 0-6-15,2-1-60 0,-3-3-16 0,2-1-66 16,-2-1-48-16,1 0-80 0,-2-2-116 15,2-2-103-15,3 0-463 0,-5-5-565 0</inkml:trace>
  <inkml:trace contextRef="#ctx0" brushRef="#br1" timeOffset="-174687.05">7949 100 154 0,'0'-9'639'16,"0"9"-183"-16,0-14-15 0,0 14-78 0,1-13-46 15,2 6-91-15,-1 1-8 0,2 0-24 0,2 1 4 0,-6 5-19 16,9-9-14-16,-1 5-25 0,-8 4-5 0,18-1-8 16,-8 2-9-16,2 2-7 0,4 3-9 15,1 2-13-15,1 4-16 0,2 0-5 0,3 4-10 0,-2 1-7 16,2 3-10-16,-2 1-6 0,0 2-4 0,-1 2-5 15,-2 0 19-15,0 1-23 0,0 2 15 0,-4 0-20 16,1 0 17-16,-3 0-1 0,-2 1-2 0,0 1-3 16,-1-1-5-16,-4-4-3 0,-1 2-13 0,0 0-5 15,1-1 7-15,-4-1-4 0,-1-1 21 0,0-2-4 16,-5 2 34-16,1 0 12 0,1 0 3 0,-4-1 3 16,-1-1-1-16,0-2 1 0,-3 2-14 0,1-4-11 15,-4 1-13-15,3-3 0 0,-5 0-5 0,2-1-4 16,0-2 6-16,-3-2 0 0,5-1-5 0,-5-1 1 15,4-3 1-15,-2 1-6 0,1-2-6 0,1-1-7 16,0-2-5-16,1 0-11 0,0-2-34 0,12 0-31 16,-20 0-60-16,9-2-79 0,2 0-58 0,2-2-98 15,-1 0-61-15,2-1-121 0,2 0-691 0,0-1-848 16</inkml:trace>
  <inkml:trace contextRef="#ctx0" brushRef="#br1" timeOffset="-174134.68">8857 602 327 0,'0'0'661'0,"8"-6"-98"16,-8 6-23-16,6-7-60 0,-6 7-37 0,6-7-64 16,-6 7-41-16,2-7-50 0,-2 7-51 0,0-9-48 15,0 9-41-15,-5-6-33 0,5 6-16 0,-9-4-16 16,9 4-16-16,-14-3-15 0,14 3-9 0,-19 3-7 16,6-1-23-16,3 2 19 0,-2 3-12 0,-2-1-3 0,1 0-5 15,1 2-20-15,0 0 7 0,2 0 4 16,-1 2-4-16,3-4-20 0,1 3 6 0,2-2-22 15,-1 1 19-15,5-2-19 0,1-6 17 0,1 14-18 16,5-7 16-16,-1 0-28 0,3-1 6 0,6 2-33 0,-2-2 1 16,2 1-18-16,1 0 8 0,2 1-9 15,2 0 17-15,0 2 0 0,0-1 23 0,-2 0-6 16,-2 0 23-16,2 2 0 0,-4 0 17 0,-1 0-7 0,0-1 23 16,-3 2-3-16,0 0 26 0,-3 0-9 15,-1-1 31-15,-1 1 1 0,1 0 36 0,-5 0-10 16,0 0 25-16,0-2-27 0,-2 3 30 0,-1-3-15 0,-2 1 18 15,-2-1-20-15,-1 1 6 0,-1 0 1 0,-2 0-3 16,-1-2-4-16,0-1 1 0,-1-1-8 0,-2-1 0 16,1 0-14-16,-1-2-9 0,2-2-4 0,-1 0-12 15,2-2-18-15,-3 0 7 0,2-2-27 0,0-3-37 16,-1 2-49-16,3-4-59 0,-2 1-29 0,3-1-75 16,1-1-12-16,0 0-51 0,4 0-78 0,1-1-54 15,0-2-138-15,3 1-297 0,1 2-444 0</inkml:trace>
  <inkml:trace contextRef="#ctx0" brushRef="#br1" timeOffset="-173914.64">9125 690 618 0,'0'0'644'0,"10"-4"-124"15,-10 4-66-15,0 0-106 0,10-2-41 16,-10 2-10-16,4 5 7 0,-2 1-40 0,2 0 29 15,-3 5-32-15,2 0-27 0,2 2-41 0,0 3-27 16,-1 0-21-16,1 1-24 0,-1 2-23 0,1-2-24 0,3 1-6 16,-3-1-16-16,-1 0-6 0,1-1-12 0,-1 0-3 15,-2-4-12-15,2 2-34 0,-1-2-60 0,-2-3-74 16,4-1-123-16,-4 0-128 0,-1-8-166 0,0 9-737 16,0-9-907-16</inkml:trace>
  <inkml:trace contextRef="#ctx0" brushRef="#br1" timeOffset="-173753.33">9179 592 323 0,'-5'-14'823'0,"0"5"-142"16,3 0-26-16,-2 1-101 0,-1 0-90 0,2 1-89 16,3 7-96-16,-4-11-71 0,4 11-107 0,-2-9-55 15,2 9-96-15,0 0-84 0,0 0-127 0,0 0-137 16,0 0-148-16,0 0-430 0,0 0-567 0</inkml:trace>
  <inkml:trace contextRef="#ctx0" brushRef="#br1" timeOffset="-173231.23">9371 720 848 0,'0'14'743'0,"0"-14"-79"0,-5 15-53 0,4-5-80 16,-2 0-83-16,3 1-82 0,-1 2-70 0,1 1-65 15,1 0-41-15,-1 1-33 0,1 2-36 16,2 0-23-16,1 2-20 0,-2-3-10 0,2 0-16 0,1-1-15 16,-1-2-25-16,0-2-30 0,0 1-21 0,0-3 0 15,0 1-10-15,-1-4-1 0,1 1-12 0,-4-7-14 16,9 7-30-16,-9-7 17 0,0 0-20 0,13 0 23 16,-13 0-6-16,6-6 32 0,-1 1-11 0,-1-2 35 15,0-2-10-15,1-1 27 0,-1 0-13 0,1-2 26 16,-1-3-10-16,2 2 28 0,-1-2-8 0,1 2 24 15,0 1-15-15,-1 0 18 0,-1 3-19 0,2-1 20 16,-2 2-33-16,1 3 26 0,-1 1-6 0,-4 4 17 16,9-3-22-16,-9 3 19 0,13 6-29 0,-7-2 19 15,1 2-23-15,-1 2 19 0,2 2-53 0,1-1-20 16,-3 3-32-16,3-2 12 0,-2 0-20 0,0-2 17 16,1 1-9-16,-2-1 10 0,2-1-5 0,-2 0 27 15,-1-3 3-15,-5-4 18 0,13 5-5 0,-13-5 18 0,15 0-8 16,-6-3 16-16,0-1-6 0,3-1 16 0,-3-1 0 15,1-1 28-15,0-3-3 0,0 0 20 0,1-1-1 16,-1-1 27-16,-1-2-6 0,0 3 48 0,0 0-7 16,-3 0 24-16,2 2-21 0,-2 1 11 0,-2 1-32 15,2 0-6-15,-6 7-19 0,9-7 19 0,-9 7 5 16,0 0-1-16,11 0 8 0,-11 0-12 0,10 10-15 16,-8-3-3-16,2 2-8 0,-1 3-37 0,-1 0 21 15,2 2-14-15,-1-1-21 0,1 3-64 0,-2 0-37 16,2 0-59-16,0 0-81 0,-2-3-29 0,2 3-50 15,1-2-50-15,2-1-52 0,-1-4-169 0,0 0-372 16,2 0-546-16</inkml:trace>
  <inkml:trace contextRef="#ctx0" brushRef="#br1" timeOffset="-172714.56">10146 865 333 0,'-4'-5'796'0,"0"-2"-174"0,4 7-45 0,-6-8-99 15,6 8-28-15,0 0-74 0,-12 2-32 0,7 4-26 0,1 2-20 16,3 4-34-16,-2 2-9 0,3 0-21 0,2 6-9 16,0 2-34-16,-1 3-14 0,3 3-54 15,1 4 2-15,0 1-44 0,1 1 4 0,-3-1-21 0,3 1-8 16,-4-1-12-16,2-4-8 0,2-1-10 0,-5-3-7 16,2 1-14-16,0-5-23 0,-1-2 8 0,-2-1-40 15,1-3 6-15,-1-2-48 0,-1 1 14 0,1-5-50 16,-2 0 37-16,-1-2 9 0,-1-1-17 0,4-6 43 15,-9 6-20-15,9-6 37 0,-9-2-16 0,9 2 37 16,-10-10-4-16,6 1 8 0,-2-2-15 0,0-4 21 16,-1 0-23-16,-2-7 32 0,3 0-14 0,-2-6 8 15,2-2 11-15,-1-2 13 0,1-1 12 0,0-1 13 16,3 5 1-16,2-2 0 0,0 1-2 0,3-1 0 16,1 2-5-16,3-4 2 0,0 8-9 0,2 0 5 15,0 1-13-15,2 2-8 0,0 2 7 0,3 2-11 0,0 2 8 16,1 1-11-16,0 5-8 0,0 1 6 0,1 3 1 15,1 2-3-15,-1 3-1 0,-1 2-10 0,2 3 3 16,1 2-14-16,-3 3-10 0,3-1-12 0,-2 5-6 16,-1 0-4-16,0 2 9 0,-2 0 0 0,-3-1 9 15,0 0 9-15,-4-1 9 0,-3 0-2 0,0 1 9 16,-2-1 4-16,-4-1 0 0,-1 1 6 0,-5 0 0 16,-1 1 34-16,-4-1-30 0,1 0 29 0,-4 0-33 0,1-2 35 15,-2-2-41-15,1-2 40 0,0 0-46 16,3-3 33-16,-3 0-34 0,4-1 30 0,-1-2-51 15,3-1-10-15,0-3-87 0,1 1-74 0,2-2-109 0,-1 0-85 16,5-4-103-16,1 0-863 0,3-2-964 16</inkml:trace>
  <inkml:trace contextRef="#ctx0" brushRef="#br1" timeOffset="-172402.7">10969 547 671 0,'0'0'679'0,"-4"-7"-36"0,4 7-72 15,-3-5-48-15,3 5-71 0,0 0-78 0,-2-9-49 16,2 9-68-16,0 0-45 0,0 0-26 0,5-6 0 15,-5 6-4-15,10-2-22 0,-10 2-25 0,22-1-14 16,-11 1-20-16,5 0-9 0,-2 0-13 0,2 0-18 0,3 0-4 16,1 0-22-16,0 0 3 0,-1 0-8 0,2 0-14 15,-2 1-7-15,-1-1-54 0,-3 0-44 0,2 2-48 16,-3-2-47-16,0 0-51 0,-2-2-76 0,-12 2-32 16,21 2-44-16,-21-2-125 0,15 0-114 0,-15 0-411 15,0 0-651-15</inkml:trace>
  <inkml:trace contextRef="#ctx0" brushRef="#br1" timeOffset="-172159.97">11058 653 666 0,'-20'8'739'0,"2"0"-79"0,1-1-31 0,0-1-89 0,2 1-63 16,1 0-81-16,3-2-73 0,0 0-61 0,2 1-19 15,3-1-17-15,0 1 13 0,6-6-15 0,-5 9-19 16,5-9-25-16,2 11-29 0,-2-11-18 0,13 5-31 15,-3-4-19-15,2 0-19 0,3-1-15 0,-1 0-8 16,5-1-24-16,3 0-38 0,-3-1-50 0,3 1-52 16,-2-1-26-16,1-1-36 0,-1 0-19 0,-1 2-65 0,-1-3-33 15,0 2-62-15,-4 1-12 0,0-2-46 16,-1 2-126-16,0-1-95 0,-3 0-289 0,-1 1-507 0</inkml:trace>
  <inkml:trace contextRef="#ctx0" brushRef="#br1" timeOffset="-169484.78">12684 625 383 0,'0'0'515'0,"0"0"-87"0,-4-6-60 15,4 6-17-15,0 0-43 0,-3-7-48 0,3 7-47 16,0 0-26-16,0 0-40 0,-5-6-18 0,5 6-28 16,0 0 18-16,0 0 4 0,-2 9 20 0,2-9-10 15,0 15 29-15,0-4-25 0,-2 4 16 0,1 1-44 16,1 2 4-16,-2 5-37 0,-1 1 4 0,2 3-16 15,-2-1-10-15,1 3-10 0,-2-1-8 0,1-2-7 16,-1 2-3-16,-2-2-6 0,2-1-5 0,0-1 1 16,-1 0 0-16,3-6-8 0,-2 1 2 0,1-3-3 15,1-1-4-15,-1-3-3 0,-1 0 2 0,3-2-7 16,0-1-2-16,0-1-1 0,1-8-3 0,-2 9-4 0,2-9 4 16,0 0-2-16,0 0-1 0,0 0 3 0,5-8 4 15,-1 1 0-15,-1-2-3 0,-1-2 4 0,2-1 2 16,1-2-19-16,-2-4 21 0,2 0-16 0,-1-5 20 15,2-1-17-15,-2-3 17 0,1 1-22 0,-1-2 25 16,1-3 0-16,0 3-3 0,3 1-1 0,-3 0-14 16,1 2 15-16,-3-1 0 0,2 2 0 0,3 1 1 15,-1 1-23-15,-3 3 23 0,2 3-20 0,0 0 21 16,-1 2-20-16,2 1 18 0,-3 1-17 0,0 3 25 16,1-1-21-16,-1 4 26 0,1 2-23 0,-5 4 33 0,13-5-18 15,-13 5 21-15,14 3 7 0,-3 1-8 0,0 4 10 16,-1 2 4-16,1 1-7 0,2 4-5 0,0 1-10 15,0 2 12-15,0 1-18 0,-1 3 12 0,-1-2-15 16,-1 1 9-16,1 2-4 0,-2 0 10 0,0-2-11 16,1 0 5-16,-2 1 2 0,-2-1 5 0,2-1 0 15,-4-3 4-15,2-1-4 0,1 0 0 0,-3 0-4 16,-1-2-1-16,1-1-3 0,-1-2-7 0,-1-1-3 16,1 1 2-16,1-3-1 0,-2 1-2 0,-1-1-4 15,2-1-7-15,0 0-10 0,-3-7-39 0,2 10-49 16,-2-10-72-16,4 10-55 0,-4-10-43 0,3 8-39 0,-3-8-50 15,0 0-118-15,0 0-63 0,2 6-403 0,-2-6-526 16</inkml:trace>
  <inkml:trace contextRef="#ctx0" brushRef="#br1" timeOffset="-169285.3">12806 916 175 0,'-11'-3'654'0,"2"-1"-154"0,1 2-20 15,8 2-29-15,-11-6-24 0,11 6-87 0,-12-5-49 16,12 5-74-16,-5-7-25 0,5 7-51 0,3-9-10 16,1 3-40-16,2 0 0 0,4-2-38 0,0 1 12 15,4-1-29-15,0 2 6 0,3-4-27 0,-2 4-7 16,5-3-83-16,-4 2-69 0,2 1-86 0,-2-1-76 16,-1 1-96-16,-1 1-610 0,-3-2-618 0</inkml:trace>
  <inkml:trace contextRef="#ctx0" brushRef="#br1" timeOffset="-168868.55">12482 374 531 0,'0'0'427'0,"0"0"-59"0,-13-1-63 0,13 1-39 16,0 0-39-16,0 0-32 0,-14 0-43 0,14 0-19 16,0 0-8-16,0 0-6 0,0 0-5 0,0 0-7 15,0 0 1-15,-10 1 8 0,10-1 2 0,0 0-2 16,0 0 2-16,14 0-9 0,-14 0-6 0,15-1 5 15,-5 0-31-15,4-2 20 0,3 1-29 0,2-3 8 16,0 1-24-16,4-1-10 0,3 0 3 0,1-1-5 16,0 1-4-16,5-2-4 0,-6 2-9 0,1-1-1 0,1 1-1 15,-5 0-6-15,2 1-5 0,-5 0-3 0,-3 0 5 16,1 1-6-16,-6 1 2 0,1-1 0 16,-1 2-6-16,-1 0 3 0,-11 1-2 0,14-4-9 0,-14 4-16 15,17-2-31-15,-17 2-30 0,10-2-45 0,-10 2-68 16,10 2-42-16,-10-2-26 0,8 3-89 0,-8-3-123 15,10 5-420-15,-10-5-460 0</inkml:trace>
  <inkml:trace contextRef="#ctx0" brushRef="#br1" timeOffset="-168438.57">13578 679 420 0,'0'0'371'0,"0"0"-29"0,-5 7-47 0,5-7-13 15,0 0-22-15,-4 7-32 0,4-7-4 0,0 0-43 16,-6 7 19-16,6-7-17 0,0 0 7 0,0 0-13 16,-3 6 23-16,3-6-25 0,0 0 29 0,8 7-17 15,-8-7 6-15,10 4-41 0,-10-4-2 0,18 2-13 16,-4-4-17-16,2 2-15 0,3 0-18 0,1-1-14 16,7-2 2-16,-3 0-10 0,3 1-6 0,1-1-14 15,-1 1-9-15,1-1 2 0,-1 2-11 0,-1-2-3 0,-6 2-10 16,1-1-3-16,-1 1 4 0,-5-1-4 15,1 1-3-15,-5 0-4 0,2 1-1 0,-13 0 0 0,19-2-5 16,-19 2-15-16,17 0-21 0,-17 0-27 0,0 0-56 16,14 0-36-16,-14 0-91 0,0 0-62 0,0 0-59 15,0 0-152-15,6 6-115 0,-6-6-331 0,0 0-555 16</inkml:trace>
  <inkml:trace contextRef="#ctx0" brushRef="#br1" timeOffset="-168149.55">13837 575 602 0,'-7'-6'589'0,"3"2"-35"0,4 4-44 16,-9-8-34-16,9 8-86 0,-6-6-44 0,6 6-85 16,-5-6-35-16,5 6-59 0,0 0-19 0,-7-5-48 15,7 5-2-15,0 0-36 0,0 0 23 0,2 6 2 16,-2-6 13-16,4 12-11 0,-2-4-13 0,2 2-2 0,2 0-12 15,-2 1-9-15,1 2-18 0,0 2 0 16,1 1-8-16,-3 0 3 0,4 0-13 0,-5 1 5 16,2 1-9-16,1-1-4 0,-1-1 9 0,-1 2-15 0,-1-3 4 15,2 0-3-15,0 0-1 0,0-2-58 16,-2-1-52-16,2-1-97 0,-1-1-68 0,-1 0-64 0,2-1-83 16,1-1-84-16,-1-2-585 0,-4-6-705 0</inkml:trace>
  <inkml:trace contextRef="#ctx0" brushRef="#br1" timeOffset="-167764.87">14679 621 115 0,'-2'-8'700'0,"-3"1"-125"16,5 7-29-16,-2-10-39 0,2 10-40 0,-3-11-76 0,3 11-32 16,-5-8-66-16,5 8-54 0,0 0-52 15,-4-6-33-15,4 6 14 0,0 0 5 0,-1 9 1 0,0-1-5 16,1 1-7-16,0 3 20 0,0 3-10 0,1 1-2 15,0 1-21-15,-1 3-19 0,3 0-8 0,-2 2-23 16,2-1-16-16,-1 0-17 0,1 1-11 0,-2-2-11 16,4 1-6-16,-4-1-8 0,3-1-7 0,-4-1-3 15,3-2-3-15,-2-1-13 0,-1-2-25 0,3-1-50 16,-2 0-60-16,0 0-51 0,-1-4-45 0,3 0-79 16,-2-1-47-16,-1-7-90 0,1 12-35 0,-1-12-73 0,0 0-120 15,4 6-372-15,-4-6-662 0</inkml:trace>
  <inkml:trace contextRef="#ctx0" brushRef="#br1" timeOffset="-167262.33">14684 754 530 0,'-4'-14'714'0,"1"0"-89"0,0 3-6 16,0-3-94-16,2 1-45 0,1 1-63 0,0-2-73 16,0 2-74-16,1 1-54 0,5-2-43 0,-2 2-32 15,3-2-33-15,2 3-19 0,3-1-17 0,-1 1-14 16,0 1-14-16,3 2-8 0,0-1-10 0,1 3-8 0,0 1 1 15,-1 3-10-15,-3 0-10 0,2 1-15 0,0 2-11 16,-2 1-17-16,-1 2-1 0,-2 1-1 0,-2 2-15 16,0-1 17-16,-3 2-15 0,-1 0 18 0,-1 1-18 15,-4 1 26-15,1 0-15 0,-3 1 35 0,-3 0-20 16,2 2 26-16,-4-3-17 0,1 2 23 0,-2-3-17 16,1 1 22-16,0-1-18 0,2-1 23 0,-2-2-19 15,4 0 26-15,-1 0-16 0,2-2 31 0,1-1-2 16,4-4 15-16,-9 8-25 0,9-8 8 0,0 0-24 0,-1 7-2 15,1-7 6-15,0 0 16 0,13 0-19 16,-13 0 13-16,15-1-18 0,-15 1 19 0,22 0-18 0,-12 0 10 16,4 1-12-16,0 1 9 0,1 1-5 15,2 1 13-15,-3 0-16 0,2 2 15 0,-1 0-15 0,0 1 17 16,-1 0-18-16,-1 0 13 0,1 2-16 0,-5-1 10 16,1 1-5-16,2-1 13 0,-6 0-10 0,2 1 8 15,-3 0-3-15,0 1 18 0,-1-2-4 0,0 1 19 16,-4-1-1-16,0 0 2 0,-4 2 0 0,1-2 3 15,0 1-3-15,-4 0-8 0,2-1 2 0,-3 2 9 16,-2-3-5-16,-1 3-8 0,0-3-3 0,-4-1 1 16,2 2-7-16,-1-4 0 0,0 2-8 0,-1-1-1 15,-1-1-3-15,1-1 3 0,0-2-8 0,0 0-15 0,-1 1-35 16,2-4-49-16,-1 1-28 0,-2 0-75 0,2-5-58 16,1 2-95-16,0-2-56 0,0-1-100 0,2-3-152 15,2-1-361-15,0-3-626 0</inkml:trace>
  <inkml:trace contextRef="#ctx0" brushRef="#br1" timeOffset="-166878.68">14575 316 421 0,'-15'0'478'0,"15"0"-71"0,-13 0-64 16,13 0-36-16,0 0-44 0,-15-2-42 0,15 2-26 16,0 0-29-16,-13 0-15 0,13 0-5 0,0 0-3 0,0 0-19 15,0 0 17-15,0 0 1 0,0 0-1 16,0 0-4-16,0 0-17 0,0 0-12 0,13 3-18 0,-13-3-20 15,23-1-15-15,-9-1-15 0,5 1-4 0,0 0-8 16,2 1-5-16,0-2-6 0,6 0-4 0,-3-1 0 16,3 2 1-16,0-2 4 0,-1 1 11 0,-3 1 7 15,-3 0 8-15,-1 0-2 0,-3-1 2 0,-1 1-1 16,-4 1 0-16,2-1 4 0,-13 1-7 0,18-2-7 16,-18 2-15-16,14 0-13 0,-14 0-47 0,13 0-66 15,-13 0-99-15,0 0-104 0,14 2-79 0,-14-2-159 0,0 0-508 16,10 2-673-16</inkml:trace>
  <inkml:trace contextRef="#ctx0" brushRef="#br1" timeOffset="-166344.77">12837 1839 592 0,'-9'2'779'0,"-1"1"-189"0,10-3-121 0,-12 3-103 15,12-3-47-15,0 0-27 0,0 0-31 0,11-2-23 16,5-2-32-16,6 0-36 0,14-3-17 0,10-3-9 15,7 0-4-15,18-4-14 0,4-2 22 0,6 1-38 16,4 0 16-16,6-2-48 0,2 1 30 0,3 0-46 16,4 1 22-16,-2 1-50 0,3-1 34 0,-2 2-48 0,-1 1 30 15,-1 0-45-15,-1 1 35 0,1 2-43 16,-4 1 35-16,-6 0-40 0,-1 1 34 0,-7-1-39 16,-5 3 29-16,-14-1-40 0,-5 3 19 0,-6-1-51 0,-8 0 6 15,-7 1-35-15,-7 1 0 0,-3 0-12 0,-7-1-7 16,1 2-19-16,-8-2-34 0,-10 3-25 0,12-4-45 15,-12 4-28-15,0 0-40 0,-9-2-47 16,9 2-24-16,-25 0-114 0,6-2-429 0,-9 4-476 0</inkml:trace>
  <inkml:trace contextRef="#ctx0" brushRef="#br1" timeOffset="-166023.7">13159 1879 666 0,'-49'13'739'0,"2"-1"-164"16,2 2-89-16,5-3-67 0,5 0-45 16,6-2-39-16,3 0-55 0,6-2-51 0,3-1-26 15,3 1-19-15,8-1 29 0,6-6-26 0,1 7 24 0,9-6-71 16,9-1 1-16,11-1-53 0,17-5 12 16,12-1-54-16,19-6 29 0,6-1-60 0,8-1 38 15,27-5-44-15,4-1 33 0,3 0-45 0,2-1 36 0,2 1-40 16,-2-3 34-16,1 4-41 0,-4 0 37 0,-2 1-38 15,-3 2 34-15,-24 2-34 0,0 1 37 0,-5 2-39 16,-7-1 33-16,2 2-37 0,-8 0 43 16,-2 0-38-16,-7 3 36 0,-11 1-41 0,-6 0 41 0,-2 1-40 15,-10 1 41-15,-2 1-44 0,-11 1 34 0,1 1-58 16,-2-2-12-16,-6 3-68 0,-2 0-52 16,-3 0-62-16,-2-1-66 0,1 1-57 0,-2 2-99 0,-12-1-99 15,19 2-540-15,-19-2-718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5:08:44.0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18387 14723 138 0,'0'0'259'0,"0"0"-61"0,0 0-26 15,0 0-14-15,0 0-9 0,0 0-6 0,12 0-27 16,-12 0-9-16,0 0-5 0,0 0 0 0,0 0 2 16,0 0 4-16,0 0 1 0,0 0-6 0,0 0 3 15,0 0-2-15,0 0-8 0,0 0-51 0,0 0 40 16,0 0-51-16,0 0 29 0,0 0-43 0,-1 8 41 0,1-8-39 16,0 0 29-16,0 0-42 0,0 0 36 0,0 0-42 15,0 0 38-15,0 0-4 0,0 0 4 16,-7 4-10-16,7-4-3 0,0 0-1 0,0 0-8 0,0 0-1 15,0 0-5-15,-7 3 6 0,7-3-9 0,0 0-1 16,-9 1 2-16,9-1 0 0,-10 2-3 0,10-2 0 16,-11 3 3-16,11-3-5 0,-10 4 5 0,10-4-5 15,-14 3 1-15,14-3-1 0,-14 4 2 0,14-4-7 16,-17 4 3-16,17-4 4 0,-14 4-3 0,14-4 6 16,-18 4 1-16,9-2 4 0,2 1-4 0,-5-1-1 15,3 0-2-15,0 1-1 0,-1-2-2 0,1 1 1 16,-1 0 1-16,10-2-5 0,-18 4-23 0,18-4 29 15,-17 5-28-15,7-3 31 0,1-1-27 0,0 2 30 16,-1 0-28-16,1-2 30 0,0 0-33 0,-2 3 28 0,2-3-26 16,0 3 28-16,-3-3-29 0,2 1 27 15,1 0-25-15,-2 0 31 0,2 1-32 0,-2-2 31 16,0 0 3-16,2 2 28 0,-1-2-26 0,-2 2 22 16,3-1-30-16,-1-1 19 0,2 2-24 0,-2-2 19 0,10-1-24 15,-18 4 20-15,8-3-24 0,1 0 20 0,0 1-25 16,-1 0 22-16,10-2-16 0,-17 5 10 15,8-4-20-15,9-1 21 0,-18 5-21 0,9-3 22 0,1 0-24 16,-1 0 24-16,9-2-22 0,-16 5 23 0,6-2-23 16,10-3 21-16,-14 5-20 0,14-5 22 0,-16 4-24 15,16-4 24-15,-16 4-17 0,16-4 20 16,-15 5-18-16,15-5 21 0,-14 5-18 0,6-3 15 0,8-2-20 16,-17 5 18-16,17-5-20 0,-14 4 18 0,14-4-20 15,-15 4 13-15,15-4-11 0,-13 6 21 0,13-6-24 16,-14 4 19-16,14-4-19 0,-14 4 20 0,14-4-19 15,-13 3 14-15,13-3-12 0,-11 6 16 0,11-6-21 16,-12 4 22-16,12-4-17 0,-11 4 17 0,11-4-19 16,-10 4 26-16,10-4-10 0,-11 4 29 0,11-4-22 15,-10 4 13-15,10-4-21 0,-11 4 17 0,11-4-21 16,-13 4 16-16,13-4-21 0,-10 5 19 0,10-5-23 16,-13 4 17-16,4-1-12 0,9-3 12 0,-13 5-16 0,13-5 17 15,-13 6-14-15,13-6-1 0,-15 4 0 0,15-4 31 16,-13 3 2-16,13-3-2 0,-14 5-4 15,14-5-1-15,-10 4-7 0,10-4-4 0,-10 4 9 16,10-4-14-16,-12 4-2 0,12-4-2 0,-9 3 1 0,9-3-3 16,-9 4 0-16,9-4 0 0,-10 4 1 0,10-4 0 15,-8 2-2-15,8-2 3 0,0 0-4 16,-9 3 4-16,9-3-3 0,0 0 2 0,-8 4-1 0,8-4 0 16,0 0 0-16,0 0-1 0,0 0 3 0,-8 1-4 15,8-1 0-15,0 0 1 0,0 0 1 0,0 0-5 16,0 0-2-16,0 0-30 0,0 0-60 0,0 0-61 15,0 0-76-15,0 0-102 0,0 0-116 0,0 0-452 16,-8-3-465-16</inkml:trace>
  <inkml:trace contextRef="#ctx0" brushRef="#br0" timeOffset="964.68">15916 15255 113 0,'0'0'311'0,"0"0"-47"15,0 0-33-15,0 0-15 0,-5-5 2 0,5 5-7 0,0 0-2 16,0 0-50-16,0 0 43 0,-5-7-54 0,5 7 29 16,0 0-42-16,0 0 25 0,0 0-36 15,0 0 13-15,0 0-25 0,0 0 5 0,-3-7-29 0,3 7 8 16,0 0-33-16,0 0 11 0,0 0-9 0,0 0 19 16,10 4-6-16,-10-4 28 0,10 7-14 0,-2-2-1 15,1 1-22-15,-1 0 0 0,3 4-16 0,1-2-2 16,-1 3-18-16,1-1-1 0,3 3-14 0,-1 0 7 15,1 0-10-15,0 0 1 0,0-1-10 0,-1 1 5 16,-1 0-10-16,-2-3 8 0,1 1-13 0,-1 1 2 16,-2-1-1-16,0-2 11 0,1 2-10 0,-1-4 7 15,-4 2-9-15,2 0 9 0,-2-3-12 0,1 3 7 16,-1-4-18-16,-1 1-17 0,-4-6-64 0,8 11-46 16,-8-11-60-16,3 9-85 0,-3-9-97 0,0 0-98 15,0 9-402-15,0-9-446 0</inkml:trace>
  <inkml:trace contextRef="#ctx0" brushRef="#br0" timeOffset="1301">16293 15191 438 0,'0'0'374'0,"-5"-6"-24"0,5 6-81 0,-7-5 6 0,7 5-85 16,0 0 3-16,-14 1-64 0,14-1 36 0,-11 9-55 16,4-3 48-16,-3 3-32 0,2 0 17 0,-2 2-31 15,0 2 13-15,-3 1-20 0,2 3 24 0,-3-2-21 16,1 3 6-16,-1 0-27 0,0 1 7 0,-3-2-29 16,3 2 14-16,0-1 2 0,0-1-2 0,-1 0-18 15,-1 2 2-15,1-3-22 0,2 0 2 0,0-1-19 16,-2 2 8-16,3-5-22 0,1-2 9 0,2 2-8 15,-1-1 4-15,0-2-15 0,2 1 8 0,2-2-10 16,-1-2 6-16,0 1-43 0,2 0-53 0,-1-3-51 16,1 1-45-16,5-5-36 0,-6 7-80 0,6-7-6 15,-5 4-50-15,5-4-105 0,0 0-266 0,0 0-239 16</inkml:trace>
  <inkml:trace contextRef="#ctx0" brushRef="#br0" timeOffset="1874.4">15877 15075 331 0,'0'0'297'0,"0"0"-26"0,0 0-52 0,0 0 12 0,0 0-66 0,0 0 17 15,0 0-72-15,0 0 23 0,0 0-49 16,-8-1 36-16,8 1-41 0,0 0-3 0,0 0-3 16,0 0-16-16,0 0-1 0,0 0-1 0,0 0 1 0,0 0-4 15,0 0-6-15,0 0 4 0,0 0-20 16,0 0-4-16,0 0-5 0,0 0 1 0,0 0-2 16,0 0-10-16,0 0 1 0,0 0-1 0,0 0 2 0,0 0 6 15,0 0 25-15,0 0-12 0,0 0-6 0,12-3 0 16,-12 3-5-16,13 0-1 0,-13 0-2 0,22 0-4 15,-9-1 1-15,2 1-6 0,0-2-1 0,4 2-2 16,1-1 2-16,0 1-1 0,4-1-1 0,-2-1-8 16,-1 2 6-16,0-1-2 0,2-1-1 0,-2 2 0 15,-1-2 6-15,-1 0-2 0,-1 2-8 0,-4-1 2 16,-1 0 1-16,1 1 2 0,-4 0 0 0,-10 0 1 16,19-2 14-16,-19 2 1 0,16 0-3 0,-16 0-8 15,13-1 1-15,-13 1 6 0,0 0-11 0,16 0-1 16,-16 0-2-16,0 0-3 0,13 0-25 0,-13 0-62 15,0 0-66-15,13 0-83 0,-13 0-101 0,0 0-418 16,15 1-270-16</inkml:trace>
  <inkml:trace contextRef="#ctx0" brushRef="#br0" timeOffset="2723.31">16625 15229 233 0,'-4'-8'388'0,"4"8"-69"0,0 0-11 0,0 0-62 16,-2-5 31-16,2 5-71 0,0 0 22 15,0 0-56-15,0 0 19 0,-5-5-28 0,5 5 18 16,0 0-26-16,0 0 1 0,0 0-43 0,0 0 4 0,0 0-27 16,0 0 2-16,0 0-34 0,0 0 7 0,0 0-29 15,0 0 49-15,0 0-7 0,0 0 22 0,6 7-9 16,-1-2-4-16,1 3-8 0,2 0-2 0,2 2-22 15,1-1-5-15,-2 2-12 0,3 0-1 0,-1 0-11 16,-1 1-8-16,1 0-3 0,1 0-1 0,-2 0-5 16,0 0 2-16,0-1-6 0,1 0 1 0,-3-1-4 15,2 0 4-15,-3-1-10 0,0-3 5 0,0 3-1 16,-2-2 3-16,2-2-3 0,-2 3-2 0,-5-8-43 16,8 10-53-16,-8-10-65 0,8 8-46 0,-8-8-85 15,7 5-39-15,-7-5-85 0,0 0-136 0,6 6-257 16,-6-6-344-16</inkml:trace>
  <inkml:trace contextRef="#ctx0" brushRef="#br0" timeOffset="3065.94">16965 15218 394 0,'1'-12'456'0,"-1"12"-65"0,2-8-43 0,-2 8-16 15,1-8-34-15,-1 8-64 0,0 0-52 0,0-10-39 0,0 10-30 16,0 0-24-16,0 0-25 0,0 0-3 0,0 0-12 16,0 0-4-16,0 0 35 0,0 0 26 0,-3 9-16 15,3-9 28-15,-5 12-6 0,4-2 19 16,-2 0-30-16,-2 4 23 0,1 1 5 0,-1 2-4 0,0 0-4 16,0 4-11-16,-3 3-9 0,1-2-18 0,-1 1 3 15,2 1-20-15,-2 0 1 0,-2 1-25 0,2-2 7 16,-1 2-10-16,0-1-6 0,2-1-5 0,0-1-8 15,-2 0-3-15,2-1 0 0,0-1-5 0,1-2-5 16,-1-1 0-16,2-3 0 0,1 1-7 0,-2-1 4 16,4-3 1-16,-2 0-5 0,1-2 1 0,-1 1-4 0,2-1-39 15,-1-3-74-15,2 2-69 0,1-8-80 16,-3 9-90-16,3-9-81 0,-6 5-36 0,6-5-106 16,0 0-298-16,0 0-432 0</inkml:trace>
  <inkml:trace contextRef="#ctx0" brushRef="#br0" timeOffset="3493.74">16639 15002 353 0,'0'0'397'0,"0"0"-113"16,0 0-2-16,-8-3-67 0,8 3-18 0,0 0-73 15,0 0 12-15,0 0-42 0,0 0 62 0,0 0-47 16,0 0-2-16,0 0-1 0,0 0-14 0,0 0-6 15,17-1 6-15,-17 1-23 0,14 0-14 0,-2-2-10 16,-1 2-11-16,3-1-6 0,0-1 4 0,0 1-14 16,3 1 2-16,0-1-11 0,-1-2 1 0,1 3-4 15,-2 0-1-15,-1 0 0 0,0-1 0 0,-1 2-8 16,1-1 0-16,-4 2-2 0,1-2 1 0,-11 0 2 16,19 2 2-16,-19-2 2 0,13 3-4 0,-13-3 2 15,12 3-1-15,-12-3 0 0,9 4 0 0,-9-4-3 0,9 4-4 16,-9-4-59-16,10 2-54 0,-10-2-67 0,7 4-73 15,-7-4-141-15,9 4-261 0,-9-4-173 0</inkml:trace>
  <inkml:trace contextRef="#ctx0" brushRef="#br0" timeOffset="5060.06">17189 15219 79 0,'0'0'368'0,"0"0"-75"0,0 0-39 0,0 0-13 15,0 0-73-15,0 0 10 0,0 0-64 0,0 0 12 16,-12-1-52-16,12 1 48 0,0 0-40 0,0 0 35 15,0 0-47-15,0 0 37 0,0 0-49 0,0 0 46 16,0 0-38-16,0 0 17 0,0 0 28 0,0 0-36 16,0 0 27-16,0 0-35 0,0 0 15 0,0 0-31 15,0 0 23-15,0 0-35 0,0 0 16 0,0 0-19 16,0 0 17-16,0 0-27 0,0 0 18 0,9-4-28 16,-9 4 18-16,9-2-26 0,-9 2 17 0,14-1-24 15,-14 1 17-15,17-2-18 0,-17 2 17 0,19-3-21 0,-9 2 16 16,0-3-17-16,-10 4 17 0,22-1-24 15,-22 1 24-15,22-1-20 0,-12 1 19 0,-10 0-22 16,23 0 22-16,-23 0-22 0,20-1 20 0,-20 1-23 16,17 1 21-16,-17-1-19 0,17 0 23 0,-17 0-21 15,14 0 13-15,-14 0-15 0,11 1 20 0,-11-1-22 16,0 0 23-16,14 1-23 0,-14-1 24 0,0 0-23 16,13 4 26-16,-13-4-24 0,0 0 19 0,8 2-20 0,-8-2 22 15,0 0-21-15,6 4 23 0,-6-4-19 0,0 0 17 16,4 5-19-16,-4-5 23 0,0 0-16 0,0 10 16 15,0-10 1-15,-4 9 21 0,2-4-19 0,-2 2 20 16,0 0-19-16,-2 0 20 0,-1 3-12 0,-1-1 27 16,1 2-18-16,-3 0 14 0,-1 1-23 0,1-2 16 15,-1 2-5-15,-1 1 13 0,2-2-16 0,-3 2 5 16,3-2-17-16,-2 0 8 0,0 1-9 0,0-1 9 16,-1-2-11-16,2 2 8 0,1-1-14 0,-2-1 9 15,3 0-13-15,0-2 6 0,-1-1-9 0,4 1 9 16,-1-2-12-16,-2 2 7 0,3-3-11 0,6-4 8 15,-8 8-8-15,8-8 10 0,-9 7-6 0,9-7 4 16,-6 6-8-16,6-6 9 0,-8 4-12 0,8-4 14 16,0 0-10-16,-5 4 6 0,5-4 0 0,0 0 12 0,0 0-5 15,0 0 3-15,0 0-4 0,0 0 1 16,8 6-6-16,-8-6 4 0,10-2-10 0,-10 2 7 16,14-1-8-16,-14 1 5 0,20-3-5 0,-8 3 6 15,3-1-9-15,-2 1 7 0,4-2-5 0,-1 2 6 0,2-1-9 16,1 1 7-16,-3 0-3 0,0 0 5 0,0 0-6 15,-1 0 4-15,-2 0-5 0,-2 0 4 0,2 1-4 16,-13-1 2-16,18 0-9 0,-18 0 8 0,17 2-6 16,-17-2 6-16,12 1-6 0,-12-1 3 0,12 1-7 15,-12-1-38-15,9 5-104 0,-9-5-92 0,6 4-171 16,-6-4-193-16,0 0-359 0,7 6-555 0</inkml:trace>
  <inkml:trace contextRef="#ctx0" brushRef="#br0" timeOffset="8054.88">18625 16127 38 0,'0'0'457'0,"0"0"-114"0,0 0-78 0,0 0-38 0,0 0-31 15,0 0-19-15,0 0-58 0,0 0 23 0,-11 0-56 16,11 0 48-16,0 0-42 0,0 0 48 0,0 0-49 16,-8 3 36-16,8-3-53 0,0 0 31 0,0 0-33 15,0 0 27-15,-12 2-35 0,12-2 28 0,0 0-29 16,-11 1 22-16,11-1-27 0,0 0 18 0,-13 3-24 15,13-3 16-15,-10 2-29 0,10-2 13 0,-13 5-27 16,4-2 10-16,-1-1-24 0,-3 3 16 0,3-1-6 16,-5 0-5-16,1 1 0 0,-3 0-2 0,2 1-5 15,-3-1-1-15,0 1-4 0,-4 2 0 0,2-1 0 16,-1 1 0-16,0 0-1 0,-2 0 4 0,1 1 1 0,-1 0 19 16,0-2 6-16,1 2-8 0,-1 0-1 15,-1-1-4-15,1 1-3 0,-1-1-2 0,-2 0-5 16,0 3-15-16,-2-2 29 0,5 1 4 0,-2-1 8 0,-1-1-23 15,-2 2 12-15,0 0-16 0,1 0 11 0,-1-3-18 16,2 2 16-16,2 0-6 0,0-3 0 0,-2 3-1 16,3-2 5-16,2 1 20 0,-2-1-8 0,3 0 16 15,-1 1-11-15,3-3 8 0,2 1-8 0,1-1 3 16,1 0-11-16,0-1-3 0,4 0-6 0,-1 0 1 16,0 0-9-16,3 0 0 0,1-2-3 0,7-2 6 15,-14 6-8-15,14-6 3 0,-11 4-8 0,11-4 7 16,-9 3-7-16,9-3 8 0,-7 4-9 0,7-4 2 15,0 0-2-15,-10 2 6 0,10-2-7 0,0 0 4 16,0 0-4-16,-9 3 7 0,9-3-10 0,0 0-5 16,0 0-49-16,0 0-8 0,-8 3-53 0,8-3-26 15,0 0-29-15,0 0-42 0,0 0-93 0,-11 3-31 16,11-3-90-16,0 0-420 0,0 0-401 0</inkml:trace>
  <inkml:trace contextRef="#ctx0" brushRef="#br0" timeOffset="8790.54">15573 16688 316 0,'0'0'348'0,"0"0"-59"15,0 0-22-15,0 0-17 0,0 0-7 0,-6-6-58 16,6 6 30-16,0 0-73 0,0 0 24 0,0 0-57 0,0 0 27 15,0 0-44-15,0 0 56 0,0 0 1 16,0 0 28-16,0 0-13 0,5 10 3 0,-5-10-22 16,5 9 20-16,0-1-17 0,-1 1-5 0,4 0-7 15,1 2-16-15,0 3-5 0,2-1-20 0,2 2-8 16,0-1-20-16,2 2-1 0,-1-1-26 0,1 0 8 16,-1 1-14-16,3-3 1 0,-3 2-13 0,3-2 5 15,-3-1-16-15,-1 0 7 0,-2 0-17 0,2-3 15 0,-2 0-14 16,0 1 10-16,-4-2-16 0,1-2 13 0,1 1-32 15,-3-1 30-15,-1-1-9 0,1 1 7 0,-1-3-8 16,-5-3 3-16,7 8-30 0,-7-8-53 0,7 5-47 16,-7-5-80-16,0 0-69 0,5 7-102 0,-5-7-100 15,0 0-76-15,0 0-369 0,0 0-501 0</inkml:trace>
  <inkml:trace contextRef="#ctx0" brushRef="#br0" timeOffset="9143.74">15962 16701 512 0,'1'-7'452'0,"-1"7"-33"0,0-12-87 0,0 12 20 0,0-10-55 16,0 10-55-16,0-10-65 0,0 10-18 15,0 0-57-15,0-9 0 0,0 9-39 0,0 0 17 16,0 0-11-16,0 0 28 0,-6 4-9 0,2 0 33 0,-1 4-14 15,0 0 15-15,-4 3-12 0,0-1 2 0,0 5-5 16,-4 1 10-16,0 1 1 0,-2 0 4 0,0 3 7 16,-2 2-18-16,0 0 12 0,-2 1-26 0,1 0 15 15,-1 0-34-15,0-2 14 0,2 2-42 0,-2-2 18 16,1-1-47-16,-1 0 28 0,6-2-36 0,-2-3-5 16,1 1 1-16,1-1 24 0,2-2-38 15,0-1 22-15,1-2-25 0,4-1 22 0,-2-3-72 0,3 3-12 16,-1-3-52-16,2-1-55 0,4-5-43 0,-8 8-38 15,8-8-28-15,0 0-72 0,0 0-44 0,0 0-42 16,0 0-555-16,5-9-596 0</inkml:trace>
  <inkml:trace contextRef="#ctx0" brushRef="#br0" timeOffset="25223.74">16253 16792 167 0,'-4'-6'404'0,"4"6"-78"0,-5-10-18 0,5 10-38 16,-4-11-35-16,4 11-40 0,-2-11-18 16,2 11-52-16,-1-12 43 0,1 12-54 0,-2-8 37 15,2 8-7-15,-1-8-7 0,1 8-15 0,0 0-13 16,0-9-20-16,0 9-9 0,0 0-17 0,0 0-8 0,-1-7-4 16,1 7 4-16,0 0 1 0,0 0-15 0,0 0 26 15,5 7-11-15,-5-7 30 0,5 9-15 16,-5-9 3-16,7 12-12 0,-1-4 26 0,-1 0-4 0,1 1-6 15,-1 1-26-15,4-1-4 0,-2 2-11 0,-1-1-6 16,3 1-4-16,0 0-6 0,-1 1-6 0,-1-3-3 16,1 3-2-16,1-4-8 0,-3 3 4 0,-1-2-3 15,2 0 0-15,-2-2-2 0,1 0-2 0,-2 2-4 16,3-2-19-16,-5-2-40 0,3 1-40 0,-5-6-56 16,9 9-53-16,-9-9-35 0,5 8-67 0,-5-8-53 15,4 5-154-15,-4-5-284 0,0 0-339 0</inkml:trace>
  <inkml:trace contextRef="#ctx0" brushRef="#br0" timeOffset="25612.54">16568 16767 491 0,'1'-6'442'0,"-1"6"-63"0,1-12-41 0,-1 12-37 16,4-12-43-16,-4 12-43 0,1-10-45 15,-1 10-25-15,3-9-25 0,-3 9-15 0,1-6-11 0,-1 6-12 16,3-7-11-16,-3 7-7 0,0 0-5 0,1-8-3 16,-1 8-8-16,0 0 0 0,0 0-10 0,0 0 2 15,2-7 2-15,-2 7 21 0,0 0 12 0,0 0 8 16,-3 8-1-16,3-8 16 0,-4 11 1 0,1-3 6 16,-1 1-2-16,1 2-3 0,-1 1-12 0,-3 1-2 15,1 3 2-15,1 2-13 0,-3 0-13 0,-1 4-7 16,-1-1-2-16,1 2-9 0,-1 2 2 0,-3 1-6 15,3 3-6-15,-2-4-3 0,-2 1-7 0,1 3 0 16,1-4 0-16,1-2 6 0,1-1-3 0,0 1-5 16,1-2-1-16,-1-1-3 0,0-1-2 0,2 0 10 15,0 1-20-15,1-5 21 0,-2-1-26 0,4-2 18 16,-2-2-23-16,2 1 22 0,1-2-40 0,0 1 35 16,1-3-21-16,-1 0 12 0,1-1-33 0,3-6-19 15,-5 10-49-15,5-10-65 0,-4 8-65 0,4-8-49 0,0 0-38 16,0 0-60-16,0 0-27 0,0 0-104 15,0 0-426-15,3-8-506 0</inkml:trace>
  <inkml:trace contextRef="#ctx0" brushRef="#br0" timeOffset="26026.28">16299 16500 342 0,'0'0'414'16,"-8"-3"-113"-16,8 3 3 0,-6-4-65 0,6 4-23 15,0 0-33-15,-10-4-30 0,10 4-33 0,0 0-25 16,0 0-18-16,-8-5-1 0,8 5-11 0,0 0 1 15,0 0 11-15,0 0 12 0,0 0 2 0,0 0-11 16,0 0-10-16,0 0-6 0,14 4-7 0,-14-4-8 16,16 2-11-16,-4-2-1 0,1 1-10 0,-1 2-5 0,4-2 2 15,0 1-10-15,2 0-1 0,1-1-2 16,-3 1 0-16,0 1-6 0,-1-2 2 0,3 2-1 16,-3-1 0-16,-1-2 2 0,-1 3 1 0,-1 0 3 15,0-2-4-15,-3 0 6 0,-9-1-2 0,18 2-4 0,-18-2-1 16,14 3-1-16,-14-3-1 0,12 2-6 15,-12-2 3-15,11 2-15 0,-11-2-35 0,9 1-57 0,-9-1-73 16,13 2-101-16,-13-2-99 0,13 3-425 0,-13-3-331 16</inkml:trace>
  <inkml:trace contextRef="#ctx0" brushRef="#br0" timeOffset="27064.23">16929 16718 233 0,'0'0'545'0,"0"0"-59"16,0 0-94-16,0 0 25 0,-5-4-47 0,5 4-28 15,0 0-57-15,0 0-28 0,0 0-47 0,0 0-15 16,0 0-33-16,-5-5-21 0,5 5-27 0,0 0-10 16,11-4-18-16,-11 4-16 0,12-4-18 0,-3 2-3 15,1 1-13-15,2 0 0 0,-1 0-12 0,3-1-1 16,-1 2-7-16,2 0 2 0,-1 0-5 0,2 2-3 15,-1-2-2-15,-1 1-1 0,-1 0-4 0,0 0 1 16,-2 2-4-16,0 0 4 0,-1-1-8 0,-1 1 7 16,-9-3-6-16,12 7 2 0,-12-7-2 0,12 8 4 15,-12-8-5-15,1 12 6 0,-1-12-4 0,-3 15-1 16,-3-7 1-16,1 2 5 0,-4 1-4 0,-2 1-2 16,-3 1 4-16,1 2 2 0,-4 0-5 0,-1-1 3 15,2 1 2-15,-2 0 1 0,-1-2-3 0,0 1 1 16,-1 0-4-16,2-2 6 0,2 0-2 0,-1 0 0 15,4-1 0-15,-1-2-2 0,3-1 3 0,-2 1-5 0,3-2 4 16,2 0-1-16,-2-2 1 0,4 2-2 0,-1-2 1 16,2 0 1-16,1 0-4 0,0 1 5 0,4-6-2 15,-6 9 3-15,6-9-7 0,1 9 7 16,-1-9-1-16,8 6-4 0,-2-2 4 0,1 0-3 0,2-2 1 16,1 1-3-16,0 0 3 0,3 0-4 0,2-1-11 15,1 1 15-15,0 0 0 0,1-1-3 0,-1-1-3 16,2 4 5-16,0-2-1 0,-1-1 2 0,-2-1 0 15,-1 2 2-15,-1 0-2 0,2-2 1 0,-4 0-1 16,-1 0-3-16,1 1 4 0,-11-2 1 0,13 4 1 16,-13-4-7-16,15 2-1 0,-15-2-7 0,9 2-23 15,-9-2-52-15,0 0-79 0,13 3-74 0,-13-3-75 16,0 0-161-16,4 5-585 0,-4-5-678 0</inkml:trace>
  <inkml:trace contextRef="#ctx0" brushRef="#br0" timeOffset="37196.98">16662 18116 23 0,'0'0'667'0,"-8"-3"-190"16,8 3-73-16,-7-7-43 0,7 7 13 0,-8-6-52 15,8 6-23-15,-6-8-53 0,6 8-16 0,-8-8-46 0,8 8 8 16,-4-9-26-16,4 9 9 0,-4-5-23 0,4 5-31 16,-6-8-22-16,6 8-18 0,0 0-21 0,-2-6-9 15,2 6-3-15,0 0-7 0,0 0 10 16,0 0 0-16,0 0-5 0,8 4-6 0,-8-4-5 0,8 10-5 16,-2-3-5-16,2 1-4 0,0 2-7 0,-2 0 1 15,3 2-3-15,0 2-3 0,1-2 2 16,-1 0-6-16,0 1-1 0,1 0 0 0,-2 1-9 0,1-1 8 15,-1-1 3-15,2 3-2 0,-4-3-4 0,1-1-2 16,-1-2-1-16,-2 0-15 0,2 0-4 0,-2-1-17 16,1 0-36-16,-1-1-34 0,-4-7-42 0,7 11-44 15,-7-11-31-15,5 9-40 0,-5-9-34 0,5 8-11 16,-5-8-75-16,3 6 0 0,-3-6-455 0,0 0-382 16</inkml:trace>
  <inkml:trace contextRef="#ctx0" brushRef="#br0" timeOffset="37604.35">16902 18131 230 0,'4'-8'522'0,"-1"0"-101"0,-2 1-74 16,2 0-38-16,-3 7-6 0,4-11-38 0,-4 11-20 15,2-11-46-15,-2 11-19 0,1-8-34 0,-1 8-12 16,4-9-21-16,-4 9-3 0,0 0-29 0,1-9 2 0,-1 9-26 15,0 0 7-15,0 0-16 0,0-9 21 16,0 9-13-16,0 0 16 0,0 0-27 0,0 0 18 0,0 0-8 16,2-7-6-16,-2 7 7 0,0 0 7 0,-3 5 9 15,3-5 2-15,-6 11 2 0,3-2-3 0,1 2 0 16,-1 0 3-16,-1 2-6 0,-1 2 4 0,1 2 0 16,2 0-4-16,-5 2 1 0,2 4 26 0,0-1-33 15,-1 3 24-15,-1 0-32 0,1 0 36 0,0 2-46 16,-1 3 28-16,-2-1-29 0,4-3-21 0,-2 1 0 15,0-2-6-15,1 2 0 0,-1-3-5 0,1 0-3 16,0 0-7-16,-1 0 1 0,3-3 3 0,-1-1-6 16,1-1 3-16,-3-1-6 0,3-1 7 0,0-3-4 15,0 0-2-15,2-3-4 0,-2 2-17 0,1-4 21 16,1 0-7-16,0-1-19 0,2-8-26 0,-6 11-29 16,6-11-57-16,-3 11-20 0,3-11-82 0,0 0-9 15,-2 8-52-15,2-8 4 0,0 0-21 0,0 0-61 16,-1-8-2-16,1 8-76 0,2-11-409 0,-2 11-418 15</inkml:trace>
  <inkml:trace contextRef="#ctx0" brushRef="#br0" timeOffset="38048.68">16539 17860 489 0,'0'0'464'0,"0"0"-88"0,-5-6-57 15,5 6-25-15,0 0-39 0,-5-5-24 0,5 5-57 16,0 0-5-16,0 0-43 0,-4-5-3 0,4 5-19 0,0 0-4 15,0 0-20-15,0 0 6 0,0 0-8 16,0 0 8-16,0 0-10 0,0 0 9 0,16 1-23 16,-16-1 6-16,14 3-5 0,-14-3 15 0,20 3-17 15,-6-2 22-15,-1 0-9 0,5 0 5 0,1 1-7 0,0-1-6 16,3-1-5-16,0 0-3 0,-1 0-5 16,1 0-10-16,-3 0 0 0,2-1-6 0,-1 1-9 0,-6 0-5 15,3 0 1-15,-4 0-9 0,-2 0-18 0,-11 0 21 16,22 0-3-16,-22 0 1 0,16 1-4 0,-16-1 3 15,15 1-2-15,-15-1 0 0,12 0-8 0,-12 0-1 16,11 2 0-16,-11-2-3 0,0 0-18 0,11 1-40 16,-11-1-39-16,0 0-62 0,12 3-52 0,-12-3-72 15,0 0-72-15,9 4-51 0,-9-4-163 0,7 4-305 16,-7-4-425-16</inkml:trace>
  <inkml:trace contextRef="#ctx0" brushRef="#br0" timeOffset="38784.82">17420 18024 270 0,'-9'-4'672'0,"9"4"-149"15,0 0-59-15,0 0-41 0,-10-1-34 0,10 1-53 0,0 0-22 16,0 0-67-16,0 0-18 0,0 0-67 0,-8-4-3 16,8 4-39-16,0 0 10 0,10-4-15 0,-10 4-20 15,18-6-14-15,-8 3-13 0,2-1-13 0,5 2-12 16,-2-3 0-16,2 2-8 0,-2-1-7 0,3 0-7 15,-2 1-6-15,-3 1 1 0,0 0-13 0,0 0 1 16,-2 0 5-16,2 2-2 0,-13 0-4 0,17-1-1 16,-17 1 4-16,16 1-3 0,-16-1-1 0,12 2 0 15,-12-2 1-15,10 5 1 0,-10-5-4 0,8 6-3 16,-8-6 8-16,2 9 0 0,-2-9-1 0,3 7 0 16,-3-7-2-16,-2 11-1 0,1-5-4 0,1-6 3 15,-6 13 6-15,-1-5 2 0,1-2-4 0,1 4 5 16,-4 0 5-16,-2 1-3 0,-1 4 13 0,-2-1 6 15,0 0 3-15,-3 2 4 0,3 1 2 0,-2-1-1 16,-2 4-3-16,1-2 30 0,-1 0-29 0,4 0 25 0,-3-1-38 16,2-1 42-16,0 0-36 0,0-1 33 15,2 0-45-15,-1-2 34 0,2-2-46 0,2-1 34 16,0 1-40-16,1-3 37 0,1-1-42 0,2 0 38 0,-2-1-39 16,4-1 40-16,-1 1-39 0,5-6 19 0,-8 6-17 15,8-6 34-15,-4 7-35 0,4-7 32 16,0 0-57-16,0 0 54 0,12-2-35 0,-12 2 32 0,17-5-39 15,-7 1 35-15,0 0-46 0,4-2 42 0,2 3-40 16,-1-3 40-16,2 3-39 0,0-3 39 0,1 2-39 16,1 0 37-16,2 0-38 0,-3 2 43 0,2-1-42 15,-1-2 41-15,-2 3-36 0,1 1 36 0,-3 1-35 16,2 0 32-16,-3 0-34 0,0 0 41 0,-3 0-38 16,1 1 39-16,-12-1-47 0,19 1 49 0,-19-1-40 15,18 1 41-15,-18-1-36 0,13 2 36 0,-13-2-44 16,10 2 40-16,-10-2-42 0,10 1 43 0,-10-1-40 15,0 0 34-15,13 1-53 0,-13-1 10 0,0 0-57 0,0 0-20 16,15 2-68-16,-15-2-38 0,0 0-57 16,0 0-49-16,0 0-63 0,11 1-146 0,-11-1-125 15,0 0-321-15,0 0-565 0</inkml:trace>
  <inkml:trace contextRef="#ctx0" brushRef="#br0" timeOffset="64154.27">20353 17789 57 0,'-5'-4'491'0,"5"4"-171"0,0 0-2 15,-9-7-90-15,9 7-8 0,0 0-54 0,-5-5-10 16,5 5-51-16,0 0 1 0,-5-4-40 0,5 4 7 15,0 0-33-15,0 0 7 0,-5-5-28 0,5 5 17 16,0 0-30-16,0 0 22 0,0 0-28 0,0 0-5 16,-6-4 25-16,6 4 32 0,0 0 16 0,0 0 17 15,0 0-6-15,0 0 22 0,0 0-16 0,0 0 8 16,0 0-10-16,-5-4 7 0,5 4-12 0,0 0 14 16,0 0-6-16,0 0 9 0,0 0-19 0,0 0 4 15,0 0-21-15,0 0 5 0,0 0-10 0,0 0-9 16,0 0-2-16,0 0 3 0,0 0 11 0,0 0 2 15,3 7-1-15,-3-7-3 0,6 7-4 0,-6-7 12 16,8 11 12-16,-3-4 6 0,-1 1-5 0,4 0-17 16,-3 1-7-16,1 2 6 0,2 1-5 0,-1-1-5 15,1 0-6-15,-3 3-11 0,4-2-1 0,-4 1-8 16,4-1-20-16,-2 0 20 0,-1-2-19 0,-1 0 14 0,3-2-18 16,-3 3 10-16,1-3-10 0,-2 0 12 15,3 0-15-15,-5-1 17 0,3-2-18 0,0 0-3 16,-5-5 3-16,5 10 13 0,-5-10-10 0,7 8 17 15,-7-8-20-15,4 5 14 0,-4-5-23 0,4 7-12 0,-4-7-82 16,0 0-41-16,0 0-81 0,0 0-50 0,0 0-44 16,0 0-101-16,8-3-43 0,-8 3-494 15,4-8-550-15</inkml:trace>
  <inkml:trace contextRef="#ctx0" brushRef="#br0" timeOffset="64553.83">20678 17732 579 0,'0'0'460'15,"6"-12"-59"-15,-6 12-49 0,4-11-18 0,-4 11-37 16,5-9-46-16,-5 9-35 0,4-8-32 0,-4 8-29 16,2-7-19-16,-2 7-17 0,4-6-15 0,-4 6-22 15,0 0-14-15,0 0 6 0,4-5 24 0,-4 5 14 16,0 0-9-16,5 10 0 0,-5-10-14 0,-2 13-9 15,2-3-2-15,-3 2-3 0,-1 3-23 0,0 1 18 16,-1 6-26-16,-3-1 17 0,0 2-19 0,0-1 23 0,-1 3-14 16,-5 1 14-16,4 1-7 0,-2-1 0 0,-2 1-2 15,1 0 5-15,1-2 2 0,-1 0-10 16,1 1 0-16,0-3 11 0,1-2-6 0,2 0-7 0,-3 2 24 16,3-2-38-16,0-1 28 0,-1 0-43 0,1 0 33 15,1-3-38-15,0-2 28 0,2 1-43 0,-1-1 34 16,2-1-36-16,0-1 34 0,1-1-40 0,-2-3 34 15,2 2-44-15,2-3 42 0,-1 0-32 0,-1-2 29 16,4 1-41-16,0-7 28 0,-4 12-47 0,4-12 16 16,-4 8-68-16,4-8-15 0,-1 8-61 0,1-8-56 15,0 0-58-15,0 0-51 0,5 5-40 0,-5-5-112 16,0 0-61-16,12-5-505 0,-12 5-666 0</inkml:trace>
  <inkml:trace contextRef="#ctx0" brushRef="#br0" timeOffset="65289.37">20966 17797 331 0,'-6'-4'386'0,"6"4"-95"16,-13-6 13-16,13 6-67 0,-9-4-2 0,9 4-34 16,-9-5-25-16,9 5-21 0,-10-4-23 0,10 4-3 15,0 0-11-15,-9-4 13 0,9 4-26 0,0 0 15 16,0 0 5-16,0 0 19 0,0 0-12 0,0 0 4 16,0 0-24-16,0 0 3 0,0 0-27 0,12 7 15 15,-12-7-26-15,19 4 3 0,-8-2-28 0,5 0 12 16,-1 0-31-16,4-1 12 0,0 1-8 0,1 0-8 15,0-1-5-15,-1-1-24 0,2 1 20 0,-1 1-23 16,-2-2 14-16,0 1-15 0,-3 0 15 0,-1-1-17 16,-1 2 17-16,0-2-17 0,-13 0 24 0,18 1-23 15,-18-1 26-15,16 3-14 0,-16-3 21 0,12 4-25 16,-12-4 30-16,5 5-23 0,-5-5 20 0,4 11-3 16,-8-4-18-16,3-1 18 0,-4 2-16 0,1 1 17 15,-3 2-24-15,-2 1 22 0,-1 0-22 0,1 0 21 16,-4 3-21-16,-2 0 37 0,2 1-8 0,-2-2 19 15,0 1-7-15,-2 0 15 0,2-1-19 0,-3 1 13 0,1-2-5 16,1 2-7-16,-2-2-3 0,2 1 2 16,1-3-4-16,2-1-6 0,0 0-5 0,1 0-8 0,0-1-1 15,1 1-15-15,3-4 10 0,0 4-4 0,1-4 1 16,-1 0-4-16,8-6-2 0,-10 7 3 0,10-7-1 16,-8 9-11-16,8-9 14 0,-6 5-3 0,6-5 0 15,0 0-6-15,0 8 6 0,0-8 1 0,7 4-1 16,-7-4-2-16,13 3-3 0,-13-3 3 0,19 2-5 15,-7 0-1-15,0-2 6 0,3 1 0 0,1 0 1 16,0 0-2-16,1 2-1 0,0-2 2 0,2 3-7 16,-1-2 7-16,0-1 2 0,1 2 7 0,-1-2 5 15,-1 2 15-15,-2-2 10 0,-1 2 8 0,0-2 5 16,0 0-4-16,-5 1 0 0,3 0-9 0,-12-2 10 16,18 2 2-16,-18-2 5 0,12 3-3 0,-12-3-4 15,13 2 1-15,-13-2-13 0,0 0 1 0,14 2-12 16,-14-2-1-16,0 0-6 0,13 2-7 0,-13-2-4 0,0 0 3 15,0 0-11-15,10 2-11 0,-10-2-4 16,0 0-28-16,0 0-48 0,0 0-48 0,0 0-50 0,0 0-64 16,0 0-85-16,0 0-50 0,0 0-43 15,0 0-131-15,0 0-109 0,0 0-361 0,-2-8-642 0</inkml:trace>
  <inkml:trace contextRef="#ctx0" brushRef="#br0" timeOffset="74877.44">16335 14616 32 0,'-18'-1'180'0,"0"1"2"0,1-1-87 0,0-1 19 16,0 1-56-16,-1 0 20 0,4-1-54 0,-1 1 31 15,1 1-15-15,-2 0-30 0,2 0-133 0,2 0-113 16,-3 0 78-16</inkml:trace>
  <inkml:trace contextRef="#ctx0" brushRef="#br0" timeOffset="96684.28">19584 17877 216 0,'-16'15'264'0,"5"0"-65"0,3-1-49 0,2 1-35 0,-1-2-31 15,6 2-31-15,-1-3-37 0,2 1-35 16,0-1-60-16,2-1-88 0,2-1-94 0,2 0 80 16</inkml:trace>
  <inkml:trace contextRef="#ctx0" brushRef="#br0" timeOffset="102028.64">18914 16544 49 0,'0'0'327'0,"0"0"-90"0,0 0-50 0,0 0-25 16,0 0-44-16,0 0 25 0,0 0-62 16,0 0 21-16,0 0-39 0,0 0 33 0,0 0-35 15,0 0 30-15,0 0-37 0,1 6 35 0,-1-6-34 16,0 0 24-16,0 0-36 0,0 0 29 0,-2 8-20 16,2-8 17-16,0 0-21 0,0 0 30 0,0 0-22 15,0 0 6-15,-3 7-12 0,3-7 7 0,0 0-9 16,0 0 0-16,0 0-2 0,0 0-2 0,-2 7 10 0,2-7-19 15,0 0 24-15,0 0-13 0,-7 7 10 16,7-7-16-16,-4 9 11 0,4-9-17 0,-7 9 20 16,4-3 5-16,-2 0 0 0,1 0-14 0,-1 2-4 0,0 1-2 15,-1 0-15-15,-1-1 8 0,-1 2 0 0,2 1 16 16,2-2-8-16,-5 4 2 0,3 0-6 0,-2-1-1 16,1 1 1-16,-2 0 0 0,0 2-2 0,0 0-7 15,-1 2-1-15,-2 0-7 0,2 1 1 0,-3 0-3 16,2 1 9-16,-2 1-5 0,-1-1 22 0,0 4-4 15,-3-1 8-15,4 1-23 0,-3-2 11 0,0 2-16 16,0-1 8-16,2 2-16 0,-3-3 13 0,2 2-13 16,-2-2 20-16,2 0-13 0,-1-2 14 0,2 2-17 15,-2-2 13-15,2-2-18 0,-3 3 14 0,3 0-17 16,-1-1 17-16,-2 1-21 0,2-2 20 0,-1 0-16 16,0 3 18-16,2-4-17 0,-3 2 17 0,4-1-4 15,-2-2-5-15,1 3 1 0,-1-1-2 0,2-1-3 16,-1-1 2-16,2 2-1 0,-3-3 12 0,2 1 6 15,3 0 3-15,-3 1-2 0,2-1-3 0,0-3-5 0,1 2-5 16,0-2 2-16,0 0-8 0,0 1-13 0,1-1 16 16,-2 0-19-16,1 1 14 0,2-1-17 0,1-1 15 15,-1 1-20-15,-1 0 23 0,0 1-17 0,3-2 6 16,-3 1-4-16,1-2 16 0,2 2-19 0,-1-1 17 16,2-3-18-16,-2 2 17 0,2-3-16 0,-1 2 19 15,3-1-20-15,-3-1 16 0,3 0-17 0,-1 0 14 16,-1-3-15-16,2 2 13 0,3-7-10 0,-6 9 13 15,6-9-13-15,-4 10 16 0,4-10-18 0,-4 6 23 0,4-6-10 16,-4 7 23-16,4-7-6 0,0 0 22 0,-2 5-6 16,2-5 12-16,0 0-8 0,0 0-1 0,0 0-6 15,0 0-7-15,0 0-7 0,0 0-10 0,2-9 1 16,1 4 2-16,-1-2-1 0,2-3-5 0,0 0-1 0,0 0-1 16,0 0 2-16,2-4-3 0,-1 0 4 15,2-1-8-15,-1-1 2 0,-1-1 1 0,4-1 1 16,-3 0 19-16,2-2-21 0,1 0 15 0,-1 0-20 15,-2 0 6-15,2 0-3 0,-2 1-3 0,-1 2-2 0,2 1 14 16,-2 0 3-16,-1 3 7 0,-2 0 2 16,2 3-1-16,-1-1-6 0,-1 1-1 0,1 4 3 0,-2-2-4 15,3 2 0-15,-4 6-5 0,2-11-2 0,-2 11 1 16,3-10-10-16,-3 10 4 0,0 0-1 0,0 0 2 16,0 0 1-16,0 0-7 0,0 0 33 15,0 0-31-15,-8 11 25 0,8-11-25 0,-5 16 23 0,4-7-33 16,-3 4 27-16,3-2-19 0,-3 3 27 0,1 1-36 15,1 0 7-15,-2 1 0 0,1 2 5 0,-3-1 2 16,4 1 2-16,-2-1-2 0,0 2 0 0,1-2 0 16,-2 1-2-16,1 0 4 0,0 0-6 0,-2 0 6 15,4-2-6-15,-2 1 3 0,0-2-1 0,1-2 2 16,1 0-2-16,-1-2 2 0,0 0-3 0,2 0-4 0,-1-2 10 16,-2 0-6-16,3-1 0 0,-2-1 8 0,3-7-5 15,-1 12-1-15,1-12-3 0,-3 11 5 0,3-11 2 16,-2 9-5-16,2-9 5 0,-3 8-3 0,3-8 2 15,0 7-3-15,0-7-2 0,0 0 0 0,0 6-5 16,0-6 1-16,0 0 8 0,0 0 3 0,12 3-10 16,-12-3 3-16,15-3 5 0,-5 2 0 0,0-2-2 15,3 1-1-15,1-1-3 0,3 0 6 0,1-2 3 0,-2 1-6 16,2 1 4-16,2-1-4 0,-1 0 3 0,0 2-6 16,-3-3 0-16,2 3 6 0,0-2 3 0,-3 1-1 15,-3 1-4-15,2-1 6 0,-4 2 17 0,1 0 20 16,-11 1 2-16,16-5 14 0,-16 5 0 0,13-1-6 15,-13 1 0-15,11-3-2 0,-11 3-7 0,11-1-4 16,-11 1-6-16,0 0-5 0,11-3-4 0,-11 3-4 0,0 0-4 16,0 0-2-16,13-1-1 0,-13 1-5 15,0 0-6-15,0 0 5 0,0 0-7 0,10-3-1 16,-10 3 5-16,0 0-6 0,0 0 0 0,0 0 1 0,0 0 2 16,0 0-4-16,9-1 6 0,-9 1-7 0,0 0 0 15,0 0 3-15,0 0-2 0,0 0 1 0,0 0-5 16,0 0 6-16,0 0-8 0,0 0-2 0,0 0-3 15,10-1-7-15,-10 1-17 0,0 0-23 0,0 0-36 16,0 0-29-16,0 0-41 0,0 0-72 0,0 0-59 16,0 0-91-16,0 0-49 0,0 0-142 0,5-6-664 0,-5 6-850 15</inkml:trace>
  <inkml:trace contextRef="#ctx0" brushRef="#br0" timeOffset="103695.4">20572 16446 134 0,'0'0'449'0,"0"0"-141"0,0 0-26 15,0 0-75-15,0 0 8 0,0 0-52 0,0 0 0 16,0 0-51-16,0 0 3 0,0 0-43 0,0 0 5 15,0 0-24-15,0 0-9 0,0 0-17 0,0 0 27 16,0 0 18-16,0 0-2 0,-10 3-5 0,10-3 6 16,-1 6 17-16,1-6-15 0,3 10 9 0,-3-10-21 15,1 9 20-15,-1-9-13 0,3 14 18 0,-1-8-20 16,0 2 4-16,-1 0-12 0,3 1 8 0,-2 1-8 16,1 0 7-16,-2 3 2 0,5-2-2 0,-2 1-3 15,-1 3-7-15,-1-2-3 0,2 3-1 0,0-1 5 16,0 3-2-16,-1-2-3 0,0 1-2 0,2-1-7 15,-1 2-1-15,0-1-3 0,-1 1 0 0,-1 0-7 0,3-1-1 16,-3 0-14-16,0 0 18 0,2 2-10 16,-3-1 21-16,4 0-22 0,-5 1 12 0,3 0-1 15,-2-1 18-15,0-1-18 0,2 2 11 0,-2 1-21 16,1-1 10-16,0 0-17 0,1-1 13 0,-1 1-17 0,0 0 13 16,-1-2-17-16,0 0 12 0,3 0-15 15,-2 2 4-15,2 0-5 0,-4-2 13 0,4 1-18 16,-3-2 14-16,3 1-18 0,-4 0 18 0,3 1-5 0,1-2 0 15,-3-1-2-15,0-2 4 0,1 3-8 0,0-1 1 16,-2-1-6-16,3 1 8 0,0-2 0 0,0 5-2 16,-2-5 1-16,2 0-2 0,-2-1 2 15,0 1-11-15,3 0 11 0,-4-2 1 0,4 2-2 0,-3-2 4 16,3 0-1-16,-4-1-20 0,4 1 30 0,0 0 13 16,-2-2 4-16,0 1 0 0,0 0-7 0,1 0-6 15,-1-2-5-15,1 1-6 0,-1-2 2 0,2 1 1 16,-2 0-1-16,0-3-5 0,1 3 0 0,-1-1-4 15,-2-7 1-15,5 12-3 0,-5-12 4 0,4 10-5 16,-4-10 0-16,4 11 1 0,-4-11 0 0,3 9-3 16,-3-9 3-16,2 10-4 0,-2-10 3 0,5 8 0 0,-5-8-15 15,2 8 20-15,-2-8-5 0,2 5 2 0,-2-5-1 16,0 0 2-16,3 9-3 0,-3-9 4 0,0 0-4 16,0 0 0-16,3 7 2 0,-3-7-1 0,0 0 0 15,0 0 5-15,0 0-3 0,0 0-2 0,0 0-2 16,0 0 3-16,0 0-1 0,0 0 0 0,0 0 0 15,-7-5 2-15,7 5 0 0,-5-9-2 0,1 2-1 16,0 3-2-16,-1-3 7 0,0 1-3 0,-3-1 0 0,2-1 17 16,-1 0-23-16,1-2 20 0,-2 3-22 0,3-4 2 15,-4 0-4-15,3 0 8 0,-1 0-4 16,-3 0 2-16,4-1 0 0,-2 0-3 0,2 1 5 16,-3-1 0-16,4 1-7 0,-2 2 11 0,2-2-4 0,-1 2-1 15,-1 0 0-15,2-1-3 0,0 0 6 0,1 2 2 16,-1 0-1-16,1 0-1 0,-1 0-3 0,3 1 2 15,-1 0-3-15,-1 2 6 0,4 5 5 0,-5-12 5 16,5 12 6-16,-2-8 2 0,2 8-4 0,-4-9-4 16,4 9 0-16,-3-7 0 0,3 7-6 0,0 0 3 15,-4-8-11-15,4 8 5 0,0 0-10 0,-3-6 7 16,3 6-4-16,0 0 2 0,0 0 0 0,0 0-4 16,0 0 8-16,0 0-4 0,0 0 6 0,0 0-6 15,7 4 1-15,-7-4-1 0,7 6-5 0,-7-6 3 16,6 11 3-16,-1-6-18 0,0 3 21 0,2-1 2 0,-2 1-2 15,1-1-6-15,-1 3-2 0,2-1 8 16,0 1 18-16,-2 0-22 0,2 0 22 0,-1 0-30 16,1 1 22-16,0 0-19 0,-3-2 24 0,2 2-30 15,1-3 19-15,-2 1-22 0,1 1 10 0,-1-3 0 0,1 1-2 16,-1 1-1-16,0-3 2 0,-1-1 6 0,1 1-4 16,-1-1 7-16,-4-5-1 0,7 9 4 0,-7-9 12 15,7 7 33-15,-7-7-35 0,6 7 28 0,-6-7-27 16,0 0 32-16,10 2-31 0,-10-2 17 0,0 0-33 15,13-1 31-15,-13 1-29 0,8-4 25 0,-8 4-36 16,10-5 28-16,-10 5-33 0,9-8 12 0,-9 8-7 16,9-9 27-16,-5 3-36 0,3 1 26 0,-2-2-21 15,2-1 29-15,-1 0-30 0,1 0 5 0,0-1-3 16,2 0 9-16,0-2 2 0,1-1 5 0,-1 1 12 0,-1 2 7 16,2-3 4-16,0 1 5 0,1 0 8 0,-2-1 4 15,2 3 2-15,-2-1 20 0,0-1-1 0,1 0-11 16,-1 2-4-16,0 0-1 0,-2-1-6 0,0 2 3 15,2 0-1-15,-4 0-4 0,2-3-8 0,0 5-5 16,-2-1-2-16,2 0-12 0,-3 2-3 0,-4 5-3 16,6-9-4-16,-6 9-4 0,9-9-11 15,-9 9-13-15,5-5-48 0,-5 5-52 0,0 0-44 0,7-5-44 16,-7 5-70-16,0 0-86 0,0 0-68 0,0 0-61 16,-2 9-195-16,-3-3-556 0,1 0-853 0</inkml:trace>
  <inkml:trace contextRef="#ctx0" brushRef="#br0" timeOffset="123001.48">19913 11028 290 0,'2'-7'765'0,"0"-2"-171"0,-2 9-86 16,3-10-90-16,-3 10-70 0,2-7-36 16,-2 7-7-16,0 0-14 0,-1 12-12 0,-2-3-27 0,2 7-25 15,-1 4-43-15,-2 7 39 0,-3 8-44 0,2 1 0 16,0 3-38-16,-1 5 6 0,1 1-30 0,-3-1-9 15,3 1-1-15,0-6-29 0,0 1-12 0,1-3-8 16,0-1-16-16,-1-1-8 0,1-2 3 0,0-5-14 16,2-1 1-16,-2-2-9 0,1-3 3 0,1-4-13 15,-1 0 6-15,2-4-1 0,0 0 11 0,-1-2-3 16,0-2 10-16,-2-3 1 0,4-7 1 0,-4 11-13 16,4-11 2-16,0 0-10 0,0 0 0 0,-9-4-5 15,8-3-2-15,0-1 0 0,-1-4-1 0,0-3-1 0,0-3 0 16,1-4-3-16,0-4-2 0,0-4 2 15,-1-6-12-15,-1-1 5 0,0 0-13 0,2-1 13 16,0 1-5-16,-1-1 16 0,2 8-15 0,0-2 13 16,0 3-8-16,2-1 12 0,0 2-8 0,3 2 6 0,-1 0-14 15,2 1 14-15,1 2-11 0,2 0 9 16,2 3-7-16,3 0 8 0,0 3-8 0,2 1 12 16,3 1-10-16,0 2 13 0,3 3-15 0,2 0 9 0,0 3-7 15,3 1 11-15,-1 1-15 0,1 3 1 0,-2 1-51 16,-1 2-27-16,-3 0-107 0,-1 4-35 15,-2 0-75-15,-1 1-82 0,-2 4-97 0,-5-1-116 0,2 3-691 16,-7 1-892-16</inkml:trace>
  <inkml:trace contextRef="#ctx0" brushRef="#br0" timeOffset="123198.47">19925 11486 488 0,'-8'2'812'0,"8"-2"-156"0,-11 6-113 15,11-6-29-15,0 0-101 0,-8 4-14 0,8-4-99 16,0 0 1-16,13 0-90 0,-13 0 10 0,19-4-68 16,-4 1-18-16,1 2-26 0,3-2-21 0,0 2-20 15,3-2-14-15,1 2-47 0,-2 0-40 0,1-1-139 16,1 2-48-16,-2-1-97 0,-1 1-98 0,-1 1-79 16,2-1-109-16,-5 0-402 0,1 2-607 0</inkml:trace>
  <inkml:trace contextRef="#ctx0" brushRef="#br0" timeOffset="123952.54">21188 11154 220 0,'2'-14'566'0,"-2"4"-120"0,-1-2-55 0,-2 3-13 16,-2-1-33-16,0 3-58 0,-5 1-39 0,-3-1-36 0,-4 3-32 15,-1 4-11-15,-2 3-7 0,-7 2-6 0,-2 4 0 16,-7 9-11-16,2 1-11 0,-2 4-9 0,1 4-19 15,2 5-5-15,-7 8-9 0,5 2-50 0,0 2 30 16,8-6-53-16,2 2 3 0,2 2 3 0,2-1 43 16,3 0-60-16,4-1 44 0,5 0-56 0,2-4 43 15,3-1-51-15,4-6 44 0,3 2-49 0,5-1 23 16,4 1-52-16,2-3-77 0,9 1-91 0,1-4-93 16,7-3-121-16,0-4-113 0,-1-3-492 0,2-5-645 15</inkml:trace>
  <inkml:trace contextRef="#ctx0" brushRef="#br0" timeOffset="124245.61">21300 11563 739 0,'-9'-8'682'0,"4"3"-87"0,1 0-123 16,4 5 6-16,-5-8-81 0,5 8 15 0,0 0-90 16,0 0 4-16,0 0-87 0,17 5-14 0,-9 1-21 15,3 3-10-15,0 1-22 0,5 5-24 0,-2-2-24 16,2 4-27-16,0 0-17 0,0 0-15 0,-3 0 0 16,2 1-27-16,-2-1 6 0,0 0-24 0,-4-2 2 15,-1 0-33-15,-1-1-28 0,2 1-103 0,-2-3-40 16,-2-2-84-16,0 0-84 0,-1 1-67 0,2-4-76 15,-6-7-122-15,6 9-528 0,-6-9-758 0</inkml:trace>
  <inkml:trace contextRef="#ctx0" brushRef="#br0" timeOffset="124462.46">21682 11541 379 0,'5'-14'783'0,"-1"2"-158"0,-3 4-50 0,1 0-59 0,-2 8-37 16,-3-13-56-16,3 13-106 0,-6-7-12 15,6 7-102-15,-16 0 0 0,4 3-59 0,-3 3 26 0,-2 3-54 16,-3 2-11-16,-5 3-12 0,-2 3-14 0,-4 2-11 16,1 2-13-16,0 2-8 0,0 0-10 15,0-2-5-15,1 2-7 0,5-3-6 0,1 0-4 0,1-2-11 16,0 1-24-16,7-3-56 0,-2-2-20 0,4 1-116 16,1-4-27-16,1 1-94 0,2-4-80 0,2 1-96 15,3-2-136-15,4-7-376 0,-3 11-631 0</inkml:trace>
  <inkml:trace contextRef="#ctx0" brushRef="#br0" timeOffset="124737.68">21804 11766 881 0,'10'-7'744'0,"1"2"-92"0,-2-4-123 0,2 3 31 16,-1 2-108-16,1 0-78 0,-2 0-77 0,4 2-63 15,0 0-47-15,1 2-29 0,-3 2-37 0,2 2-24 16,2 0-22-16,-2 1-17 0,2 4-10 0,-2-1-10 16,-1 2-4-16,-2 3-8 0,-2-1-9 15,-2 2-6-15,0-1-2 0,-2 0-3 0,-4 0-3 0,0 2 34 16,-1 0-47-16,-2 0 38 0,-3 0-49 0,-2 1 29 16,1-2-69-16,-2 1 21 0,-3-2-86 0,1-2 20 15,-3 0-41-15,2-1-51 0,-1-1-65 0,1-3-66 16,1-1-93-16,-1 0-125 0,3-2-518 0,9-3-683 15</inkml:trace>
  <inkml:trace contextRef="#ctx0" brushRef="#br0" timeOffset="125023.45">22358 11422 791 0,'3'-14'826'0,"-1"7"-168"0,1-1-83 16,-2-1-49-16,-1 9-41 0,4-9-123 0,-4 9-32 15,8-7-85-15,-8 7-2 0,9 5-43 0,-4-1 23 16,1 3-23-16,3 3-4 0,-1 0-32 0,2 5-15 16,1 1-32-16,2 2-20 0,-1-1-18 0,3 1-12 15,-3 1-14-15,1-1-8 0,0-1-10 0,1 0-8 16,-3-1-6-16,0 0-12 0,-1-4-19 0,-1 0-60 15,0 0-78-15,-2-4-81 0,0 2-46 0,-2-3-106 16,2-1-8-16,-3 1-63 0,-4-7-47 0,9 6-86 16,-9-6-571-16,12 1-772 0</inkml:trace>
  <inkml:trace contextRef="#ctx0" brushRef="#br0" timeOffset="125242.99">22739 11475 357 0,'3'-14'737'0,"0"-1"-120"0,-1 3-46 0,-1 0-41 16,0 1-1-16,-1 2-61 0,1 1-9 15,-1-2-111-15,0 10-47 0,2-10-81 0,-2 10-15 16,0 0-28-16,0 0 3 0,0 0-18 0,-3 8-2 0,1 1-7 16,0 4-20-16,-3 4-30 0,3 1-17 15,-3 6-16-15,0 1-11 0,-2 8-9 0,-2-2-13 16,0 3-4-16,0-1-6 0,-6 6-13 0,5-5-6 0,-2-1-23 16,1-2-23-16,0 0-32 0,1-1-17 0,0-2-48 15,1-5 9-15,3-1-76 0,-1-2-5 0,0-4-57 16,3 0-66-16,1-4-75 0,-2 0-73 15,4-1-107-15,1-11-629 0,-1 12-823 0</inkml:trace>
  <inkml:trace contextRef="#ctx0" brushRef="#br0" timeOffset="125516.03">23126 11786 950 0,'0'0'640'0,"9"-7"-94"16,-9 7-140-16,10-3 10 0,-10 3-91 16,0 0-2-16,13 4-103 0,-6 2 5 0,-1 2-93 0,3 2 22 15,-1 1-34-15,-1 3-22 0,1 0-19 16,0 1-14-16,-1 1-10 0,-3 0-11 0,1 0-3 16,-2 1-6-16,-2-2 1 0,-1 0 7 0,-1-1-7 0,-2 2-3 15,-3-1-49-15,-1-1 47 0,0 0-46 0,-3-3 44 16,-1 0-50-16,2-1 46 0,-5-1-56 0,4-2 0 15,-3 0-119-15,3-5-21 0,0 1-84 0,10-3-87 16,-19 1-80-16,10-3-98 0,1-4-460 0,-1 0-572 16</inkml:trace>
  <inkml:trace contextRef="#ctx0" brushRef="#br0" timeOffset="125907.76">23453 11525 1067 0,'7'-11'799'0,"-1"4"-144"16,1 1-118-16,-1-3 20 0,4 3-96 0,-1-1-56 0,5-1-108 15,2 3-34-15,1 0-80 0,1-2-10 16,3 4-60-16,-2-1-3 0,5 4-46 0,-2-1-11 16,0 1 7-16,-2 0-46 0,1 1-15 0,-2 2-15 15,-4 1-27-15,0 0-9 0,-2 2 9 0,-4 0 3 0,-5 2 8 16,1 1 6-16,-5-1 7 0,-5 4 9 0,-1 2-2 15,-3-1-39-15,-5 4 55 0,-2-1 1 0,-2-1-4 16,0-1 2-16,-3 5 2 0,-1 0 2 0,1-2-3 16,0-1-2-16,3-2 45 0,1-1-37 0,1-1 9 15,4-3 2-15,1-1 11 0,2 0-1 0,1-1 9 16,3-1 19-16,1-1 40 0,4-5-6 0,-1 10 7 16,1-10-23-16,8 8-1 0,-1-4-23 0,3 1-4 15,2-1-16-15,2 1-6 0,4 0-5 0,0-1-6 16,0 0 0-16,2 0-6 0,-2-1-3 0,2 1-4 15,0 0 1-15,-2-2-19 0,-1 1-37 0,0-1-47 16,-3 0-50-16,-2 0-66 0,0-1-30 0,-12-1-138 16,16 1-54-16,-16-1-87 0,14-1-180 0,-14 1-430 0,0 0-749 15</inkml:trace>
  <inkml:trace contextRef="#ctx0" brushRef="#br0" timeOffset="126312.47">24066 10974 123 0,'3'-18'650'0,"1"4"-122"0,-1 0-134 0,1 4 29 0,2-1-90 15,1 3 5-15,1 2-101 0,1 3 7 0,-9 3-41 16,23 1-25-16,-10 5-27 0,2 3-10 0,1 6-12 15,4 5-18-15,2 6-15 0,1 8-15 0,0 0-13 16,-1 5-14-16,-1 1-5 0,1 2-7 0,-2 4-2 16,0-3-43-16,-2 5 46 0,-3-3-43 0,0 1 10 15,-3 0 46-15,-1-1-47 0,-6 2 47 0,1-7-44 16,-5 0 43-16,-1-1-49 0,-3-2 45 0,-2 1 0 0,-4-1-7 16,-1 1 5-16,-3 0-40 0,-3-4 52 15,-2 0-27-15,-3-5 56 0,2-3-33 0,-3 3 45 16,1-8-35-16,0-2 27 0,-2-3-38 0,0 0 21 0,0-1-37 15,2-5 17-15,0 0-35 0,-1-1 22 16,3-3-29-16,1-2 19 0,0 0-29 0,2-1 25 16,0-1-28-16,3-1 8 0,1-2-52 0,0-1-3 0,3 1-124 15,-1-2-45-15,4 0-119 0,6 3-135 0,-11-8-154 16,11 8-665-16,-5-7-890 0</inkml:trace>
  <inkml:trace contextRef="#ctx0" brushRef="#br0" timeOffset="126777.69">24506 12203 575 0,'8'-7'775'0,"-3"-2"-191"0,-1 3-103 0,-1-1-33 16,-1 0-21-16,1 1-104 0,-3 6-27 16,-3-12-105-16,3 12 8 0,-5-10-46 0,5 10-34 0,-13-3-18 15,13 3-21-15,-21 1-16 0,10 1-9 0,-1 2-13 16,-1 2-8-16,1 1-4 0,-2-1-48 0,1 4 44 16,1-1-47-16,3 1 46 0,0 0-48 15,2 0 46-15,1 1-49 0,5 0 38 0,0-2-71 0,3 2 16 16,2-2-79-16,2 3 21 0,3-1-63 0,3 0 22 15,0 0-55-15,4 3 53 0,-1-1-48 0,3-1 16 16,-1 2 19-16,-2-3 19 0,3 3 27 0,-3-1 38 16,-3-1-6-16,-2-2 18 0,-2 1 18 0,-1 3 23 15,-2-4 40-15,-2 0 38 0,-2-1 83 0,-2 1-46 16,-2-2 70-16,-2 1-36 0,0-1 56 0,-4-2-47 16,0 1 54-16,-1-1-58 0,-5-2 41 0,1-1-63 15,-3 1 38-15,3-2-60 0,-3-2-16 0,3 0 5 16,-5-2-30-16,1-2-10 0,3 2-11 0,-3-2-5 0,5-2-20 15,-3-2-58-15,3 2-73 0,1-2-38 0,2-1-137 16,0 1-70-16,2-2-93 0,4 1-642 16,-2-2-724-16</inkml:trace>
  <inkml:trace contextRef="#ctx0" brushRef="#br0" timeOffset="126961.69">24827 12285 674 0,'0'0'686'0,"9"2"-131"0,-9-2-28 16,5 8-20-16,-5-8-57 0,2 15-6 0,-1-4-110 15,-1 1-66-15,1 0-58 0,2 3-41 0,-1 2-33 16,0-1-27-16,-1 1-29 0,0 1-45 0,-1 0-89 16,3-2-54-16,-3-1-138 0,0 0-55 0,0-1-115 15,-2-1-104-15,2-2-587 0,-1-3-724 0</inkml:trace>
  <inkml:trace contextRef="#ctx0" brushRef="#br0" timeOffset="127116.32">24862 12156 784 0,'-3'-15'667'0,"-1"3"-153"0,3 1-92 15,-1 1-89-15,0 3-76 0,2 7-54 0,0-11-52 16,0 11-109-16,0 0-152 0,0 0-157 0,0 0-190 15,8 7-347-15,-5-1-330 0</inkml:trace>
  <inkml:trace contextRef="#ctx0" brushRef="#br0" timeOffset="127614.32">24997 12270 406 0,'0'0'775'0,"7"4"-182"0,-7-4-33 0,5 7-23 0,-5-7-58 16,5 13 20-16,-2-3-106 0,-1 0-75 0,3 2-65 15,-2 3-55-15,0 2-34 0,3-1-33 0,-1 3-27 16,-1-2-24-16,2 2-17 0,0 0-42 0,-1-1-50 16,1 0 13-16,0-3-81 0,-1-1 15 0,3 1-73 15,-3-2 21-15,1-4-30 0,-2-1-17 0,4-1-14 16,-2-2 3-16,-6-5 11 0,12 3 38 0,-12-3-22 0,11-1 79 16,-11 1-25-16,14-10 64 0,-6 1-30 15,0 1 61-15,-1-4-31 0,3 0 66 0,-2-1-23 0,0-3 66 16,1 1 42-16,-2 0 6 0,2 1 22 15,-2 0 18-15,0 4 10 0,0-1-53 0,-2 3 32 0,1 1-48 16,-6 7 54-16,12-5-45 0,-12 5 32 0,10 2-68 16,-10-2-6-16,10 10-15 0,-5-5-10 15,3 5-5-15,0 3-9 0,-1 0-10 0,0 0-27 0,2 1-11 16,-2-1-84-16,0-1 24 0,-1 0-59 0,4-1 32 16,-3-2-59-16,0-2 14 0,1 1-71 0,2-3 44 15,2-2-30-15,-2 0 67 0,3 0-3 0,0-3 67 16,1 0-17-16,-3-2 55 0,2 1-22 0,0-3 51 15,1 0-29-15,0-3 19 0,-1-1 40 0,1 1 53 16,-3-4-13-16,3 2 71 0,-2-2-9 0,-1 1 84 16,-1 3-16-16,-2-2 77 0,-2 2-50 0,2 0 33 15,-3 1-87-15,-5 6 61 0,10-5-10 0,-10 5 3 16,0 0 12-16,9 5-23 0,-9-5-30 0,4 15-31 16,-2-6-29-16,-1 3-22 0,-1 0-16 0,0 1-20 15,-1 3-34-15,-1 1-103 0,2 1-50 0,-1-1-131 16,0-1-9-16,1 0-65 0,0-1-94 0,0-2-128 15,2 1-187-15,0-3-284 0,0 0-652 0</inkml:trace>
  <inkml:trace contextRef="#ctx0" brushRef="#br0" timeOffset="128067.41">25818 12525 417 0,'1'-12'850'0,"-1"4"-265"15,0 8-75-15,0-11-90 0,0 11 60 0,0 0-64 16,0 0-16-16,-9 7-35 0,8 2-61 0,-2 4-34 15,1 3-22-15,0 4-39 0,2 3-33 0,2 4-41 16,-1 1-13-16,0 2-38 0,1 1-5 0,-1 7-33 16,0-7-12-16,-1 2-47 0,0-2-4 0,-1 0-14 15,0 0 23-15,-1-3-31 0,-2-3 30 0,-1-1-41 16,3-5-22-16,-5 0-24 0,2-4 16 0,-1-3-49 16,-2 1 59-16,-1-7-29 0,2 1 64 0,-1-3-35 0,8-4 52 15,-17 0-37-15,10-2 52 0,-1-6-40 16,0 1 50-16,-2-6-43 0,4-1 53 0,-2-4-40 15,0-4 46-15,1-4-46 0,2 0 52 0,-1-2-29 0,5-3 71 16,0-1-36-16,2-4 13 0,4-1-6 0,2 3 9 16,4-8-8-16,3 3-6 0,5 3-1 15,-2 0-9-15,5 4-8 0,1 3 29 0,-3 6-44 16,3 3 33-16,0 3-39 0,-1 2 35 0,-3 3-40 0,2 2 34 16,-4 5-38-16,-1 0 3 0,-3 3 2 0,2 3 10 15,-4 1-6-15,5 4 1 0,-6 1 1 0,-1 0 0 16,-3 4 6-16,-1 0-9 0,-1 2 0 0,-4-1 1 15,1 0-1-15,-3 2 0 0,-6-3 1 0,-1 3 1 16,-1-4 5-16,-5 3 27 0,-2-3-41 0,-4 0 3 16,1-4-11-16,-4 1-29 0,0-4 7 0,-2-1-87 15,6-2 7-15,-2-1-97 0,0-1 1 0,4-4-107 16,-1-2-36-16,6 0-114 0,-1-3-178 0,3-1-334 16,4-2-577-16</inkml:trace>
  <inkml:trace contextRef="#ctx0" brushRef="#br0" timeOffset="128258.56">26427 11854 553 0,'9'-6'959'0,"0"1"-182"0,0 1-112 16,0 0-89-16,3 2-38 0,-2-2-121 0,0 1-75 15,5 1-87-15,-2 0-38 0,4 0-62 0,-2 2-16 16,4 2-78-16,-1-2-67 0,0 3-166 0,0-2-73 15,-1 3-107-15,-1 0-96 0,-2 0-111 0,-1 0-150 16,-3-1-280-16,-3 2-584 0</inkml:trace>
  <inkml:trace contextRef="#ctx0" brushRef="#br0" timeOffset="128397.71">26527 11938 148 0,'-17'5'880'16,"2"0"-167"-16,4-3-26 0,0 1-29 0,1-1-48 15,1 1-43-15,9-3-111 0,-10 4-54 0,10-4-61 16,0 0-54-16,4 11-62 0,2-6-40 0,3-1-43 15,6 1-31-15,1 1-33 0,0 0-65 0,4 1-89 16,1 0-93-16,2-1-144 0,0 2-138 0,-2-2-96 16,0 0-234-16,-1-2-539 0,-2 0-925 0</inkml:trace>
  <inkml:trace contextRef="#ctx0" brushRef="#br0" timeOffset="129720.79">27595 11655 211 0,'-10'-4'931'16,"0"2"-289"-16,2-2-7 0,3 0-78 0,5 4 5 16,-11-5-35-16,11 5-64 0,-10-4-88 0,10 4-72 15,0 0-48-15,0 0-18 0,10-7-22 0,1 5-18 16,5-3-26-16,5 3-40 0,9 1-20 0,4 0-20 16,6-2-13-16,-1 1-11 0,2 0-6 0,0 1-8 15,3 0-7-15,-3-1-8 0,1 0-7 0,-3 0-2 0,-3 1-1 16,-5 1-4-16,-2-2-5 0,-6 2 1 0,-4 0-2 15,1 0-4-15,-5-1 2 0,0 1-5 16,-3-1 0-16,-1 2-3 0,-11-1 2 0,18 1-4 16,-18-1 4-16,13 5-2 0,-13-5-2 0,9 5 2 0,-9-5-1 15,6 6-2-15,-6-6 2 0,0 10 1 0,0-10-3 16,-5 12 1-16,-1-3-1 0,-2 2 0 0,-3 1-2 16,-2 0 4-16,-4 2-3 0,-3 4 0 0,-3-1-1 15,-3 1 0-15,-3 3 1 0,-1-1 7 0,-3 3-1 16,1-2 17-16,-2 2 4 0,0-2 10 0,0 0-1 15,1-1 10-15,-2 2-15 0,3-5 11 0,5 1-19 16,-1-3 12-16,0 1-23 0,4-1 16 0,0-1-21 16,4-3 9-16,1 0-19 0,0 0 19 0,6-3-4 15,-1 0-17-15,3-1 11 0,2-1-1 0,-1-1-2 16,2 2-1-16,8-7-2 0,-13 8-1 0,13-8-1 0,-14 8-14 16,14-8 14-16,-9 5-16 0,9-5 24 15,-6 6-5-15,6-6 2 0,-7 4-4 0,7-4 1 0,0 0 0 16,-7 5 1-16,7-5-1 0,0 0-1 15,0 0 3-15,0 0-1 0,7 4-1 0,-7-4-18 0,0 0 22 16,12-1-17-16,-12 1 15 0,11-2-16 16,-11 2 19-16,17-4-17 0,-7 3 18 0,0-1-20 0,3 0 19 15,0-1-19-15,6-1 19 0,0 2-18 0,3-2 10 16,2 0-10-16,3 1 19 0,1 0-17 0,3 0 16 16,3 1-2-16,4-1-3 0,2 2 1 0,1 0-12 15,2-1 29-15,8 2-15 0,0 0 31 0,-1 2-24 16,-7-1 20-16,-1 0-17 0,-3-1 28 0,-2 0-21 15,-8 2 30-15,0-2-21 0,-4 1 17 0,-4-1-50 16,-3 0 0-16,0 0 0 0,-5 1 0 0,0-1 0 16,-13 0 0-16,20 0 0 0,-20 0 0 0,18 1 0 15,-18-1 0-15,15 0 0 0,-15 0 0 0,13 0 0 16,-13 0 0-16,12 0 0 0,-12 0 0 0,0 0 0 16,16 0 0-16,-16 0-35 0,0 0-320 0,12 2-75 15,-12-2-148-15,0 0-134 0,0 0-216 0,0 0-703 0,0 0-1290 16</inkml:trace>
  <inkml:trace contextRef="#ctx0" brushRef="#br0" timeOffset="130121.01">27006 12925 425 0,'-16'1'892'15,"3"1"-218"-15,1-1-141 0,12-1-77 0,-19 2-29 16,19-2 1-16,-8 3-37 0,8-3-7 0,0 0-62 0,17 5-32 15,1-3-52-15,9-1-15 0,11 3-16 0,15-2 2 16,5 1-4-16,15 3-18 0,5-1-13 16,5-1-26-16,4 2-24 0,0 1-26 0,1-2-12 0,4 1-22 15,0 1-10-15,0 0-15 0,0 1-5 0,-2 1-8 16,-3-2-3-16,-3-1-15 0,-5 3 3 0,-6-3-8 16,-14-1-5-16,-5 0-33 0,-8 0-39 0,-9-3-46 15,-8 1-67-15,-8-2-33 0,-6-1-109 0,-4-1-46 16,-11 1-110-16,0 0-73 0,-5-8-63 0,-13 4-61 15,-6-1-478-15,-13 1-774 0</inkml:trace>
  <inkml:trace contextRef="#ctx0" brushRef="#br0" timeOffset="130356.12">27120 13052 609 0,'-37'3'753'0,"6"1"-159"15,3 0-91-15,5-2-73 0,3 1-23 16,4-1 22-16,2 1-38 0,4 0 9 0,10-3-60 0,-8 8-26 15,8-8-49-15,12 6-46 0,3-2-44 0,11-1-34 16,10 3 13-16,12-2 5 0,11-1-1 16,15 1 7-16,7-1-10 0,4 4-11 0,6-3-14 15,2 1-17-15,2 0-9 0,3 2-18 0,-1 0-13 0,2-1-15 16,-2 3-18-16,-1-2-3 0,-4 1-5 0,-8 2-16 16,-1-2-4-16,-10 0-36 0,-15-2-79 15,-5 0-84-15,-7 1-80 0,-9-3-121 0,-9-1-60 0,-5 1-99 16,-2-2-94-16,-8-1-160 0,-13-1-531 0,14 2-935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5:13:24.2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26707 14225 338 0,'0'0'278'0,"0"0"-56"0,0 0-24 0,-5-5-17 16,5 5-37-16,0 0 18 0,-8-2-42 0,8 2 28 16,0 0-58-16,-7-5 24 0,7 5-56 0,0 0 30 15,-12-4-48-15,12 4 41 0,0 0-34 0,-9-4 24 16,9 4-45-16,-9-4 35 0,9 4-50 0,0 0 51 16,-14-2-45-16,14 2 46 0,-13-1-43 0,13 1 0 0,-12-2-1 15,12 2 1-15,-14-3 2 0,14 3-4 16,-17-1 16-16,17 1-20 0,-18 0 1 0,18 0 0 15,-18-2 3-15,7 1 2 0,11 1-7 0,-23-1-2 0,11 1 1 16,0-1-2-16,0 1-1 0,-2-2-2 0,1 1 4 16,0 1-5-16,-2-3-1 0,1 2 1 0,-3 1 2 15,1-2 12-15,-1 2 9 0,-2-2 2 0,2 1 1 16,-2 0 21-16,1-1-32 0,-1-1 23 0,0 2-28 16,2 0 17-16,-3-2-27 0,1 2 26 0,-2-2-30 15,2 1 23-15,-1 0-27 0,-1 1 27 0,1-2-30 16,-1 1 27-16,0 0-32 0,0 1 33 0,-1-1-30 15,1 0 27-15,-2 0-23 0,1 0 25 0,0 0-22 16,-1 1 21-16,0 0-23 0,0 0 23 0,1-1-18 16,0 0 15-16,0 1-20 0,0-1 18 0,-1 0-22 15,1 1 19-15,-2 0-22 0,3-1 26 0,0 0-26 16,-1 0 22-16,2 1-23 0,-2 0 27 0,0 1-23 16,3 0 29-16,-1-1-25 0,-1-1 26 0,1 0-19 0,1 1 21 15,-2 0-24-15,2-1 25 0,0 1-23 16,0-1 15-16,1 0-19 0,-1 1 21 0,1 0-26 15,-3-1 20-15,2 0-23 0,2 1 22 0,-2-1-22 16,1 1 22-16,-1-2-21 0,0 1 20 0,2 1-22 0,0-1 20 16,-1 0-18-16,-2 1 14 0,1-2-17 0,1 1 21 15,-1 1-21-15,1-1 22 0,-1 1-22 0,0-1 19 16,0 1-19-16,0-2 24 0,1 2-24 0,-3 0 21 16,2-1-21-16,1 1 21 0,-1-2-10 0,1 2-1 15,0 0-9-15,-1 0 20 0,4-1-22 0,-3 1 21 16,1 0-17-16,1-1 2 0,2 0-2 15,-2 2 22-15,1-1-24 0,0 0 18 0,-1 0-17 0,2-1 18 16,-1 2-19-16,0-1 18 0,-1 0-20 0,2 1 23 16,-1-2-24-16,0 1 23 0,-1 0-22 0,0-1 20 15,-1 1-18-15,0 1 20 0,-1-1-22 0,2 1 21 16,-2-1-17-16,1-1 16 0,-2 2-22 0,2-2 24 16,0 0-21-16,-1 2 21 0,0-1-21 0,-1-1 19 15,2 2-17-15,-2-1 17 0,1 1-19 0,-2-1 20 16,0 1-21-16,1 0 20 0,1 0-16 0,-1-2 12 15,-1 2-14-15,1 0 22 0,1-1-24 0,-3 1 23 16,2-1-24-16,2 1 23 0,-2 0-21 0,1 0 23 0,-2 0-24 16,1-2 24-16,1 2-23 0,-1 0 19 0,1 0-19 15,-1 2 20-15,-2-2-18 0,3-2 18 16,-1 2-22-16,2 0 22 0,-2 2-18 0,1-2 15 16,4 0-19-16,-3 0 27 0,1 0-23 0,-2 1 22 0,3 0-18 15,-2-1 18-15,2 0-17 0,-2 0 21 0,3 0-22 16,-2 0 18-16,0 0-19 0,0 2 19 15,0-2-19-15,0 1 18 0,0-1-17 0,-3 0 16 0,1 0-19 16,2 1 20-16,-3-1-20 0,1 0 21 0,-2 2-24 16,3-1 27-16,-1-1-23 0,-1 1 17 0,-1-1-17 15,1 0 19-15,-2 1-16 0,1-1 22 0,0 0-8 16,-2 2 9-16,4 0-17 0,-2-2 21 0,-1 0-20 16,2 0 18-16,-1 0-21 0,1 0 18 0,-1 0-16 15,0 1 16-15,1-1-20 0,-2 0 19 0,2 0-21 16,0 0 20-16,-1 0-20 0,-1 0 18 0,3 0-17 15,0 0 17-15,0 0-18 0,-1 0 20 0,1 0-17 16,0 0 16-16,-1 0-20 0,1 1 16 0,-1-1-16 16,-1 0 15-16,2 1-18 0,-3-1 20 0,2 0-19 0,1 2 18 15,-1-2-18-15,1 0 16 0,-2 1-15 16,1-1 20-16,-1 0-18 0,0 0 18 0,2 0-15 16,0-1 17-16,-1 1-18 0,1 0 19 0,-1 0-12 0,2-2 14 15,-2 2-17-15,0 0 15 0,5 0-13 0,-4-1 11 16,3 1-15-16,-3 0 14 0,2 0-15 15,1-1 14-15,0 1-16 0,0 0 14 0,-1 0-10 0,2 0 23 16,0 0-13-16,-1 0 8 0,1 0-7 0,-2-1 3 16,4 1-5-16,-4 0 12 0,2 0-11 0,1-2 8 15,-2 2-17-15,2 0 11 0,-1 0-11 0,0 0 9 16,0-2-12-16,-1 2 7 0,0 0-9 0,0 0 12 16,0 0-11-16,2-1 9 0,-3 1-8 0,2 0 9 15,-3-1-4-15,3 1 5 0,-3-1-6 0,3 1 14 16,-2 0-7-16,0 0 8 0,0-2-9 0,0 2 6 15,-3 0-8-15,4 0 4 0,-2-1-7 0,2 1-3 16,-3 0 4-16,4 0 3 0,-4 0-6 0,4 0 5 16,-3 0-5-16,3 0 5 0,-1 0-6 0,1 0 6 15,-1 0-4-15,-1 0 6 0,2 0-11 0,0 0 6 0,0 0-8 16,1 0 9-16,-2 0-6 0,2 0-1 16,0 0 1-16,-1 0 4 0,1 0-4 0,0 0 3 15,1 0-2-15,-2 1 3 0,1-1-5 0,2 0 6 0,-2 0-5 16,0 0 5-16,-1 0-6 0,3 2 8 15,-2-2-3-15,0 0 1 0,0 1-4 0,-1-1 5 16,1 1-3-16,-1-1 6 0,3 0-6 0,-1 1 0 0,-2-1 0 16,0 2 5-16,2-2-5 0,-1 0 4 0,0 2-3 15,0-2 3-15,1 1 2 0,0-1-2 0,0 0-6 16,-2 0 7-16,3 1-4 0,-1-1 4 16,-2 0-3-16,3 1 3 0,-3-1-2 0,14 0 4 0,-23 2-6 15,10-2 5-15,1 0-3 0,-2 1-6 0,3 0 3 16,-1-1-1-16,0 2 0 0,-1-2 0 0,0 1 1 15,0 0-1-15,2-1 1 0,-2 2-2 0,0-1 0 16,0-1 2-16,1 1-3 0,0 0-1 0,-1 1 7 16,-1-2-9-16,2 2 7 0,-1-1 0 0,-1-1 2 15,1 1-2-15,1-1 3 0,-2 2-2 0,0-1-1 0,0 0 1 16,1 2-2-16,-2-2 3 0,2 0-3 16,-1 1 1-16,0-1 0 0,1 1-4 0,-1 0 0 15,0-1 1-15,0 1 1 0,0-1-1 0,0 2 9 16,1-2-9-16,-2 3-6 0,2-1 5 0,0-2 1 0,-2 1 1 15,2 1 2-15,1 0-3 0,-1-1-2 0,0 0 2 16,0-1 0-16,2 3 1 0,-1-1 0 16,-1-2 2-16,1 3-2 0,0-1 1 0,2 0 1 0,-3-1 0 15,3 1 4-15,0 1-3 0,-2 0 4 0,1-2-2 16,0 3-6-16,1-3 6 0,1 4-3 16,-1-4 4-16,-1 2-3 0,2 1 2 0,0-1-1 0,-2-1-3 15,2 3 2-15,2-3 0 0,-3 2-2 0,1-1 1 16,1 1-2-16,0 0 1 0,-2-1 0 0,1 1-1 15,0 0 0-15,-1 0 0 0,2 0 2 0,1 1-1 16,-2-2-3-16,0 2 3 0,0-2-7 0,2 2 5 16,-2-1-5-16,1 2 9 0,0-2-9 0,0-1 10 15,2 3-4-15,-2-2 6 0,-1 2-7 0,4-3 13 16,-1 4-14-16,-3-3 9 0,2 2-8 0,2-1 7 16,-1-1-8-16,-1 3 6 0,1-2-7 0,1 1 7 15,-2 0-6-15,1-2 6 0,2 3-8 0,-3-3 10 16,2 2-7-16,-2-1 9 0,3 1-17 0,-1 0 19 0,0 1-9 15,-1-1 9-15,1 0-10 0,-2 1 12 0,3 1-15 16,-2-2 12-16,0 3-11 0,1-2 9 16,-2 1-11-16,1 1 12 0,-1 0-15 0,0 1 14 0,0 1-13 15,1-2 12-15,-1 3-11 0,2-3 9 0,-2 1-10 16,0-1 21-16,2 1-24 0,1 1 19 0,-1-2-13 16,1 0 12-16,-2 1-9 0,2-1 10 15,-1 0-11-15,2 0 9 0,1 0-8 0,-1-1 13 0,-1 2-14 16,3-3 18-16,-1 3-20 0,0-3 17 0,0 1-24 15,1-1 27-15,-2 0-17 0,3 1 15 0,0 0-18 16,-1 1 18-16,1-1-19 0,0 0 16 0,0 1-17 16,0-1 18-16,0 1-2 0,0-3-3 0,0 4 1 15,0-2 0-15,1 2-3 0,-1-2 4 0,0 2-3 16,0-1 2-16,3 2 2 0,-3-3 8 0,3 3-10 16,-3-2 4-16,2 1 2 0,0-2-39 0,-1 2 39 15,1-2-35-15,0 2 37 0,1-1-15 0,-2 0 20 16,2 0 1-16,1-1-7 0,-2 0 3 0,1 0-2 15,2 1-9-15,-1-2 12 0,-2 1 0 0,3-1-4 16,-1 2 1-16,1-1-2 0,-1-1 1 0,0 0-7 16,2-1 0-16,1 1 2 0,-2 0-1 0,0-2 0 15,0 3-8-15,3-2 8 0,-3 0-3 0,1 1-1 16,-1-1 1-16,2-4-1 0,0 7-2 0,0-5-7 16,-1 2 9-16,1 0-4 0,-1-1 3 0,2 0-3 15,-1 1 0-15,0-2-4 0,-1 0 3 0,4 0 6 0,-3 1 3 16,2-1 3-16,-3-1 0 0,4 1 0 0,-1-2-7 15,-1 3 2-15,1-3 0 0,-2 1-1 0,1-1-2 16,1 1-2-16,1 0 2 0,-1-1 1 0,-1-1-1 16,0 2-4-16,2 0 1 0,-1-2-4 0,-9-2 3 15,16 7-6-15,-16-7 7 0,13 5-1 0,-13-5 1 16,17 5 2-16,-17-5-1 0,15 4 5 0,-15-4 3 16,18 4 0-16,-8-2 6 0,-10-2-1 0,21 2-1 15,-21-2-2-15,20 3-3 0,-7-3 4 0,-13 0-4 16,23 0 1-16,-10-1 1 0,0 1-2 0,0-2 6 15,2 1-1-15,0 0 10 0,-1-3-1 0,1 3-6 0,-2 0-3 16,2 0-5-16,-2-1 0 0,0 1-4 16,2 0 0-16,-2-1 0 0,1 1-4 0,-2 0 3 15,2 1-2-15,-3-1-4 0,2-1 3 0,1 1-1 0,-2 1-1 16,1-1 0-16,0-1-5 0,1 2 5 0,-1-3 0 16,0 3-3-16,2-1 6 0,-2 0-3 15,1 1-2-15,-1-2-9 0,1 2 12 0,-1-1 2 0,0 1-1 16,2-1-3-16,-2 1-1 0,2-2 0 0,-1 2 0 15,0-1 4-15,0 1-5 0,0-1 5 0,2 1-3 16,-1-2 0-16,0 2-1 0,-1-1-2 0,3 0 2 16,-2 0 2-16,1 1 0 0,-1-2 0 0,0 1-4 15,1-2 2-15,-2 1 0 0,2 1 3 0,0 1 0 16,-1-1-1-16,-1 0-3 0,3-1-3 0,-2 1 3 16,0 0 3-16,-1 1 0 0,3-2-2 0,-3 1 0 15,1 1-1-15,-1-1 1 0,2 1-3 0,-2 0 2 16,2 0 1-16,-3 0 1 0,0 0-1 0,2 0-2 15,-1 0 0-15,2 0 4 0,-2 1-11 0,1-1 12 0,-1 1-1 16,0 1 1-16,0-2-2 0,2 1-2 16,-2-1 2-16,2 1 1 0,-3-1-2 0,4 2 0 15,-3-2-4-15,2 0 6 0,-3 1-1 0,4-1 0 0,-2 1 1 16,2-1 0-16,-2 0-2 0,2 0-4 16,-2 1 2-16,3-1 2 0,-1 2 2 0,-1-2-1 15,2 1 5-15,1 1-11 0,-2-2 6 0,1 1 0 16,-1-1-3-16,0 0 4 0,1 2-1 0,-2-2 2 0,1 0-5 15,-1 1 0-15,0-1 4 0,0 0-1 0,0 1-1 16,0-1 2-16,-1 1-2 0,-1 1 1 16,1-2-4-16,-2 1 4 0,2 0-1 0,-2 1 2 0,1-1-4 15,0 0 0-15,0 1 0 0,-2-2 3 0,1 1 1 16,1 0-1-16,-1 2-1 0,-1-3 1 0,1 2-2 16,2-1-2-16,-3 0 6 0,1 1-4 0,1-1 1 15,-3 0 1-15,3 0-9 0,-1 1 7 0,1-1 1 16,-2 0-1-16,0 1 2 0,2-1 1 0,-1 0-1 15,1 0 1-15,-1 3-4 0,1-3 4 0,-1 0-1 16,0-1 1-16,1 2-1 0,-1-1-5 0,0 0 3 16,0 0 3-16,3 1-1 0,-5-1 1 0,3 0-1 15,0 1-1-15,-1-1-3 0,1-1 1 0,0 2 0 0,0 0 4 16,-1 0-1-16,2 0 1 0,-2 0-5 16,0-1-4-16,2 0 9 0,-2 0 3 0,2 1-3 15,0-1 0-15,0 0-1 0,-1 1-4 0,1-1 3 16,-1 0 2-16,0-1-1 0,0 1 0 0,2 1-1 0,-2 1 1 15,1-3 0-15,-2 1-2 0,2 1 4 0,-1-1-1 16,0 0-2-16,2 0-1 0,-2 1-3 0,1-1 3 16,-1 0 1-16,0 1 1 0,0-1-1 0,0 0 1 15,-1 0 0-15,4 1 0 0,-3 0-5 0,1 0 4 16,-1 0 2-16,0-1-1 0,2 0 1 0,-1 0-5 16,1 1 2-16,1-1 2 0,-3 2-2 0,4-2 2 15,-3 0 1-15,2 1-5 0,-2-1 0 0,1 0 2 16,0 2 2-16,1 0-19 0,-2-2 22 0,2 1 1 15,-3 0-6-15,1-1 3 0,-1 1 1 0,4-1 0 0,-2 2-1 16,0-2-1-16,1-1 1 0,-1 1-3 16,0 1 0-16,0-1 5 0,-2 1-2 0,3-1-2 15,-3-1 1-15,5 1-1 0,-6 1 2 0,6-1-7 16,-1 0 7-16,-1-1-1 0,-1 1 1 0,2 1 1 16,-1-2-4-16,-2 1-1 0,3 0 3 0,-1-1 1 15,1 2-2-15,-1-1 4 0,-1-1-2 0,2 0 0 16,-3 1-4-16,0 0-4 0,1-1 7 0,0 4 2 0,-3-4-3 15,4 1-3-15,-2-1 2 0,2 1 2 0,-3-1-4 16,2 2 5-16,-2-2-2 0,3 1 3 16,-2-1 0-16,1 1-5 0,-2-1 2 0,2 0 0 0,-2 1 0 15,3 1 0-15,-2-2-4 0,1 1 5 0,-2-1 0 16,2 1-3-16,-2-1 6 0,3 2-4 0,-2-2 1 16,1 1-2-16,0-1-2 0,2 1 6 0,-1-1-2 15,2 0 2-15,0 1-3 0,-2-1-3 0,2 2-5 16,0-2 11-16,0 2-1 0,0-1 1 0,1 0 1 15,-1-1-2-15,0 2-3 0,0-2 0 0,0 1 3 16,-1-1-1-16,1 1 3 0,-1-1-4 0,1 1 0 16,0-1 2-16,0 2-2 0,-2-1 2 0,1-1 0 15,0 1-1-15,1 1-2 0,-2-2-4 0,1 1 2 16,-3-1 3-16,0 1 2 0,1-1 1 0,-1 0 0 16,1 2-3-16,-1-2 2 0,0 1-5 0,-1-1 1 15,2 0 2-15,-1 0 0 0,-1 2 3 0,1-2-7 16,-2 0 4-16,4 0 4 0,-5 0-4 0,4 1-1 0,-2 0 0 15,1-1 0-15,-1 0-4 0,-1 0 5 0,4 2 0 16,-3-2-14-16,2 1 18 0,-3-1-2 16,4 0-3-16,-2 1 3 0,2-1 2 0,-2 1-3 0,4 1-1 15,0-2 2-15,-2 1-2 0,1-1-2 0,-3 1 4 16,2-1-1-16,-1 2 0 0,2-2 3 0,-4 0-3 16,4 1 0-16,-2-1-1 0,0 0-4 0,-2 1 6 15,3-1 0-15,-2 0 0 0,1 2-1 0,-2-2-3 16,2 0 4-16,-3 0 1 0,4 0 0 0,-3 1 1 15,0-1-4-15,0 2 0 0,2-2 0 0,-3 0 0 16,1 1-3-16,0-1 6 0,2 1-1 0,-4-1 0 16,4 0-5-16,-2 2 2 0,-1-2 3 0,2 1-5 15,-2-1 4-15,3 0 0 0,-3 0 1 0,2 0-22 16,0 1 25-16,-2-1-21 0,2 0 24 0,0 0-19 16,-1 0 19-16,1 0-20 0,-2 0 22 0,4 0-20 15,-3 0 14-15,2-1-11 0,-3 1 20 0,4-1-23 16,-2 1 18-16,2-2-14 0,-3 2 18 0,2-1-19 0,0 0 18 15,0 1-19-15,-3-2 18 0,4 1-16 0,-2 1 14 16,0-2-18-16,-1 2 22 0,1-1-18 0,-1 0 20 16,0-1-23-16,0 1 21 0,-1 0-19 0,0-1 14 15,0 1-14-15,1-1 22 0,-1 0-23 0,-1 1 8 16,2-2-4-16,-3 2 17 0,3-1-1 0,-2 1-22 16,-1-2 21-16,3 2-5 0,-1-2 5 0,0 2-6 15,-2-1-3-15,2 0 0 0,0 0-1 0,-1-2 1 16,0 3-4-16,2-1 4 0,0-1 4 0,-2 2-5 15,-1-2 1-15,3 1-17 0,-1-1 19 0,1-2-18 16,-2 3 18-16,-1-1-18 0,3 1 23 0,-2-2-18 16,1 0 21-16,-3 0-21 0,1 1 21 0,2-2-15 15,-3 1 18-15,3 0-18 0,-3-2 19 0,2 2-18 16,-1-1 16-16,1 0-15 0,-2 0 12 0,1-1-10 0,1 1 15 16,0-2-21-16,0 0 18 0,0 2-9 15,-1 0 10-15,1-4-17 0,-2 4 7 0,3-1 12 16,-3 1-3-16,2-2-1 0,-2 0-1 0,1 1 2 0,3-1-2 15,-3 0-3-15,0 1 1 0,-1-2-4 0,2 2 0 16,-2 0 2-16,0-3-5 0,2 3 3 16,-2-1 0-16,0 0 3 0,-1 2-1 0,0-1 8 0,3-2 2 15,-3 2 0-15,0 0 3 0,-2 0-7 0,3-1 8 16,-2 1-2-16,1-1-2 0,1 0-5 0,-3-1 6 16,2 2-5-16,-2-1-1 0,2 0-9 0,-1 1 11 15,0-1-10-15,-1-1 9 0,3 2-12 0,-3-3 8 16,1 3-4-16,0-1 2 0,-1 0-2 0,-1-1-5 15,3 1 2-15,-2 1 2 0,0-1-2 0,0 0-1 16,0 1 1-16,-2-1 3 0,4 0-6 0,-4 1 4 16,2 1-2-16,-1-2 1 0,1 0-1 0,0 2 2 15,-2-2-4-15,2 0 5 0,-1 2-1 0,1-1-1 16,-1-1-1-16,0 0 1 0,1 2 0 0,-1-1-3 0,-1-3 5 16,3 4 4-16,-2-1-2 0,-2-2 3 0,3 2-6 15,-2 0 5-15,1-2-5 0,-2 2 3 16,2-1-3-16,-2-1 0 0,1 2-1 0,-1-1-1 15,2-1 3-15,-2 1-5 0,1 1 4 0,-1-3 1 0,1 3-11 16,-1-2 8-16,1 0 3 0,0 1-13 0,-2 0 8 16,-2 0-6-16,4 1 12 0,-3-2-8 0,0 0 8 15,1 2-12-15,-1-1 13 0,2-1-14 0,-3 0 14 16,2 1-12-16,1 1 12 0,-2-4-13 0,-1 2 16 16,3 3-15-16,-2-1 8 0,0-3-7 0,0 4 10 15,-2 5-11-15,2-15 12 0,1 9-11 0,-1-1 13 16,-2 0-15-16,2 1 16 0,0-3-16 0,-2 1 13 15,0 8-11-15,3-12 10 0,0 4-10 0,-3 2 10 16,2-1-9-16,-2-1 10 0,2 2-12 0,-2 6 13 16,0-14-14-16,0 14 14 0,3-13-14 0,-3 13 15 15,1-12-13-15,-1 12 11 0,1-12-10 0,-1 4 11 16,0 8-13-16,2-11 9 0,-2 11 4 0,0-12-2 16,0 12 1-16,1-12-4 0,-1 12 3 0,-1-12 0 15,1 12-5-15,-2-11 4 0,2 11 1 0,0-9-4 16,0 9 0-16,-1-11-2 0,1 11 3 0,-4-10-5 15,4 10 5-15,-1-11-1 0,1 11 3 0,-3-10-6 16,3 10 0-16,-6-10 2 0,6 10 1 0,-6-10-2 0,6 10 1 16,-7-11 0-16,3 6 0 0,0-1-2 15,1 1 2-15,3 5 2 0,-10-11-7 0,10 11 4 16,-9-9 1-16,2 3 0 0,2 1-4 0,5 5 4 16,-11-8-1-16,4 4-1 0,2-1 2 0,-1 0 2 0,-2 2-2 15,8 3-2-15,-11-8 2 0,11 8 2 0,-11-8-5 16,11 8 4-16,-14-7-1 0,14 7 0 15,-10-8 1-15,4 4 0 0,6 4-1 0,-13-6-5 0,13 6 7 16,-12-7-1-16,12 7 0 0,-14-7 1 0,14 7-1 16,-11-5-1-16,4 1-4 0,7 4 0 0,-14-7 5 15,14 7-5-15,-12-7 3 0,12 7 5 0,-13-3-1 16,13 3-9-16,-13-6 8 0,13 6-1 0,-13-5 0 16,13 5-3-16,-11-4 3 0,11 4-1 0,-12-4-3 15,12 4-1-15,-9-4 6 0,9 4-1 0,-10-3-1 16,10 3 0-16,-9-4 3 0,9 4-9 0,-8-4 7 15,8 4 1-15,-10-3 0 0,10 3-4 0,-9-2 3 16,9 2 1-16,-9-3-5 0,9 3 4 0,-10-2 2 16,10 2-1-16,-11-4-2 0,11 4 1 0,-11-2 2 15,11 2-15-15,-9-4 18 0,9 4-4 0,0 0-1 0,-15-4-3 16,15 4 3-16,-10-2-6 0,10 2 7 16,-10-2-3-16,10 2 2 0,-11-1-3 0,11 1 3 15,0 0-2-15,-12-5-2 0,12 5 4 0,0 0-1 0,-12-1 1 16,12 1-4-16,0 0 5 0,-11-1 0 15,11 1-8-15,0 0 6 0,-11-1 0 0,11 1 0 16,0 0-3-16,0 0 5 0,-11-2-3 0,11 2-6 0,0 0 8 16,0 0 0-16,0 0 0 0,-13 0-2 0,13 0 3 15,0 0-2-15,0 0 0 0,-13 2-5 0,13-2 6 16,0 0-1-16,0 0 4 0,-10 1-3 16,10-1-5-16,0 0 4 0,0 0 3 0,-9 2-3 0,9-2-2 15,0 0 3-15,0 0 0 0,0 0-5 0,-11 2 5 16,11-2 1-16,0 0-1 0,0 0-1 0,-9 3 2 15,9-3-2-15,0 0-6 0,0 0 7 0,-9 1-2 16,9-1 1-16,0 0-3 0,0 0 2 0,0 0-1 16,-10 3-3-16,10-3 4 0,0 0-7 0,0 0-7 15,0 0-16-15,0 0-21 0,-7 4-41 0,7-4-60 0,0 0-88 16,0 0-156-16,0 0-169 0,-6 7-311 0,6-7-608 16,-12 4-1112-16</inkml:trace>
  <inkml:trace contextRef="#ctx0" brushRef="#br1" timeOffset="8426.95">19451 13482 24 0,'0'0'483'0,"0"0"-116"0,0 0-56 0,0 0-93 0,0 0 16 0,0 0-69 15,0 0 18-15,0 0-63 0,0 0 28 0,0 0-53 16,0 0 23-16,0 0-47 0,0 0 56 16,0 0-27-16,0 0 26 0,1 7-22 0,-1-7 22 0,0 0-20 15,5 6 4-15,-5-6-17 0,8 5 21 0,-8-5-12 16,6 5 8-16,-6-5-16 0,10 8 13 0,-6-2-14 16,3-1 7-16,-1 1-12 0,-1 0 4 0,5 2-13 15,-3 0-6-15,-1 0-4 0,3 0-8 0,1 0-7 16,1 2 2-16,-1 0 1 0,1-1-8 0,-2 0 2 15,3 4-4-15,-1-4-1 0,1 2-12 0,-2-1 6 16,1 1-17-16,1-2 19 0,-1 2-21 0,-2-2 24 16,2 2-13-16,0-1 16 0,-2 0-19 0,1-1 14 15,-2 1-26-15,3-1 34 0,-2-1-18 0,-1 0 25 16,2 0-32-16,-1 0 27 0,-1-2-30 0,0 1 32 16,2 1-27-16,-1-1 30 0,0 0-40 0,0-1 23 15,0 1-35-15,0-1 28 0,1 0-30 0,-1 2 31 16,1-2-31-16,1 1 29 0,1 1-20 0,-1 1 42 15,2-3-31-15,1 2 20 0,0-1-30 0,-1 1 19 16,2-2-31-16,-2 1 24 0,0 1-26 0,4 0 24 16,-3-1-2-16,2-1-5 0,0 1-3 0,0-1 0 15,-2 1-3-15,3-2-1 0,-3 1-1 0,1-1 3 0,1 1-1 16,-1-1 2-16,-1 1 2 0,1-3 3 16,-2 3 7-16,1-2 1 0,0 1-5 0,-2-2 0 15,-1 2-7-15,1-1 2 0,-1 0-1 0,-1 0-6 0,2 0 4 16,-2 0-5-16,0 0-2 0,1 0-4 0,0 0 4 15,-2 0 0-15,0 0 1 0,4 0-1 0,-3 0-1 16,-1 0 0-16,4 0-4 0,-3 0 5 0,3 0-3 16,-2 0 1-16,0 1 0 0,1 0 1 0,-1-3-7 15,0 3 6-15,0-1-1 0,1 0-2 0,1 1 2 16,-2-2-3-16,1 3 4 0,-1-2-5 0,2-1 2 16,-1 2-8-16,0-1 10 0,1 0 0 0,0 0-3 15,-3-1 5-15,2 2-3 0,-1-2 0 0,1 0 0 16,0 3 0-16,-1-4 3 0,0 2-3 0,-1-1-4 15,1 0 4-15,0 1 3 0,-1 0 2 0,1-2-1 0,-2 2 2 16,2-1 2-16,-1 0 2 0,-1-1 1 16,3 2 3-16,-1-1 0 0,-2 0 0 0,3 1-5 15,-2-1-4-15,0-1 2 0,0 1 2 0,1 1-13 0,-1 0 8 16,1-2 1-16,-2 1-1 0,2 0-8 16,-1 0 5-16,1-1 0 0,-2 2 2 0,1-1-1 15,-1-1 0-15,0 1-2 0,1 0 0 0,-2 0 0 0,1-1-2 16,-9-2 4-16,15 4-2 0,-15-4 0 0,13 4-3 15,-13-4 4-15,13 6-4 0,-13-6 5 0,11 4-3 16,-11-4 2-16,12 3-7 0,-12-3 6 16,10 6 0-16,-10-6-1 0,14 5 2 0,-7-1 0 0,-7-4 1 15,12 5-5-15,-5-1 8 0,-1-1-5 0,1 1 0 16,-7-4 5-16,12 8-7 0,-5-5 3 0,-2 2-1 16,1-1 0-16,-2 0 0 0,-4-4 3 0,10 8 1 15,-5-3 2-15,-5-5-3 0,8 11 7 0,-8-11 0 16,9 11-1-16,-5-6-3 0,0 1 1 0,-1 0 0 15,1 0-3-15,0 3 2 0,0-3-4 0,1 3 3 16,-2-3 2-16,1 3-4 0,1 0-3 0,-3-2 3 16,2 3 2-16,-1-3-17 0,-1 3 17 0,2-2-11 15,-1 1 17-15,-1 1-13 0,1 0 17 0,-1 0-16 0,3-1 17 16,-4 2-11-16,2-2 10 0,0 2-4 0,-1-1 2 16,1 1-2-16,-2 0-11 0,2 1 17 15,-1-2 1-15,0 1-1 0,-1 1-3 0,0-1 2 16,2-1 1-16,-2 3-2 0,1-3 3 0,-2 1-2 0,2 2-1 15,-2-2 2-15,1 1-3 0,-1-2-2 0,0 3 6 16,-1-3 3-16,1 2-2 0,-2-1 0 0,2 0-1 16,-3 1 1-16,1-2 2 0,0 1-1 0,1 0 2 15,-1 1-1-15,-2-1 11 0,2 2 0 0,-1-2 3 16,1 0-8-16,-1 2 2 0,0-2-11 0,2 1 6 16,-4 0-11-16,4 0 5 0,-3 0-16 0,3 0 13 15,-2-1-10-15,2 1 11 0,-2-1-12 0,2-1 7 16,-1 2-14-16,0-1 13 0,0 1-9 0,-1-2 9 15,2 3-10-15,-2-1 12 0,0-2-10 0,0 1 0 0,1 1 12 16,0-1 12-16,0 1-14 0,-2-1 17 16,1-1-18-16,1 1 13 0,0-1-11 0,-2 2 14 15,3-3-12-15,-1 4 12 0,-2-4-13 0,1 3 12 0,1-3-21 16,1 3 1-16,-1-3 13 0,0 2-17 16,-1-2 2-16,1 4-9 0,0-4 10 0,0 2-1 15,-1 0-4-15,0-1-2 0,2 1 0 0,-1-1 0 16,-1 1 0-16,-1 1 0 0,3-1 0 0,-1-1 0 0,0 1 0 15,-2 0 0-15,3 0 0 0,-1 0 0 0,0 0 0 16,0-2 0-16,-1 2 0 0,3 0 0 0,-2 0 0 16,0-2 0-16,2 2 0 0,-2-1 0 0,-1 1 0 15,2-2 0-15,1 1 0 0,-1 0 0 0,-1 1 0 16,1-2 0-16,1 2 0 0,0-2 0 0,0 1 0 16,0 0 0-16,-1-2 0 0,1 3 0 0,0-2 0 15,-1 2 0-15,1-2 0 0,0 1 0 0,0 0 0 16,0 0 0-16,0-1 0 0,0 0 0 0,-2 2 0 15,2-2 0-15,-1 2 0 0,1 0 0 0,0 0 0 16,-1 0 0-16,1 0 0 0,0 0 0 0,-2 0 0 16,1-1 0-16,1 1 0 0,0-2 0 0,0 2 0 15,0-3 0-15,-1 1 0 0,1-1 0 0,0 2 0 0,0-1 0 16,0 0 0-16,0 1 0 0,0-3 0 0,0 2 0 16,-1 0 0-16,2 0 0 0,-2-1 0 0,1 1 0 15,0-1 0-15,0 2 0 0,0-3 0 0,0 2 0 16,0 1 0-16,0-1 0 0,0 0 0 0,0-2 0 15,1 2 0-15,-1 0 0 0,0-1 0 0,0 1 0 16,1 0 0-16,-1 0 0 0,0 0 0 0,0-1 0 16,0 1 0-16,0 1 0 0,0 0 0 0,0-1 0 15,0 0 0-15,0 0 0 0,0-1 0 0,0 2 0 16,0-1 0-16,0 0 0 0,0-1 0 0,-1 0 0 16,1 2 0-16,0-3 0 0,-1 2 0 0,1 0 0 15,0 0 0-15,0-1 0 0,-2 0 0 0,2 1 0 16,-1 0 0-16,1-2 0 0,-1 2 0 0,1-3 0 15,-2 2 0-15,2-8 0 0,-1 15 0 0,1-15 0 16,0 13 0-16,0-13 0 0,0 13 0 0,0-13 0 16,-1 12 0-16,1-12 0 0,-1 12 0 0,1-12 0 15,0 11 0-15,0-11 0 0,-2 12 0 0,2-12 0 0,0 12 0 16,0-12 0-16,-1 11 0 0,1-11 0 16,-2 10 0-16,2-10 0 0,-3 11 0 0,3-11 0 15,0 11 0-15,0-11 0 0,-2 14 0 0,2-14 0 0,-2 11 0 16,2-11 0-16,-2 11 0 0,2-11 0 0,-4 12 0 15,4-12 0-15,-3 10 0 0,3-10 0 0,-5 13 0 16,5-13 0-16,-4 10 0 0,4-10 0 0,-5 11 0 16,5-11 0-16,-5 10 0 0,5-10 0 0,-4 10 0 15,4-10 0-15,-5 9 0 0,5-9 0 0,-4 10 0 16,4-10 0-16,-6 9 0 0,6-9 0 0,-5 9 0 16,5-9 0-16,-8 10 0 0,8-10 0 0,-8 9 0 15,8-9 0-15,-7 9 0 0,2-5 0 0,-2 1 0 16,2 1 0-16,0-1 0 0,-1 0 0 0,-1 1 0 0,-2-2 0 15,3 1 0-15,-2-1 0 0,-1-1 0 0,0 2 0 16,2-1 0-16,-4 0 0 0,3 0 0 16,-1-1 0-16,0 1 0 0,-2-2 0 0,-1 3 0 15,0-3 0-15,1 1 0 0,-1 0 0 0,-1-1 0 0,-1-1 0 16,1 3 0-16,0-1 0 0,0 0 0 0,-3-2 0 16,4 2 0-16,-4 0 0 0,3-1 0 0,2-1 0 15,-3 2 0-15,1 0 0 0,-1 0 0 0,1-1 0 16,-1 1 0-16,3-2 0 0,-2 2 0 0,0-2 0 15,0 2 0-15,1-1 0 0,-1 0 0 0,1 0 0 16,-2 1 0-16,0 0 0 0,0 0 0 0,3-1 0 16,-5 1 0-16,4-2 0 0,-4 3 0 0,0 0 0 15,-1 0 0-15,0 2 0 0,0-3 0 0,0 3 0 16,-2-1 0-16,-3 1 0 0,1 0 0 0,0 1 0 16,-2 0 0-16,1 0 0 0,-2 0 0 0,-2 1 0 15,3 0 0-15,-2 0 0 0,0 0 0 0,1 2 0 16,-3-2 0-16,4-1 0 0,-2 2 0 0,2-2 0 15,-2 3 0-15,2-2 0 0,2 0 0 0,0 0 0 16,2-2 0-16,4 2 0 0,-2-3 0 0,3 0 0 16,-1 0 0-16,3 1 0 0,2-4 0 0,1 2 0 0,1 0 0 15,8-4 0-15,-15 4 0 0,15-4 0 0,-13 6 0 16,13-6 0-16,-9 4 0 0,9-4 0 0,-10 4 0 16,10-4 0-16,0 0 0 0,-9 2 0 15,9-2 0-15,0 0 0 0,0 0 0 0,-10 3 0 0,10-3 0 16,0 0 0-16,0 0 0 0,-4-5 0 0,4 5 0 15,0-10-254-15,0 10-577 0,5-13-155 0,-1 2-943 16,1 2-1661-16</inkml:trace>
  <inkml:trace contextRef="#ctx0" brushRef="#br1" timeOffset="11586.08">27481 13860 486 0,'0'0'405'0,"0"0"-48"0,-11-3-45 16,11 3-46-16,0 0-35 0,-13-1-35 0,13 1-35 15,0 0-20-15,-12 1-7 0,12-1-10 0,0 0 5 0,-13 0-12 16,13 0-6-16,0 0-7 0,-14 3-1 16,14-3 1-16,-10 2 1 0,10-2 5 0,-11 2-3 15,11-2-2-15,-14 4-9 0,14-4-6 0,-14 4-10 16,14-4 10-16,-18 4 4 0,9-2-3 0,0 1-2 0,-3 0-6 15,1 0-1-15,-4-1-11 0,4 2 1 16,-6 0-12-16,4 0 7 0,-5 1-18 0,3-3 10 16,-3 3-23-16,1 1 18 0,0-1-23 0,-1-1 17 0,0 1-20 15,-1 1 21-15,2-1-28 0,-1 1 21 0,-1-1 0 16,0 0-8-16,1 0-2 0,0 0 8 0,-1-2-2 16,0 3-5-16,-2-1-1 0,2 1-12 0,-2-3-4 15,0 4 5-15,2-3-3 0,-2 2-2 0,-2-1-2 16,2 1-1-16,1-1-1 0,-3 1-8 0,3 1 6 15,2-2 2-15,-4 2 2 0,3-2 2 0,1 0-2 16,0 0 3-16,0 1-6 0,-1-1-22 0,-2 3 34 16,4-4-30-16,-2 2 30 0,3-2-25 0,-3 1 19 15,0-1-22-15,4 0 27 0,-3 0-27 0,1 1 29 16,-1-2-27-16,2 2 24 0,-1 0-25 0,-1-3 28 16,3 3-25-16,-3-1 25 0,4 1-24 0,-4 0 21 15,4-2-23-15,-3 2 26 0,3-1-24 0,-2-1 22 16,0 3-18-16,1-3 17 0,1 1-21 0,-1 0 18 15,-1-1-20-15,2 2 20 0,-1-2-23 0,0 0 2 16,-1 1 4-16,0 0 12 0,0 0-14 0,0-1 21 16,0 0-23-16,0 1 17 0,0 0-1 0,-1-2-21 15,0 1 17-15,0 1 4 0,1-1-2 0,-1 0-23 0,0-1 20 16,1 2-1-16,-1-1 1 0,2-2-1 0,-2 1-1 16,3 2 0-16,1-3-15 0,-2 0 22 15,1 1-20-15,-1 0 17 0,1 1-11 0,-2-2 13 0,1 0-17 16,-2 1 20-16,1 0-16 0,-2-1 12 0,4 1-17 15,-3 0 19-15,-2 0-19 0,5 0 18 0,-3-2-15 16,3 2 3-16,-1-1-6 0,1 1 21 0,0-1-19 16,0 0 17-16,1 1-19 0,-2 0 14 0,2-1 0 15,-1 1 0-15,2 0-3 0,-2 0-1 0,0 0-1 16,3-1 0-16,-2 1-3 0,1 1 4 0,0 0 2 16,0-1 4-16,2 1-1 0,-2 0 1 0,2 0-5 15,0-1 5-15,0 1 1 0,1 1-1 0,0-2 5 16,-1 2-7-16,3-1 0 0,-2 1-4 0,1-1 2 0,1 1 4 15,1 0 0-15,-1-2 1 0,1 3 2 16,6-5 0-16,-13 7 0 0,8-3 0 0,0 1 0 16,-2 1 2-16,2-2 3 0,1 3-1 0,-3 1-5 15,2-2 4-15,0 2-1 0,-1 1-2 0,1 0 1 0,0 0-2 16,0-1 0-16,-1 3 2 0,2-2-1 16,-1 2-3-16,0-1 6 0,-2 1 1 0,2 0 2 15,1 1-3-15,0-2 8 0,1 1-2 0,-1 0-12 0,0 1 14 16,1-2-3-16,-2 3 3 0,3-3-7 0,-1 1 5 15,-1 1-6-15,2-3 6 0,-1 3 0 0,1-1-1 16,0 0-4-16,-2-1 3 0,3 1-2 0,-3-1-1 16,1 3 1-16,0-4 4 0,1 3 0 0,-1-2 0 15,-1 3 4-15,3-3-3 0,-2 2 2 0,1-1-2 16,-1 0 3-16,-1 1-3 0,4-2-1 0,-5 2 4 16,4 0-10-16,-3 0 13 0,4-1-5 0,-2 0 10 15,0 0-6-15,0 0 10 0,-1 0-5 0,2 1-3 16,-2-1 2-16,2-1-4 0,0 2 7 0,-2-1 3 15,1 0-3-15,0-1-7 0,-1 4 1 0,0-4-1 16,2 2-20-16,0 1 23 0,-1-2-22 0,0 1 19 16,0-1-13-16,1 1 19 0,0 0-19 0,-2 0 15 15,3 0-20-15,-1 0 21 0,0 0-21 0,-1 0 19 0,0 0-22 16,0 0 22-16,1 0-23 0,0 2 16 0,0-3-22 16,-1 3 0-16,-1-2 0 0,0 1 0 15,2 0 0-15,0-1 0 0,-1 2 0 0,0-1 0 0,0-1 0 16,1 1 0-16,0 1 0 0,0-1 0 0,-1 0 0 15,2-1 0-15,-2 2 0 0,0-1 0 0,2-1 0 16,-1 3 0-16,0-3 0 0,-1 0 0 0,1 1 0 16,1-2 0-16,0 2 0 0,-1-1 0 0,0 1 0 15,1 0 0-15,-3-2 0 0,3 1 0 0,-1 1 0 16,0 0 0-16,1-1 0 0,-3 1 0 0,3-1 0 16,0 0 0-16,-2 0 0 0,2 2 0 0,-2-3 0 15,1 1 0-15,-2-1 0 0,2 2 0 0,0 0 0 16,0-2 0-16,-1-1 0 0,1 2 0 0,-2 0 0 15,2-1 0-15,0 0 0 0,0 2 0 0,1 0 0 16,-2-1 0-16,2 0 0 0,-1 0 0 0,0 0 0 16,1 1 0-16,0-1 0 0,0 0 0 0,0 0 0 0,0 0 0 15,0 0 0-15,1-1 0 0,0 2 0 0,-1-1 0 16,0 1 0-16,2-2 0 0,-2 1 0 0,1 0 0 16,0-1 0-16,-1 1 0 0,3 0 0 15,-1 0 0-15,-2 0 0 0,2 0 0 0,-1 0 0 0,0-1 0 16,0 2 0-16,1-1 0 0,-1 0 0 0,0 0 0 15,1 0 0-15,-1 1 0 0,0-1 0 0,-1 1 0 16,0 0 0-16,1-1 0 0,1 3 0 0,-2-2 0 16,0 0 0-16,0 0 0 0,0 1 0 0,0-2 0 15,0 1 0-15,0-1 0 0,0 2 0 0,0-1 0 16,0-2 0-16,-3 0 0 0,3 1 0 0,0-2 0 16,0 0 0-16,0 0 0 0,0-1 0 0,0 0 0 15,0 1 0-15,0-1 0 0,0 1 0 0,1-3 0 16,-1 2 0-16,2 1 0 0,-2-2 0 0,0 2 0 15,1-3 0-15,-1 3 0 0,1-2 0 0,-1 1 0 16,0 1 0-16,0 0 0 0,3 0 0 0,-2-1 0 16,0 2 0-16,-1-1 0 0,1 1 0 0,2-2 0 0,-2 2 0 15,1-1 0-15,0 1 0 0,1 0 0 0,-2-2 0 16,2 2 0-16,1-2 0 0,-2 0 0 0,1 2 0 16,2-3 0-16,-3 2 0 0,2-1 0 0,0 0 0 15,0-1 0-15,0 0 0 0,0 2 0 0,-1-4 0 16,4 2 0-16,-2 0 0 0,1-1 0 0,-1 1 0 15,0-1 0-15,4-2 0 0,-2 0 0 0,-1 2 0 16,2-2 0-16,3 2 0 0,-2-2 0 0,0 2 0 16,3-2 0-16,-1 0 0 0,1 2 0 0,2-1 0 15,0 0 0-15,1 1 0 0,-1-2 0 0,3 2 0 16,-2 0 0-16,4-1 0 0,-3-1 0 0,0 2 0 16,3 0 0-16,-3 0 0 0,2-2 0 0,-2 0 0 15,2 2 0-15,-2-2 0 0,1 2 0 0,0-2 0 16,1 1 0-16,-3-1 0 0,3 3 0 0,-1-3 0 0,-2 0 0 15,3 3 0-15,-1-2 0 0,-1 0 0 16,2 2 0-16,1-1 0 0,0 1 0 0,-2-1 0 16,2 0 0-16,-1-1 0 0,0 1 0 0,-1 0 0 0,0-1 0 15,3-1 0-15,-4 2 0 0,2-1 0 0,0-1 0 16,1 1 0-16,0 0 0 0,-1-1 0 0,0-1 0 16,0 3 0-16,1-3 0 0,3 1 0 0,-1 2 0 15,-2-1 0-15,2 0 0 0,0-1 0 0,0 1 0 16,1 0 0-16,-4 0 0 0,4-3 0 0,-1 5 0 15,-2-3 0-15,1 0 0 0,-1-1 0 0,-1 2 0 16,1-1 0-16,-1-1 0 0,1 1 0 0,0-1 0 16,-1 0 0-16,0 1 0 0,-1-1 0 0,1 0 0 15,-2 2 0-15,2-1 0 0,0-1 0 0,-1 0 0 16,-1 2 0-16,2-2 0 0,-1 1 0 0,-2 0 0 16,4-1 0-16,-2 3 0 0,1-3 0 0,0 1 0 15,-2-1 0-15,1 3 0 0,0-2 0 0,-1-1 0 0,0 1 0 16,1 1 0-16,-2-1 0 0,1 0 0 15,-2 0 0-15,4 4 0 0,-4-4 0 0,3 0 0 16,-3 2 0-16,2-2 0 0,-2 2 0 0,3-1 0 16,-3 0 0-16,1-1 0 0,0 2 0 0,0-1 0 0,-1-1 0 15,0 0 0-15,-1 0 0 0,1 1 0 0,-3-1 0 16,1 2 0-16,-1-5 0 0,-1 4 0 0,1-1 0 16,0-1 0-16,-2 0 0 0,1 0 0 0,1 0 0 15,-2 1 0-15,0-1 0 0,1 0 0 0,-1 1 0 16,0-1 0-16,2-1 0 0,-3 3 0 0,1-3 0 15,0 1 0-15,1 0 0 0,-2 1 0 0,1-3 0 16,1 2 0-16,-3 1 0 0,1-1 0 0,1-1 0 16,0 1 0-16,-3-1 0 0,2 1 0 0,-1-1 0 0,-7-3 0 15,12 7 0-15,-12-7 0 0,13 6 0 16,-13-6 0-16,13 5 0 0,-13-5 0 0,10 6 0 16,-10-6 0-16,10 5 0 0,-10-5 0 0,10 4 0 0,-10-4 0 15,9 4 0-15,-9-4 0 0,7 4 0 0,-7-4 0 16,0 0 0-16,9 4 0 0,-9-4 0 0,0 0 0 15,0 0 0-15,0 0 0 0,0 0 0 0,0 0 0 16,0 0 0-16,10-4 0 0,-10 4 0 0,-1-7-516 16,1 7-202-16,-8-13-140 0,4 5-1064 0,-4-5-1654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5:15:06.9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23359 15398 216 0,'0'0'470'0,"0"0"-105"0,0 0-95 0,0 0 18 16,-10-1-63-16,10 1 23 0,0 0-67 0,0 0 3 16,0 0-63-16,0 0 21 0,0 0-43 0,0 0 25 15,0 0-28-15,-7-4 14 0,7 4-29 0,0 0 26 16,0 0-8-16,0 0 27 0,0 0-12 0,0 0 12 15,0 0-20-15,12 2 3 0,-12-2-6 0,0 0 8 16,16 2-9-16,-16-2-6 0,13 1-3 0,-13-1-12 16,17 2-2-16,-7 0-10 0,0-1 9 0,3 0-12 15,0 2 25-15,3-2 19 0,4 2-2 0,1 0-16 16,6 0-17-16,1-2-15 0,4 1-9 0,5 0-10 16,2-1-9-16,3 2-13 0,5-2 1 0,4 0-5 15,0 4-1-15,2-4-3 0,-1 2-1 0,2-2 0 16,-1 1-11-16,0 0 5 0,-1-1 0 0,-1 0 3 15,-1 1-4-15,0-1-1 0,-8-1 0 0,2 1-3 0,-2-1 3 16,0 1-1-16,3 1 1 0,-4 0-1 0,3-1 4 16,-3 0-2-16,0 2 2 0,3-2 0 0,-5 0 5 15,2 1 2-15,1-1 1 0,-2 0-4 0,0 2 34 16,2-2 11-16,-3 1-11 0,1 1-7 0,-2-1-11 16,2 0-6-16,-2 0-2 0,-1 1-1 0,-1 1-3 15,2-2-5-15,-2 0 0 0,0 2-2 0,-7-1-9 16,7-1 9-16,-1 2-1 0,-6-3 1 0,2 3-4 15,-3-2-3-15,1-1 4 0,-3 0-1 0,-6 1-1 16,2-1 0-16,-3 1 4 0,-3-2 1 0,-1 1 8 16,-4-1 7-16,3 0 15 0,-3 1 7 0,-11-1-1 15,16 0-1-15,-16 0-4 0,14 2 2 0,-14-2-4 16,13 0-8-16,-13 0-5 0,0 0-3 0,15 1-3 16,-15-1-10-16,0 0 4 0,13 0-2 0,-13 0 1 15,0 0-3-15,0 0-2 0,13 1-2 0,-13-1-1 16,0 0-1-16,0 0-3 0,0 0-3 0,10 0-8 15,-10 0-44-15,0 0-49 0,0 0-84 0,0 0-92 0,0 0-116 16,0 0-70-16,0 0-140 0,0 0-775 0,14 0-983 16</inkml:trace>
  <inkml:trace contextRef="#ctx0" brushRef="#br0" timeOffset="433.33">26444 15179 394 0,'-4'-8'538'0,"-1"2"-87"0,4-2-43 0,1 8-19 0,-5-7-35 0,5 7-33 16,-2-8-34-16,2 8-37 0,-2-7-25 15,2 7-4-15,0 0 6 0,0 0 4 0,0 0-19 16,0 0-12-16,10 8-18 0,-2-1-12 0,-2 0-10 0,2 7-3 16,1 1-1-16,5 0-6 0,-1 5-13 0,4 5-9 15,-1-1-12-15,7 5-4 0,1 1-16 0,0-1 13 16,1-1-6-16,0 3-10 0,1-4-6 0,1 2-6 16,-1-1-11-16,0-2 1 0,1-1-5 15,-7-2-3-15,3-3-5 0,-1 2-1 0,-3-4-8 0,2 1 2 16,0-2 1-16,-7-2 1 0,3-3 7 15,-6 0-7-15,1-3 4 0,1 1-19 0,-3-3 8 0,-1 2-14 16,0-3 3-16,-3-1-18 0,1 1 8 0,-1-1-18 16,-1-1 12-16,-5-4-17 0,10 7 1 0,-10-7-41 15,9 4-69-15,-9-4-88 0,0 0-83 0,0 0-93 16,0 0-122-16,8-1-86 0,-8 1-108 0,0-9-122 16,0 9-514-16,-2-11-925 0</inkml:trace>
  <inkml:trace contextRef="#ctx0" brushRef="#br0" timeOffset="765.45">27132 15143 559 0,'3'-12'545'0,"1"0"-69"0,0 3-19 0,-1 1-16 0,0 0-45 15,1 1-53-15,-4 7-58 0,3-12-52 0,-3 12-38 16,2-7-27-16,-2 7-8 0,0 0-1 0,0 0-1 15,-15 7 5-15,9 2 3 0,-5 1 6 0,-4 6-3 16,-3 4-9-16,-2 1-10 0,-4 6-3 0,-3 1-3 16,0 1-5-16,-1 2 10 0,-2-2 4 0,-2 1-3 15,2 1-3-15,-2 0-7 0,0 0 2 0,0-2-15 16,2-1-6-16,-3 0-12 0,6-1-7 16,-2-2-3-16,2-1-25 0,4-4 3 0,0-1-29 0,4 0 7 15,2-4-24-15,1 0 10 0,0-1-23 0,2 0 10 16,4-2-18-16,0-1 12 0,0-2-19 0,1 0 11 15,2-2-25-15,2 0-9 0,-1-1-49 0,2 0-65 16,-2-1-62-16,6-5-71 0,-7 8-36 0,7-8-126 16,0 0-50-16,-4 7-108 0,4-7-96 0,0 0-798 0,6-6-1104 15</inkml:trace>
  <inkml:trace contextRef="#ctx0" brushRef="#br0" timeOffset="1185.99">26452 14600 28 0,'-14'-3'650'16,"14"3"-203"-16,-13 0 4 0,13 0-45 0,-12 2 3 16,12-2-58-16,0 0-18 0,-16 1-50 0,16-1-14 15,0 0 3-15,-7 5-17 0,7-5-2 0,4 6-54 16,-4-6-8-16,19 5-21 0,-7-1-17 0,7 0-13 16,5-1-15-16,3 1-47 0,8-1 24 0,3-1-50 15,2 1 3-15,8 2-25 0,-1-2 21 0,3 1-36 0,-1 0 32 16,-7-3-10-16,5 3-12 0,0 1-1 15,-7-2-6-15,-1 1-42 0,-4 0 40 0,1-1-22 0,-9 1 45 16,-1-2-21-16,-5 0 38 0,0 1-13 16,-5-2 34-16,-2 0-9 0,-1 1 19 0,-1-1-21 0,0 0 11 15,-12-1-26-15,16 2 0 0,-16-2-20 0,16 1 1 16,-16-1-52-16,12 1-64 0,-12-1-122 0,11 1-146 16,-11-1-153-16,5 4-206 0,-5-4-787 0,0 0-1126 15</inkml:trace>
  <inkml:trace contextRef="#ctx0" brushRef="#br1" timeOffset="30712.63">16087 17905 485 0,'-6'-5'416'15,"6"5"-51"-15,-7-6-53 0,7 6-20 0,0 0-24 16,-6-5-53-16,6 5-35 0,0 0-40 0,-5-5 3 16,5 5-28-16,0 0 9 0,0 0-21 0,-5-6 6 0,5 6-11 15,0 0 0-15,0 0-9 0,0 0 2 16,-5-5-18-16,5 5-9 0,0 0-21 0,0 0-6 16,0 0-18-16,0 0 8 0,0 0-3 0,0 0 19 0,2 11-3 15,1-6 19-15,3 3-16 0,-1 0 16 0,2 2-14 16,0 0 14-16,3 2-13 0,1 0 10 15,0 1-24-15,3 2 14 0,-1-1-23 0,2 2 16 16,-2-3-28-16,4 0 14 0,-3 2-19 0,1-2 18 0,-1 1-25 16,-2-3 19-16,0 0-19 0,0 0 18 0,-3 0-22 15,4-2 18-15,-4 0-19 0,-3-1 15 0,3-1-16 16,-4 0 16-16,3-1-19 0,-3 1 15 0,-5-7-26 16,9 9-5-16,-9-9-47 0,7 8-21 0,-7-8-47 15,6 7-50-15,-6-7-75 0,2 5-117 0,-2-5-69 16,0 0-482-16,0 0-511 0</inkml:trace>
  <inkml:trace contextRef="#ctx0" brushRef="#br1" timeOffset="31133">16428 17852 394 0,'0'0'319'0,"-1"-7"-44"16,1 7-31-16,-1-7-52 0,1 7-30 0,0 0-35 15,-3-7-22-15,3 7-14 0,0 0-20 0,0 0 11 16,0 0 8-16,-2-6-24 0,2 6 26 0,0 0-14 16,0 0 9-16,-11 4 3 0,11-4-5 0,-6 5 9 15,6-5-13-15,-10 9 17 0,10-9-19 0,-12 10 25 16,3-2-12-16,-1 4 13 0,1 0-5 0,-4 3 9 15,-2 1-19-15,2 1 0 0,-2 1-15 0,-2 3 4 16,-1 2-18-16,4-2 5 0,-5 0-18 0,6-2 6 16,-2 0-15-16,2-1 9 0,1 0-24 0,0-1 13 15,-2-1-21-15,5-3 10 0,0 0-17 0,0 1 12 16,0-2-23-16,0-2 19 0,1 0-20 0,3-1 15 16,-2-2-21-16,2 1 0 0,1-1-28 0,0-2-4 15,4-5-23-15,-8 9 0 0,8-9-5 0,-5 9 3 16,5-9-8-16,-2 8 7 0,2-8-17 0,0 0-2 15,0 0-27-15,0 7 7 0,0-7-13 0,0 0-16 0,0 0 4 16,0 0-60-16,0 0-3 0,0 0-47 16,0 0-76-16,0 0-347 0,0 0-173 0</inkml:trace>
  <inkml:trace contextRef="#ctx0" brushRef="#br1" timeOffset="33472.93">16190 17966 98 0,'0'0'530'0,"8"-6"-130"16,-8 6-55-16,7-5-55 0,-7 5-44 16,6-6-39-16,-6 6-48 0,9-3-40 0,-9 3-29 15,8-6-15-15,-8 6-17 0,6-4-7 0,-6 4-15 0,8-4-15 16,-8 4-15-16,7-4-21 0,-7 4 10 0,0 0-26 15,7-3 13-15,-7 3-15 0,0 0 21 16,0 0 4-16,7-4-2 0,-7 4 7 0,0 0 3 0,0 0 2 16,0 0-16-16,7-4 22 0,-7 4-13 0,0 0 24 15,0 0-9-15,0 0 18 0,0 0-7 0,9-4 13 16,-9 4-2-16,0 0 12 0,0 0 14 0,0 0 6 16,5-5 34-16,-5 5-2 0,0 0 35 0,0 0-23 15,0 0-16-15,0 0-22 0,-10-3 1 0,10 3-6 16,0 0 18-16,-18 0 2 0,18 0 14 0,-18 2-15 15,18-2 20-15,-21 2-25 0,11 1 13 0,0-2-30 16,0 2 2-16,10-3-35 0,-17 5 14 0,17-5-24 16,-13 6 12-16,13-6-23 0,-12 5 16 0,12-5-18 15,-8 8 12-15,8-8-16 0,-1 9 17 0,1-9-22 16,5 8 15-16,1-3-18 0,4-1 2 0,2-1-36 16,1 0 1-16,3 0-25 0,3-1 10 0,-2-1-12 15,5 1 15-15,-4-1-3 0,2 0 16 0,-1-1 1 16,-1 2 8-16,-1-2-3 0,-3 1 10 0,-2-1-6 15,0 2 7-15,-12-2 1 0,18 1 14 0,-18-1-2 0,10 3 16 16,-10-3 3-16,1 6 20 0,-1-6-1 16,-6 8 32-16,0-4-11 0,-3 3 16 0,0-2-15 0,-3 2 16 15,0 0-18-15,-1 0 14 0,-1 2-14 0,0-3 18 16,0 2-17-16,1 0 15 0,1 0-27 0,-2-1 9 16,5 0-31-16,0-2 15 0,-1 1-21 0,5 0 13 15,1-1-21-15,4-5 18 0,-2 11-21 0,2-11 4 16,6 8-29-16,2-4-2 0,3-1-42 0,1-1 1 15,3-1-16-15,-1 2 15 0,4-3-4 0,-4 2 29 16,4-1-1-16,-4-1 16 0,1 2-7 0,-3-1 18 16,-1-1-5-16,1 1 19 0,-12-1 0 0,13 4 34 15,-13-4 4-15,6 5 29 0,-6-5-1 0,0 9 27 16,-4-4-2-16,-4 0 14 0,-1 1-15 0,-2 3 8 16,0 0-12-16,-2-1-2 0,-3 1-9 0,4 1-2 15,-4-1-6-15,2-1-12 0,2 1-11 0,1 0-10 16,0 0-20-16,1-3 5 0,2 2 1 0,3-1-12 15,-1 0-9-15,6-7-12 0,-2 12-14 0,2-12-6 16,2 9-12-16,-2-9-1 0,8 8-22 0,-8-8 29 16,9 8-9-16,-9-8 26 0,10 5-12 0,-10-5 24 15,7 5-6-15,-7-5 33 0,5 6-5 0,-5-6 29 0,-4 5 4 16,0 1 15-16,-6-1 2 0,0-1 13 16,-4 3 13-16,-3-1 31 0,1 0-42 0,0 0-12 0,-2 0-12 15,4-1-17-15,4 1-43 0,-1-3-66 0,2 0-74 16,2 2-79-16,7-5-67 0,-4 7-93 0,4-7-151 15,4 7-724-15</inkml:trace>
  <inkml:trace contextRef="#ctx0" brushRef="#br1" timeOffset="34007.65">17069 17992 24 0,'0'0'603'0,"-8"-8"-144"0,8 8-68 16,-5-7-31-16,5 7-42 0,-5-6-34 0,5 6-56 15,-7-4-28-15,7 4-42 0,0 0-18 0,-5-7-36 16,5 7-13-16,0 0-4 0,0 0 19 0,0 0 2 16,0 0 29-16,4 9-12 0,1-2 24 0,-1 1-14 15,2 0 13-15,-2 2-36 0,4 3 6 0,1 0-29 16,-3 1 11-16,3 0-25 0,0 1-2 0,4 0-20 16,-4 0-3-16,1-1-17 0,0 0-3 0,-1 0-8 15,0-2 1-15,1 1-16 0,-1-2 11 0,-2 0-18 16,-1-1 8-16,2-1-34 0,-3-1-9 0,0 0-56 0,-1-1-24 15,0-1-56-15,0-1-31 0,-4-5-46 16,7 9-41-16,-7-9-52 0,4 6-71 0,-4-6-73 0,0 0-382 16,0 0-416-16</inkml:trace>
  <inkml:trace contextRef="#ctx0" brushRef="#br1" timeOffset="34443.49">17322 18013 502 0,'3'-8'433'0,"-1"1"-59"0,0 0-57 0,-1 1-24 16,2-2-43-16,-2 2-20 0,2-1-43 0,-3 7 2 15,5-12-33-15,-4 7-1 0,-1 5-19 0,4-11-8 16,-4 11-20-16,4-9-8 0,-4 9-20 0,6-7 0 16,-6 7-7-16,3-7 3 0,-3 7-19 0,0 0 7 15,1-6-22-15,-1 6 1 0,0 0-15 0,0 0 20 16,0 0-1-16,0 0 23 0,0 0-13 0,0 0 11 15,1 6-28-15,-1-6 11 0,-2 14 27 0,1-6-9 16,-1 3 18-16,-3 0-16 0,3 3 11 0,-1 2-17 16,-2 1 5-16,1 0-6 0,2 3 3 0,-2-1-5 0,0 3 0 15,-2 1-4-15,1 1-4 0,-1-1-2 16,3 1-6-16,-4 1 0 0,3-1-3 0,-2 1-1 16,2 0-4-16,-2-1-3 0,1 1-2 0,-1-1-1 15,3 0-10-15,-4 0 0 0,2-1 18 0,0 0-42 0,1-3 43 16,2 0-37-16,-2-2 23 0,0-1-26 15,1 1 21-15,0-1-27 0,0-3 24 0,1-1-25 16,0-1 37-16,-2-2-43 0,3 1 28 0,0-2-30 0,-1-2 19 16,1 1-18-16,1-1 1 0,0-7-29 0,-2 12-6 15,2-12-12-15,0 9-26 0,0-9-18 0,0 0-49 16,0 10-30-16,0-10-31 0,0 0-45 16,0 0-42-16,0 0-27 0,0 0-49 0,11-4-84 0,-11 4-115 15,7-9-290-15,0 3-415 0</inkml:trace>
  <inkml:trace contextRef="#ctx0" brushRef="#br1" timeOffset="35181.68">17659 17957 383 0,'-13'0'450'0,"13"0"-76"0,0 0-63 16,0 0-46-16,0 0-27 0,-10 1-37 0,10-1-23 15,0 0-32-15,0 0-26 0,10 3-19 0,-10-3 2 16,13 1-38-16,-13-1 5 0,22-1-24 0,-8 0 6 15,0-1-21-15,4 0 12 0,0 1-21 0,1-2 27 16,0 0-10-16,0 1 21 0,3 1-17 0,-3-3 9 16,0 2-15-16,2 0 8 0,-3 0-9 0,1 1 11 15,-4-1-17-15,2 1 19 0,-5 0-7 0,1-1-1 16,0 1-7-16,-13 1 10 0,18 0-6 0,-18 0 2 16,15-1-10-16,-15 1 16 0,14 1-3 0,-14-1 10 15,8 5 0-15,-8-5 13 0,4 7-14 0,-4-7 15 16,0 11-22-16,-2-5 12 0,1 3-19 0,-3-2 18 15,0 2-26-15,-1 2 36 0,-2 3-15 0,-2-2 18 16,0 1-18-16,-3 5 11 0,1-4-21 0,-1 3 11 16,-3-1-3-16,1 0 8 0,-1 2-14 0,0-3 16 15,0 2-7-15,1-1-1 0,-4 0-10 0,4-1 1 16,-1 0-6-16,1 1-2 0,-1-1-9 0,0-2-7 0,0 1 4 16,4-1-12-16,0-2 10 0,-3-2-6 15,4 2 3-15,-1-2-1 0,0-1-4 0,4-1 5 16,-1 0-5-16,-1-1 0 0,3-1 1 0,1 0-4 0,-2 0-3 15,7-5-5-15,-10 8-3 0,10-8 11 0,-6 6-7 16,6-6 1-16,-7 6 0 0,7-6-3 16,0 0-15-16,-6 6 14 0,6-6 4 0,0 0-2 0,-5 4 1 15,5-4 0-15,0 0-2 0,0 0 4 0,6 4-9 16,-6-4 6-16,13 0 3 0,-13 0-6 0,16-1 2 16,-3 0-7-16,0-2-2 0,1 2 5 0,4-1 1 15,0 0 2-15,2-1 0 0,-2 0-3 0,5 2-3 16,-2-2 1-16,2 2 6 0,-3-2 1 0,6 1 2 15,-5 0 4-15,2 1 10 0,-6 0-13 0,5-2 32 16,-4 2 9-16,0 0 8 0,-4 1 12 0,1-2-3 16,-3 0 3-16,0 2-9 0,-2-1-14 0,-10 1-2 15,18-1-10-15,-18 1-8 0,14-1-15 0,-14 1-35 16,14 0-51-16,-14 0-70 0,0 0-106 0,13 0-131 0,-13 0-152 16,0 0-961-16,0 0-1129 0</inkml:trace>
  <inkml:trace contextRef="#ctx0" brushRef="#br1" timeOffset="55557.73">22726 16964 393 0,'-2'-7'338'0,"-1"0"-88"0,2 1 4 16,-2-1-72-16,2-1-5 0,1 8-45 0,-4-13 11 0,4 13-52 15,-1-14 13-15,1 14-43 0,0-16 27 0,0 16-19 16,1-13 15-16,-1 13-15 0,0-12 12 0,0 12-1 16,0-12 6-16,0 12 2 0,3-9-3 15,-3 9-8-15,0-9-13 0,0 9-11 0,-3-8-11 0,3 8-10 16,0 0-8-16,0-6-4 0,0 6 2 16,0 0-8-16,0 0 13 0,0 0-7 0,0 0 26 15,-7 5-7-15,7-5 9 0,-4 9 3 0,4-9 6 0,-3 12 2 16,2-2 4-16,0 1-4 0,-1 1-2 0,1 2-13 15,0 1 14-15,-2 2-7 0,3 2 1 0,0 1-11 16,-1 0 4-16,1 1-8 0,0 1 5 0,0-1-9 16,1 0 9-16,-1 2-7 0,1-2 12 0,1 2-18 15,0-2 7-15,-2 2-13 0,3-2 13 0,-2 6-17 16,0-4 13-16,1-1-18 0,0 2 14 0,0-1-21 16,-1 0 23-16,0 2-17 0,2-4 21 0,-1 0-2 15,1 3 2-15,-1-2-8 0,-1 0-10 0,2-1 15 16,0 0-15-16,-1 1 15 0,0-2-19 0,-1 0 19 0,0 1-17 15,2-1 17-15,-1-1-19 0,0-1 8 0,-1 1-5 16,0-1 14-16,-1-3 6 0,3 1-10 0,-2-1-11 16,1-1 11-16,-2 0-13 0,2-1 12 0,-1 0-12 15,0 1 13-15,-1-2-14 0,0 0 5 0,1 0-8 16,1-2 7-16,-1 1-10 0,0 1 9 0,-1-2-8 16,2 0 6-16,-1 0-6 0,0-2 8 0,-1 1-9 15,1-1 7-15,1 0-4 0,-1 0 6 0,-1-1-8 16,0-7 10-16,3 12-12 0,-1-6 6 0,-2-6-7 15,2 14 8-15,-2-14-10 0,1 10 6 0,-1-10-8 16,1 10 4-16,-1-10-4 0,6 9 5 0,-6-9-5 0,2 6 9 16,-2-6-7-16,0 0 8 0,1 10-6 15,-1-10 8-15,0 0-6 0,0 0 14 0,1 7-1 0,-1-7 1 16,0 0-8-16,0 0 2 0,0 0-8 0,0 0 2 16,-7-4-6-16,7 4 5 0,-4-5-3 0,4 5-3 15,-7-9-1-15,7 9-7 0,-6-10 11 0,1 4-2 16,1-1-1-16,-2 1 1 0,1-1 2 0,-1-1-2 15,1 2-1-15,0-3 2 0,-1 2-6 0,-2 0-1 0,4-1 6 16,-1 0 3-16,1 1-6 0,-2 0-1 0,2 1 5 16,-2 1 0-16,6 5-2 0,-7-11 0 15,7 11-3-15,-7-9 2 0,7 9 1 0,-4-7-2 0,4 7 3 16,-5-7 1-16,5 7 5 0,-5-6 1 0,5 6 0 16,0 0 0-16,-5-6-4 0,5 6-2 0,0 0 2 15,-4-5 0-15,4 5-2 0,0 0-4 0,0 0 3 16,0 0-2-16,0 0 3 0,0 0 5 0,0 0 11 15,0 0-18-15,0 0 3 0,0 0 6 0,0 0-1 16,7 5-3-16,-7-5 8 0,8 10-8 0,-8-10 4 16,8 10-1-16,-5-4-3 0,3 1-2 0,-1 1 7 0,1 1-8 15,-1-2 7-15,0 3-10 0,2-2 9 0,-1 0-7 16,-1 1 3-16,3-1-2 0,-2 0-1 16,-2-1-1-16,3 1 3 0,-2-1 0 0,1-2 1 0,-1 1-6 15,0 0 5-15,-5-6-4 0,9 9 4 0,-9-9-3 16,10 8 3-16,-10-8-1 0,8 7 3 0,-8-7-3 15,9 4 4-15,-9-4-5 0,0 0 7 0,15-3-6 16,-15 3 6-16,11-3-8 0,-11 3 5 0,10-10-6 16,-5 5 6-16,1-2-5 0,-1 0-1 0,-1-1-4 15,1 0 2-15,1 0 3 0,-4 0-4 0,4-1 7 16,-2 1-2-16,1-2-1 0,-1 3 0 0,-1-3 0 0,1 1 1 16,-1 1 0-16,1-2 1 0,1 3 0 15,-1-2-2-15,1 1 0 0,-1 1-3 0,1 0 2 16,-1 0-1-16,2 2 0 0,-2 0 2 0,-4 5-1 0,8-11-3 15,-8 11 3-15,8-8-1 0,-8 8 0 0,6-7 1 16,-6 7 1-16,8-6-3 0,-8 6 0 0,6-4-5 16,-6 4-14-16,5-4-21 0,-5 4-16 0,0 0-20 15,5-6-36-15,-5 6-13 0,0 0-55 0,5-7-77 16,-5 7-68-16,3-7-71 0,-3 7-52 0,6-13-112 16,-3 4-374-16,-1 0-514 0</inkml:trace>
  <inkml:trace contextRef="#ctx0" brushRef="#br1" timeOffset="60274.11">17081 17877 104 0,'0'0'321'0,"0"0"-80"0,0 0-54 15,0 0-32-15,-12 0-35 0,12 0-24 0,0 0-26 16,0 0-17-16,0 0-15 0,-12 0-8 0,12 0-8 16,0 0-9-16,-9-3-3 0,9 3-3 0,0 0-2 15,-11-2-3-15,11 2 1 0,0 0 4 0,-9-4-5 16,9 4 1-16,-8-4 0 0,8 4 1 0,-9-4-32 16,9 4 43-16,-6-4-27 0,6 4 38 0,-9-5-28 15,9 5 55-15,-7-4-22 0,7 4 43 0,-10-4-28 16,10 4 45-16,-8-5-29 0,8 5 44 0,-6-4-37 15,6 4 29-15,0 0-31 0,-9-3 23 0,9 3-23 0,0 0 8 16,-9-6-16-16,9 6 7 0,0 0-13 0,-6-4-4 16,6 4 1-16,0 0 2 0,0 0 8 0,-5-5-3 15,5 5 23-15,0 0-11 0,0 0 21 16,-7-4-3-16,7 4-1 0,0 0-14 0,0 0-4 0,0 0-19 16,0 0-2-16,0 0-19 0,-4-5-1 0,4 5-9 15,0 0 0-15,0 0-8 0,0 0 9 0,7-3-9 16,-7 3 4-16,9-4-4 0,-9 4 9 0,14-3 1 15,-14 3 17-15,15-4 3 0,-3 1 12 0,3 0-11 16,-2-1 13-16,2-2 0 0,-1 2-5 0,4-1-9 16,-4 0-12-16,4 0 1 0,-4 1-6 0,1 0-5 15,0 1-3-15,-3-1-2 0,1 1-5 0,0-1 0 16,-2 1 0-16,0-1-2 0,-1 2-1 0,-1-1 3 16,-9 3-3-16,15-4-1 0,-15 4-2 0,15-4 0 15,-15 4 1-15,11-3-1 0,-11 3 2 0,11-3-2 16,-11 3 1-16,0 0-17 0,12-2 18 0,-12 2-4 15,0 0-2-15,9-3-8 0,-9 3-22 0,0 0-25 16,0 0-43-16,11-1-25 0,-11 1-26 0,0 0-21 0,0 0-42 16,10 1-30-16,-10-1-98 0,0 0-55 15,13 0-370-15,-13 0-283 0</inkml:trace>
  <inkml:trace contextRef="#ctx0" brushRef="#br1" timeOffset="60885.86">17779 17692 234 0,'0'0'283'0,"0"0"-55"0,0 0 19 0,0 0-41 15,0 0 34-15,0 0-46 0,-9 1 17 0,9-1-26 0,0 0-3 16,0 0-9-16,0 0-3 0,-10 1 2 15,10-1-16-15,0 0-9 0,0 0-12 0,0 0-17 16,-10 2-13-16,10-2-15 0,0 0-14 0,0 0-8 16,0 0-6-16,0 0-9 0,0 0-9 0,0 0-6 0,0 0-6 15,0 0-4-15,-8 3-6 0,8-3 3 0,0 0 5 16,0 0 11-16,0 0 7 0,0 0 2 0,5 5-4 16,-5-5-4-16,0 0 1 0,12 3 1 0,-12-3 0 15,11 1-1-15,-11-1-7 0,18 0 5 0,-18 0-3 16,21 0-4-16,-9-1 1 0,0 1-2 0,1-2-1 15,2 2-7-15,-2-1 1 0,2 0-3 0,-1 1-18 16,0 0 15-16,0-2-1 0,0 1-2 0,-2 1-6 16,-2-1 1-16,3 1 3 0,-13 0-4 0,19-2-1 15,-19 2 1-15,18 0 0 0,-18 0 1 0,16-1 2 16,-16 1-27-16,14 0 32 0,-14 0 0 0,15 0-2 16,-15 0-7-16,15 0 1 0,-15 0-3 0,14 0-4 15,-14 0 3-15,15 0-2 0,-15 0-3 0,13 0-2 16,-13 0 3-16,14 1-1 0,-14-1-8 0,10 2 0 15,-10-2-18-15,11 0-31 0,-11 0-50 0,8 2-57 16,-8-2-52-16,0 0-45 0,11 3-35 0,-11-3-117 16,0 0-84-16,6 4-418 0,-6-4-482 0</inkml:trace>
  <inkml:trace contextRef="#ctx0" brushRef="#br1" timeOffset="63660.04">23309 18100 582 0,'0'0'473'0,"0"0"-83"0,0 0-59 16,-3-7-18-16,3 7-52 0,0 0-1 0,0 0-12 16,0 0-11-16,0 0-26 0,8 4 3 15,-8-4-27-15,8 9 7 0,-4 0-20 0,3-1 16 16,0 1-35-16,0 2-3 0,4 1-22 0,-1 1-6 0,1 2-12 16,3-1-10-16,-2 3-18 0,1-3-19 0,1 2-4 15,-1-1-9-15,0-1-9 0,-1 1-9 0,0-3-13 16,0 0 1-16,-3-1-3 0,4-1-3 0,-5 1-7 15,-2-3-3-15,3 0-4 0,-3-3-14 0,-1 3-21 16,1-2-12-16,-1-1-31 0,-1 0-34 0,-4-5-47 16,6 10-52-16,-6-10-58 0,0 0-25 0,5 8-35 15,-5-8-81-15,0 0-19 0,0 0-105 0,0 0-283 16,0 0-348-16</inkml:trace>
  <inkml:trace contextRef="#ctx0" brushRef="#br1" timeOffset="64318.98">23705 18062 329 0,'4'-7'346'16,"-1"0"-58"-16,-3 7-28 0,5-12-40 0,-3 7-54 0,-2 5 16 15,5-11-39-15,-5 11 11 0,7-9-12 0,-7 9-9 16,5-9-4-16,-5 9-11 0,6-5 6 0,-6 5-21 15,4-5 17-15,-4 5-25 0,0 0 21 0,7-4-16 16,-7 4 8-16,0 0-13 0,0 0 4 0,0 0-14 16,0 0 7-16,12 1-18 0,-12-1 15 0,0 0-12 15,0 0 19-15,3 7-25 0,-3-7 28 0,0 0-28 16,1 8 8-16,-1-8-26 0,0 0 14 0,0 9-29 16,0-9 12-16,-1 8-20 0,1-8 15 0,-2 9-27 15,2-9 21-15,-1 7-22 0,1-7 22 0,0 8-14 16,0-8 20-16,-2 7-16 0,2-7 8 0,-2 7-1 15,2-7 11-15,0 0-7 0,-2 7 9 0,2-7-1 16,0 0 3-16,0 0-1 0,-1 9-1 0,1-9-1 16,0 0-16-16,0 0 16 0,0 0-8 0,-3 6-1 15,3-6 7-15,0 0-3 0,0 0-2 0,0 0-2 16,0 0-11-16,0 0-5 0,0 0-5 0,0 0 2 0,0 0-6 16,0 0-1-16,-1 7-10 0,1-7-2 15,0 0 5-15,0 0-2 0,0 0-2 0,0 0-2 0,0 0 3 16,0 0-4-16,-3 9 4 0,3-9 8 0,-2 9 3 15,-1-2 3-15,2 1-3 0,0 3 0 16,-1 0 10-16,-2 1 12 0,2 1-4 0,-1 3 7 0,2-1-2 16,-3 2 9-16,2 1 1 0,-1 0 6 0,1-1 16 15,-1 2-25-15,-1 0 16 0,2 1-22 0,-1 0 4 16,-1 1-5-16,0 2-5 0,-2 1-10 0,2-2-2 16,2 1-1-16,-2-1-2 0,1-2 0 0,-1-2-4 15,0 2 35-15,2-1-47 0,-1-2 39 0,0 0-41 16,0 0 34-16,1-3-39 0,0-1 37 0,0 1-40 15,-1-1 35-15,2-1-41 0,0-1 39 0,-1-1-42 16,0 1 47-16,2-3-47 0,-3 0 36 0,3-1-42 16,-1 1 26-16,1-8-55 0,-2 12 17 0,2-12-56 15,-1 9 18-15,1-9-50 0,0 10-3 0,0-10-26 16,0 0-37-16,0 9-20 0,0-9-67 0,0 0-45 16,0 6-42-16,0-6-8 0,0 0-29 0,0 0-57 15,0 0-75-15,0 0-409 0,8-5-522 0</inkml:trace>
  <inkml:trace contextRef="#ctx0" brushRef="#br1" timeOffset="65070.77">24247 18108 514 0,'0'0'480'0,"0"0"-73"0,-8-7-41 16,8 7-43-16,0 0-4 0,-3-5-42 0,3 5-20 15,0 0-47-15,0 0-28 0,0 0-40 0,-4-5-10 16,4 5-33-16,0 0 7 0,5-6-14 0,-5 6 21 15,9-3-24-15,-9 3 8 0,14-3-22 0,-5-1 14 0,1 2-35 16,3 1 13-16,0-1-26 0,2-2 16 0,0 3-28 16,3-2 19-16,0 2-26 0,1 0 17 15,0 0-23-15,-1 1 19 0,0-2-23 0,-1 2 12 0,-1 0-16 16,-1 2 18-16,0-2-22 0,-2 1 16 0,1 0-24 16,-3 0 25-16,-1 1-23 0,2-1 23 15,-12-1-21-15,15 5 20 0,-15-5-12 0,13 5 20 16,-13-5-20-16,9 7 20 0,-9-7-17 0,6 11 14 0,-6-11-13 15,0 13 13-15,0-13-21 0,-4 17 10 0,1-9-7 16,-4 2 11-16,0 3-16 0,-4-2 13 0,2 3-17 16,-6 1 12-16,1 0-13 0,-4 0 15 0,3 1-5 15,-7 2 2-15,2-1-3 0,-1 0-1 0,1-1 1 16,-3 0-8-16,5-2 9 0,-1-1-1 0,1-1 3 16,-1 1-17-16,1-2 17 0,2-1 4 0,1-2-20 15,2 2 20-15,2-1-5 0,-1-2 0 0,3-1-4 16,0 0-1-16,-1 0-1 0,5 0 0 0,5-6-1 15,-12 8 0-15,12-8 2 0,-8 6-4 0,8-6 1 16,-5 7-7-16,5-7 11 0,0 0-2 0,-2 8 0 16,2-8 0-16,7 4 0 0,-7-4-2 0,12 3-8 15,-12-3 14-15,21 2-10 0,-10 0 2 0,1-1 2 16,2-1-3-16,1 1 2 0,4 0-8 0,-2-1 9 0,2 2 0 16,3-2 1-16,-3 2 0 0,3-2 0 15,-2 0 2-15,1 0-1 0,0 0 2 0,0 0 3 16,-2-2 4-16,0 2 10 0,0-2 4 0,-1 2 4 0,-4-1 14 15,-1 1 5-15,2-1 4 0,-3 0 32 0,-12 1-41 16,20-2 27-16,-20 2-27 0,14-1-5 0,-14 1-8 16,16-1 29-16,-16 1-50 0,0 0 2 15,14 0 12-15,-14 0-76 0,0 0-43 0,10-3-53 0,-10 3-55 16,0 0-77-16,0 0-85 0,0 0-44 0,0 0-95 16,-2-8-178-16,2 8-302 0,-9-7-577 0</inkml:trace>
  <inkml:trace contextRef="#ctx0" brushRef="#br1" timeOffset="65605.7">24104 17672 67 0,'0'0'411'15,"0"0"-155"-15,-6-6-18 0,6 6-68 0,0 0 23 0,0 0-61 16,-5-3 29-16,5 3-47 0,0 0 28 0,0 0-33 16,0 0 24-16,-6-6-16 0,6 6 0 0,0 0-26 15,0 0-10-15,0 0-7 0,0 0-3 0,0 0 7 16,0 0-2-16,0 0 23 0,0 0-8 0,0 0 19 16,7 6-4-16,-7-6 15 0,11 5-8 0,-2-1 18 15,0-2-16-15,4 1 14 0,4 1-25 0,2 0 17 16,5-1-34-16,3-1 19 0,0 1-14 0,2 0-11 15,3-2-8-15,4 1 3 0,-1-1-8 0,3-1-4 16,-6 1 5-16,-1-1 3 0,1 0 0 0,-1 0 5 16,1-1-2-16,-4 1 14 0,2-1-8 0,-4 1 33 15,-3-2-30-15,-2 2 29 0,-1-1-36 0,-3-1 7 0,-2 1 3 16,-2 0 14-16,0-1-37 0,-3 1 13 16,2 1-44-16,-12 0 21 0,16-1-27 0,-16 1 3 0,14-2-42 15,-14 2-18-15,13 0-68 0,-13 0-50 0,0 0-74 16,14-1-77-16,-14 1-80 0,0 0-45 15,8 7-91-15,-8-7-199 0,0 0-332 0,-3 8-664 16</inkml:trace>
  <inkml:trace contextRef="#ctx0" brushRef="#br1" timeOffset="83529.66">25493 18249 407 0,'0'0'471'0,"0"0"-64"0,4-5-59 0,-4 5-36 0,0 0-46 16,0 0-41-16,5-5-52 0,-5 5-22 15,0 0-29-15,15-3-13 0,-15 3-10 0,18-1-9 16,-4 1 0-16,0 0-4 0,8 0-5 0,2 1-3 0,2 1-8 16,3-1-7-16,8 1-10 0,-1 0-1 0,1 0-9 15,-1 2-8-15,1-1 4 0,3 1-1 0,-2-1-3 16,-1-1-2-16,-1 1 4 0,0 0 1 0,-2-1-1 16,-2 1 7-16,-4-2-3 0,2 2 4 0,-2-1-5 15,-1-1-5-15,-1 0-4 0,1 2-6 0,-5-3-5 16,-1 2-5-16,0 0-4 0,0-1-2 0,-3 0-1 15,1 0-2-15,-4 2-1 0,4-2-1 0,-6 3-4 16,2-3-4-16,-2 1-11 0,0 0-51 0,-3-1-75 16,0 2-63-16,-10-3-20 0,17 2-15 0,-17-2-46 15,9 4-67-15,-9-4-86 0,0 0-341 0,0 0-300 16</inkml:trace>
  <inkml:trace contextRef="#ctx0" brushRef="#br1" timeOffset="84013.89">25805 18446 473 0,'-18'0'371'0,"18"0"-46"0,-15 0-55 16,15 0-32-16,-14 0-35 0,14 0-33 0,-12 0-23 15,12 0-32-15,0 0-18 0,-14-2-15 0,14 2-10 16,0 0-10-16,-13 0-7 0,13 0 3 0,0 0-6 16,0 0 13-16,0 0-9 0,-14 0 16 0,14 0-19 15,0 0 23-15,0 0-16 0,0 0 16 0,0 0-15 16,0 0 9-16,-14 0-14 0,14 0-2 0,0 0-8 16,0 0-3-16,0 0-6 0,0 0 13 0,0 0-11 15,0 0 0-15,0 0-13 0,0 0 5 0,0 0-9 16,0 0 3-16,10 3-9 0,-10-3 4 0,18 2-10 15,-5 2-6-15,1-1 4 0,5-1-1 0,1 3-11 0,4 0 12 16,3-1-1-16,-2 1-2 0,8 2-4 0,-1 0 3 16,2-2 0-16,0 2 1 0,-1-2 3 15,1 2-1-15,0-2 4 0,-2 1 0 0,-4-3 9 0,0 0 7 16,-1 2 10-16,-1-1 10 0,-2-1 0 0,-5 0 2 16,2 0-3-16,-4-1-5 0,-4-1-6 0,0 2-1 15,2-2 3-15,-6 1 5 0,3-1-1 16,-12-1-2-16,15 1-7 0,-15-1-4 0,14 1-2 0,-14-1-6 15,13 2-3-15,-13-2-4 0,0 0-14 0,14 2-40 16,-14-2-58-16,0 0-56 0,13 1-72 0,-13-1-47 16,0 0-106-16,7-3-109 0,-7 3-449 0,6-5-514 15</inkml:trace>
  <inkml:trace contextRef="#ctx0" brushRef="#br1" timeOffset="84599.98">26358 17957 608 0,'-4'-8'493'0,"2"3"-88"0,2 5-55 15,-6-11-48-15,6 11-51 0,-4-8-54 16,4 8-29-16,-3-5-30 0,3 5-20 0,0 0-13 15,0 0-9-15,0 0 0 0,0 0-5 0,-2 7 21 0,4-1 14 16,1 2-9-16,3 0 9 0,-1 4-2 0,4 2 1 16,0 0-12-16,4 2-16 0,1 3-20 15,5 2-16-15,-1 2-9 0,2 0-11 0,5 2-4 16,0 2-12-16,0-2-2 0,-2-4-4 0,3 2-6 0,-1-1 0 16,-1-4-2-16,-2 0 0 0,3 0-2 0,-2-1-5 15,0-2 2-15,-3-2 10 0,0-1-7 0,-2 1 6 16,0-3-18-16,-3 0 12 0,-2-4-13 0,0 2 15 15,-2-3-15-15,-2 2 12 0,-1-3-12 0,1 1 15 16,-2-1-12-16,-2 1 15 0,-5-5-19 0,11 5 18 16,-11-5-16-16,7 5 15 0,-7-5-17 0,5 4 15 15,-5-4-17-15,0 0 11 0,-4 10-11 0,4-10 3 16,-11 7 1-16,2-2 0 0,-2 3 3 0,-5-1-2 16,0 6 5-16,-5-2 0 0,-4 5 4 0,-1 2 2 15,-6 4-1-15,-2 2-4 0,0-1-3 0,1 1 17 16,0 2-5-16,0-2 5 0,-1-1 3 0,1 0 1 15,4 1-4-15,-2-3 5 0,2 1 5 0,5-2 13 16,-1-3 3-16,1 0-2 0,2 0 4 0,-1-1 4 0,4-3-7 16,1 2-7-16,2-2-12 0,0-1-4 15,4-1 3-15,-1-2-5 0,1 0-5 0,3-1 1 0,2 0 8 16,0-1-8-16,1-2-4 0,-2 0 0 16,4 1-1-16,4-6 0 0,-7 8 3 0,7-8-5 0,-6 6 0 15,6-6-2-15,0 0 3 0,0 0-13 0,4 7-37 16,-4-7-52-16,0 0-77 0,9-3-89 15,-9 3-142-15,9-4-68 0,-9 4-834 0</inkml:trace>
  <inkml:trace contextRef="#ctx0" brushRef="#br1" timeOffset="85519.07">27799 18379 419 0,'0'0'522'0,"-4"-7"-78"16,4 7-53-16,0 0-10 0,0 0-29 0,0 0-40 16,0 0-30-16,0 0-21 0,0 0-23 0,-4-5-24 15,4 5-25-15,0 0-32 0,0 0-25 0,0 0-21 16,13-3-16-16,-13 3-7 0,13-1-10 0,-13 1-9 16,20 0-13-16,-8 0 3 0,1 0-22 0,3 0 4 15,2 1-20-15,0 0 9 0,2-1-18 0,2 4 4 16,-3-2-7-16,5-1-5 0,-2 1-2 0,2 0 1 15,1 1-2-15,-4 0-1 0,0-1 4 0,-3 1-1 0,1-1-3 16,-3 1 0-16,-3-2 0 0,1 2-4 16,-2 0 0-16,-1-2 0 0,-2 2 1 0,-9-3 0 15,16 4 12-15,-16-4-13 0,7 6 13 0,-7-6-16 0,3 10 18 16,-3-10-12-16,-5 10 5 0,0-1-8 0,-6 1 2 16,0 0-3-16,-2-1 4 0,-5 3 2 0,0 1 4 15,-6 2-2-15,-3 0-2 0,0 2 0 0,-5 1-3 16,-1 1 4-16,0 0 4 0,0-2-5 0,3-1-1 15,2-1 11-15,1-1-10 0,1 1 5 0,0-1-6 16,4-4 9-16,2 1-8 0,1-2 10 16,1 2-7-16,1-3 9 0,3-2-18 0,-1 3 19 0,3-4-13 15,1 0 8-15,-1 1-9 0,3-2 11 0,1 0-7 16,8-4 12-16,-12 6-16 0,12-6 16 0,-10 5-17 16,10-5 10-16,0 0-11 0,-4 6 12 0,4-6-11 15,0 0 13-15,0 0-16 0,14 0-1 0,-14 0 3 16,18-4 11-16,-7 2-14 0,3 0 1 0,4-2 0 15,1 2-1-15,2-1 0 0,1-1 1 0,3 1 3 16,1 0-2-16,0 0 3 0,1 1-3 0,3 0 3 16,-2 1 0-16,-1 0 0 0,1 0 0 0,1-1-3 15,-1 2 12-15,-1-1-8 0,-3 1 8 0,1 0-3 16,-4 0 6-16,2 0-8 0,0 1 15 0,-1-1-8 0,-3 0 29 16,0 0-28-16,-3 0 12 0,0 2-1 0,-3-4-2 15,1 2-1-15,-2 0 1 0,-1-1-2 16,-11 1-6-16,21 0-3 0,-21 0 2 0,16-1 1 15,-16 1-3-15,14-2-5 0,-14 2-16 0,11-2-39 0,-11 2-63 16,8-5-73-16,-8 5-71 0,8-6-89 16,-8 6-3-16,5-7-93 0,-5 7-86 0,2-12-467 15,-2 12-593-15</inkml:trace>
  <inkml:trace contextRef="#ctx0" brushRef="#br1" timeOffset="86170.84">27943 18082 287 0,'0'0'401'0,"0"0"-93"0,-15-1 0 0,15 1-73 0,0 0 14 16,-16-1-69-16,16 1 24 0,0 0-57 15,-12-1 34-15,12 1-35 0,0 0 24 0,-11-2-14 16,11 2 3-16,0 0-9 0,-10-2-12 0,10 2-10 16,0 0-9-16,-9-2-16 0,9 2-9 0,0 0-14 0,0 0-5 15,-9-2-8-15,9 2-9 0,0 0-9 0,0 0-8 16,0 0-5-16,-11-3-10 0,11 3 4 0,0 0 0 15,0 0 2-15,0 0-2 0,0 0-1 0,0 0-4 16,0 0-7-16,0 0 3 0,0 0-5 0,0 0-3 16,0 0-1-16,0 0-2 0,-9-2-2 0,9 2-4 15,0 0 4-15,0 0 4 0,0 0 9 0,0 0 3 16,0 0 0-16,0 0-3 0,-12 0-3 0,12 0 3 16,0 0-4-16,-15 2-1 0,15-2 3 0,0 0-3 15,-14 2 3-15,14-2 2 0,0 0 5 0,-13 1-1 16,13-1-6-16,0 0-2 0,-10 2-3 0,10-2 0 15,0 0-10-15,0 0 11 0,-10 2-1 0,10-2-5 16,0 0 4-16,0 0 0 0,0 0 0 0,0 0 2 16,0 0-1-16,0 0-2 0,7 4 0 0,-7-4 3 0,18 2-9 15,-5-2 2-15,1 0 1 0,5 1-1 16,0-1 2-16,3 2-3 0,6-1 0 0,0 0-2 0,4 1 8 16,4 0 7-16,1 0 9 0,3-1 5 15,-2 1 4-15,1 0 12 0,0 1 19 0,-2-2 18 0,-5 0-9 16,-3 1 7-16,0-2-8 0,-8 0 2 15,2 0 17-15,-5 0 0 0,-2 1 4 0,-1-1 0 16,-2 0-8-16,-2-1-12 0,-11 1-13 0,18 0-18 0,-18 0-14 16,18 0-11-16,-18 0-35 0,11 0-73 0,-11 0-80 15,0 0-89-15,10 2-80 0,-10-2-104 0,0 0-50 16,-6 9-195-16,6-9-617 0,-9 8-902 0</inkml:trace>
  <inkml:trace contextRef="#ctx0" brushRef="#br1" timeOffset="93427.64">14202 10302 268 0,'0'0'251'0,"-4"-7"-66"15,4 7-9-15,-2-7-46 0,2 7 15 0,-4-6-43 16,4 6 6-16,-5-7-35 0,5 7 12 15,-4-6-35-15,4 6 31 0,-7-7-20 0,7 7 35 0,-3-6-30 16,3 6 26-16,-7-5-35 0,7 5 42 0,-4-7-30 16,4 7 55-16,-5-5-33 0,5 5 12 15,-4-4 2-15,4 4 6 0,0 0 6 0,-6-7 5 16,6 7-3-16,0 0-42 0,0 0-17 0,-5-4-16 0,5 4-6 16,0 0 17-16,-3 11-20 0,3-3 9 0,2 4-21 15,-2 2 19-15,0 5-22 0,2 1 15 0,0 5-19 16,0 2 0-16,1 1-4 0,0 1 1 0,1 1-3 15,-1 4-1-15,-2-3-27 0,4 4 33 0,-2-1-43 16,-1 0 47-16,2-4-43 0,-4 0 42 0,4-1-3 16,-3 1-4-16,3-4 2 0,-3 1-8 0,1-6 2 15,-1-1-1-15,0-1-2 0,-1-3 0 0,0-1-2 16,0-3 7-16,1 1 3 0,-1-4 2 0,0 0-3 16,0-9-1-16,-1 11-3 0,1-11-2 0,-1 7-2 15,1-7-1-15,0 0 2 0,-5-6-3 0,5 6-39 16,-7-9 44-16,6 3-39 0,-4-5 47 0,1 1-44 15,2-5 48-15,-4-1-45 0,3-2 41 0,-5-3-4 16,4-2 1-16,-1-1-10 0,1-1 2 0,-1-2-3 0,1-1-2 16,0 2 17-16,1-1-24 0,0-1 22 15,2 1-23-15,-2-1 25 0,2 1-25 0,1 4 17 16,0-1-18-16,3 0 16 0,-1-2-17 0,1 5 19 0,2-2-18 16,0 0 17-16,1 2-20 0,2 1 4 0,2 0 3 15,-1 1 0-15,3 1 0 0,2 2 2 0,-3 0 1 16,3 1 2-16,3 3 1 0,1-1 9 0,0 2-9 15,1 2 2-15,0 1-2 0,0 0-1 0,0 1 0 16,-1 3 5-16,0 1-6 0,-1 1-2 0,-2 0 6 16,-1 2-4-16,-1 0 2 0,-2 3-2 0,2 0 3 15,-4 0-22-15,0 2-22 0,0 1-40 0,0 0-54 16,-3 2-61-16,-2 1-17 0,0-1-67 0,-1 3-68 16,-1-2-384-16,-2 2-241 0</inkml:trace>
  <inkml:trace contextRef="#ctx0" brushRef="#br1" timeOffset="93706.32">14277 10583 296 0,'-6'6'414'0,"6"-6"-85"0,-6 6-51 16,6-6-39-16,-6 8-23 0,6-8-29 16,0 0-24-16,-1 7-19 0,1-7-14 0,0 0-10 0,0 0-7 15,11-1-6-15,-11 1-3 0,15-6-9 0,-6 1-19 16,1-1-2-16,3 3-8 0,0-5-1 15,2 1 11-15,0 1-4 0,0-2-7 0,2 0-9 0,0 2-6 16,1-4 1-16,-2 4 8 0,2-3-26 0,-4 3 9 16,3-1-22-16,-4 2 8 0,-2 1-21 0,-1-1 16 15,-1 1-24-15,0 1 19 0,-1-1-23 0,-8 4 20 16,13-4-20-16,-13 4 23 0,11-4-21 0,-11 4 17 16,0 0-22-16,0 0 3 0,13 1-70 0,-13-1-81 15,0 0-91-15,5 4-76 0,-5-4-184 0,0 0-293 16,0 0-327-16</inkml:trace>
  <inkml:trace contextRef="#ctx0" brushRef="#br1" timeOffset="94603.45">15334 10271 352 0,'0'0'378'0,"0"-11"-86"0,0 11 14 0,0-9-75 16,0 9-18-16,-1-12-35 0,1 12-26 16,-4-14-18-16,3 8-20 0,-2 0-11 0,3 6-18 15,-7-11-13-15,2 5-5 0,-1 2-5 0,0 0-13 0,6 4 9 16,-16-4-16-16,16 4 1 0,-21 3 2 0,6 2-4 16,-1 2 2-16,-3 3 19 0,0 3-32 0,-2 5 27 15,-1 2-31-15,-4 7 22 0,2 3-25 0,1 1 19 16,0 5-24-16,0 0-1 0,2 4-4 15,5 0 3-15,-2 1-36 0,4 3 39 0,1 0-42 0,4-3 46 16,3-6-6-16,2 2-5 0,1-1-3 0,4-5 1 16,3 3 1-16,1 0-7 0,3-4 1 0,5 1 2 15,-2-5-6-15,6-2 1 0,0-1-1 0,2-4 6 16,2-1-5-16,-1-6 0 0,3-1 1 0,0-3-1 16,0 0 1-16,2-4-1 0,-2 0-2 0,0-3 1 15,-2 1-9-15,-1-4-51 0,2 2-45 0,-4-2-56 16,2-1-51-16,-3 0-58 0,-1 0-76 0,2-3-403 15,-5 1-259-15</inkml:trace>
  <inkml:trace contextRef="#ctx0" brushRef="#br1" timeOffset="94975.51">15614 10556 613 0,'-9'-8'432'0,"5"1"-40"16,-3 1-40-16,3 1-39 0,4 5-52 0,-8-10-50 16,8 10-20-16,-5-10-49 0,5 10-11 0,-4-7-47 15,4 7 1-15,-2-7-33 0,2 7 8 0,0 0-16 16,0 0 34-16,0 0-21 0,14 3 18 0,-8 2-6 15,4-1 2-15,-1 3-4 0,4 1-6 0,1 0-7 16,3 4-8-16,2-1-6 0,1 0-6 0,-3 2-3 16,5-1-7-16,-3 1 1 0,0-1-9 0,1 3-44 15,-2-4 48-15,2 3-43 0,-5-1 45 0,2-1-41 16,-3 2 47-16,0-5-51 0,-3 2 46 0,-1-2-46 16,1 1 51-16,-5-3-49 0,2 1 47 0,-1 0-49 15,-3-2 40-15,0 0-64 0,0 0 6 0,-4-6-94 0,5 9-24 16,-5-9-86-16,1 6-50 0,-1-6-59 15,0 0-114-15,0 0-285 0,0 0-264 0</inkml:trace>
  <inkml:trace contextRef="#ctx0" brushRef="#br1" timeOffset="95266.4">15959 10450 355 0,'2'-13'465'0,"-2"2"-28"0,0 1-113 0,1 1-16 0,-1 2-39 15,0-1-39-15,0 8-37 0,0-13-24 0,0 13 6 16,-1-12-40-16,1 12 4 0,-2-10-40 0,2 10 2 16,0 0-19-16,-7-4 0 0,7 4-19 0,-9 7 14 15,1-1-11-15,2 1 17 0,-2 4-20 0,-1 2 3 16,-1 1-6-16,-2 3-2 0,2 2-6 0,-3 1 2 16,-1 4-9-16,-2 0-4 0,0 1-3 0,2-1-46 0,-1 2 45 15,-2-2-47-15,3 0 46 0,0 0-52 16,1-4 45-16,2 1-47 0,-2-2 44 0,1 1-47 15,1-3 42-15,2 2-9 0,0-5-17 0,1-2-71 16,1 2-87-16,2-4-67 0,1 1-89 0,1-3-66 0,-1 0-113 16,4-8-366-16,-1 9-412 0</inkml:trace>
  <inkml:trace contextRef="#ctx0" brushRef="#br1" timeOffset="95550.55">16152 10807 472 0,'9'-4'518'0,"-2"1"-65"0,-7 3 16 16,11-8-93-16,-11 8-35 0,14-6-109 0,-6 3-2 16,0 0-85-16,-8 3 11 0,17-4-71 0,-17 4 29 15,17 0-67-15,-7 2 35 0,0 0-56 0,1 2 38 0,-1 1-53 16,-1 3 42-16,0-2-55 0,0 2 43 15,-2 3-47-15,1-2 47 0,-3 2-10 0,-1 0-1 16,2 0 6-16,-3 3-16 0,-3-2-2 0,0 1-4 16,-1 2 1-16,-2-2-6 0,-3 3 4 0,1 0-12 15,-2-3-15-15,-1 1-39 0,2-1-63 0,-3-2-66 16,0 0-52-16,3-4-65 0,-4 2-64 0,3-4-139 16,7-5-252-16,-14 5-263 0</inkml:trace>
  <inkml:trace contextRef="#ctx0" brushRef="#br1" timeOffset="95868.52">16555 10407 259 0,'0'0'550'0,"-4"-12"-118"16,4 12-78-16,0-9-45 0,0 9-49 0,1-7-26 16,-1 7-75-16,8-6 15 0,-8 6-28 0,10 2 28 15,-2 0-24-15,3 3 13 0,1 1-13 0,1 3-17 16,3 1-9-16,3 2-8 0,-1 0-13 0,0 1-19 16,0 0-17-16,1 0-7 0,0 2-15 0,-3-4-9 15,0 3-5-15,-3-1-8 0,2-2-7 0,-4 1-2 0,-1-2-47 16,0 1 46-16,-1-2-60 0,-3 0-3 0,2-2-115 15,-3 0-25-15,3-1-96 0,-4 0-42 16,-4-6-62-16,9 5-518 0,-9-5-473 0</inkml:trace>
  <inkml:trace contextRef="#ctx0" brushRef="#br1" timeOffset="96152.46">16977 10411 9 0,'1'-12'652'0,"0"1"-135"0,-1 3-44 16,0 8-10-16,0-14-35 0,0 14-66 0,-1-11-59 15,1 11-59-15,-1-9-50 0,1 9-38 0,0 0-28 16,-3-6-14-16,3 6-19 0,0 0-10 0,-5 10-11 16,2-4-2-16,3 2 0 0,-2 4 0 0,-1 0-1 15,2 6-1-15,-2 0-10 0,2 4-46 0,-4 0 42 16,2 5-46-16,0 1 41 0,-1 0-48 0,0 5 1 16,-1 1 3-16,-2 2 40 0,1-2-52 0,-2 1 45 15,3 0-50-15,-3-2 43 0,1-1-48 0,2 0 47 16,-2-5-48-16,2-2 47 0,0 0-46 0,1-1 37 0,2-5-45 15,-3 1 47-15,2-3-51 0,1 1 43 16,-1-5-43-16,2 0 35 0,-2-1-73 0,3-2-25 16,-1-1-57-16,0-2-72 0,1-7-87 0,0 12-101 0,0-12-104 15,0 0-497-15,0 0-612 0</inkml:trace>
  <inkml:trace contextRef="#ctx0" brushRef="#br1" timeOffset="96483.5">17368 10739 338 0,'3'-11'629'0,"-3"11"-153"0,7-9-75 15,-7 9-35-15,6-6-55 0,-6 6-58 0,12-5-46 16,-12 5-30-16,13 1-3 0,-5 3-50 16,0-2 45-16,1 3-66 0,-1 3 35 0,1 0-68 15,-2 1 35-15,0 5-65 0,-1-4 41 0,-2 3-46 0,1 0 44 16,-4 0-53-16,2 1 41 0,-3-1-14 0,0 0-7 16,-3 2-10-16,-2 0-5 0,0-1-6 0,0 1-5 15,-1 0-5-15,-2-4-10 0,-1 2-26 0,0-3-45 16,3 0-78-16,-2-4-82 0,-1 1-87 0,3-2-82 15,6-5-117-15,-13 4-406 0,13-4-486 0</inkml:trace>
  <inkml:trace contextRef="#ctx0" brushRef="#br1" timeOffset="96994.21">17706 10547 138 0,'3'-12'820'0,"-3"12"-230"0,1-8-95 0,-1 8-64 16,5-10-75-16,-5 10-62 0,8-9-55 15,-2 4-52-15,3-1-38 0,2 1-29 0,4 0-22 0,0 1-24 16,2-2-13-16,1 3-10 0,2-1-15 16,3 1-6-16,1 2-7 0,-2-1-4 0,0 1-7 0,1 1 1 15,-3 1-6-15,1-1-1 0,-2 2-2 0,-2-1-1 16,-1 2 1-16,-3 1-1 0,-2-1 6 0,-2 3-6 15,-1-1 1-15,-3 2 2 0,-2 2 4 0,-2-1 2 16,-1 3 3-16,-3 0 7 0,0 3-2 0,-4 2 1 16,-2-1-40-16,-1 4 52 0,0-1-43 0,-2 1 56 15,-4 4-34-15,0-2 54 0,-3 0-37 0,4 1 55 16,-3-4-41-16,1 1 58 0,3-3-48 0,-2 0 39 16,2-3-57-16,1 2 39 0,0-5-57 0,1 1 33 15,1-2-47-15,2 1 40 0,3-3-49 0,-1-1 44 16,0 1-54-16,7-7 47 0,-8 8-49 0,8-8 45 15,-4 6-50-15,4-6 47 0,0 0-47 0,8 5 4 16,-8-5 43-16,12-1-45 0,-12 1 43 0,19 0-44 16,-7 0 47-16,1-2-48 0,2 2 47 0,-2-2-50 15,5 2 48-15,-4 0-42 0,5 0 43 0,-1 0-47 16,1 0 49-16,-3 0-45 0,0 2 48 0,-3-2-48 16,2 0 45-16,-2 2-47 0,-13-2 48 0,21 0-45 15,-21 0 46-15,15 0-42 0,-15 0 37 0,15 1-42 16,-15-1 50-16,11 1-49 0,-11-1 44 0,0 0-56 0,11 4 21 15,-11-4-107-15,0 0-43 0,0 0-100 0,8 3-104 16,-8-3-120-16,0 0-713 0,0 0-808 0</inkml:trace>
  <inkml:trace contextRef="#ctx0" brushRef="#br1" timeOffset="97441.67">18225 10232 441 0,'-3'-12'474'0,"2"1"-90"16,1 2-77-16,0 1-51 0,0 0-36 0,3 2-40 16,-1 0-34-16,2 1-31 0,1 0-14 0,-5 5-8 0,16-4-8 15,-16 4-1-15,20 1-10 0,-7 3 2 0,2 2-1 16,3 4-2-16,0 2 17 0,5 2-26 15,0 4 20-15,1 1-26 0,-2 2 5 0,6 3 2 0,-2 2 9 16,-1 1 2-16,-1 0 2 0,0 2 0 0,-3-1-7 16,-2-2-8-16,-2 1 0 0,0 2-45 15,-3-1 45-15,-2 1-50 0,0 2 48 0,-3-1-47 0,1 1 50 16,-3 1-53-16,-2-4 45 0,-3-1-48 0,0 2 54 16,-1-1-47-16,-2 0 47 0,-1 0-49 0,-3 0 52 15,1-1-44-15,-2-1 43 0,-4 5-47 0,2-4 45 16,-2 1-43-16,-2-4 51 0,2-2-43 0,-2-2 37 15,0 2-50-15,-2-3 44 0,-2-1-49 0,2 0 42 16,-2-4-54-16,-1 2 43 0,-1-1-49 0,0-3 44 16,-1 0-48-16,0-3 43 0,2 2-46 0,1-5 40 15,2 1-45-15,-3 0 40 0,4-3-63 0,-2-2-12 16,5 1-72-16,10-3-79 0,-21 0-81 0,21 0-96 16,-14-1-87-16,14 1-133 0,-10-6-341 0,10 6-525 15</inkml:trace>
  <inkml:trace contextRef="#ctx0" brushRef="#br1" timeOffset="97874.47">19126 11035 529 0,'8'-5'588'0,"-1"-2"-127"0,-3 0-28 0,-4 7-21 16,4-9-41-16,-4 9-45 0,0-12-52 0,0 12-97 15,-4-11 12-15,0 6-77 0,-3 1 19 0,-1 0-62 16,0 1 38-16,-3 2-58 0,11 1 34 0,-18 0-61 16,5 1 36-16,3 3-9 0,0 0-8 0,-3 2-9 15,2 0-9-15,0 3-2 0,1 0-5 0,0-1-8 16,2 1-6-16,4-1-2 0,-2 3-2 0,2-2 0 16,4-1-2-16,0 1 2 0,2 1-3 0,1 0 2 15,4 0-3-15,0 1 4 0,2-1-3 0,3 2 1 16,-1-2-2-16,0 4 2 0,4 0-2 0,-2-3 1 15,2 4 0-15,-2-1 2 0,1-1 5 0,-3 0-6 16,0-1 0-16,0 0 3 0,-2 0 1 0,-1-1-3 16,-2 1 1-16,0-3-39 0,-2 1 50 0,-1-1 1 15,-3 0-40-15,0-1 56 0,-4 0-42 0,1 2 55 16,-4-4-40-16,-1 2 61 0,-1-1-54 0,-1-1 53 16,-3-2-42-16,3 1 47 0,-4-1-45 0,1-3 40 0,-1 2-54 15,1-3 42-15,0-2-50 0,-2 1 41 0,2-2-52 16,-1-1 43-16,1-1-65 0,1-1-2 15,1-1-72-15,2-2-81 0,1 2-86 0,3-3-85 0,-2 1-72 16,5-2-101-16,0 1-377 0,2-3-481 0</inkml:trace>
  <inkml:trace contextRef="#ctx0" brushRef="#br1" timeOffset="98080.69">19391 11037 575 0,'11'-3'492'0,"1"-1"-121"0,-3 2 13 0,-9 2-78 15,15-2 16-15,-15 2-83 0,11 2 28 16,-11-2-19-16,7 7-8 0,-6 1-20 0,2 0-10 16,-2 3-14-16,0 2-61 0,0 2 26 0,2 1-75 15,-2 3 26-15,2-3-65 0,0 3 36 0,-2 1-61 16,1-1 35-16,2 0-52 0,-1-2 41 0,-1 1-59 16,1-4 41-16,-1-1-58 0,2 1-27 0,-1-5-131 0,-1 2-59 15,2-3-149-15,-4-8-157 0,4 9-497 0,-4-9-667 16</inkml:trace>
  <inkml:trace contextRef="#ctx0" brushRef="#br1" timeOffset="98242.67">19503 10946 253 0,'-6'-16'744'0,"-1"4"-176"0,2 0-46 0,1 3-34 15,-1-1-43-15,2 2-54 0,0 0-80 0,0 1-67 16,3 7-63-16,-4-9-45 0,4 9-31 0,0 0-34 15,0 0-99-15,0 0-96 0,0 0-191 0,0 0-122 16,11 5-676-16,-11-5-728 0</inkml:trace>
  <inkml:trace contextRef="#ctx0" brushRef="#br1" timeOffset="98779.05">19733 11010 800 0,'9'4'634'0,"-9"-4"-126"0,0 0-52 0,3 9-40 15,-3-9-15-15,0 11-31 0,-2 1-92 16,2-3 11-16,0 4-82 0,2 1 2 0,0-1-82 0,0 4 20 16,0 1-68-16,4 1 19 0,-2-2-57 0,0 0 35 15,1 0-58-15,2 1 37 0,-2-2-52 0,2 0 38 16,-3-3-38-16,3 2 28 0,-2-3-53 16,0-3 44-16,0 1-49 0,1-2 48 0,-2-2-54 0,1-1 11 15,-5-5-68-15,11 6 36 0,-11-6-4 0,12 0 7 16,-12 0 14-16,13-6 4 0,-4 1 3 0,0 0 6 15,-1-3 6-15,1-2 1 0,1 0 6 0,-1-4 0 16,0 1 7-16,0 0-4 0,1-1 2 0,-1 0 2 16,-1 2 1-16,2-2 5 0,-4 4-3 0,3-1-3 15,-2 2-1-15,-2 1-1 0,1 2 0 0,-6 6 3 16,10-6 7-16,-10 6 0 0,0 0-2 0,13 3 0 16,-7 2 1-16,-1 0 0 0,1 5-1 0,-1-3 1 15,0 4 1-15,0-2-5 0,1 2 1 0,-1-2-3 0,0-1-1 16,1 2 2-16,0-2-2 0,0-1-2 15,-1-1-2-15,3-2-13 0,-8-4-48 0,12 5-16 16,-12-5-6-16,16 1 16 0,-7-3 9 0,0-1 13 16,0 1 11-16,1-3 8 0,1-3 8 0,1 2 4 0,-1 0 11 15,1-4 1-15,-3 1 7 0,0-1 2 0,-1 2 11 16,2 2 34-16,-3-2 24 0,0 1 17 16,0 2-3-16,0 0-9 0,-3 0-52 0,-4 5 51 0,9-4-18 15,-9 4 64-15,0 0-35 0,9 5 46 0,-4 3-65 16,-2-2 33-16,-1 5-61 0,1-1 38 0,-1 3-54 15,2 0 35-15,-1 3-64 0,1 1 42 0,1-1-63 16,2 0-20-16,-3 0-137 0,3-1-33 0,0 0-123 16,0-5-35-16,3 2-74 0,-4-4-155 0,3-2-355 15,3 2-551-15</inkml:trace>
  <inkml:trace contextRef="#ctx0" brushRef="#br1" timeOffset="99248.04">20542 11198 808 0,'-4'-7'606'0,"4"7"-95"16,-5-9-53-16,5 9-65 0,-4-6-31 16,4 6-35-16,0 0-36 0,-10 10-36 0,8-4-24 15,-1 4-65-15,2 3 48 0,-2 2-65 0,4 0 24 0,1 5-77 16,-1 1 25-16,2 4-66 0,-1 1-9 0,2 0-5 16,1 1-7-16,-2 2-8 0,-1-1-7 15,3-1-1-15,-3 1-6 0,0-3-4 0,1-4 1 0,-2 1 1 16,0-4-7-16,-1-3 5 0,2-2-1 0,-2 1 5 15,-2-3 5-15,2-2-10 0,-4-3 12 0,1 0-16 16,3-6-1-16,-8 5-1 0,8-5 0 0,-13 0 6 16,13 0-45-16,-11-7 47 0,4 1-44 0,0-2 63 15,2-3-49-15,-2-1 64 0,2-2-10 0,0-4-4 16,1-1-4-16,0-2-3 0,2 0-3 0,2-2-7 16,0-5 6-16,2 0 25 0,4 1-22 0,2-3 9 15,3-1-37-15,1 2 32 0,1 1-37 0,2 2 36 16,1 2-40-16,0 2 36 0,2 1-37 0,-1 4 36 15,0 1-22-15,0 3 8 0,-1 1-26 0,0 4 37 16,-2 1-37-16,3 2 36 0,-5 2-31 0,0 2 28 16,2 1-36-16,-5 3 33 0,3-1-32 0,-5 5 41 15,1 0-44-15,-3 1 35 0,0 3-31 0,-2-2 39 0,-2 0-41 16,-2 2 42-16,-2 0-40 0,-2-1 37 16,0 2-36-16,-3 0 37 0,-1 0-35 0,-2 2 43 0,1-3-42 15,-2 0 39-15,0-2-33 0,-1-2 3 0,-1 3-5 16,1-5-9-16,1 0-35 0,0 1 8 0,1-2-100 15,2-2-6-15,9-2-107 0,-16 3-25 0,16-3-88 16,-12-2-122-16,12 2-149 0,-6-7-350 0,6 7-596 16</inkml:trace>
  <inkml:trace contextRef="#ctx0" brushRef="#br1" timeOffset="99663.08">21372 10740 309 0,'-4'-5'909'0,"4"5"-272"15,-5-10-24-15,5 10-107 0,-8-7 8 0,8 7-92 16,-3-5-47-16,3 5-68 0,0 0-65 0,-1-10-43 15,1 10-39-15,0 0-31 0,10-7-28 0,-10 7-21 16,14-2 13-16,-3-1-48 0,1 1 4 0,1 1-56 16,1 1-72-16,-1-1-36 0,4 1-131 0,-2-2-25 15,0 2-85-15,-2 0-63 0,2-1-109 0,-2 1-127 16,-13 0-289-16,19 1-525 0</inkml:trace>
  <inkml:trace contextRef="#ctx0" brushRef="#br1" timeOffset="99849.15">21361 10860 699 0,'-14'6'601'0,"3"-1"4"0,-1 1-65 0,5-1 7 16,-1-3-97-16,8-2 4 0,-10 7-104 0,10-7-66 15,-8 4-58-15,8-4-44 0,0 0-27 0,0 0-37 16,10 6-26-16,-10-6-21 0,14-2-15 0,-1 2-10 16,-1-1-11-16,-1 1-14 0,3-1-10 0,0 1-42 15,0 0-14-15,2-2-108 0,-1 2-10 0,-2-2-97 16,2 2-9-16,-2-1-68 0,0 0-76 0,-13 1-71 15,23 0-573-15,-13-1-673 0</inkml:trace>
  <inkml:trace contextRef="#ctx0" brushRef="#br1" timeOffset="102287.14">22862 10839 87 0,'0'0'534'0,"0"0"-152"0,-7-4-40 0,7 4-70 16,0 0 36-16,-5-7-63 0,5 7 26 0,0 0-65 15,-4-5 32-15,4 5-68 0,0 0 37 0,0 0-64 16,0 0 27-16,-4-5-70 0,4 5 27 0,0 0-61 16,0 0 43-16,8-4-38 0,-8 4 57 0,13 0-44 15,-13 0 43-15,19 4-42 0,-7 0 17 0,4 1-44 16,-2 3 43-16,7-1-54 0,-1 4 37 0,2 3-56 16,2 1 37-16,1 1-50 0,-1 1 33 0,0-1-5 15,-1 1-7-15,0 2-8 0,0-2-4 0,-2 1-8 16,0-1-2-16,-3-2 2 0,-1-1-4 0,-1 0-5 0,-1-1 1 15,-3-1 7-15,-2-1-12 0,2 0 1 0,-2-2 1 16,-1 2-4-16,-1-5 1 0,-2 0-1 0,2 3 2 16,-2-4-4-16,-1 0-18 0,1 1-56 15,-6-6-72-15,8 8-75 0,-8-8-85 0,4 4-101 0,-4-4-109 16,0 0-598-16,0 0-731 0</inkml:trace>
  <inkml:trace contextRef="#ctx0" brushRef="#br1" timeOffset="102623.35">23385 10762 9 0,'0'-9'699'0,"-2"0"-191"16,2 9-57-16,0-13-9 0,0 13-24 0,-1-12-68 15,1 12-59-15,-3-8-65 0,3 8-43 0,0 0-26 0,0 0-17 16,-14 3-15-16,4 3-43 0,1 3 56 15,-1 4-55-15,-3 4 44 0,-2 0-61 0,-2 5 46 0,-1 0-45 16,2 2 44-16,-2 2-47 0,-1 1 43 0,-3 2-52 16,1 1 46-16,-2 0-47 0,2-2 47 0,0-5-41 15,3 3 37-15,-1-3-49 0,0 0 31 16,0-1-39-16,0-2 21 0,1 0-44 0,1-2 27 0,3-3-38 16,-1 0 28-16,1 0-37 0,3-4 31 0,-1 2-36 15,1-4 31-15,1 0-40 0,3-2 30 0,0 0-42 16,1 0 27-16,1-4-111 0,5-3-37 0,-9 7-132 15,9-7-42-15,0 0-91 0,0 0-109 0,-5-4-128 16,5 4-377-16,5-14-639 0</inkml:trace>
  <inkml:trace contextRef="#ctx0" brushRef="#br1" timeOffset="103007.06">22837 10589 79 0,'-12'1'547'0,"12"-1"-132"0,-17 2-61 0,17-2-36 15,-15 2-27-15,15-2-40 0,-12 2-56 0,12-2-38 16,-11 3-25-16,11-3-16 0,-8 4-9 15,8-4-6-15,0 0 10 0,0 0-16 0,7 7-6 0,-7-7-12 16,15 1-10-16,-2-1-8 0,2 0-4 0,3-2-4 16,6-2-3-16,4 2-3 0,0-2 3 0,5-1-1 15,3 2 7-15,0-3 2 0,-1 1 5 0,2 0-4 16,-3 1-4-16,-1-2-9 0,-6 2-8 0,0 2-4 16,-4-2-8-16,-4 3-4 0,0-2-3 0,-5 2 0 15,-1-1-7-15,1 1 0 0,-3 0 3 0,0-1-2 16,-11 2-1-16,14 0-1 0,-14 0 2 0,13 3-7 15,-13-3-9-15,10 4-28 0,-10-4-80 0,8 8-90 16,-8-8-103-16,8 9-149 0,-2-5-571 0,-1 2-636 16</inkml:trace>
  <inkml:trace contextRef="#ctx0" brushRef="#br1" timeOffset="103720.97">24142 10953 87 0,'-16'3'501'15,"16"-3"-125"-15,-13 0-47 0,13 0-40 0,-12 2-5 16,12-2-7-16,-10 1-18 0,10-1-33 0,0 0-23 16,-9 3-23-16,9-3-17 0,0 0-29 0,0 0-20 15,0 0-16-15,0 0-7 0,0 0-16 0,0 0-8 16,0 0-7-16,0 0-14 0,19 0-11 0,-19 0-7 15,22-1-3-15,-8 1-7 0,2-2-2 0,3 2-3 16,2-1-2-16,1 1 0 0,0 0 1 0,2-2 7 16,3 2 19-16,0 0 10 0,-3-1-3 0,0-1 6 15,-1 2-50-15,0-1 50 0,-2 1-55 0,-2-1 46 0,-5 1-48 16,3 0 45-16,-4-1-42 0,-13 1 53 16,21-2-47-16,-21 2 44 0,19-1-54 0,-19 1 42 15,12 0-59-15,-12 0 14 0,10-1-93 0,-10 1-27 0,0 0-72 16,0 0-96-16,0 0-61 0,0 0-86 0,0 0-467 15,0 0-481-15</inkml:trace>
  <inkml:trace contextRef="#ctx0" brushRef="#br1" timeOffset="103996.72">24380 10767 696 0,'-9'-8'456'0,"9"8"-27"0,-8-4-102 0,8 4 15 15,0 0-99-15,-10-1 8 0,10 1-72 0,-6 5 25 16,6-5-59-16,-8 14 36 0,6-5-52 0,0 4 44 16,0-1-21-16,-1 3-11 0,3 1-20 0,0-1-11 15,0 4-15-15,1 0-20 0,2 1-10 0,-2 0-11 16,2 0-11-16,-2 0-7 0,3-1-5 0,-3 1-5 0,4-2-8 16,-4 0-1-16,2-1-1 0,0-1-7 15,-1-1 4-15,-2-2-8 0,3-1 0 0,-2 1-4 16,-1 0-4-16,3-3-5 0,-2 0-13 0,0-1-55 0,1-3-63 15,-1 3-81-15,-1-9-101 0,4 11-78 0,-4-11-94 16,7 9-479-16,-7-9-563 0</inkml:trace>
  <inkml:trace contextRef="#ctx0" brushRef="#br1" timeOffset="104805.56">25181 10800 533 0,'0'0'455'0,"-15"2"-17"0,15-2-76 0,-14 2 34 0,14-2-68 15,-13 2 10-15,13-2-87 0,-11 1 13 0,11-1-73 16,0 0 26-16,-11 2-74 0,11-2 25 0,0 0-74 16,0 0 29-16,0 0-66 0,0 0 31 0,8 3-59 15,-8-3 36-15,19-1-55 0,-3 1 44 0,3-3-56 16,1 2 42-16,3 0-50 0,3-2 45 0,2 2-34 15,1-1-15-15,-1 1 46 0,2-1-50 0,0 2 47 16,1-2-48-16,-3 1 47 0,3 1-50 0,-3-2 47 16,0 2-46-16,-5 0 45 0,1 0-47 0,-6 0 53 15,1 0-50-15,-2 2 44 0,-4-2-38 0,-2 0 57 16,-11 0-37-16,21 1 56 0,-21-1-45 0,11 4 49 16,-11-4-47-16,9 5 44 0,-9-5-51 0,-1 10 42 15,1-10-50-15,-9 10 40 0,4-5-44 0,-3 5 46 16,-1 0-49-16,-3 3 45 0,-3 0-48 0,0 0 44 15,-5 5-43-15,1 0 41 0,-2 0-52 0,-1 1 45 0,-1-1-44 16,-1 0 44-16,1 1-48 0,1-1 49 0,-2 0-31 16,0 0 32-16,0-2-36 0,-1-2 52 15,3 1-38-15,3-1 35 0,-2-3-35 0,3 1 42 16,0-3-46-16,1 2 36 0,2-3-42 0,2 1 41 0,-1-3-45 16,5-1 35-16,0 1-40 0,0-1 41 0,2-1-35 15,-1 0 40-15,8-4-40 0,-10 5 39 0,10-5-43 16,-9 6 35-16,9-6-42 0,0 0 39 0,0 0-37 15,0 0 26-15,0 0-33 0,9 3 41 0,-9-3-40 16,14-2 38-16,-14 2-34 0,21-2 33 0,-8 0-41 16,2-1 46-16,2 2-49 0,4 0 45 0,0-1-41 15,1 1 45-15,4 0-45 0,-1-1 42 0,3 4-42 16,0-2 44-16,-1 0-42 0,3-2 41 0,-5 2-43 16,2 2 34-16,1-2-29 0,-5 0 39 0,1 0-40 15,-4 1 44-15,1 0-38 0,-2 1 28 0,-3-2-28 16,-1 0 37-16,-2 0-34 0,0 1 41 0,-13-1-29 15,18 0 36-15,-18 0-26 0,16 0 33 0,-16 0-30 16,14 1 26-16,-14-1-32 0,13 0 13 0,-13 0-23 0,9 3 27 16,-9-3-32-16,0 0 26 0,9 2-29 15,-9-2 9-15,0 0-61 0,0 0-23 0,0 0-105 16,0 0-35-16,0 0-95 0,10-2-82 0,-10 2-88 0,-2-8-117 16,2 8-521-16,-3-9-742 0</inkml:trace>
  <inkml:trace contextRef="#ctx0" brushRef="#br1" timeOffset="105239.55">25098 10590 216 0,'-11'-5'412'16,"1"3"-37"-16,2-1-91 0,8 3-29 0,-14-4-16 16,14 4-17-16,-12-2-18 0,12 2-21 0,-9-3-24 15,9 3-10-15,0 0-4 0,-10-1-3 0,10 1-2 16,0 0-10-16,0 0-4 0,-11-2 1 0,11 2-7 16,0 0-6-16,0 0-3 0,0 0-5 0,0 0-8 0,-11-1-10 15,11 1-3-15,0 0-1 0,0 0 1 0,0 0 9 16,0 0 7-16,0 0-1 0,0 0-5 15,3 8 5-15,-3-8-42 0,12 4 41 0,-1 0-55 0,0-3 36 16,7 2-56-16,2-1 34 0,5 0-45 0,3-1 36 16,3 1-50-16,5-2 42 0,2 1-48 0,1 0 43 15,1-2-50-15,2 1 44 0,0 0-46 0,1-3 42 16,-2 5-42-16,-2-4 44 0,1 0-41 0,-3-1 35 16,-2 0-2-16,-7 0-3 0,-3 1-3 0,-3-1-5 15,-4 2 2-15,-2 0 42 0,-3-2-21 0,1 3 28 16,-5-3-40-16,-9 3 21 0,17-3-46 0,-17 3-23 15,7-2-147-15,-7 2-114 0,0 0-204 0,0 0-321 16,0 0-417-16,-11 1-840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6T05:21:55.7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16589 11521 108 0,'0'0'394'0,"0"0"-92"0,0 0-92 0,0 0-3 16,0 0-62-16,0 0 9 0,0 0-50 0,0 0 19 15,0 0-29-15,0 0 10 0,0 0-39 0,0 0 43 16,0 0-30-16,0 0 52 0,0 0-50 16,0 0 43-16,0 0-42 0,0 0 6 0,0 0 34 0,0 0-28 15,0 0 23-15,0 0-23 0,0 0 8 0,0 0-32 16,0 0 11-16,0 0-26 0,0 0 4 0,0 0-27 16,0 0 18-16,0 0-23 0,0 0 17 0,-7 6-21 15,7-6 13-15,-4 4-14 0,4-4 14 0,-3 8-13 16,3-8-2-16,-5 9-1 0,5-9 4 0,-6 10 2 15,3-3 1-15,-1-1 1 0,2 2 3 0,-5 0 12 16,4 0 2-16,-3 2 2 0,1-1-4 0,0 2-2 16,1-2 0-16,-3 2 2 0,0-1-18 0,2 2 6 15,-3-1-9-15,1 2 6 0,-1-1-12 0,2 0 6 0,-2 2-8 16,2-3 13-16,-2 4 0 0,-1-1-1 0,3-3 0 16,-1 4 7-16,-3 0-2 0,2-3 1 15,2 3-7-15,-2-2 1 0,-2 0-1 0,3 1 6 16,-1-1-7-16,-1 1 4 0,1 0-4 0,1-1-1 0,-1 0-5 15,-1 1 4-15,1 0 2 0,2 0-12 0,-2-1 6 16,-1 0-4-16,3 1 3 0,-2-1-5 0,2 1 1 16,-3 0-2-16,1-2 10 0,1 2-7 0,-1 0 10 15,-1-2 5-15,3 2 1 0,-1-1-3 0,-1 1-4 16,2-2-2-16,-1 2-1 0,-1-2-5 0,1 1 6 16,2-1-6-16,-4 3 8 0,4-2-7 0,-2 0 1 15,0 1 2-15,1-1-4 0,-2 0-30 0,2 1 42 16,-1-1-30-16,1 0 27 0,-2 1-29 0,3-2 42 15,-1 2-43-15,-2-1 44 0,4-1-36 0,-3 1 41 16,0-1-40-16,3 0 43 0,-1 1-41 0,-1 1 40 16,1-1-44-16,-3 2 39 0,3-2-39 0,0 2 32 15,0-1-1-15,-2 1-7 0,1 0-3 0,1 1-4 16,0-2-2-16,-2 1-1 0,2 3 1 0,-2-2 0 16,2-2 4-16,-2 1 9 0,3 1 2 0,-2 0 8 15,1 2-2-15,-3-4-4 0,4 3 1 0,-2-1 2 16,-1 2-1-16,2-1-6 0,-2-1 5 0,2 0-5 0,-2 1-4 15,3-1 1-15,-2 2-5 0,-2-3 1 0,3 2 3 16,-1 0 0-16,1 0 1 0,-2 0-3 16,1-2-4-16,2 3 2 0,-1-1-4 0,0-1-1 15,0 0 0-15,-1-1-14 0,3 2 15 0,-4-1-10 0,4-1 13 16,-3 0-9-16,3 2 4 0,-1-3-3 0,-1 3 14 16,1-3-15-16,-1 2 15 0,1 0-14 0,-1 0 12 15,2 0-12-15,-2 0 14 0,1 1-13 0,0 0 7 16,-2-1-8-16,4-1 7 0,-2 3-5 0,0-2 1 15,1 0-1-15,1 1 1 0,-1-2 0 0,2 1 3 16,-2-1-4-16,3-3 6 0,0 5-4 0,0-4 0 16,0 2-2-16,0-1-1 0,1 1 1 0,2-1-3 15,0 0 4-15,1 2 3 0,-2-1-2 0,5 0-3 16,-2-1-9-16,2 1 14 0,0-2-3 0,-1 0 0 16,2 1 0-16,2-2-2 0,-2 1-2 0,1-1 1 15,1 0-5-15,-1 0 3 0,0-1-2 0,1 1 0 16,0-1-4-16,2-1 3 0,0 0-1 0,-3 2-3 15,4-3 3-15,-1 2-2 0,-1-2 5 0,2 2-6 16,2-2 6-16,-3 0-5 0,3-1 3 0,-1 2-4 16,0-1 6-16,0-1-8 0,3 1 4 0,-3-1-2 15,1 0 4-15,-1 1-6 0,3-1 5 0,-3 1-5 0,5 0 3 16,-2 2 2-16,3-2 0 0,-1 2-1 0,2 0 1 16,-1-1-2-16,7 3 1 0,-6-1-3 0,0-1 5 15,5 1-6-15,-2 0 4 0,0-1-4 0,1 1 1 16,-2-1-1-16,0-1 1 0,0 0 0 0,-1-1 0 15,0 0 2-15,1-1-3 0,2 1 1 0,-3 0 0 16,0-3 1-16,3 2 3 0,0-2-5 0,-3 0 5 16,4 2-3-16,-2-2-12 0,0-3 18 0,2 3-2 15,-2-2 6-15,2 1-4 0,-2-1 6 0,1 0-5 16,1 0 4-16,-3 0-3 0,3-2 4 0,-2 3-5 16,0-2 1-16,2 2-5 0,-2-1 1 0,0-2 1 15,2 3-5-15,-1-3 3 0,1 0 1 0,-3 0-1 16,1 2-1-16,-2 0 3 0,2 0 0 0,2-1 1 0,-2 1 1 15,2-2 2-15,-1 4 4 0,-2-4-4 0,3 3 0 16,-3-3-1-16,1 2 0 0,0-1-2 0,-2 1 1 16,-1-2-2-16,0 1-2 0,0 0 2 15,-1 1-1-15,2-3 0 0,-2 2-2 0,2 1 2 0,2-2-3 16,1 1 2-16,-4 0-8 0,-1 0 7 0,4-1-1 16,-3 1 0-16,4 1-2 0,-5-2 3 0,3 2-5 15,3-1 2-15,-7 0-1 0,7 0 4 0,-2-1-4 16,1 1 1-16,1-1-2 0,-1 1 2 0,0-2 2 15,0 2 0-15,2 0-1 0,-1-2 1 0,0 1-1 16,1 0 3-16,-1-1-15 0,0 2 17 0,-1-2-1 16,3 2 2-16,-1-2-4 0,-2 0 1 0,2 1-8 15,-2 0 9-15,-1-1-4 0,-1-1-2 0,-1 1 1 16,-1 1 1-16,1-2 0 0,1 1-11 0,0-1 12 0,-2 0 1 16,0 1-4-16,2-1 3 0,-1 0-3 15,0 1 1-15,1-1-1 0,0 0 5 0,-1 0-3 16,0 0-1-16,3 0 1 0,-2 0 4 0,1 0-9 0,3 0 6 15,0 0-1-15,-3 0 1 0,0 0 0 0,-2 0 2 16,6 0-11-16,-5 0 8 0,5-1 1 0,-2 0 0 16,-2 1-3-16,-1-1 3 0,4-1-3 15,-3 1 2-15,-1-2 0 0,-1 1 2 0,2 0-4 0,-3-1 0 16,0-1 0-16,-3 1 1 0,1 0 4 0,-2-2 2 16,2 2-2-16,-3-3 2 0,0 3-1 0,-2-3 5 15,2-1-11-15,-2 1 11 0,0-1-6 0,0 0 2 16,0 0-6-16,-3 0 6 0,3 0-5 0,-1-1-4 15,0 3 7-15,0-3-1 0,0 0-4 0,-1 1 1 16,1 0-1-16,-1-2-3 0,0 1 4 0,1 0 4 16,-1 2-4-16,-1-3 2 0,1 0-2 0,-1 2-4 15,2-1 4-15,-2 1-6 0,1-1 1 0,-2-1 4 16,2 4-2-16,-3-2 2 0,1 1-14 0,-1 1 20 16,1-3-8-16,-1 3 5 0,0-1-5 0,1 1 7 15,-1-2-11-15,0 0 8 0,1 2-3 0,-1-2 3 16,0 0-4-16,3 0 4 0,-2-1-4 0,0-1 2 0,3 1-1 15,-3 0 5-15,2-1-7 0,0 0-1 0,-1-2 3 16,1 0-2-16,0 1 5 0,-2-1-2 0,3-1 3 16,-2 1-3-16,1-2 0 0,-1 0 1 15,1 1-6-15,1-3 7 0,-2 2 0 0,-2 1-2 0,4-1-1 16,-3-1-2-16,-1 0-1 0,4 2 4 0,-3-1 2 16,-1 0-3-16,4-2 1 0,-3 2 2 0,0-2-2 15,2 1-3-15,-1-1 4 0,1-1-1 0,-1 0 3 16,1 0-4-16,-1 3 3 0,-2-4-3 0,3 1 5 15,-1 3-6-15,-2-1 4 0,0 0-2 0,1 0 2 16,-1 0-9-16,0-1 8 0,3 1-2 0,-3 1 6 16,0-2-6-16,0 0 5 0,-1 2 2 0,1-1-1 15,-1 0-2-15,2 2-3 0,-1-2 2 0,-1 1-1 16,0 1-2-16,-1-1 2 0,1 1-5 0,0 0 5 16,-2-1 0-16,3 2-4 0,-3-3 2 0,1 6-4 15,-1-5 7-15,-2 4-5 0,4-3 5 0,-3 3-5 16,0-4 5-16,1 4-5 0,-2-2 0 0,1 1-1 0,0-1 6 15,0 1-3-15,1-1 4 0,-3 0-3 0,3 0 4 16,-3 0-5-16,2 0 3 0,-1-1-3 16,1 1 3-16,-1-3-2 0,0 4-2 0,-1-3 2 15,0 0-4-15,0-2 8 0,2 1-3 0,-2 3 2 0,-1-3 1 16,1 0-3-16,-1 3 4 0,1-3-2 0,-2-1-1 16,2 4 1-16,-1-3 1 0,-2 1-2 0,3 0-4 15,-2-2 0-15,0 1 4 0,1 1 0 0,-1-1-1 16,3 0-2-16,-3 1 7 0,0-2-7 0,0 2 3 15,1-2-2-15,-1 1 1 0,2 0-2 0,-1 0 4 16,0-2-7-16,-1 0 3 0,0 1 1 0,2-2-1 16,-1 1-1-16,0-2 3 0,0 2-1 0,-1 1 4 15,1-2-14-15,1 3 16 0,-1-4-4 0,0 3-4 16,1 0 4-16,-1-1-6 0,0-2 2 0,0 2 0 0,-1 0 2 16,2-1 1-16,0 1-8 0,-1-1 7 0,0 0-1 15,0-1-4-15,1 1 6 0,2 1-2 16,-3-3 1-16,1 2 1 0,-1 0-4 0,2 0 0 15,-1-2 3-15,-1 2 0 0,1-1 2 0,-1-1-5 0,1 0 3 16,1 0-1-16,-2 1-5 0,1-2 6 0,-2 1-1 16,2-2 1-16,-1 1 0 0,0-2-6 0,0 2 5 15,-1-1-1-15,1 0 1 0,0-1 0 0,-2 1-1 16,2 0 2-16,-1-2-7 0,0 3 2 0,-1 0 5 16,0-1-1-16,1 1 0 0,1 0-1 0,-2 0 3 15,1 1-3-15,1-1 2 0,-2 1-4 0,2 0 0 16,-1 1 4-16,0-1-3 0,-1 1-1 0,1 0 0 15,1 0 4-15,-1 0 0 0,0 1-2 0,2-1 2 16,-2 1-4-16,-1-1 3 0,3 2 1 0,-2-2-1 16,-1 0-1-16,3 0 0 0,-2-1 0 0,0 1-1 15,1-1-3-15,-1 1 4 0,-1-2 0 0,1 1 1 16,-1 0-2-16,1-1 1 0,-1 0 0 0,0 0-8 16,0 2 12-16,0-1-1 0,-1 1-2 0,1 3 0 15,0 0-1-15,0 0-2 0,0 0 6 0,-1 2-2 16,1 1 2-16,0-2-2 0,-1 5 0 0,1 0 0 15,0 0-5-15,0 2 5 0,-2-1-1 0,2 8-2 16,0-12-4-16,0 12 0 0,0-11-5 0,0 11 7 16,0-8-2-16,0 8 0 0,0 0-28 0,0-9-77 15,0 9-83-15,0 0-55 0,0 0-75 0,0 0-76 0,-2 12-92 16,2-12-92-16,-7 16-208 0</inkml:trace>
  <inkml:trace contextRef="#ctx0" brushRef="#br0" timeOffset="14630.21">16044 17971 530 0,'0'0'448'0,"0"0"-74"0,0 0-79 0,0 0-34 16,0 0-45-16,0 0-47 0,0 0-29 0,9 2-40 16,-9-2-10-16,0 0-12 0,0 0 5 0,0 0-18 0,0 0 13 15,0 0-19-15,0 0 29 0,6 4-5 16,-6-4 33-16,0 0 1 0,0 0 29 0,0 0-4 16,0 0 19-16,0 0-26 0,0 0 18 0,0 0-19 0,13-4 21 15,-13 4-13-15,2-5-18 0,-2 5 0 0,4-7-9 16,-4 7-14-16,4-12 0 0,-4 12-8 0,3-12 26 15,-2 4-45-15,0 0 29 0,2-1-39 0,0-1 23 16,0 1-44-16,-2-2 26 0,2 1-41 0,-1-1 29 16,2-1-38-16,-1 1 31 0,-2 0-33 0,4-3 32 15,-2 2-38-15,-1-1 6 0,3-1-2 0,-2 1 17 16,1-1 8-16,-2 0 2 0,2-2-28 0,-1 0 27 16,1 1-25-16,-2-1 26 0,2 0-28 0,1 1 19 15,-1 0-19-15,-2-3 21 0,2 2-16 0,0 1 18 16,1-3-13-16,-2 2 14 0,1-1-15 0,1-1 12 15,-2 2-16-15,3-1 9 0,-4 0-13 0,3-1 11 16,1 1-21-16,-4 0 2 0,4-1 0 0,-2 1-3 16,1-1 0-16,-1 0 5 0,0-1-5 0,0 2-1 15,-2-2 2-15,2 2 2 0,1-1 8 0,-2 0-16 16,1 1 13-16,-2-1-19 0,1 2 21 0,1-1-17 16,-2-1 15-16,2 2-18 0,-1-2 17 0,2 1-14 0,-3-2 10 15,2 1-6-15,0 1 15 0,-2 0-13 16,2 1 6-16,0-1-4 0,-1 1 10 0,1-2-13 15,1 4 11-15,-3-2-14 0,2 1 11 0,1-1-1 16,-1 1-2-16,0 2-14 0,0-3 12 0,2 2-12 0,-2-1 14 16,2 2-11-16,-2 0 8 0,1-1-11 0,-1-1 14 15,0 1-17-15,2 1 20 0,-2-2-16 16,1 2 11-16,0 0-8 0,-1-1 5 0,0 4-8 0,2-2 13 16,-2-2-14-16,0 3 8 0,1-4-5 0,-1 4 8 15,1-2-17-15,-1 1 19 0,2 0-13 0,-2 0 12 16,3-1-11-16,-4 0 4 0,3 1-3 0,-1 1 2 15,1-3 1-15,-1 0 4 0,0 2-2 0,0-2-2 16,2 2 4-16,-3-1-8 0,2 2 4 0,-2 0 0 16,0 0-1-16,-1 1 2 0,3-1 1 0,-2 1-1 15,-2 0 10-15,4 0-11 0,-2 0 7 0,1 1-10 16,-1 1 11-16,0-1-9 0,1 0 6 0,-1-1-5 16,2 2-7-16,-2-2 16 0,1 0-12 0,-1 4 10 15,1-4-11-15,0 2 10 0,2-1-10 0,-2-1 14 0,0 2-12 16,-1 0 8-16,2 1-8 0,-2-3 12 15,2 2-15-15,-2 0 13 0,3 0-13 0,-2 0 12 16,0 0-14-16,-1 0 15 0,3 3-18 0,-3-3 15 0,1 1-12 16,-1 2 13-16,3-2-13 0,-2 2 12 0,2-2-11 15,0 0 12-15,-2 2-11 0,1-2 15 16,3 2-15-16,-4-1 5 0,3 1-2 0,-3-1 8 0,3 0-9 16,-1 1 11-16,0 0-13 0,0-1 10 0,1 1-9 15,0 0 12-15,-2-1-18 0,3 2 19 0,-2 1-15 16,1-2 12-16,0 1-4 0,0 0 4 0,1 0-1 15,0 2-2-15,-9 2 1 0,14-6-3 0,-7 3 0 16,-7 3 4-16,18-3-4 0,-18 3-2 0,17-4 4 16,-17 4-2-16,19-3 1 0,-19 3-4 0,19-2 5 15,-19 2 0-15,21-2-13 0,-21 2 3 0,20-2 13 16,-20 2-13-16,22-1 14 0,-22 1-12 0,19-1 9 16,-19 1-9-16,19-2 14 0,-19 2-9 0,21 0 4 15,-21 0-10-15,20-1 13 0,-20 1-16 0,21 0 17 16,-21 0-14-16,22 1 13 0,-10-1-14 0,0 0 15 15,-12 0-9-15,23 2 12 0,-11-2-15 0,0 1 9 16,-2-1-8-16,-10 0 10 0,24 1-7 0,-24-1 7 0,23 0-13 16,-10 2 11-16,-13-2-10 0,23 0 12 0,-10 0-9 15,0 0 9-15,0 2-11 0,-1-2 13 16,1 1-11-16,2-1 10 0,-3 0-11 0,2 0 12 0,0 1-15 16,-1-1 17-16,2 1-15 0,-1 1 7 0,0-1-8 15,-1 0 13-15,2 1-11 0,1-2 8 0,-1 1-12 16,-1 0 17-16,3 0-16 0,-3 1 16 0,4-1-12 15,-3-1 10-15,0 1-12 0,1 1 13 0,-1 0-14 16,-1-1 14-16,5 0-19 0,-5-1 18 0,4 1-14 16,-4 1 15-16,4 0-11 0,-1 0 13 0,1-1-16 15,-2 0 13-15,2 2-12 0,1-2 12 0,-1 0-14 16,1 1 17-16,-2 1-18 0,2-2 6 0,0 0 0 16,-1-1 6-16,0 2-3 0,0 0 4 0,0 0-11 15,1-1 12-15,-2 0-10 0,2 1 11 0,-2-1-14 0,0 0 16 16,-1-1-13-16,0 1 10 0,-2-1-11 15,3 2 2-15,-3-2 2 0,3 0 11 0,-2 0-9 16,0 0 7-16,1 1-11 0,0-2 12 0,-3 1-14 0,4 0 9 16,-2 0-8-16,0-2 13 0,1 2-16 0,0-1 11 15,-3 1-7-15,4 0 8 0,-3 0-13 16,2 0 14-16,-3 0-10 0,4 1 10 0,-3-1-15 16,1 2 18-16,1 1-19 0,1-2 17 0,-3 0-11 0,4 1 10 15,-2 0-10-15,0 1 10 0,2 0-11 0,-4-2 10 16,-1 0-10-16,2 2 12 0,-2-2-12 0,1 1 10 15,0-1-7-15,-1 1 10 0,0-1-12 0,-2-1 9 16,3 1-7-16,-1 0 8 0,1 1-10 0,-2-1 10 16,2-1-15-16,-3 0 18 0,2 1-13 0,0-1 10 15,0 0-10-15,-1 2 13 0,1-4-15 0,0 2 10 0,0 0-10 16,0 0 12-16,-1-1-10 0,1 1 8 16,2 0-6-16,-3 0 7 0,-1-1-11 0,2-1 14 15,0 2-14-15,0 0 8 0,-13 0-7 0,22-1 14 16,-22 1-19-16,22 0 16 0,-22 0-12 0,23 0 13 15,-23 0-16-15,20-1 15 0,-20 1-11 0,20 1 12 16,-20-1-12-16,19 0 14 0,-19 0-15 0,21 0 15 16,-21 0-13-16,19 0 12 0,-19 0-14 0,24 1 11 0,-12-1-18 15,0 0 17-15,0 0-6 0,-12 0 9 0,24 2-12 16,-12-2 14-16,-2 1-14 0,4-1 11 16,-4 0-12-16,-10 0 13 0,23 1-11 0,-23-1 10 0,23 0-10 15,-23 0 10-15,18 2-12 0,-18-2 13 0,19 1-8 16,-19-1 4-16,19 1-11 0,-19-1 16 0,17 1-15 15,-17-1 14-15,19 2-7 0,-19-2 6 0,18 1-12 16,-8 0 14-16,-10-1-11 0,20 4 9 0,-20-4-12 16,21 1 11-16,-10 0-12 0,0-1 13 0,-1 1-10 15,-10-1 12-15,22 3-14 0,-22-3 15 0,19 1-13 16,-19-1 12-16,19 0-15 0,-19 0 12 0,21 2-10 16,-21-2 6-16,18 0-4 0,-18 0 12 0,17 0-14 15,-17 0 12-15,17 0-12 0,-17 0 11 0,18 0-12 16,-18 0 12-16,14 0-15 0,-14 0 17 0,19 0-15 15,-19 0 14-15,14 0-12 0,-14 0 10 0,18 1-5 0,-18-1 7 16,17 0-14-16,-17 0 14 0,15 0-13 16,-15 0 12-16,17 0-10 0,-17 0 11 0,15 0-13 0,-15 0 12 15,18 1-11-15,-18-1 6 0,17 0-5 16,-17 0 10-16,19 1-14 0,-19-1 17 0,18 2-13 16,-18-2 10-16,19 0-12 0,-19 0 13 0,20 1-12 0,-20-1 10 15,19 3-11-15,-19-3 12 0,20 2-10 0,-10-1 11 16,-10-1-11-16,18 1 11 0,-18-1-13 0,15 1 13 15,-15-1-16-15,17 2 12 0,-17-2-7 0,15 4 11 16,-15-4-19-16,15 2 19 0,-15-2-12 0,14 3 12 16,-14-3-11-16,16 4 8 0,-16-4-9 0,14 4 9 15,-14-4-8-15,15 4 9 0,-9-1-12 0,-6-3 14 16,15 5-14-16,-15-5-1 0,14 7 4 0,-7-4 14 16,1 2-15-16,2-1 11 0,-2 1-8 0,0 1 13 15,2-3-19-15,-4 4 15 0,3 0-14 0,0-1 11 16,1 2-9-16,-1-1 9 0,-1 0-9 0,1 0 0 15,0 3 5-15,0-1-3 0,0 1 8 0,-2-2-8 16,2-1 10-16,-2 2-14 0,-1-1 16 0,3 0-12 16,-4-2 8-16,0 2-13 0,2-1 14 0,-2 0-12 0,-1 0 12 15,2 2-12-15,-2-3 13 0,0 2-10 0,-2-1 11 16,2 1-9-16,-1 0-6 0,-1-1 14 16,2 2-10-16,2 1 13 0,-3 0-17 0,1 0 21 15,-2 0-16-15,2 1 11 0,1 1-17 0,-1-1 12 0,2 2-8 16,-2-3 7-16,0 5-5 0,1-1 7 0,-1 0-7 15,1 1 10-15,-1 0-14 0,2-2 9 0,-2 0-8 16,1 2 14-16,-1-3-16 0,0 1 18 0,0-1-16 16,0 0 14-16,1 0-13 0,-3 0 15 0,2 2-16 15,1-3 14-15,-2 2-14 0,1 0 13 0,1 0-12 16,-1 1 11-16,1-1-9 0,0 0 8 0,-1 2-12 16,0 0 12-16,1-2-10 0,-1 0 6 0,1 2-5 15,0-3-2-15,-3 0 3 0,3 2 1 0,-1 0 0 16,0 1-1-16,1 0 1 0,-2-3 2 0,2 5-4 0,-1-3 3 15,-2 1-2-15,3 0 3 0,-2 1-2 16,-1-1 1-16,2-1 2 0,0 2-4 0,-1-1 5 16,2 1-2-16,-3-2 0 0,1 2-1 0,-1-1 4 15,2 1-3-15,-1 0 0 0,-1-1 3 0,2 1-3 0,-1 0 3 16,-2-1-5-16,3 2 6 0,0-1-8 16,-2-1 5-16,1 0 2 0,1 3 1 0,-2-4-5 0,1 4 4 15,-1-4-1-15,2 2 0 0,-1 0 0 0,-1 1 3 16,3-1-3-16,-3-2 10 0,0 1-6 0,1-2 9 15,-1 2-15-15,2-2 18 0,-3 1-18 0,3-1 15 16,-2 0-12-16,0 1 1 0,1-1 1 0,-2 0 4 16,3 1 0-16,-2-1 4 0,1 2 7 0,-2-2 1 15,3 0-1-15,-3 1 0 0,2-2-1 0,-2 1 0 0,2 2-1 16,-1-2-1-16,1-1-5 0,-2 1 4 16,0 0-4-16,2 1 2 0,-1-1-2 0,1 0 1 0,-2 1-3 15,2-1 3-15,-2-1 4 0,3 0 0 0,-3 1 39 16,2 0-45-16,-2-1 36 0,3-2-38 15,-3 2 36-15,2 0-41 0,-2-1 41 0,2 1-49 0,-1-1 39 16,-1-1-40-16,1 2 36 0,0-3-40 0,-2 4 44 16,3-3-37-16,-1 1 38 0,-2-2-42 0,2 2 42 15,-1-1-44-15,0 0 33 0,-1-1-31 0,1-1 41 16,1 1-45-16,-2 1 40 0,1-2-42 0,0 2 40 16,-1-3-40-16,0 2 43 0,2 0-45 0,-2-1 3 15,2 0 7-15,-2 1-3 0,0-1 10 0,1 0 3 16,1 1 4-16,-1 0 3 0,3 0-6 0,-2 0 3 0,0 0-2 15,-1-1-1-15,0 0-1 0,2 2-2 0,-1-1 0 16,0-1-1-16,-1 1 1 0,1-1 0 0,0 1-2 16,0 1 2-16,2-1-1 0,-4 0-2 0,4 0 2 15,0 0 0-15,-2-1 1 0,1 0-2 0,-2 0 0 16,2-3 4-16,-1 3 1 0,-2-8 7 0,4 12 4 16,-4-12 6-16,5 11 9 0,-5-11 3 0,3 11 7 15,-3-11 5-15,1 6 7 0,-1-6-2 0,0 0 8 0,6 9-12 16,-6-9 14-16,0 0-21 0,2 6 22 15,-2-6-31-15,0 0-11 0,2 7-22 0,-2-7 0 0,0 0 0 16,0 0 0-16,4 8 0 0,-4-8 0 0,0 0 0 16,5 5 0-16,-5-5 0 0,0 0 0 0,4 5 0 15,-4-5 0-15,0 0 0 0,0 0 0 0,0 0 0 16,0 0 0-16,0 0-243 0,0 0-601 0,-12-10-1394 16,-3-4-2027-16</inkml:trace>
  <inkml:trace contextRef="#ctx0" brushRef="#br1" timeOffset="106619.6">24661 12302 163 0,'0'0'212'0,"-1"-8"-61"0,1 8-27 15,-3-9-22-15,3 9-21 0,-1-8-11 0,1 8-12 16,-4-10-11-16,4 10-7 0,-1-7-2 0,1 7-15 16,-3-7 1-16,3 7-3 0,-1-8-6 0,1 8-4 15,-2-8 0-15,2 8 4 0,0 0 1 0,-2-10 0 16,2 10 4-16,2-7-7 0,-2 7-2 0,0 0 0 16,1-9-3-16,-1 9 0 0,0 0-4 0,1-9 0 0,-1 9-3 15,0 0-1-15,3-8 2 0,-3 8-1 0,0 0 1 16,2-8-6-16,-2 8-1 0,0 0 2 0,3-9-5 15,-3 9 2-15,0 0-3 0,0 0 5 16,0-8-7-16,0 8-1 0,0 0 0 0,1-8 4 0,-1 8-8 16,0 0 0-16,0 0-8 0,1-9-13 0,-1 9-16 15,0 0-25-15,0 0-32 0,0-7-173 0,0 7 260 16</inkml:trace>
  <inkml:trace contextRef="#ctx0" brushRef="#br0" timeOffset="177780.35">14943 17037 5 0,'0'0'37'0,"0"0"53"0,0 0-76 15,8-3 55-15,-8 3-69 0,0 0 60 0,0 0-57 0,0 0 63 16,0 0-47-16,0 0 60 0,0 0-62 0,0 0 50 16,0 0-61-16,0 0 48 0,0 0-62 15,9-3 46-15,-9 3-51 0,0 0 49 0,0 0-54 16,0 0 51-16,0 0-54 0,0 0 50 0,0 0-52 0,0 0 52 15,0 0-51-15,0 0 49 0,9-1-46 0,-9 1 48 16,0 0-51-16,0 0 44 0,0 0-46 16,0 0 45-16,0 0-44 0,0 0 46 0,0 0-47 0,10-2 47 15,-10 2-48-15,0 0 46 0,0 0-47 0,0 0 41 16,0 0-39-16,0 0 52 0,13-2-59 0,-13 2 43 16,0 0-70-16,0 0 46 0,0 0-81 0,11-1 44 15,-11 1-92-15,0 0 39 0</inkml:trace>
  <inkml:trace contextRef="#ctx0" brushRef="#br2" timeOffset="-118460.46">16969 13439 219 0,'0'0'215'16,"0"0"-48"-16,0 0-30 0,0 0-25 0,-7 3-20 16,7-3-20-16,0 0-14 0,0 0-17 0,0 0-8 15,0 0-47-15,0 0-97 0,0 0-210 0,-11-1 222 16</inkml:trace>
  <inkml:trace contextRef="#ctx0" brushRef="#br2" timeOffset="-115616.2">16933 16781 72 0,'-3'29'210'0,"2"-2"-60"16,0-2-37-16,1-2-20 0,0-3-25 0,0-1-15 16,0-2-10-16,0-2-4 0,0-2-9 0,0 2-8 15,0-4 0-15,0 3-10 0,0-3-15 0,0-2-20 16,0 1-16-16,-1-3-27 0,1 0-35 0,0 1-120 16,-2 0 70-16</inkml:trace>
  <inkml:trace contextRef="#ctx0" brushRef="#br2" timeOffset="-110823.89">16859 11036 480 0,'0'0'487'0,"0"0"-81"0,0 0-40 0,0 0 12 0,-9-2 26 16,9 2-82-16,0 0 19 0,-9-4-70 0,9 4 43 15,0 0-62-15,-13-4-1 0,13 4-10 0,-9-4-15 16,9 4-3-16,0 0-19 0,-11-3-12 16,11 3-16-16,0 0-20 0,-13-4-25 0,13 4-30 0,0 0-21 15,0 0-17-15,0 0-7 0,-10 1-2 0,10-1 3 16,1 9 4-16,-1-9-6 0,5 11-1 15,-2-2-7-15,4-3-6 0,-3 3-6 0,4 1-7 0,-2-2-7 16,3 2-2-16,1 0-3 0,1 2-3 0,-2-3 0 16,1 2-4-16,0-2-3 0,-1 2 0 0,1-2 0 15,-1 1-4-15,0-3-3 0,-2 3-4 0,0-4-11 16,0 1-31-16,-2 1-34 0,1-2-52 0,-2-1-52 16,-4-5-55-16,10 8-37 0,-10-8-39 0,7 7 3 15,-7-7-96-15,7 5-21 0,-7-5-58 0,0 0-32 16,0 0-480-16,13-3-602 0</inkml:trace>
  <inkml:trace contextRef="#ctx0" brushRef="#br2" timeOffset="-110487.5">17117 10976 174 0,'3'-9'544'0,"-1"1"-123"0,1 0-54 0,-2 1 0 15,2-1-10-15,-1 2-36 0,1-1-37 16,-3 7-18-16,4-13-17 0,-4 13-5 0,5-11-13 15,-5 11-18-15,2-9-21 0,-2 9-35 0,3-6-28 0,-3 6-22 16,0 0-19-16,2-7-12 0,-2 7-13 0,0 0-8 16,0 0-3-16,0 0-7 0,-2 11 0 0,-1-1-1 15,1-1 6-15,-1 3 3 0,-3 4-5 16,3 1-2-16,-2 1-6 0,0 4-4 0,-2 2 5 0,2 2-8 16,-2-1 5-16,2 2-2 0,-2 5-51 0,-1-2 58 15,1 3-52-15,1-3 52 0,0-2-56 0,3 0 50 16,-4-1-54-16,5-1 53 0,-2 1-57 0,-1-3 6 15,2 0 2-15,-1-3 3 0,3-2 0 0,-3 1 2 16,4-2 1-16,-2-1 5 0,-1-4-2 0,3 2 7 16,-1-4-14-16,-2 0-16 0,3 0-48 0,-1-2-36 0,0-2-87 15,1-7-84-15,-2 13-56 0,2-13-91 16,-5 10-56-16,5-10-114 0,-3 5-335 0,3-5-506 16</inkml:trace>
  <inkml:trace contextRef="#ctx0" brushRef="#br2" timeOffset="-109888.21">16662 10762 482 0,'0'0'394'0,"0"0"-61"0,0 0-52 0,0 0-32 16,-10 1-26-16,10-1-26 0,0 0-21 0,0 0-7 15,0 0 6-15,0 0 11 0,-9 4-1 0,9-4-9 16,0 0-6-16,0 0-7 0,6 6-13 0,-6-6-7 16,0 0-6-16,11 1-12 0,-11-1-16 0,14-1-14 15,-3-3-13-15,3-1-11 0,3 3-15 0,-1-4-10 16,6-2-6-16,1-1-2 0,-1 1 0 0,2-1 1 16,-1 0 3-16,-1-1-2 0,-2 2-2 0,2 1-9 15,-4-1 1-15,-4 3-5 0,1 0 4 0,-3 0-8 16,-2 2-2-16,0-1-1 0,1 1-1 0,-4 0-7 0,-7 3-4 15,14-5-1-15,-14 5-22 0,12-4-37 16,-12 4-52-16,10-2-22 0,-10 2-108 0,0 0-35 16,17 2-90-16,-17-2-78 0,11 2-105 0,-11-2-366 0,13 2-480 15</inkml:trace>
  <inkml:trace contextRef="#ctx0" brushRef="#br2" timeOffset="-109217.84">17499 11016 56 0,'-14'3'672'0,"14"-3"-116"0,-11 2-111 0,11-2 40 16,-12 1-89-16,12-1 4 0,0 0-101 16,-16 0 5-16,16 0-87 0,0 0 15 0,0 0-75 15,-16 0 19-15,16 0-85 0,0 0 27 0,0 0-68 0,0 0-7 16,1-10-3-16,-1 10-8 0,11-7 3 0,-2 1-10 15,-2-1-5-15,4 2-2 0,1-1-4 16,1-3-3-16,0 3 0 0,2-1 4 0,-2 1-7 0,4 0-3 16,-3 1 3-16,1-1-2 0,-1 0 1 0,0 2-2 15,-2 1-2-15,0 1 0 0,-3-1 0 0,-9 3 0 16,17-2 3-16,-17 2 1 0,15 5 2 0,-15-5-2 16,9 7-1-16,-6-2 2 0,-2 4 2 0,-1-1 14 15,0 3-19-15,-2-1 0 0,-1 3 0 0,-3 0-1 16,-1 4-2-16,-3 3 1 0,1 0 3 0,-1 0 1 15,-3 0-5-15,0 4 1 0,-3-2 1 0,4-2 8 16,-1 0 12-16,-1-1 7 0,3 0 7 0,-2-3-10 16,4-3-4-16,0-1-6 0,3 2-4 0,-3-4 2 15,4 0-2-15,0-3-11 0,1 2 2 0,1-1-1 0,3-8 0 16,0 10 2-16,0-10 11 0,8 7-10 16,-8-7-8-16,14 3 0 0,-4-5 3 0,4 0-2 15,0-3 4-15,3 0-4 0,1 1 0 0,-2-1 1 16,5-3 0-16,-1 1 0 0,1-1 1 0,-2 0 4 0,0 4 4 15,0-4 7-15,0-1 21 0,-2 3 16 16,0 0 13-16,-3-2 7 0,0 4 0 0,-3-1-3 0,-1 1-3 16,-1-1-14-16,-1 1-6 0,-8 4-10 0,14-5-7 15,-14 5-5-15,10-4-12 0,-10 4-24 0,8-4-48 16,-8 4-65-16,0 0-72 0,6-5-65 0,-6 5-16 16,0 0-139-16,0 0-36 0,0 0-100 0,-6-6-94 15,6 6-317-15,-6-5-547 0</inkml:trace>
  <inkml:trace contextRef="#ctx0" brushRef="#br2" timeOffset="-108867.89">17393 10742 547 0,'0'0'424'0,"-14"-2"-74"0,14 2-48 16,-11 0-32-16,11 0-39 0,0 0-35 15,-13 2-29-15,13-2-10 0,0 0 3 0,0 0 6 0,-10 2-5 16,10-2-2-16,0 0-2 0,0 0-2 0,0 0-5 16,15-1-8-16,-15 1-18 0,17-5-6 0,-5 2-14 15,2-3-9-15,4 0-10 0,-2-1-4 0,5-1-5 16,2-1 0-16,-2 1-10 0,2-1-8 0,-2-1-5 15,0 0-6-15,-2 4-8 0,0-2-1 0,-3-1-9 16,0 4-12-16,-3-2-2 0,1 0-4 0,-4 2-1 16,-1 1-3-16,-1 0-9 0,1 1-17 0,-3-1-36 15,-6 4-21-15,12-4-124 0,-12 4-46 0,0 0-135 16,0 0-114-16,14 0-622 0,-14 0-734 0</inkml:trace>
  <inkml:trace contextRef="#ctx0" brushRef="#br2" timeOffset="-105457.31">18630 10987 420 0,'-8'-4'342'15,"8"4"-62"-15,0 0-35 0,0 0-30 0,-8-2 2 16,8 2-40-16,0 0-18 0,0 0-17 0,0 0-8 16,0 0-19-16,-8-5-1 0,8 5 8 0,0 0-2 0,0 0 4 15,0 0-4-15,0 0-3 0,0 0-6 16,-6-4-14-16,6 4-13 0,0 0-4 0,0 0-4 15,0 0-1-15,-8-4-2 0,8 4 3 0,0 0-2 0,0 0 7 16,0 0-5-16,-9-2-4 0,9 2 16 0,0 0-26 16,0 0-3-16,0 0-9 0,0 0-3 0,0 0-11 15,0 0-1-15,-5-4-10 0,5 4-4 0,0 0 0 16,0 0-1-16,0 0-2 0,0 0 3 0,0 0 17 16,0 0 3-16,0 0 8 0,5 5 2 0,-5-5 5 15,6 8-3-15,-2-2-7 0,1 0-6 0,2-1-2 16,-1 5-5-16,2-4-3 0,-2 3-6 0,3 2 0 15,1-2-2-15,2 2-9 0,-2 0-1 0,3 0-3 16,-2-1-1-16,0 1 1 0,4 3-4 0,-5-5-2 16,5 2-1-16,-4-2 3 0,0-2-4 0,2 3 0 15,-3-2 2-15,0 0 1 0,1 0-6 0,-2-3-5 16,-2 2-6-16,3-2-17 0,-3 1-33 0,-1-1 7 16,1 1-93-16,-7-6-10 0,12 6-101 0,-12-6-13 0,9 5-85 15,-9-5-43-15,8 6-60 0,-8-6-487 16,0 0-532-16</inkml:trace>
  <inkml:trace contextRef="#ctx0" brushRef="#br2" timeOffset="-105069.71">18989 11014 567 0,'0'0'456'0,"0"-13"-75"0,0 13-34 16,2-13-5-16,-2 13-19 0,2-13-49 0,-2 13-40 15,3-11-34-15,-3 11-36 0,4-11-18 0,-4 11-15 16,2-7-14-16,-2 7-10 0,4-8-10 0,-4 8-4 16,1-8-3-16,-1 8 7 0,0 0-5 0,4-7-4 15,-4 7-7-15,0 0-9 0,0 0-11 0,1-10 3 16,-1 10 7-16,0 0 2 0,0 0 8 0,3 9-2 16,-3-9 0-16,1 9 1 0,2-1-9 0,-3 1 4 15,0 2 5-15,-3 2-5 0,2 2 0 0,1 1-4 0,-1 3-2 16,-2 1-5-16,1 1-8 0,-1 4-8 0,-1-1-4 15,0 2-5-15,-1 1-7 0,1-1-7 16,-1-1-1-16,2-1-4 0,-1 1-57 0,1 0 63 0,-1-5-61 16,3 0 55-16,-2-2-52 0,2 1 63 0,0-2-63 15,-1-2 65-15,1-1-35 0,1-1 29 16,0 0-62-16,0-2 64 0,-1 0-62 0,1-4 59 0,-1 2-63 16,1-2 47-16,0-7-96 0,0 14-1 0,0-14-92 15,0 9-29-15,0-9-60 0,0 0-58 0,1 8-51 16,-1-8-48-16,0 0-38 0,0 0-135 0,0 0-312 15,2-8-476-15</inkml:trace>
  <inkml:trace contextRef="#ctx0" brushRef="#br2" timeOffset="-104588.22">18675 10789 130 0,'0'0'450'0,"-9"-2"-122"0,9 2-55 0,-9-3-45 15,9 3-16-15,-8-2-10 0,8 2-24 0,0 0 26 16,-15-2-80-16,15 2 32 0,0 0-50 0,0 0 34 16,-13-1-23-16,13 1 0 0,0 0-4 0,0 0-6 15,-10-1-3-15,10 1-8 0,0 0-2 0,0 0-2 16,0 0-5-16,0 0-14 0,0 0 0 0,0 0 12 16,0 0 19-16,0 0 2 0,0 0-10 0,0 0 19 15,10-3-32-15,1 2 18 0,0 0-40 0,3-3 28 16,3 1-7-16,1-1-5 0,3 0-3 0,0 0-9 15,3-2 0-15,0 1-7 0,-1 1-9 0,0 0-11 16,0-2-1-16,-2 2-5 0,-3 1-8 0,-2-1-1 16,0 2-4-16,-2 0-5 0,-3-1-5 0,1 1-4 0,-2 0-1 15,-10 2 1-15,15 0-8 0,-15 0-30 16,16-4-42-16,-16 4-44 0,11-1-52 0,-11 1-59 16,14 0-47-16,-14 0-56 0,14 2-68 0,-14-2-93 0,18 1-502 15,-18-1-595-15</inkml:trace>
  <inkml:trace contextRef="#ctx0" brushRef="#br2" timeOffset="-103966.83">19565 10829 561 0,'-7'4'440'0,"7"-4"-74"16,0 0-34-16,0 0-10 0,-8 5-10 16,8-5-41-16,0 0-24 0,-5 4-16 0,5-4-15 15,0 0-9-15,-9 4-10 0,9-4-6 0,0 0-15 0,0 0-14 16,-5 3-16-16,5-3-25 0,0 0-14 0,0 0-46 15,0 0 35-15,0 0-36 0,0 0 41 0,0 0-44 16,0 0 49-16,0 0-68 0,12 0 40 0,-12 0-63 16,14-3 44-16,-5 0-57 0,2 2 43 0,1-3-36 15,4-1 53-15,-2 1-83 0,3 1 48 0,-2-1-48 16,3 1 53-16,-2 1-53 0,1-3 47 0,0 2-54 16,0 1 53-16,-4-1-51 0,2 3 50 0,-4-1-53 15,3 0 57-15,-14 1-56 0,20 2 53 0,-10 1-48 16,-10-3 50-16,13 5-49 0,-13-5 62 0,9 8-58 15,-9-8 57-15,2 13-56 0,-2-4 58 0,-2 1-55 16,-2 2 52-16,-3 3-3 0,1 1-5 0,-4-1-4 16,-2 5-7-16,-1 2-3 0,-3 1 5 0,0 1-2 15,-1-2 38-15,-1 0-10 0,2 0 1 0,-3-1 4 16,1-2-8-16,3-3 0 0,-1 1 2 0,3-1-4 16,-2-3-2-16,4-2-6 0,2 1-3 0,1-4-11 15,2 0 0-15,-3 0-5 0,5-2-1 0,2 1-3 0,2-7 1 16,0 9-3-16,0-9-3 0,9 4 3 0,-9-4-5 15,19 2-2-15,-5-4-4 0,1 1 4 16,4-2-8-16,1 1 2 0,4-3 0 0,1-1-2 0,1 2 9 16,1 0-3-16,-3 0 0 0,4 0-2 0,-4 0 2 15,1 0-2-15,-4 1-2 0,-3 3-3 0,0-1 0 16,-2 0-7-16,-1 1-13 0,-4 0-47 0,3 0-80 16,-14 0-108-16,17 1-90 0,-17-1-188 0,15 1-190 15,-15-1-562-15,5 4-894 0</inkml:trace>
  <inkml:trace contextRef="#ctx0" brushRef="#br2" timeOffset="-93646.25">2764 11606 212 0,'0'0'350'0,"0"0"-53"16,-4-7-31-16,4 7-47 0,0 0 9 0,-3-8-53 15,3 8 31-15,-3-5-35 0,3 5 45 0,0 0-48 16,-4-8 25-16,4 8-31 0,0 0 8 0,-5-7-18 16,5 7-7-16,0 0-46 0,-4-5-3 0,4 5-37 15,0 0 3-15,0 0-36 0,0 0 14 0,0 0-23 16,0 0 23-16,0 0-17 0,0 0 21 0,0 0-12 15,8 6 23-15,-8-6-9 0,10 10 16 0,-4-5-14 16,2 0 2-16,0 1-2 0,0 1-2 0,0-1 3 16,1 1 8-16,1 0-13 0,2 0-4 0,-2 1 18 15,4 1 2-15,-2-3-5 0,-2 4-7 0,1-4-9 16,1 3-8-16,-2-3-4 0,3 0-6 0,-4 0-2 16,0 1-5-16,1-2-18 0,-1 1 19 0,0-1-4 0,0 0-4 15,-3 0-1-15,2-1 4 0,0 0-9 0,-8-4 4 16,11 8 0-16,-11-8-2 0,10 6 0 15,-10-6-2-15,8 5 0 0,-8-5-12 0,9 4-32 0,-9-4-50 16,6 4-30-16,-6-4-65 0,5 4-26 0,-5-4-81 16,0 0-10-16,0 0-100 0,8 4-78 0,-8-4-365 15,0 0-392-15</inkml:trace>
  <inkml:trace contextRef="#ctx0" brushRef="#br2" timeOffset="-93083.85">3179 11484 395 0,'0'0'314'0,"0"0"-52"0,0 0-55 15,4-5-1-15,-4 5-62 0,0 0 16 16,6-4-49-16,-6 4 31 0,0 0-46 0,0 0 45 0,7-5-48 16,-7 5 34-16,0 0-43 0,0 0 38 0,0 0-33 15,0 0 31-15,5-4-27 0,-5 4 22 16,0 0-31-16,0 0 10 0,0 0-32 0,0 0 1 0,0 0-25 16,0 0 15-16,0 0-28 0,0 0 24 0,0 0-17 15,0 0 29-15,0 0-10 0,4 8 26 0,-4-8-11 16,0 0 18-16,0 12-12 0,0-12 15 0,-2 12-5 15,1-5-2-15,1 0 8 0,-1 4-5 0,0 2-8 16,-2-1-2-16,2 2-9 0,-2 2-1 0,1 1-10 16,-1 2-3-16,-2-1-7 0,3 1-2 0,-1 2-6 15,-1-1 1-15,-1 3-8 0,1 0 6 0,0 1-9 16,2 0 7-16,-5 1-5 0,4-1 5 0,-3 0-12 16,3-1 10-16,-3-1-18 0,3 3 18 0,-5-2-15 15,3-1 13-15,1 1-13 0,0-5 17 0,-2 1 0 16,2 0-3-16,-2 0 3 0,2-4-1 0,-1 1-2 0,1-1-1 15,0 1 3-15,0-4-5 0,0 0-5 16,2-1-5-16,-2-2 1 0,0 2-6 0,2-2 3 16,-1 0-3-16,2-2-8 0,-2 0 5 0,2-1-2 0,1-6 2 15,-4 11-4-15,4-11 2 0,-4 9-1 16,4-9-9-16,-1 7 6 0,1-7-7 0,-3 7-34 16,3-7-44-16,0 0-56 0,0 0-63 0,-2 6-46 0,2-6-70 15,0 0-18-15,0 0-113 0,-4-5-38 0,4 5-543 16,-1-8-644-16</inkml:trace>
  <inkml:trace contextRef="#ctx0" brushRef="#br2" timeOffset="-72346.31">3141 11251 15 0,'0'0'223'0,"0"0"-47"0,0 0-37 0,0 0-23 15,0 0 6-15,-13-1 11 0,13 1-9 16,0 0-16-16,0 0-16 0,0 0-11 0,-14-1-14 16,14 1-14-16,0 0-11 0,0 0-6 0,-14 2-15 15,14-2-1-15,-9 3-4 0,9-3-18 0,-10 4-15 16,10-4-10-16,-12 4-1 0,12-4-8 0,-11 7-4 16,11-7 5-16,-10 5-35 0,10-5-27 0,-12 6-53 15,12-6-191-15,-11 4 201 0</inkml:trace>
  <inkml:trace contextRef="#ctx0" brushRef="#br2" timeOffset="-71683.14">2936 11313 320 0,'0'0'240'0,"-7"2"-22"0,7-2-21 0,-12 3-17 16,12-3-29-16,-14 2-23 0,14-2-4 0,-14 3-5 15,14-3-7-15,-15 3-3 0,15-3-16 0,-14 5-6 16,14-5-8-16,-17 3-2 0,17-3 21 0,-14 4-33 15,14-4-3-15,-15 2 3 0,15-2 4 0,-12 3-52 16,12-3 43-16,-11 3-7 0,11-3-7 0,-13 2-5 16,13-2 6-16,-9 5-10 0,9-5 7 0,-14 2 10 15,14-2-10-15,-12 5 4 0,12-5 3 0,-12 6 5 16,3-4 3-16,0 3 10 0,1-1-4 0,-1-2 7 16,-2 2 3-16,0 0-11 0,-1 0 23 0,0 2-14 15,-1-2 31-15,-2-1-16 0,2 3 18 0,-2-2-9 16,2 1 10-16,-1-2-11 0,3 1-9 0,-1-3-12 0,1 3-2 15,0-2-7-15,2 2-13 0,9-4-5 0,-15 4-10 16,15-4-6-16,-13 2-5 0,13-2-5 0,-11 1-4 16,11-1-1-16,0 0-14 0,-13 3 6 0,13-3-29 15,0 0 31-15,0 0-2 0,0 0 3 0,0 0 0 16,0 0 4-16,0 0-5 0,0 0 10 0,2-9-11 16,-2 9 9-16,11-7-8 0,-4 4 7 0,1-1-18 0,1 1 20 15,1-1-12-15,2 0 7 0,-1-2-15 16,3 2 17-16,0-1-15 0,3-2 8 0,-3 2-10 15,3-1 11-15,-2 3-12 0,1-5 4 0,0 5-4 0,2-1 7 16,-4 0-9-16,4 0 10 0,-3-2-8 0,2 2 6 16,-2 2-10-16,3-1 19 0,-3 1-25 0,3-1 18 15,-1 0-9-15,-2-1 8 0,3 0-9 0,0 1 10 16,1 0-36-16,-2 0 37 0,4-4-9 0,1 0 13 16,-1 1-12-16,2-2 10 0,-3 1-13 0,3-1 13 15,-1-1-11-15,-2 1 12 0,2-2-3 0,-3 4-1 16,0-2-3-16,-2 0 4 0,-2 2-8 0,1 0 2 15,-2 0 1-15,-3 1-2 0,2 1 1 0,-3 0-1 16,-1 0 1-16,0 0-3 0,-1 0 5 0,-8 4-2 16,13-4 1-16,-13 4-1 0,11-4 1 0,-11 4 0 15,9-4-3-15,-9 4 4 0,8-2-6 0,-8 2 3 16,0 0-1-16,9-5 3 0,-9 5-6 0,0 0 2 16,0 0 0-16,10-2 0 0,-10 2-3 0,0 0 0 15,0 0-1-15,0 0-23 0,0 0-31 0,9-3-37 16,-9 3-52-16,0 0-40 0,0 0-76 0,0 0-47 15,0 0-147-15,0 0-132 0,0 0-373 0,6-4-551 16</inkml:trace>
  <inkml:trace contextRef="#ctx0" brushRef="#br2" timeOffset="-39131.25">11927 13284 567 0,'0'0'426'0,"-6"-7"-12"0,6 7-92 16,0 0 35-16,-5-8-64 0,5 8 13 15,-4-6-84-15,4 6 21 0,0 0-53 0,-4-9 52 16,4 9-36-16,0 0 54 0,-4-7-53 0,4 7 38 0,-4-7-59 16,4 7 16-16,-2-6 0 0,2 6-4 0,0 0-2 15,-4-7-10-15,4 7-22 0,0 0-19 0,-4-6-35 16,4 6-23-16,0 0-18 0,0 0-13 0,0 0-16 15,0 0-5-15,-4 10-7 0,4-10-5 0,3 16-9 16,-2-5-35-16,0 3 50 0,3 0-13 0,-1 4-2 16,-1-1-7-16,5 2 0 0,-4-2-4 0,3 2-4 15,-3 1-1-15,3-1-15 0,-3-2-1 0,4 0-16 16,-3 2 9-16,-1-3-24 0,1 0 14 0,0-3-28 16,0 0 23-16,0-2-35 0,-3 0 28 0,3-3-38 15,0 1 40-15,-2-2-32 0,-2 1 45 0,0-8-40 16,5 8 49-16,-5-8-35 0,0 0 52 0,8 2-38 15,-8-2 52-15,7-5-40 0,-7 5 45 0,7-12-42 16,-3 5 45-16,0-3-41 0,-2 2 7 0,2-4 5 16,0 1 12-16,-1-1-7 0,-1 0 9 0,3-3 7 15,2 0 7-15,-4 3 10 0,3-2-39 0,-3-1 50 16,3 5 0-16,-1-2-5 0,0 1 3 0,0 0-8 0,0 2-6 16,0-2 0-16,-1 3-7 0,1 2-2 0,-1-2-1 15,2 1 7-15,1 3-12 0,-2-2-1 16,-5 6-4-16,11-6 4 0,-11 6-6 0,14-3 9 0,-14 3-6 15,16 0-1-15,-16 0 2 0,18 4-2 0,-11-1 1 16,3 1 1-16,-2 2-6 0,0 0-6 0,1-1-4 16,0 4-7-16,-2-2-2 0,1 0-19 0,1 1 12 15,-1 0-2-15,-1 0 2 0,0-2 7 0,-1 0-11 16,4 4 35-16,-5-4-45 0,2-1 44 0,-1 1-48 16,-2 1 35-16,-4-7-44 0,10 9 45 0,-10-9-47 15,9 7 45-15,-9-7-43 0,8 6 55 0,-8-6-47 16,5 5 40-16,-5-5-44 0,8 3 51 0,-8-3-43 15,0 0 55-15,9 2-47 0,-9-2 52 0,0 0-46 16,6-3 46-16,-6 3-41 0,0 0 50 0,5-7-40 16,-5 7 51-16,4-9-39 0,-4 9 54 0,4-11-35 15,-4 11 7-15,2-15 9 0,-2 8 3 0,0-4 6 16,0 0-1-16,0-1 7 0,0 0 0 0,0-1 5 0,-1-1 9 16,0 1-6-16,-3-2 6 0,1-2 23 0,2 0-26 15,-4 1 21-15,2-1-20 0,0 0 15 16,-1 1-3-16,0 0 4 0,1 4-18 0,-2-1 2 0,3 3-22 15,-1-1 0-15,-1 2-18 0,2-1 5 0,-1 5-31 16,1-2-7-16,-1 0-47 0,3 7-7 0,-3-6-72 16,3 6-32-16,0 0-106 0,0 0-27 0,0 0-82 15,0 0-81-15,0 0-99 0,-6 4-144 0,6-4-290 16,0 0-604-16</inkml:trace>
  <inkml:trace contextRef="#ctx0" brushRef="#br2" timeOffset="-38678.64">11912 13078 212 0,'-17'1'549'0,"17"-1"-103"0,-14 0-96 0,14 0 40 0,-15 0-21 15,15 0-41-15,-12 2-35 0,12-2-24 0,-11 0-21 16,11 0-17-16,0 0-18 0,-14 0-20 0,14 0-73 16,0 0 26-16,-12 2-72 0,12-2 26 0,0 0-59 15,0 0 32-15,0 0-56 0,0 0 39 0,0 0-48 16,0 0 45-16,0 0-52 0,0 0 46 0,9-9-48 15,-1 7 43-15,3-1-51 0,0 0 46 0,0 1-5 16,6-3-6-16,-2 1 0 0,2 2-1 0,2-1-3 16,-3 1-1-16,2-1 2 0,0 1-14 0,0-1 5 0,-4 1 3 15,3-1-5-15,-4 1-1 0,-1 1-7 16,0-1 4-16,-2 1-2 0,3 1-5 0,-13 0 6 16,18-3-3-16,-18 3-4 0,16-2-2 0,-16 2-2 0,16-1-15 15,-16 1-41-15,16-3-46 0,-16 3-55 0,14-3-70 16,-14 3-80-16,17-2-93 0,-17 2-89 0,14-2-559 15,-14 2-668-15</inkml:trace>
  <inkml:trace contextRef="#ctx0" brushRef="#br2" timeOffset="-38264.47">12645 13125 532 0,'0'0'530'0,"-15"0"-25"0,15 0-37 0,0 0-44 15,0 0-100-15,-13 0-7 0,13 0-63 16,0 0-51-16,0 0-29 0,0 0 1 0,0 0-18 16,0 0-53-16,0 0 35 0,7 9-50 0,0-5 42 0,5 1-49 15,1 0 36-15,2 0-56 0,3-1 39 16,5 4-53-16,-1-3 42 0,3 2-34 0,2 4-13 0,2-3 37 16,-2-4-50-16,0 3 4 0,-2-2 2 0,1 1 6 15,0-2 0-15,-2 3 3 0,-1-2-3 0,-1-1-5 16,-4 0-6-16,-2 2-4 0,0-2 1 0,-1 0-9 15,-5 0-5-15,2-2-5 0,-2 1-3 0,-1 1-12 16,0-1-28-16,-9-3-40 0,14 5-44 0,-14-5-70 16,9 3-29-16,-9-3-128 0,6 2-32 0,-6-2-90 15,0 0-107-15,0 0-440 0,0 0-619 0</inkml:trace>
  <inkml:trace contextRef="#ctx0" brushRef="#br2" timeOffset="-37943.98">13082 13064 301 0,'-2'-9'614'0,"-1"4"-101"0,3 5-36 15,-7-10-13-15,4 3-52 0,3 7-47 0,-5-9-49 0,5 9-43 16,-4-10-34-16,4 10-21 0,-4-6-26 16,4 6-30-16,-2-5-29 0,2 5-60 0,0 0 25 0,0 0-51 15,-8-3 59-15,8 3-34 0,-9 6 49 0,4 1-44 16,1 3 35-16,-5 1-43 0,2 3-4 0,-2 2-2 15,0 1-2-15,-4 3-8 0,3-2 4 0,-2 6-10 16,-2 0 1-16,0-1-50 0,0 3 63 0,1-4-11 16,-2 2 0-16,3-2-2 0,1-2-11 0,-2 0-6 15,2 0-3-15,-1-2-8 0,2 0-3 0,0-1-2 16,2-3-8-16,-2-1-3 0,2-1-8 0,4-2-24 16,-2-1-41-16,1 0-49 0,-2-3-57 0,4 1-12 15,-1-2-117-15,4-5-28 0,-5 7-105 0,5-7-51 16,0 0-94-16,0 0-509 0,0 0-707 0</inkml:trace>
  <inkml:trace contextRef="#ctx0" brushRef="#br2" timeOffset="-37540.36">12662 12962 438 0,'0'0'522'0,"-12"-1"-66"0,12 1-44 0,-12 1-14 16,12-1-28-16,-12 2-32 0,12-2-28 0,-11 1-23 15,11-1-23-15,-12 3-32 0,12-3-32 0,-9 1-33 16,9-1-36-16,0 0-23 0,-9 3 14 0,9-3-33 15,0 0 39-15,0 0-46 0,4 8 29 0,-4-8-57 16,17 1 33-16,-5-2-52 0,5-2 30 0,1-1-52 16,6 0 35-16,1-1-47 0,2 0 39 0,3-4-46 15,1 3 42-15,0-3-42 0,-1 2 36 0,-3 0-39 16,-1 0 45-16,-2 1-29 0,-1 0 40 0,-7 1-32 0,2 1 32 16,-5 0-15-16,0 0 28 0,-2 3-28 0,0-2 15 15,-2 0-30-15,-9 3 21 0,14-4-37 0,-14 4 6 16,9-1-88-16,-9 1-36 0,0 0-105 0,0 0-113 15,6 3-109-15,-6-3-106 0,0 0-197 0,-1 8-328 16,1-8-692-16</inkml:trace>
  <inkml:trace contextRef="#ctx0" brushRef="#br2" timeOffset="-32158.36">11562 16718 279 0,'-5'-9'456'0,"5"9"-66"0,-3-11-49 15,3 11-32-15,-3-8-46 0,3 8-28 16,-1-8-30-16,1 8-8 0,-1-8 2 0,1 8-10 0,0 0-13 16,-1-11-10-16,1 11-16 0,0 0-4 0,-2-7-14 15,2 7-20-15,0 0-21 0,0 0-30 0,-2-8-4 16,2 8-17-16,0 0 3 0,0 0 5 0,0 0 13 15,0 0 5-15,2 8 3 0,-2-8 5 0,4 13 5 16,-1-4-1-16,1 2-2 0,-2 1-12 0,6 3 12 16,-5 1-20-16,4 1 2 0,-2-1-19 0,2 1-3 15,-2 2-11-15,2 1 3 0,0-1-6 0,-1 1-3 16,-1-3-2-16,3 2-4 0,-3-2-2 0,0-1-15 16,0 1 15-16,2-1 0 0,-2-1-3 0,2-1-2 15,-3-1-5-15,0-2 2 0,0-1 3 0,-2-1-2 16,2 1 2-16,-1-4-18 0,-1 1 21 0,2 0-4 0,-4-7-1 15,5 9 8-15,-5-9-3 0,4 7-1 0,-4-7-2 16,0 0 3-16,0 0-15 0,0 0 7 16,9-7 9-16,-9 7-7 0,5-12 3 0,-4 4-3 15,2 0 16-15,1-2-23 0,-2-1 18 0,0-2-15 16,-1 2 18-16,1-3-20 0,1 1 15 0,-3-2-18 16,4-2 18-16,-3 1-15 0,2-2 14 0,-2 1-2 0,2 1-16 15,-1 0 14-15,-1 1-17 0,2 2 13 0,1 0-11 16,-2-1 15-16,-1 4-18 0,2-1 17 0,-2 2-17 15,2 1 17-15,0 1-24 0,-3 7 24 0,5-11-18 16,-1 6 19-16,-4 5-13 0,10-5 16 0,-10 5-16 16,10-1 21-16,-10 1-15 0,13 3 21 0,-4 3 0 15,0-1-3-15,0 2-21 0,2 1 20 0,-1 3-37 16,1 0 43-16,1 2-25 0,1 0 15 0,1 0-15 16,-1 2 15-16,0 0-23 0,1-1 21 0,-1 1-18 15,-1 0 1-15,0-2 0 0,-2-1 4 0,1 1-2 16,0-2-3-16,-2 2-4 0,1-2 11 0,-1-2-1 0,-1-1 1 15,-2 1-1-15,0-3 3 0,1 0-7 16,-2 0 8-16,-5-6 1 0,8 9 0 0,-8-9 2 16,6 7 6-16,-6-7 10 0,7 7-1 0,-7-7-6 15,0 0 2-15,8 2-8 0,-8-2 1 0,0 0 16 16,7-3-26-16,-7 3 23 0,4-8-27 0,-4 8 22 0,1-9-26 16,-1 9 25-16,1-12-32 0,-1 4 29 15,-1 0-16-15,1-1 19 0,-3-2-41 0,2-1 43 0,-2 0-30 16,1 2 27-16,-1-8-21 0,1 3 25 0,-2 1-6 15,1-2-1-15,-3 0-40 0,2 0 42 16,-1-2-29-16,1 3 26 0,0-3-23 0,0 1 27 0,-1 0-30 16,0-1 33-16,0 2-27 0,3-1 34 0,-4 2-16 15,3-1 19-15,-1 1-27 0,0 2 28 0,1 1-29 16,-3 2 31-16,3-3-32 0,2 6 26 0,-3-3-31 16,2 4 24-16,-1-3-29 0,3 9 20 0,-2-10-24 15,2 10 23-15,-3-11-28 0,3 11 29 0,-3-7-40 16,3 7 16-16,0 0-47 0,0 0-15 0,0 0-48 15,0 0-42-15,0 0-60 0,-2 7-56 0,2-7-58 16,1 8-56-16,-1-8-81 0,4 9-87 0,-4-9-411 16,5 10-566-16</inkml:trace>
  <inkml:trace contextRef="#ctx0" brushRef="#br2" timeOffset="-31682.76">12411 16548 539 0,'-1'-11'478'0,"1"11"-65"0,0 0-47 0,-1-7-1 0,1 7-41 16,0 0-37-16,-4-6-31 0,4 6-7 0,0 0-16 16,0 0-23-16,-3-9-18 0,3 9-32 0,0 0-28 15,0 0-21-15,0 0-6 0,2-6 12 0,-2 6 9 16,0 0-7-16,10 2-10 0,-10-2-5 0,15 7 17 16,-7-1-29-16,4 0 17 0,0 2-36 0,4 2 18 15,0 1-29-15,2 2 26 0,0-2-42 0,1 1 18 16,6 3-5-16,-2 1-27 0,1-1 24 0,-1 0-4 15,-1-1-8-15,1 1-33 0,-2-2 29 0,-3-1-25 0,1-1 20 16,-1 2-18-16,0-2 25 0,1 0-25 16,-6-2 19-16,1-1-29 0,0 0 18 0,-4-2-22 15,1 0 19-15,-2 1-22 0,0-4 20 0,-3 3-24 0,1-2 8 16,-7-4-5-16,12 7 19 0,-12-7-22 0,8 5 18 16,-8-5-21-16,9 5 17 0,-9-5-42 0,6 4-10 15,-6-4-64-15,0 0-20 0,9 4-67 16,-9-4-68-16,0 0-52 0,0 0-42 0,0 0-40 0,0 0-59 15,0 0-71-15,0 0-61 0,0 0-329 0,-1-9-485 16</inkml:trace>
  <inkml:trace contextRef="#ctx0" brushRef="#br2" timeOffset="-31340.72">12893 16559 544 0,'-1'-10'457'15,"0"-1"-48"-15,1 2-48 0,0 1-41 0,-3-2-20 16,2 4-54-16,1 6-18 0,0-15-23 0,0 15 3 16,-1-11-19-16,1 11-5 0,-2-10-12 0,2 10-36 0,-1-8-24 15,1 8-25-15,0 0-13 0,-2-7-8 16,2 7 0-16,0 0 16 0,-7 7 7 0,3 0 6 0,-1 0 3 16,0 4-1-16,-4 3 12 0,4 1-16 0,-4 3 16 15,0 3-21-15,0-1 23 0,0 3 2 16,-1-1-16-16,-1 1 4 0,0 4-31 0,-3 0 23 15,4-2-28-15,-3 1 16 0,3-3-27 0,0 0 11 0,-1-2-32 16,0 1 20-16,2-1-28 0,0-2 14 0,-1 0-31 16,4-5 21-16,-1 1-25 0,1-2 19 0,1-1-23 15,-2-1 18-15,2-2-19 0,1 0 14 0,0-2-24 16,2-1-3-16,-2 2-65 0,4-8-8 0,-4 10-62 16,4-10-46-16,-2 8-51 0,2-8-93 0,0 0-74 15,0 0-62-15,-8 4-91 0,8-4-611 0,0 0-789 16</inkml:trace>
  <inkml:trace contextRef="#ctx0" brushRef="#br2" timeOffset="-30853.99">12349 16491 512 0,'0'0'482'0,"-10"4"-61"15,10-4-60-15,-9 3-18 0,9-3-56 0,0 0-35 16,-9 2-28-16,9-2-16 0,0 0-19 0,0 0-7 15,-9 4-27-15,9-4-3 0,0 0-14 0,0 0-14 16,0 0-4-16,0 0 2 0,0 0-2 0,0 0-10 16,0 0-9-16,0 0-10 0,4-10-16 0,-4 10-5 15,10-8-10-15,-1 4-3 0,-2-3-13 0,4 1-3 16,3-1-8-16,-1-1-7 0,4-1 3 0,1-1-3 16,3 0 1-16,-1-1 0 0,6-2 2 0,1-1 14 15,-2 2-25-15,2 1 23 0,-2-2-20 0,-3 3 11 0,0 0-10 16,0 1 26-16,-3 1-15 0,-2 0 30 15,-2 2-20-15,0-2 33 0,-4 3-22 0,0 0 30 16,-1 3-29-16,-2-2 19 0,1-1-32 0,-9 5 16 16,13-5-33-16,-13 5 11 0,10-5-25 0,-10 5-2 0,11-4-8 15,-11 4 16-15,8-5-50 0,-8 5-30 16,6-2-74-16,-6 2-37 0,8-3-68 0,-8 3-101 16,0 0-94-16,17 0-142 0,-17 0-731 0,12 2-915 0</inkml:trace>
  <inkml:trace contextRef="#ctx0" brushRef="#br2" timeOffset="-24956.11">13284 15933 160 0,'-11'42'355'0,"-1"0"-142"0,0-5-13 0,1-4-89 0,1-3 7 16,-1-1-69-16,2-7 16 0,2 1-62 0,-3-3 13 15,5-2-72-15,-1-5 11 0,2 2-79 0,-1-5 0 16,1-1-171-16,0-3 250 0</inkml:trace>
  <inkml:trace contextRef="#ctx0" brushRef="#br2" timeOffset="-10723.86">1667 11641 163 0,'0'0'463'0,"-9"4"-79"16,9-4-36-16,-7 2-74 0,7-2 16 0,-12 3-68 0,12-3 10 16,-10 4-23-16,10-4 7 0,-10 2-29 15,10-2 21-15,-12 4-9 0,12-4-11 0,-10 3 11 16,10-3-9-16,-9 3-8 0,9-3-6 0,-10 4-21 0,10-4 4 16,0 0-26-16,-13 2 18 0,13-2-46 0,0 0 6 15,-9 3-37-15,9-3 7 0,0 0-39 0,0 0 12 16,-10 5-39-16,10-5 3 0,0 0-6 0,0 0 25 15,0 0-30-15,-4 6 33 0,4-6-31 0,7 5 34 16,-7-5 7-16,8 5-1 0,-8-5 3 0,13 9 0 16,-5-4-36-16,5-1 43 0,-2 0-26 0,2 1 35 15,4 1-26-15,-2 0 27 0,7 1-22 0,-2 1 24 16,3 0-19-16,-1 0 13 0,1 0-25 0,0 0 14 16,0 1-22-16,-3 0 8 0,2 1-22 0,1-2 18 15,-4 1-26-15,2 1 20 0,-1-2-21 0,-2 1 18 16,-3-1-24-16,-1-1 19 0,2 1-18 0,-2-1 15 15,-3 0-17-15,2 0 12 0,-4-1-18 0,2-1 20 16,-2 1-18-16,-1 0 12 0,1-1-13 0,-1-1 14 0,-2 0-17 16,-6-4 12-16,12 7-8 0,-12-7 8 15,10 7-29-15,-10-7-17 0,9 4-64 0,-9-4-3 16,6 2-62-16,-6-2-24 0,0 0-71 0,9 4-62 0,-9-4-62 16,0 0-44-16,0 0-83 0,0 0-55 15,4-8-545-15,-4 8-731 0</inkml:trace>
  <inkml:trace contextRef="#ctx0" brushRef="#br2" timeOffset="-10355.4">2037 11614 264 0,'0'0'563'0,"-5"-9"-81"0,5 9-72 16,-4-11-43-16,4 11-47 0,-4-7-53 0,4 7-31 15,-4-6-18-15,4 6-13 0,-4-6-7 0,4 6-9 16,0 0-30-16,-4-5-9 0,4 5-18 0,0 0-1 16,0 0-11-16,0 0-21 0,0 0 5 0,0 0-6 15,-10 1 11-15,10-1-16 0,-5 12 17 0,2-3 6 16,0 1-11-16,-1 0 0 0,-3 4-7 0,1 1-39 16,0-1 34-16,-1 3-48 0,-3 3 32 0,1 2-40 0,0-1 29 15,-4 2-36-15,3-1 20 0,0 0-42 0,-2 0 27 16,2-1-32-16,1 2 33 0,-2-3-36 15,2-2 33-15,1 0-44 0,0 0 36 0,1-3-37 16,0 0 38-16,1-3-35 0,1 2 33 0,1-4-35 0,-1 3 33 16,0-4-38-16,1 2 37 0,0-4-40 0,2 2 37 15,-1-1-43-15,0-1 6 0,3-7-71 16,-3 11-25-16,3-11-69 0,-3 10-54 0,3-10-71 0,-5 8-85 16,5-8-115-16,0 0-138 0,-6 6-463 0,6-6-727 15</inkml:trace>
  <inkml:trace contextRef="#ctx0" brushRef="#br2" timeOffset="-9676.04">1523 11490 297 0,'0'0'476'0,"0"0"-102"0,0 0-31 15,0 0-24-15,0 0-36 0,0 0-38 0,0 0-40 16,0 0-29-16,0 0-22 0,-8-4-24 0,8 4-17 16,0 0-13-16,0 0-7 0,0 0 0 0,0 0-4 15,0 0 3-15,-10-2-2 0,10 2 1 0,0 0 7 16,0 0-1-16,0 0 0 0,-10 2-9 0,10-2-5 16,0 0-4-16,0 0-7 0,-10 2-5 0,10-2-8 15,0 0-8-15,-11 2-25 0,11-2 32 0,0 0-2 16,-10 2-2-16,10-2 2 0,0 0-9 0,-9 3 4 15,9-3-6-15,0 0-5 0,-8 3-5 0,8-3 5 0,0 0-21 16,0 0-11-16,0 0 4 0,0 0-19 16,-7 3 30-16,7-3-13 0,0 0 15 0,0 0-10 15,0 0 9-15,9-3-12 0,-9 3 13 0,9-6-11 0,-9 6 15 16,14-4-13-16,-14 4 25 0,14-5-16 16,-3 1 31-16,0 0-27 0,0-1 33 0,3 1-31 0,-1-3 30 15,2 1-33-15,1 0 40 0,0 0-32 0,1-2 37 16,-1 1-38-16,2-1 36 0,-1-2-35 0,1 4 30 15,-3-1-27-15,-2-1 27 0,4 1-24 0,-3 1 20 16,0-1-9-16,-1 0 16 0,-2 2-24 0,-1-2 19 16,-1 2-22-16,3 1 15 0,-3-1-19 0,-3-1 18 15,3 2-23-15,-3 0 16 0,-6 4-21 0,12-5 14 16,-12 5-17-16,9-6 15 0,-9 6-18 0,9-5 3 16,-9 5-7-16,0 0 9 0,9-4-18 0,-9 4 6 15,0 0-11-15,6-3-2 0,-6 3-8 0,0 0-11 16,0 0-72-16,8-4-53 0,-8 4-83 0,0 0-75 15,0 0-98-15,0 0-100 0,0 0-121 0,0 0-183 16,0 0-422-16,0 0-832 0</inkml:trace>
  <inkml:trace contextRef="#ctx0" brushRef="#br1" timeOffset="6763.36">23411 12919 164 0,'0'0'541'0,"0"0"-162"0,0 0-74 0,0 0-36 0,0 0-11 15,0 0-2-15,0 0-20 0,0 0-34 0,0 0-30 16,9 1-23-16,-9-1-12 0,0 0-2 0,0 0 4 16,0 0 13-16,9-3 6 0,-9 3 5 0,0 0 5 15,0 0 2-15,9-6 0 0,-9 6-46 0,0 0 51 16,5-5-39-16,-5 5 46 0,0 0-46 0,4-6 28 16,-4 6-44-16,0 0 11 0,1-12-32 0,-1 12 18 15,-1-10-17-15,1 10 9 0,-1-12-13 0,1 12 11 16,-4-10-9-16,0 1 2 0,2 2-17 0,-4-2 4 15,1 0-3-15,0 0-8 0,0 0-4 0,-1 0-1 16,-1-4-11-16,0 3-3 0,-2-2-2 0,0-1-6 16,0 3-2-16,-1-2-6 0,-1 1-7 0,1-2-4 0,-1 3-2 15,-1-3-8-15,2 2 2 0,-3 0-1 0,3 0-3 16,-2 0-33-16,0-1 34 0,0 3-36 0,-2-2 37 16,1 1-35-16,-2 0 33 0,2 1-32 0,0 1 33 15,-2 0-35-15,0 0 34 0,-2 1-32 16,3-1 31-16,-4 4-35 0,3-3 35 0,-2 3-34 0,-2 0 21 15,2 1-19-15,0 1 33 0,0 0-22 0,-4 2 19 16,4-2-34-16,1 2 35 0,-3-1-37 0,2 2 39 16,0 3-34-16,-1-2 32 0,-2 0-5 0,1 2-1 15,0-1-5-15,1 1 4 0,0 0-5 0,-1 0-1 16,0 1 0-16,1 0 0 0,-2 4-3 0,2-5 0 16,1 2 1-16,-2 1-1 0,4 0 0 0,-2 2-2 15,2-1 0-15,-2 0 0 0,2 1 3 0,-2 2-1 16,-1 1-1-16,3 0 1 0,-2-1 0 0,2 2-1 15,0 0 2-15,-2 1-2 0,3 1 0 0,-1-3 2 16,-1 3 1-16,2 1-1 0,0-1-2 0,0 0-2 16,1 1 7-16,-2 0-3 0,2-1 2 0,2 0 0 15,-3 3-1-15,2-2 1 0,-1 1 0 0,2 0-1 0,-1 0 2 16,-2 1 0-16,3-1-1 0,-1 2-1 0,2-1 4 16,0 0-1-16,-2-1 0 0,2 0-2 0,1 1 0 15,-2 1-2-15,2-2 6 0,0 2-32 0,2-3 36 16,-3 1-31-16,3-1 35 0,-1 4-31 0,0-3 33 15,-1 2-29-15,3-1 31 0,-2-2-33 0,2-1 35 16,-2 3-3-16,3-1-5 0,-1 1 3 0,0-1-3 16,1-2-3-16,-1 3 1 0,2-2 0 0,-2 3-2 15,1-2-7-15,1 1 9 0,0-2-6 0,-1 2 3 16,1 2 0-16,0-3 1 0,0 2-3 0,2 0 1 16,-1 0 4-16,1-1-15 0,-2 1 16 0,3 0 2 15,-1-2-2-15,1 3 0 0,0-3 4 0,1 2-8 16,-4-2 9-16,4 2-1 0,0-4-1 0,0 4 3 15,0-4 1-15,0 3-1 0,0 0 1 0,0-3-3 16,0 4 3-16,0-2 1 0,1 0-16 0,-1 3 27 16,3-2-20-16,-2-2 20 0,0-1-24 0,-1 1 22 15,0 2-22-15,0 1 19 0,2-2-18 0,-1 2 22 0,0-2-27 16,0 2 22-16,1 0-23 0,0-1 19 0,-2 0-21 16,3 1 12-16,-2-1-15 0,2-1 21 15,-1 0-17-15,0 1 20 0,0-1-11 0,-2-1 7 0,3 0-9 16,-1 0 12-16,2 2-14 0,-3-3 10 0,2-1-14 15,1 1 12-15,-2 2-14 0,1-3 12 0,-1 2-12 16,2-1 0-16,-1 3 0 0,1-2 0 0,1-1 0 16,-2 1 0-16,3 2 0 0,-3-2 0 0,3 1 0 15,-3 0 0-15,4-1 0 0,-2 2 0 0,1-1 0 16,-2-1 0-16,3 1 0 0,-1 1 0 0,0-3 0 16,1 2 0-16,-2-1 0 0,1 0 0 0,1-2 0 15,-1 3 0-15,0-3 0 0,-1 1 0 0,2 0 0 16,-2 1 0-16,4-3 0 0,-3 1 0 0,1 1 0 15,-1 0 0-15,3-2 0 0,-3 2 0 0,2-1 0 16,0-2 0-16,1 3 0 0,-2-1 0 0,1-1 0 16,1 0 0-16,1 1 0 0,-1-2 0 0,0 0 0 15,4-1 0-15,-3 2 0 0,0-3 0 0,3 1 0 0,-1-2 0 16,2 2 0-16,-2-3 0 0,1 2 0 0,3-3 0 16,-2-2 0-16,1 4 0 0,-1-4 0 0,1-1 0 15,1 1 0-15,0 0 0 0,-2-2 0 0,4 0 0 16,-2 0 0-16,0-2 0 0,0 0 0 0,0-1 0 15,1 0 0-15,-2-1 0 0,4 0 0 0,-1-2 0 16,1 2 0-16,-2-2 0 0,2-1 0 0,0 0 0 16,1 0 0-16,-1 0 0 0,-1 0 0 0,2 0 0 15,-1-2 0-15,2 1 0 0,-1 0 0 0,2 0 0 16,-3-2 0-16,4 2 0 0,-1-2 0 0,-1 0 0 16,0 2 0-16,1-3 0 0,-1 1 0 0,1 1 0 15,0-2 0-15,1 1 0 0,0-1 0 0,-3 2 0 16,3-4 0-16,-1 3 0 0,-2 1 0 0,2-2 0 0,0 0 0 15,-3-2 0-15,1 4 0 0,1-2 0 16,-2-1 0-16,-2 3 0 0,-2 0 0 0,4-3 0 16,-5 3 0-16,4-4 0 0,0 4 0 0,-4-2 0 0,3-1 0 15,-3 2 0-15,2-1 0 0,-3-2 0 0,4 2 0 16,-3-1 0-16,-1 1 0 0,3-2 0 0,-4 1 0 16,2 0 0-16,-1-2 0 0,-1 2 0 0,0 0 0 15,-1-2 0-15,2 0 0 0,-1 2 0 0,0-3 0 16,-3 1 0-16,3 1 0 0,-1-3 0 0,0 2 0 15,-2-2 0-15,2 2 0 0,-2-3 0 0,-1 2 0 16,1 0 0-16,-1-3 0 0,0 3 0 0,0 1 0 16,-2-3 0-16,3 1 0 0,-2-2 0 0,-2 3 0 15,1-1 0-15,-1-1 0 0,2 1 0 0,-5 1 0 16,3 0 0-16,-1 0 0 0,-1-1 0 0,-1-1 0 16,2 3 0-16,-3-3 0 0,4 0 0 0,-3 2 0 15,0-2 0-15,-2-1 0 0,3 2 0 0,-1-2 0 16,0 2 0-16,0-1 0 0,-2-3 0 0,0 4 0 0,3-3 0 15,-3 0 0-15,0 1 0 0,0 0 0 16,0 0 0-16,0-4 0 0,0 3 0 0,-2 0 0 0,2-1 0 16,-1 0 0-16,1 1 0 0,0-3 0 0,-2 1 0 15,0 1 0-15,2 0 0 0,-2-1 0 0,-1-1 0 16,3 3 0-16,-2-3 0 0,0 1 0 0,-3 0 0 16,4 0 0-16,-1-1 0 0,0 1 0 0,-2-1 0 15,2 1 0-15,1-1 0 0,-2 3 0 0,0-3 0 16,2 2 0-16,0-1 0 0,-2 0 0 0,3 0 0 15,-2 4 0-15,2-1 0 0,-3-1 0 0,3 1 0 16,0 0 0-16,-1 0 0 0,0 0 0 0,1 1 0 16,0 0 0-16,-2-1 0 0,1 1 0 0,1 1 0 15,0-1 0-15,-1 0 0 0,0 0 0 0,-1 1 0 0,1 0 0 16,0-1 0-16,-2 1 0 0,3 1 0 16,-2-2 0-16,0 1 0 0,1 2 0 0,-2-2 0 15,2 1 0-15,0 0 0 0,-2 0 0 0,2 0 0 0,-4 0 0 16,4 3 0-16,0-3 0 0,-2 1 0 0,-1-1 0 15,3 0 0-15,-2 1 0 0,1 0 0 16,-1 0 0-16,-1-2 0 0,2 4 0 0,-2-1 0 0,0 0 0 16,4 1 0-16,-2 0 0 0,0 1 0 0,-3-2 0 15,4 2 0-15,0 2 0 0,-1-2 0 0,0 1 0 16,-1-1 0-16,2 0 0 0,-2 1 0 0,3 7 0 16,-2-13 0-16,-1 6 0 0,1 0 0 0,-1 1 0 15,3 6 0-15,-2-12 0 0,2 12 0 0,-3-12 0 16,3 12 0-16,-4-14 0 0,4 14 0 0,-2-10 0 15,2 10 0-15,-3-12 0 0,3 12 0 0,-4-9 0 16,4 9 0-16,-2-12 0 0,2 12 0 0,-4-10 0 16,4 10 0-16,-3-9 0 0,3 9 0 0,-4-9 0 0,4 9 0 15,-3-10 0-15,3 10 0 0,-4-8 0 0,4 8 0 16,-4-9 0-16,4 9 0 0,-5-9 0 16,5 9 0-16,-5-7 0 0,5 7 0 0,-8-10 0 15,8 10 0-15,-4-7 0 0,4 7 0 0,-6-8 0 0,6 8 0 16,-8-8 0-16,8 8 0 0,-6-7 0 0,6 7 0 15,-9-6 0-15,9 6 0 0,-9-9 0 0,9 9 0 16,-9-5 0-16,9 5 0 0,-9-5 0 0,9 5 0 16,-8-6 0-16,8 6 0 0,-10-5 0 0,10 5 0 15,-11-4 0-15,11 4-305 0,-12-3-188 0,12 3-63 16,-13-1-123-16,13 1-136 0,-16 0-874 0,4 3-1364 16</inkml:trace>
  <inkml:trace contextRef="#ctx0" brushRef="#br1" timeOffset="12213.87">24643 12422 370 0,'0'0'483'16,"-5"-7"-56"-16,5 7-32 0,-2-7-18 0,2 7-25 0,0 0-29 16,-4-7-10-16,4 7 0 0,0 0 0 0,-4-8-46 15,4 8 38-15,0 0-65 0,0 0 8 16,-3-8-69-16,3 8 6 0,0 0-55 0,0 0 25 0,0 0-30 15,0 0 16-15,0 0-23 0,3 8-5 0,-3-8-14 16,6 12-14-16,-3-6-9 0,1 3-15 0,1 2-14 16,0 0-7-16,1 2-7 0,-1 0-3 0,2 1-9 15,-1-2 2-15,1 3-15 0,0-2 8 0,0 0-12 16,-2 1 8-16,1-2-20 0,-2 0 10 0,2-2-24 16,-2 0-2-16,1 0-39 0,-1-1 1 0,1-2-50 15,-1 2 8-15,-1-3-66 0,-1-1 8 0,3 2-32 16,-5-7-21-16,5 10-20 0,-5-10-23 0,7 6-11 15,-7-6-19-15,6 4-27 0,-6-4-21 0,0 0-16 16,12 3 0-16,-12-3-70 0,0 0-360 0,11-4-301 16</inkml:trace>
  <inkml:trace contextRef="#ctx0" brushRef="#br1" timeOffset="12645.3">24921 12472 207 0,'0'0'464'0,"6"-10"-98"0,-1 5-52 0,-5 5-15 0,6-11-45 15,-6 11-17-15,8-8-27 0,-3 3-23 0,-5 5-15 16,9-8-12-16,-9 8-8 0,10-8-6 0,-10 8-8 16,8-8-5-16,-8 8-6 0,7-4-5 0,-7 4 1 15,8-6-16-15,-8 6-8 0,4-5-10 0,-4 5-8 16,0 0-15-16,7-4-6 0,-7 4 1 0,0 0 5 15,0 0 11-15,0 0 2 0,0 0-1 0,3 8-2 16,-3-8-44-16,-1 8 46 0,1-8-34 0,-4 13 46 16,2-6-40-16,-2 2 42 0,-2 4-39 0,1-2 31 15,-2 4-38-15,1 0 40 0,-1 2-47 0,-3 2 30 16,1 1-38-16,0 0 31 0,-2 0-38 0,2 1 30 16,0-1-37-16,-1 1 31 0,2 1-28 0,-1 0 8 15,1-2-25-15,-2 0 28 0,2-1-30 0,1 1 28 16,0-1-25-16,0-3 20 0,0 1-30 0,2-1 31 15,-1 1-31-15,1-4 25 0,-3 3-27 0,4-3 18 16,-1-2-19-16,1 1 29 0,2-2-31 0,-1 0 29 16,-1-1-30-16,2-1 29 0,-2 0-33 0,1-3 30 15,1 4-35-15,2-9 5 0,-3 10-80 0,3-10-15 16,-2 10-70-16,2-10-55 0,-3 6-50 0,3-6-59 16,0 0-79-16,-1 7-92 0,1-7-151 0,0 0-287 0,0 0-536 15</inkml:trace>
  <inkml:trace contextRef="#ctx0" brushRef="#br1" timeOffset="13269.4">25209 12541 209 0,'0'0'578'0,"-3"-9"-54"0,3 9-107 15,0 0 45-15,-3-9-32 0,3 9-74 0,0 0 22 16,-1-8-82-16,1 8 21 0,0 0-67 0,-1-7 16 16,1 7-56-16,0 0-29 0,0 0-36 0,1-10-27 15,-1 10-23-15,6-5-14 0,-6 5-13 0,10-4-3 16,-10 4-6-16,17-4-11 0,-6 3-7 0,1-1-9 15,1 1-2-15,0 1-8 0,-2 1-5 0,4 1-6 16,-2-1-2-16,1 2-2 0,-2-2 3 0,2 2-9 16,-3 2-6-16,0-1 3 0,-1 0-3 0,-1 1 0 15,-2-1 2-15,0 4-2 0,-1-1 8 0,-3 1 29 0,-2 1-39 16,0-1 30-16,-2 3-34 0,-2 0 34 16,-3 2-35-16,2 0 22 0,-5 1-22 0,1 2 31 15,-3-1-35-15,0 3 37 0,0-3-3 0,-3 2-10 16,0-2 3-16,-1 0 0 0,1-1-6 0,-1-1-1 0,2-2 2 15,0 0 1-15,1-2-9 0,2 1 6 16,0-4 0-16,2 2 1 0,1-1-2 0,0-2-2 16,0-1-2-16,3 1 7 0,4-5 2 0,-8 8-7 15,8-8 3-15,-4 6 1 0,4-6-5 0,0 0-6 16,0 0 9-16,5 5 1 0,-5-5-3 0,13 1 3 16,-13-1-6-16,15 1 2 0,-15-1 2 0,23 0 1 0,-10 2 0 15,2-2-32-15,0 0 37 0,1 0-20 0,1-2 27 16,1 2-17-16,-3 0 34 0,2 0-26 0,-3 0 31 15,1 0-25-15,-2 0 19 0,0 0-6 0,-13 0-27 16,20 0 19-16,-20 0-25 0,15 0 23 0,-15 0-22 16,13 0 15-16,-13 0-25 0,0 0 17 0,18 0-46 15,-18 0 10-15,0 0-83 0,12 2-16 0,-12-2-58 16,0 0-45-16,0 0-58 0,12 3-17 0,-12-3-94 16,0 0-84-16,0 0-98 0,0 0-401 0,0 0-586 15</inkml:trace>
  <inkml:trace contextRef="#ctx0" brushRef="#br1" timeOffset="13685.14">25221 12260 331 0,'-7'-7'452'0,"2"3"-29"0,5 4-94 16,-10-9 12-16,10 9-63 0,-7-6-4 0,7 6-57 15,-6-5-5-15,6 5-25 0,-5-6 1 0,5 6-35 16,0 0-1-16,-9-5-27 0,9 5 0 0,0 0-23 16,0 0 1-16,-5-6-19 0,5 6-5 0,0 0-13 15,0 0 13-15,0 0 2 0,0 0 1 0,0 0 1 16,9-2-3-16,-9 2-1 0,13 0-1 0,-13 0-18 15,20 1 19-15,-7-1-1 0,0 0 3 0,4 1-1 16,3-1 1-16,-1 0 5 0,4 0-30 0,0-1 41 16,-1 1 2-16,1 0-5 0,-1-1-9 0,-1 1-15 15,-3 0-6-15,0 0 2 0,-2-1-4 0,-3 1-2 16,-1 0-6-16,-12 0-9 0,22 0-8 0,-22 0-14 0,15 0-2 16,-15 0-7-16,14 0-6 0,-14 0-30 15,12 0-49-15,-12 0-64 0,0 0-99 0,10 3-94 0,-10-3-87 16,0 0-56-16,0 10-165 0,0-10-618 0,-6 11-862 15</inkml:trace>
  <inkml:trace contextRef="#ctx0" brushRef="#br1" timeOffset="29321.27">24611 14228 34 0,'0'0'693'0,"4"-10"-156"15,-4 10-58-15,3-11 12 0,-1 3-35 16,3 2-42-16,-3 0-44 0,0-1-44 0,3 1-28 16,-1-1-22-16,1 0-34 0,-1 3-64 0,-4 4 3 0,8-9-62 15,-8 9 7-15,6-6-25 0,-6 6 21 0,0 0-36 16,9 6 19-16,-6 1-27 0,-1 2 16 15,0 2-31-15,-2 3 12 0,0 2-34 0,0 3-7 16,0 2 7-16,-2 2-9 0,2-2-1 0,-1 3-8 0,0-1 0 16,-1-2-3-16,1 1-11 0,1 0 2 0,-1-2-4 15,0-1 0-15,-1-1-1 0,2-4-2 16,0 1 1-16,-1-2-4 0,1-1-1 0,-1-3 6 0,1 1 2 16,0-3 1-16,0-7 1 0,0 13 1 0,0-13-26 15,0 0 12-15,4 4 13 0,-4-4-3 0,0 0-2 16,9-8-3-16,-6 2-2 0,4-2 1 0,-1 0 6 15,-1-3-4-15,4-1-1 0,-2 1 1 0,0-3-1 16,2 0-1-16,-1-1-2 0,1 0 2 0,-3 1 2 16,3 0-1-16,-1 1-15 0,1 0 14 0,-2 2-14 15,-2 1 20-15,3 1-27 0,-4 1 27 0,4 1-18 16,-3-1 19-16,-1 5-21 0,-4 3 15 0,10-9-14 16,-10 9 20-16,11-2-3 0,-11 2-2 0,11 2-1 15,-11-2 0-15,12 9 1 0,-3-4-4 0,-2 1 3 16,0 4-4-16,1 0 3 0,2 1-11 0,-1 1 10 15,0 0 1-15,3 2 3 0,-3-1-3 0,1-1 4 16,1 3-6-16,-2-5 3 0,0 4 1 0,1-4-2 0,1 2 2 16,-4-3-1-16,2 1 0 0,0-2-3 0,-1 0 0 15,-2-1 7-15,3-2 0 0,-3 0 0 16,2-1-3-16,-1 0 2 0,-7-4-1 0,14 4-6 0,-14-4 7 16,14 3 1-16,-14-3 0 0,15-3-1 0,-15 3-1 15,14-4 15-15,-7-1 9 0,0-2 10 0,1 1 1 16,-2-4 7-16,1 1 0 0,-1-3-1 0,-1-3-1 15,0-1-5-15,0 0 2 0,-1-1-24 0,-1-2 14 16,-2 0 6-16,3-1-8 0,-3 2 9 0,1-2-5 16,-2 1 7-16,1 1 0 0,-1 0 4 0,0 3-4 15,0 0 1-15,-1 1-3 0,1 2-2 0,-2 0-8 16,2 1-4-16,0 2-9 0,-1 0 1 0,0 1-3 16,1 8-9-16,-3-14-2 0,3 14-6 0,0-11-2 15,0 11-28-15,0-9-46 0,0 9-49 0,0 0-50 16,0 0-49-16,-6-4-99 0,6 4-26 0,0 0-76 0,-7 6-75 15,7-6-71-15,0 0-144 0,-7 8-453 16,7-8-783-16</inkml:trace>
  <inkml:trace contextRef="#ctx0" brushRef="#br1" timeOffset="29819.44">24791 13921 360 0,'0'0'468'0,"-7"-2"-80"0,7 2-94 16,0 0 16-16,-13-4-68 0,13 4 17 0,0 0-62 0,-10-4 9 15,10 4-19-15,0 0 11 0,-10-2-12 16,10 2 17-16,0 0-9 0,0 0 4 0,-14-1-14 16,14 1-11-16,0 0-11 0,0 0-28 0,-11-1-13 15,11 1-25-15,0 0-2 0,0 0-29 0,0 0 18 0,0 0-13 16,-6 4 27-16,6-4 6 0,6 5 2 0,-6-5-4 15,16 4-12-15,-5-2-10 0,7 1-13 0,1-1-7 16,8-1-12-16,1 0-8 0,3 1 5 0,5-1-9 16,2 0-4-16,-1-1 0 0,4 2-4 0,-1-4 9 15,-1 2-6-15,-2 0 22 0,0-2 9 0,0 0 0 16,-6 1 3-16,-2 0-5 0,-2-2 7 0,-2 0 6 16,-4 2 4-16,-3 0 5 0,-1-2-4 0,-3 2-26 15,-1-1 5-15,-1 0-14 0,-3-1-16 0,-9 3-19 16,13-2-77-16,-13 2-86 0,12-4-94 0,-12 4-138 15,0 0-122-15,0 0-166 0,0 0-874 0,-12 4-1191 16</inkml:trace>
  <inkml:trace contextRef="#ctx0" brushRef="#br1" timeOffset="32421.24">14744 14755 67 0,'0'0'388'0,"0"0"-91"16,0 0-35-16,0 0-23 0,0 0-34 0,0 0-16 15,0 0-30-15,0 0-20 0,0 0-21 0,0 0-19 16,0 0-11-16,0 0-17 0,0 0-7 0,0 0-4 16,0 0-5-16,0 0 1 0,0 0 1 0,0 0-1 15,0 0-10-15,0 0-3 0,0 0-9 0,0 0-1 16,0 0-7-16,0 0 2 0,0 0-11 0,0 0-8 16,0 0 0-16,0 0-17 0,0 0-29 0,0 0-34 15,0 0-41-15,0 0-26 0,0 0-32 0,6-6-50 16,-6 6-58-16,3-10-310 0,-3 10-103 0</inkml:trace>
  <inkml:trace contextRef="#ctx0" brushRef="#br1" timeOffset="35045.25">21125 13093 301 0,'1'-8'549'0,"0"0"-90"16,1 1-56-16,-1 1 3 0,0-1-27 0,-1 7-47 15,3-12-41-15,-3 12-39 0,1-11-35 0,-1 11-23 16,0-8-21-16,0 8-23 0,0 0-26 0,3-9-25 16,-3 9-23-16,0 0 4 0,0 0 24 0,0 0 6 15,0 0-18-15,0 11 37 0,0-11-46 0,0 16 29 16,-2-6-53-16,1 5 30 0,1-1-58 0,0 0-4 16,0 2-5-16,-1 3 4 0,0-2-13 0,1 1-2 15,0-1-3-15,0-3 1 0,0 2 2 0,1 1-2 16,0-5-7-16,-1 3 0 0,0-2-8 0,0-3 17 15,3 1-12-15,-3-2-3 0,0-1 5 0,1-1-4 16,-1-7 2-16,5 9 3 0,-5-9-3 0,4 6 5 0,-4-6-4 16,6-4 0-16,-6 4-2 0,9-6 1 15,-5 0-2-15,4-3 2 0,-3 1 1 0,1-2 3 16,-1 0-5-16,2 0 43 0,0-1-55 0,-3 1 47 16,3-1-52-16,-2 2 46 0,0 0-38 0,0 0 33 0,1 1-48 15,-2 3 46-15,1-1-47 0,-5 6 48 0,8-9-42 16,-8 9 42-16,9-3-49 0,-9 3 49 15,0 0-46-15,15 3 47 0,-15-3-35 0,11 9-6 0,-5-2 38 16,0 1-52-16,-1 1 0 0,2-1-2 0,-1 2 1 16,-2-2 1-16,4 3 5 0,-2-2 3 0,-1-1 2 15,2 1 2-15,-1-1 1 0,0 0 48 0,1 0-47 16,-2-3 41-16,1 2-47 0,-2-2 50 0,-4-5-48 16,10 6 4-16,-10-6 3 0,12 2 8 0,-12-2-4 15,0 0 4-15,16-2 0 0,-11-1 3 0,2-2 48 16,-2-2-55-16,0-1 45 0,-1-1-45 0,2-1 42 15,-2 0-45-15,0-2 45 0,-1 1-41 0,-1-2 42 16,1-1-37-16,-2 1 51 0,0 0-44 0,1-1 46 16,-2 1-38-16,1 0 45 0,0 0-39 0,-1 0 40 15,0-1-43-15,0 3 40 0,-2 0-44 0,2 3 32 16,-2-1-48-16,2 2 35 0,-1 0-46 0,0-1 25 16,1 8-65-16,-3-10 11 0,3 10-38 0,-1-10-63 0,1 10-67 15,-3-5-68-15,3 5-68 0,0 0-83 0,0 0-82 16,-5-6-554-16,5 6-687 0</inkml:trace>
  <inkml:trace contextRef="#ctx0" brushRef="#br1" timeOffset="35420.33">21126 12824 507 0,'0'0'435'0,"-13"3"-52"0,13-3-52 0,-11 4-35 0,11-4-42 15,-10 4-60-15,10-4-40 0,0 0-15 0,-8 3-7 0,8-3 3 16,0 0-9-16,0 0-5 0,0 0-5 15,12 2-8-15,-12-2-9 0,16-3-5 0,-6 1-13 16,3 0-4-16,1-1 1 0,3 0-3 0,1 1 4 0,0-1-6 16,1 2-10-16,0-2-10 0,-2 2-10 0,0 0-9 15,-2 0-4-15,0-1-7 0,-2 2-1 16,1 0-9-16,-14 0-4 0,20 0-3 0,-20 0-4 16,19 2-26-16,-19-2-58 0,16 2-65 0,-16-2-81 0,16 5-74 15,-16-5-85-15,13 4-127 0,-5 0-338 0,-1 1-396 16</inkml:trace>
  <inkml:trace contextRef="#ctx0" brushRef="#br1" timeOffset="35878.02">21873 13018 486 0,'0'0'487'0,"-7"-5"-70"0,7 5-39 0,0 0-37 0,0 0-49 16,0 0-56-16,-2-5-30 0,2 5-20 0,0 0-4 16,0 0-14-16,5-5-1 0,-5 5-4 0,0 0-5 15,11 0-3-15,-11 0-14 0,14 2-1 0,-14-2-6 16,14 5-13-16,-2-1-7 0,-2 2-8 0,2 0-50 16,2 0 38-16,-2 2-56 0,4-2 36 0,-2 1-56 15,0 3 40-15,1-4-55 0,-1 2 46 0,0 0-47 16,2 0 35-16,-5 0-50 0,3 0 46 0,0-1-49 15,-3 0 44-15,1 0-47 0,-3-1 42 0,0-1-42 16,1 2 44-16,-3-1-49 0,-1-1 34 0,2 1-65 16,-8-6 19-16,11 7-85 0,-11-7 15 0,9 6-81 15,-9-6 6-15,8 7-44 0,-8-7-58 0,6 4-53 16,-6-4-60-16,0 0-91 0,9 4-400 0,-9-4-447 16</inkml:trace>
  <inkml:trace contextRef="#ctx0" brushRef="#br1" timeOffset="36224">22183 12939 521 0,'0'0'493'0,"0"-11"-77"0,0 11-38 0,-2-8-20 16,2 8-40-16,-2-9-56 0,2 9-46 0,0 0-38 15,-1-7-40-15,1 7-24 0,0 0-24 0,0 0-2 16,0 0 5-16,0 0 11 0,0 0 9 0,-8 5 6 16,3 2 7-16,3-2 5 0,-3 3 6 0,0 3-1 15,-3 0-43-15,1 3 38 0,-2 1-47 0,-1 2 39 16,-1-1-58-16,-1 3 36 0,2-2-57 0,0 2 31 0,-3-1-48 16,3 1-3-16,1-1 1 0,-3-2-10 15,5 1 8-15,-1-3-11 0,0 0-2 0,-1-1-2 16,4 1-1-16,-1-5-3 0,1 2-1 0,0-2-6 0,1 0-22 15,-1-1-44-15,2-3-39 0,-1 2 1 16,4-7-83-16,-5 9 3 0,5-9-101 0,-4 7-33 0,4-7-69 16,0 0-51-16,0 0-130 0,0 0-281 0,0 0-398 15</inkml:trace>
  <inkml:trace contextRef="#ctx0" brushRef="#br1" timeOffset="36894.74">21829 12816 503 0,'0'0'542'0,"0"0"-72"0,-15 0-39 16,15 0-20-16,0 0-59 0,-14 1-50 0,14-1-52 0,0 0-52 16,0 0-33-16,-12 1-35 0,12-1-9 15,0 0 0-15,0 0-5 0,0 0-18 0,5 6-13 16,-5-6-11-16,13 0-17 0,-13 0-12 0,22-2-7 16,-9 1-7-16,2 0-3 0,2-2-10 0,-1 2-1 0,2-2-5 15,1 0-1-15,-3-1-2 0,0 3-1 0,1-2-1 16,-4 2 1-16,-1 0-4 0,1-1-1 15,-1 0 0-15,-12 2-2 0,19-3 0 0,-19 3 0 0,15-2 4 16,-15 2-6-16,14-2 0 0,-14 2 2 16,14-3-2-16,-14 3 1 0,12-1-5 0,-12 1-7 0,11-3-29 15,-11 3-27-15,0 0-31 0,13-1-31 0,-13 1-33 16,0 0-32-16,13 0-37 0,-13 0-31 0,0 0-39 16,9 1-47-16,-9-1-111 0,0 0-288 0,6 8-258 15</inkml:trace>
  <inkml:trace contextRef="#ctx0" brushRef="#br1" timeOffset="38223.09">20942 14318 394 0,'-4'-6'555'0,"-1"1"-83"0,5 5-44 0,-5-8-27 16,5 8-64-16,-6-7-75 0,6 7-52 0,-3-7-46 15,3 7-29-15,0 0-8 0,0 0 5 0,0 0 5 16,-2 9 2-16,2-9-7 0,4 14-16 0,-3-4-8 15,1 0-14-15,2 2-19 0,-1 0-8 0,-1 0-15 16,1 2-7-16,1 3-9 0,-2-3-7 0,1 1-7 16,1-2-1-16,-2 0-3 0,1 0-1 0,-2-1-6 15,4 0-3-15,-4-2-2 0,2 0-2 0,-2-4 0 16,2 2 1-16,-1-1 2 0,-2-7 0 0,3 11-4 0,-3-11 5 16,2 7-1-16,-2-7 0 0,0 0-3 15,8-3 0-15,-8 3-1 0,6-10-3 0,-6 10-1 16,8-10 2-16,-5 0 0 0,0 3 0 0,1-3-1 0,2 1-1 15,-4-1 2-15,4 1-1 0,-2 0 0 0,0 1-2 16,0 0 2-16,-2 0-3 0,2 1-1 0,0 2-1 16,-4 5 1-16,9-10-1 0,-9 10 0 0,9-5 5 15,-9 5-4-15,0 0 3 0,14 0-1 0,-5 4-1 16,-4 0 3-16,3 3-2 0,-2-2 2 16,3 3-3-16,-3 2-3 0,2-4-2 0,1 5 0 0,1-2-1 15,-2 2 2-15,1-3-8 0,-1 1-3 0,-1-2 2 16,2-1 0-16,-2 2 1 0,-1-1 1 0,2-3 0 15,-1 1 0-15,-7-5-1 0,11 9 6 0,-11-9 2 16,9 4 4-16,-9-4 0 0,0 0 1 0,15-2 2 16,-15 2 1-16,8-5 0 0,-8 5 6 0,7-11 11 15,-2 6 18-15,-2-3 7 0,-1-1 8 0,2-1 7 16,-2 0 0-16,-1-3 4 0,-1 0-2 0,1 0-33 0,-1-1 41 16,0 0-43-16,-1-1 45 0,1 2-48 15,-1-2 43-15,-1 1-54 0,0 1 25 0,0 0-23 16,0 0-4-16,-1 2-1 0,3 0-2 0,-2 2-3 0,-2 1-9 15,3 0-31-15,-2 1 16 0,3 7-86 16,-1-11 1-16,1 11-83 0,-3-6 7 0,3 6-89 16,0 0-24-16,0 0-67 0,0 0-90 0,-11 3-578 0,11-3-642 15</inkml:trace>
  <inkml:trace contextRef="#ctx0" brushRef="#br1" timeOffset="38564.34">20942 14158 375 0,'-13'-3'475'0,"13"3"-64"0,-12-5-45 16,12 5-47-16,-9-2-43 0,9 2-60 15,0 0-48-15,-9-3-28 0,9 3-19 0,0 0 1 0,0 0 3 16,3-5-1-16,-3 5-3 0,11-4-7 16,-11 4-4-16,18-2-12 0,-7 0-14 0,2-1-10 15,2 1-10-15,1 0-7 0,0 0-6 0,3-2-9 0,-1 2-8 16,0 0-1-16,-1 1-13 0,1-1-6 0,-4 0 0 16,1 1-4-16,-2 1-5 0,1-1-16 0,-4 1-25 15,2-2-39-15,-12 2-40 0,19 0-37 0,-19 0-45 16,18 0-53-16,-18 0-61 0,15 2-81 0,-15-2-443 15,14 4-373-15</inkml:trace>
  <inkml:trace contextRef="#ctx0" brushRef="#br1" timeOffset="38905.38">21529 14336 547 0,'0'0'503'16,"0"0"-113"-16,0 0-55 0,0 0-41 0,0 0-25 0,0 0-21 16,0 0-12-16,0 0-7 0,0 0-8 0,0 0-5 15,16 3-11-15,-16-3-17 0,14 7-17 0,-3-4-16 16,-1 1-14-16,1 2-18 0,3-1-6 0,-1 2-18 15,3-2-16-15,0 2-13 0,-3-1-12 0,4 2-12 16,-3-1-8-16,2 1-10 0,-3-2-5 0,2 3 2 16,-2-1-9-16,0-1-2 0,-3-1-4 0,-1 1-3 15,1-2-4-15,-1 2-1 0,-1-3-20 0,-2 1-36 16,2-1-41-16,-8-4-33 0,10 7-55 0,-10-7-13 16,8 5-94-16,-8-5-69 0,0 0-57 0,0 0-142 15,0 0-326-15,0 0-444 0</inkml:trace>
  <inkml:trace contextRef="#ctx0" brushRef="#br1" timeOffset="39167.89">21797 14253 632 0,'-4'-6'609'0,"4"6"-104"0,-6-9-20 0,6 9-53 0,-6-9-55 15,6 9-71-15,-4-8-60 0,4 8-53 0,-4-5-42 16,4 5-30-16,0 0-17 0,0 0-54 0,0 0 45 15,-12 2 2-15,12-2 10 0,-9 7 3 0,3 0-4 16,1 3 5-16,-3 1-13 0,-2 1 3 0,1 3-1 16,-1 3-5-16,-3-2-7 0,2 3-13 0,-2 1-6 15,1-1-11-15,-1 1-14 0,1 0-8 0,0-1-10 16,2 1-5-16,-1-1-18 0,0-1-24 0,2 0-39 16,-1-4-58-16,1-1-71 0,1 2-59 0,2-2-91 15,-1 0-38-15,0-3-136 0,3 0-96 16,-1-1-384-16,1-1-590 0</inkml:trace>
  <inkml:trace contextRef="#ctx0" brushRef="#br1" timeOffset="39647.13">21823 12926 361 0,'0'0'301'0,"0"0"-72"0,2 9-48 0,-2-9-37 16,0 0-35-16,5 9-41 0,-5-9-53 0,0 0-73 16,4 6-135-16,-4-6-173 0,0 0 176 15</inkml:trace>
  <inkml:trace contextRef="#ctx0" brushRef="#br1" timeOffset="52401.25">1568 12982 191 0,'0'0'216'0,"0"0"-93"0,0 0 29 15,0 0-68-15,0 0 39 0,0 0-43 0,0 0 46 16,0 0-40-16,0 0 53 0,0 0-41 0,-7-3 46 15,7 3-41-15,0 0 35 0,0 0-35 0,0 0 30 16,0 0-32-16,0 0 21 0,-5-5-28 0,5 5-14 16,0 0-8-16,0 0 13 0,0 0-8 0,-6-5 5 15,6 5-1-15,0 0-6 0,0 0 10 0,-4-5-11 16,4 5 1-16,0 0-10 0,0 0 11 0,-5-5-9 16,5 5 4-16,0 0-6 0,-4-8 10 0,4 8-2 15,0 0 0-15,-5-3-13 0,5 3 9 0,0 0-10 16,0 0-9-16,-4-6-7 0,4 6-8 0,0 0-5 15,0 0-8-15,0 0-6 0,-6-5-4 0,6 5-19 16,0 0 17-16,0 0 0 0,0 0-1 0,0 0-2 16,-4-6-14-16,4 6 17 0,0 0-2 0,0 0 7 15,0 0 0-15,0 0 8 0,0 0 6 0,-4-5 5 16,4 5 3-16,0 0-1 0,0 0-5 0,0 0-6 16,-4-6 3-16,4 6-3 0,0 0 1 0,0 0-4 15,0 0 1-15,-4-9 0 0,4 9-2 0,0 0-3 16,0 0 1-16,0 0-4 0,-2-5 0 0,2 5-2 15,0 0 1-15,0 0-6 0,-3-6 6 0,3 6 1 0,0 0-1 16,0 0 4-16,0 0 0 0,-1-10 0 0,1 10-18 16,0 0 20-16,0 0-2 0,0 0-3 0,0 0-2 15,-1-6-3-15,1 6-1 0,0 0-2 0,0 0-3 16,0 0 0-16,0 0-4 0,0 0-3 0,0 0 3 16,0 0-7-16,0 0 7 0,0 0 1 0,0 0 4 15,5 5-4-15,-5-5 3 0,5 12-1 0,-1-5 1 16,0 2 4-16,1 0-2 0,1 2 2 0,-1 0-8 15,-1 0 5-15,1 0 1 0,2 4-5 0,0-1 4 16,-2-1 3-16,3 0-3 0,-3 2 0 0,0-3-2 16,3 2 1-16,-2-2-3 0,-2 0 2 0,1-1-3 15,-1 0 4-15,1 0 0 0,-1-2 3 0,2-2-14 16,-2 3 12-16,0-2-2 0,0 0-1 0,-2-1-3 0,1-2-1 16,-3-5 5-16,5 11 0 0,-5-11-2 0,4 8 2 15,-4-8-3-15,6 6 0 0,-6-6 0 16,4 9 5-16,-4-9-8 0,0 0 13 0,4 5-4 15,-4-5 5-15,0 0-4 0,0 0 10 0,0 0-9 0,5-4 3 16,-5 4-9-16,3-9 13 0,-3 9-2 0,1-9 6 16,-1 9-12-16,1-14 11 0,0 7-8 15,1-1 9-15,-2-1-14 0,1 0 13 0,-1-4-13 0,0 3 20 16,0-2-26-16,0-1 19 0,0 2-12 0,0-3 0 16,1 4 1-16,2-4 0 0,-3 2 0 0,1 2 6 15,-1-3-12-15,1 6-2 0,1-2 2 0,0-2-1 16,-2 3-5-16,3 0 4 0,-2 1 1 0,2 1 0 15,-1-3 0-15,-2 9-2 0,4-9 0 0,-4 9-4 16,8-11 1-16,-8 11 5 0,8-4 2 0,-8 4-1 16,11-2-1-16,-11 2 3 0,10 1-6 0,-10-1 0 15,17 4 6-15,-8 1-1 0,0 1 1 0,1-1 1 16,0 3-1-16,4 1 0 0,-2-1 11 0,0 3-14 16,2 0 11-16,1 1-13 0,1-1 13 0,-2 2-15 15,3-1 16-15,-2 0-14 0,2 0 12 0,-4-3-15 16,-1 2 16-16,1-2-17 0,0 1 21 0,-2-3-29 15,1 0 24-15,-2 1-14 0,-1-3 14 0,-1 1-16 16,-2-1 12-16,4-1-13 0,-10-4 14 0,10 7-8 16,-10-7 20-16,11 4-16 0,-11-4 30 0,0 0-10 15,11-2 27-15,-11 2-25 0,7-5 33 0,-7 5-30 16,2-11 34-16,1 5-59 0,-3-2 60 0,0 0-39 0,0-3 30 16,-3-1-36-16,2 0 36 0,-3-4-41 0,0 0 31 15,-1-1-39-15,-1-1 27 0,-1 3-28 0,0-5 33 16,0 0-35-16,-3 1 26 0,1 0-28 0,3 3 34 15,-2 0-35-15,0 1 34 0,2 2-35 0,0-1 12 16,-1 4-17-16,2-1 28 0,0 3-28 0,0 0 31 16,1 0-38-16,0 2 29 0,4 6-41 0,-5-11 13 15,5 11-64-15,-4-8 11 0,4 8-37 0,-6-5-12 16,6 5-45-16,0 0-36 0,0 0-42 0,0 0-45 16,0 0-45-16,-4 5-49 0,4-5-72 0,0 0-31 15,1 8-516-15,-1-8-595 0</inkml:trace>
  <inkml:trace contextRef="#ctx0" brushRef="#br1" timeOffset="53041.06">1496 12805 346 0,'0'0'433'0,"-10"2"-121"0,10-2-11 0,-8 4-58 16,8-4-20-16,-6 5-12 0,6-5-21 0,-10 4-25 15,10-4-21-15,-12 4 21 0,12-4-9 0,-12 6-5 16,12-6-23-16,-12 6-10 0,12-6-16 0,-12 6-1 16,12-6-12-16,-10 4 8 0,10-4-27 0,-10 5 2 15,10-5-24-15,-8 6 3 0,8-6-24 0,-6 4 11 0,6-4-20 16,-7 4 11-16,7-4-19 0,0 0 14 0,-8 4-17 15,8-4 16-15,0 0-17 0,-7 5 13 16,7-5-15-16,0 0 14 0,0 0-18 0,0 0 18 0,-5 6-15 16,5-6 28-16,0 0 2 0,0 0 41 0,0 0-16 15,13 0 21-15,-4-3-11 0,-2 0 6 0,4-2-7 16,2 0-9-16,3-3 6 0,3-3-6 16,-1 1-7-16,8-4-5 0,-1-1-3 0,1 0 6 0,0 1-22 15,3-2 11-15,-5 2-15 0,2 1 6 0,-5 1-13 16,1 2 11-16,-4-1-17 0,-2 4 9 0,-1-1-9 15,0 2 20-15,-5 0-8 0,2 1 24 0,-2 1-23 16,-4-1 27-16,2 1-19 0,1 1 21 0,-9 3-30 16,10-6 25-16,-10 6-35 0,9-4 25 0,-9 4-32 15,9-5 27-15,-9 5-35 0,0 0 29 0,10-4-37 16,-10 4 34-16,0 0-39 0,8-4-10 0,-8 4-71 16,0 0-61-16,8-4-71 0,-8 4-69 0,0 0-31 15,10-3-33-15,-10 3-37 0,7-2-52 0,-7 2-76 16,12-3-343-16,-12 3-423 0</inkml:trace>
  <inkml:trace contextRef="#ctx0" brushRef="#br1" timeOffset="53871.88">2428 12638 74 0,'0'0'523'0,"-5"-5"-159"0,5 5 30 16,-8-5-74-16,8 5 24 0,-5-7-60 0,5 7-21 15,-7-7-31-15,7 7 18 0,-6-5-16 0,6 5 4 16,-4-6-22-16,4 6-6 0,-5-4-17 0,5 4-30 15,0 0-24-15,-6-5-34 0,6 5-20 0,0 0-22 0,0 0-8 16,0 0-12-16,0 0-5 0,0 0-5 16,0 0 3-16,11 4 0 0,-11-4 6 0,13 10 12 15,-5-5-2-15,2 0 1 0,1 3-9 0,1 0 0 0,2-1-27 16,-1 2 13-16,1-1-20 0,0 1 12 0,0 0-19 16,0 0 17-16,0 0-19 0,-1-1 15 0,0 2-17 15,1-4 20-15,-4 3-33 0,3-2 28 16,-3-1-21-16,-1 0 20 0,0 1-19 0,-2-3 18 0,1 1-21 15,-1-1 20-15,-1 0-17 0,-6-4 17 0,10 7-16 16,-10-7 14-16,9 5-18 0,-9-5-2 0,8 4-38 16,-8-4-27-16,6 4-38 0,-6-4-66 0,0 0-45 15,0 0-59-15,0 0-82 0,9 1-37 0,-9-1-80 16,0 0-512-16,3-6-593 0</inkml:trace>
  <inkml:trace contextRef="#ctx0" brushRef="#br1" timeOffset="54301.11">2742 12522 249 0,'0'-12'543'0,"0"12"-97"0,-1-8-49 0,1 8-28 0,0-9-20 0,0 9-85 15,0 0-11-15,0-11-48 0,0 11 4 0,0 0-34 16,-1-8-5-16,1 8-34 0,0 0-14 15,0 0-35-15,-2-8-4 0,2 8-29 0,0 0 1 0,0 0-23 16,0 0-3-16,0 0 1 0,0 0 1 0,0 8 0 16,0-8 4-16,2 14 8 0,-2-8-6 0,1 4 5 15,-1 0-6-15,1 4 5 0,-1 0-1 0,1 2 4 16,-1 3 2-16,2 2-13 0,-2 3 8 0,0 1-7 16,0 4-3-16,0 0-9 0,0-1 1 0,0 1-5 15,0 0-2-15,0 1-3 0,1-1 1 0,-1-1-7 16,0 0 2-16,0-1-3 0,1 0 6 0,1-3-3 15,-2-2 10-15,1 0 7 0,0-1 3 0,-1 0 5 16,0-1 3-16,1 0-7 0,1 0 0 0,-2-2-1 16,1-2-4-16,-1-2-5 0,0 2-7 0,0-2 2 15,2-1-6-15,0-1 0 0,-2-2 0 0,0 1-4 16,1-3 1-16,-1 1-5 0,0-9-9 0,0 13-30 16,0-13-39-16,1 12-36 0,-1-12-35 0,3 8-38 0,-3-8-67 15,0 0-70-15,1 8-63 0,-1-8-28 0,0 0-99 16,0 0-385-16,0 0-461 0</inkml:trace>
  <inkml:trace contextRef="#ctx0" brushRef="#br1" timeOffset="54969.17">3105 12670 131 0,'0'0'770'0,"0"0"-157"0,-5-4-24 15,5 4-67-15,0 0-71 0,0 0-80 0,-6-4-74 0,6 4-56 16,0 0-48-16,0 0-38 0,0 0-31 0,0 0-12 15,5-6-5-15,-5 6-6 0,11-4-16 16,-2-1-10-16,3 1-12 0,2-2-8 0,1 1-12 0,2-2-45 16,3 0 46-16,2 1-50 0,-3-1 38 0,-1 0-50 15,0 3 46-15,0-1-46 0,-3 1 44 0,2 1-45 16,-5 0 40-16,2 2-1 0,-2 1-5 0,-12 0-4 16,23 0-3-16,-14 3 3 0,1-2-5 0,-1 2 0 15,-1 1-5-15,-3 0 4 0,1 2-3 0,1 1 2 16,-4 1 0-16,0 1-1 0,0 2 0 0,-2 1 2 15,-1 0 1-15,-1 3 2 0,-2 1 4 0,-1 1 2 16,-1 2 1-16,-1 2 6 0,-2 2 3 0,-1-2 5 16,1 2 4-16,-3 0 16 0,2-2 5 0,-1 0 0 15,-2 0 1-15,2-1-3 0,-4-2-1 0,4-2-3 16,1-1-8-16,-1-1 4 0,2-2-7 0,0 0-25 16,3-4 24-16,-1 2-8 0,-1-4-5 0,4 2-6 15,-1-2-6-15,0-1-4 0,4-5 1 0,-4 6-5 0,4-6 0 16,0 0-3-16,0 0 4 0,0 0 0 15,0 0-2-15,15-3-1 0,-6 0-2 0,-1-1 3 16,1-1-1-16,4-1-2 0,-2 2 2 0,1-1-4 16,3 0 2-16,-1-2-4 0,0 3-3 0,2-1 9 0,-1 0-1 15,-1-1-1-15,1 2 2 0,-1-1-1 16,0 1 3-16,0-2-6 0,-1 2 6 0,-1 2-2 16,-2-2 2-16,1 1-2 0,0-1-1 0,-2 0-4 0,-2 1 9 15,-7 3-1-15,16-4-2 0,-16 4-1 0,11-4 2 16,-11 4 3-16,10-2-6 0,-10 2 5 0,0 0-5 15,12-3-25-15,-12 3-44 0,0 0-73 0,8-6-85 16,-8 6-59-16,0 0-87 0,0 0-36 0,0 0-133 16,-3-6-100-16,3 6-417 0,-5-4-677 0</inkml:trace>
  <inkml:trace contextRef="#ctx0" brushRef="#br1" timeOffset="55366.9">3083 12549 444 0,'0'0'476'0,"-9"5"-81"0,9-5-32 0,-7 3-24 0,7-3-13 15,-8 4-77-15,8-4-24 0,0 0-38 0,-9 4 3 16,9-4-45-16,0 0-3 0,0 0-34 0,-6 3 16 16,6-3-1-16,0 0 14 0,0 0-8 0,0 0-7 15,0 0-3-15,0 0-8 0,0 0-11 0,15-2-10 16,-6-2-11-16,-1-1-11 0,2 0-10 0,3-1-8 16,-1-3-44-16,4 1 49 0,-1-3-53 0,3 2 43 15,0-2-47-15,0 2 46 0,-3-2-7 0,0 3-6 16,0 0-1-16,-2 1-11 0,-1 1-4 0,0 2-2 15,-2-2-4-15,-1 2-1 0,0 0-3 0,-9 4-1 16,14-3-8-16,-14 3-22 0,13-4-55 0,-13 4-77 16,11-2-85-16,-11 2-103 0,0 0-137 0,13 3-197 15,-13-3-320-15,0 0-598 0</inkml:trace>
  <inkml:trace contextRef="#ctx0" brushRef="#br3" timeOffset="123602.52">16087 11543 197 0,'-6'-6'462'0,"6"6"-98"0,0 0-23 16,-4-7-33-16,4 7-23 0,0 0-32 0,-3-5-30 16,3 5-34-16,0 0-20 0,0 0-10 0,-1-8-11 15,1 8-5-15,0 0-4 0,0 0-6 0,0 0-14 16,1-9-13-16,-1 9-9 0,0 0-8 0,0 0-6 16,0 0-5-16,0 0-9 0,0 0-4 0,0 0 4 15,0 0 21-15,0 0 17 0,0 0 10 0,0 0-40 16,0 0 31-16,9 6-31 0,-9-6 22 0,5 9-35 15,0-4 42-15,-1 1-47 0,1 2-2 0,0-2 7 16,1 3-12-16,-1 0 2 0,2-1 9 0,-2 3 6 16,2-4-2-16,-2 4-2 0,0 0 5 0,4 1 16 15,-4 0-26-15,3 1 17 0,-2-1-17 0,-1 1 7 0,4 1-20 16,-4-2 12-16,2 2-20 0,-1 0 14 16,-1-2-13-16,3 2 11 0,-2 0-10 0,1-2 6 0,-1 2-4 15,2-1 7-15,-2 0-4 0,2 0 6 0,-2 0-13 16,2-1 13-16,1 2 1 0,-2-4-1 0,1 4-13 15,2-2-2-15,-2 0-4 0,1-1 3 0,-1 2-2 16,2-2 0-16,-1-1 6 0,1 2 2 0,0-1-4 16,-1 1-1-16,2-2 1 0,-1 1-6 0,1-1-1 15,-2 2 1-15,3-3 1 0,-1 3-2 0,-2-2 3 16,5 0-7-16,-4 0 6 0,2 0-4 0,1 1 3 16,-2-1-5-16,1 0 7 0,-1 0-14 0,1 0 10 15,-1 0-16-15,-1 0 12 0,2 0 0 0,-2 1 0 16,0 0 7-16,1-2-2 0,0 2-7 0,-2 0 11 15,1-1-1-15,0 0-5 0,-1 0 1 0,0 1-1 16,1-1-1-16,0 0 3 0,-3 0-17 0,3 1 9 16,-2 0-12-16,-2-3 12 0,2 2-11 0,0-1-1 15,-2 0-10-15,2 0-1 0,-3 1 0 0,4 0 0 16,0 1 0-16,-3-2 0 0,2 2 0 0,-2-2 0 16,3 1 0-16,-2-1 0 0,-1 0 0 0,2-1 0 15,-1 2 0-15,2-2 0 0,-2 1 0 0,0 0 0 0,2-1 0 16,0 0 0-16,-2 0 0 0,0 0 0 15,2 0 0-15,0-1 0 0,-1 1 0 0,0-1 0 0,-1 0 0 16,2 2 0-16,-2-4 0 0,0 3 0 0,2 0 0 16,-1-3 0-16,0 3 0 0,-2-1 0 15,3 0 0-15,-1 0 0 0,-1 0 0 0,0 0 0 16,0-1 0-16,1 1 0 0,-2 0 0 0,2 1 0 0,0-1 0 16,-1-1 0-16,0 1 0 0,-1 1 0 0,4-1 0 15,-3-1 0-15,-1 2 0 0,1-1 0 0,1 1 0 16,-1-1 0-16,-1 1 0 0,2 0 0 0,-2-2 0 15,3 2 0-15,-2 1 0 0,-1-3 0 0,3 2 0 16,-2 0 0-16,1-1 0 0,0 0 0 0,0 2 0 16,-1-3 0-16,2 1 0 0,-2 0 0 0,-1-1 0 15,4 1 0-15,-3 0 0 0,-1-2 0 0,2 1 0 16,-1 2 0-16,1-2 0 0,-3-1 0 0,3 4 0 16,-2-3 0-16,2-1 0 0,0 4 0 0,-2-3 0 0,-1-1 0 15,4 4 0-15,-4-3 0 0,3 1 0 0,-2 1 0 16,-1-2 0-16,3 2 0 0,-2-1 0 15,1 1 0-15,-1-2 0 0,-1 3 0 0,3-1 0 0,-2 0 0 16,-2 0 0-16,3-2 0 0,-1 4 0 0,0-2 0 16,-1 1 0-16,0-1 0 0,1 0 0 15,-1 2 0-15,1-3 0 0,-1 2 0 0,0 0 0 0,-1-3 0 16,0 4 0-16,1-2 0 0,-1 0 0 0,1 0 0 16,-1 0 0-16,-2 1 0 0,2-1 0 0,0 0 0 15,-1 0 0-15,1-1 0 0,-2 2 0 0,1-1 0 16,2 0 0-16,-3 1 0 0,1-1 0 0,-2 2 0 15,3-2 0-15,-3 1 0 0,2-1 0 0,-2-3 0 16,2 5 0-16,-1-2 0 0,0-1 0 0,0 3 0 16,1-2 0-16,-3 2 0 0,3-3 0 0,-3 2 0 15,2 0 0-15,-2-1 0 0,0 1 0 0,1-1 0 16,-1 0 0-16,0 0 0 0,0 0 0 0,0 0 0 0,0-8 0 16,0 15 0-16,0-6 0 0,-1-2 0 0,-1 1 0 15,2 0 0-15,-3-2 0 0,0 3 0 0,2-2 0 16,0 0 0-16,-1 1 0 0,2-8 0 0,-6 12 0 15,3-5 0-15,1-1 0 0,-2 0 0 0,1 1 0 16,-3-1 0-16,1-1 0 0,0 1 0 0,-2 1 0 16,2-2 0-16,-4 0 0 0,4 1 0 0,-4-1 0 15,0 0 0-15,0-1 0 0,-1 0 0 0,1 2 0 16,-2-1 0-16,-1-3 0 0,0 2 0 0,0 0 0 16,-1-2 0-16,-1 2 0 0,1-3 0 0,-5 2 0 15,4-1 0-15,-4 1 0 0,4 0 0 0,-5-2 0 16,4 2 0-16,-2-2 0 0,2 2 0 0,0-2 0 15,-1 1 0-15,2-1 0 0,-1-1 0 0,0 1 0 16,-1 0 0-16,-2 1 0 0,0-2 0 0,2 1 0 16,-1 0 0-16,-1 1 0 0,-1-2 0 0,1 1 0 0,0-1 0 15,0 2 0-15,-2-1 0 0,0 0 0 16,0 1 0-16,1-1 0 0,0-1 0 0,0 1 0 0,0 1 0 16,-1-2 0-16,1 1 0 0,-1 0 0 15,1-1 0-15,-2 1 0 0,2-1 0 0,1 2 0 0,-2-1 0 16,-1 0 0-16,2-1 0 0,1 2 0 0,-1-1 0 15,-1-1 0-15,-1 1 0 0,2 1 0 0,-2-1 0 16,1 1 0-16,2 0 0 0,-2 0 0 0,-1-2 0 16,2 1 0-16,-1 0 0 0,-1 2 0 0,3-2 0 15,-1 2 0-15,0-2 0 0,-2 0 0 0,1 2 0 16,2-1 0-16,-2 0 0 0,1 1 0 0,-2 0 0 16,2-1 0-16,0 1 0 0,-2-1 0 0,2 0 0 15,-1 1 0-15,-1-1 0 0,2 1 0 0,0 0 0 16,-3-1 0-16,3 1 0 0,0-1 0 0,-3 0 0 15,2 0 0-15,-1 0 0 0,-2 2 0 0,-1 0 0 16,0 0 0-16,1-2 0 0,-3 3 0 0,3-3 0 16,-1 4 0-16,-2-3 0 0,3 0 0 0,0 1 0 0,-1-1 0 15,0 2 0-15,2-2 0 0,-1 1 0 0,1 0 0 16,-2-1 0-16,2 3 0 0,2-2 0 0,-2-1 0 16,1-1 0-16,-1 2 0 0,-4 0 0 0,4-2 0 15,-1 2 0-15,0 0 0 0,-1 0 0 0,1 0 0 16,1 0 0-16,2 0 0 0,-1 0 0 0,2 0 0 15,0-2 0-15,-1 3 0 0,2-3 0 0,0 4 0 16,0-3 0-16,0 1 0 0,1 0 0 0,-1-1 0 16,2 1 0-16,-1 2 0 0,1-3 0 0,-1 2 0 15,-1-3 0-15,3 4 0 0,-4-2 0 0,3-2 0 16,-3 2 0-16,4 1 0 0,-2 0 0 0,1-3 0 16,0 2 0-16,0 0 0 0,0-1 0 0,1 1 0 15,0 0 0-15,-2 0 0 0,4 0 0 0,-3 0 0 16,0-1 0-16,0 1 0 0,2 0 0 0,-3-1 0 15,2 1 0-15,-2 0 0 0,4-1 0 0,-3 1 0 0,2-1 0 16,1 0 0-16,0-1 0 0,0 1 0 16,1 0 0-16,1-1 0 0,0 1 0 0,-1 0 0 15,3-1 0-15,0 1 0 0,-1-1 0 0,10-2 0 0,-15 4 0 16,15-4 0-16,-13 2 0 0,13-2 0 0,-10 4 0 16,10-4 0-16,-8 3 0 0,8-3 0 0,0 0 0 15,-11 2 0-15,11-2 0 0,0 0 0 0,-9 3 0 16,9-3 0-16,0 0 0 0,0 0 0 0,0 0 0 15,-9 2 0-15,9-2 0 0,0 0 0 0,0 0 0 16,0 0 0-16,0 0 0 0,0 0 0 0,0 0 0 16,0 0-254-16,-5 6-576 0,5-6-157 0,0 0-942 15,0 0-1661-15</inkml:trace>
  <inkml:trace contextRef="#ctx0" brushRef="#br3" timeOffset="126191.66">14557 16502 363 0,'0'0'434'0,"-12"2"-93"0,12-2-30 0,0 0-65 16,-11 0-24-16,11 0-38 0,0 0-35 0,0 0-20 15,0 0-21-15,-9 2-6 0,9-2-2 0,0 0 13 16,0 0-18-16,0 0 22 0,0 0-4 0,0 0 8 15,9 3 1-15,-9-3 3 0,0 0-6 0,11-1 1 16,-11 1-19-16,0 0 11 0,15 0-10 0,-15 0 6 0,13-2-23 16,-13 2 14-16,19-2-23 0,-9 0 4 15,5 0-21-15,-2 0 7 0,5 1-17 0,-1-2 15 0,2-1-17 16,0 2 13-16,4-4-16 0,1 1 5 0,2-1-16 16,-1 1 9-16,0-2-16 0,0 1 0 0,1-1-8 15,1 0 12-15,-2 1-8 0,4-3 1 16,-2 2 2-16,-2-1 1 0,0 1-10 0,5-2 0 0,-5 2 4 15,1-1-3-15,-1 1-4 0,0 0 5 0,4-2 1 16,-5 0-15-16,2 3 10 0,-2-1-11 0,2-1 19 16,-3 1-1-16,2 0-2 0,-2-1 3 0,3 3-1 15,-2-2-4-15,-1-1 2 0,-1 3 2 0,2-2-5 16,-1 2-1-16,-1-1-3 0,1 0-1 0,0 1-2 16,2-2 3-16,-3 5-4 0,1-4 0 0,1-1 0 15,1 3-3-15,-2-2-2 0,1 0 5 0,2 2-5 16,-2 0 25-16,-1-2-26 0,0 2 21 0,1-2-28 15,-1 2 24-15,-4-1-20 0,3 1 23 0,0 0-22 16,-3 1 21-16,5-2-21 0,-5 1 24 0,3 2-26 16,0-4 28-16,-2 3-27 0,3-1 26 0,0-1-32 15,0 1 25-15,2 0-15 0,-1 0 18 0,-2 0-24 16,2-1 20-16,0 1-16 0,-1-1 15 0,0 0-32 0,-1 1 34 16,-2 0-33-16,1 2 34 0,-2-3-26 15,0 1 26-15,3 1-23 0,-3-3 28 0,0 4-23 16,2-3 24-16,-2 1-26 0,1 1 24 0,-2-1-27 0,3 0 23 15,-1 1-21-15,-1-1 27 0,-1 0-27 0,1 0 24 16,0 0-35-16,0 0 32 0,0 1-28 0,0-1 28 16,-3 0-25-16,2 0 27 0,1 0-24 0,-2 2 21 15,1-3-21-15,-1 3 23 0,0-2-27 0,-1 1 28 16,2 1-29-16,-3-1 28 0,3 1-29 0,0-2 21 16,-3 2-19-16,4-1 24 0,-2 2-26 0,1-2 25 15,-3-1-28-15,4 2 25 0,-2 1-21 0,-2-1 27 16,4-1-27-16,-6 2 28 0,4-2-22 0,-3 1 9 15,1 0-7-15,-1 1 25 0,-1-2-24 0,4 3 24 16,-3-1-21-16,1 0 17 0,-1 1-14 0,1-1 17 16,1 1-26-16,-1-2 22 0,-1 2-19 0,0 0 20 15,0 0-28-15,1 0 22 0,0 0-14 0,-1 2 18 16,-3-2-19-16,2 1 18 0,2-1-18 0,-4 1 14 0,1 0-12 16,0 2 14-16,-1-2-17 0,3 2 17 0,-3-1-16 15,1 1 16-15,-1 0-9 0,0 0 12 16,0 2-20-16,1-1 26 0,-2 0-16 0,3 0 1 15,-4 0-4-15,4 3 14 0,-2-2-15 0,0-1 13 0,1 1-11 16,1 2 10-16,-1-1-15 0,0 0 15 0,0 1-12 16,-1-2 2-16,0 0-4 0,-1 1 14 0,1 0-16 15,-2-1 7-15,0 3-6 0,1-2 13 0,-2 0-9 16,0 0 12-16,0 1-12 0,0 0 12 0,-1 1-11 16,-1-1 14-16,1 0-12 0,-2 3 17 0,2-3-12 15,-2 1 11-15,1-1-10 0,-1 2 15 0,0 1-14 16,2-1 8-16,-3-1-6 0,0 1 10 0,1 0-9 15,-2 1 13-15,1 0-9 0,0 0-2 0,-2 0 3 16,3 0 4-16,-2 2 0 0,-1-1 2 0,1 1-7 16,-1-2 4-16,2 3-11 0,-3-2 9 0,2 2-10 15,0-2 10-15,-1 1-7 0,1 2 22 0,2-1-6 16,-1-1 1-16,-2 2-11 0,3 0 1 0,-1 1-11 16,1 0 10-16,-1-1-14 0,0 1 4 0,2 0-5 0,-2 1 5 15,1-2-7-15,-1 2 9 0,1 0-11 16,-2 0 9-16,1 0-2 0,1-1 5 0,-2 1 3 15,0 0 3-15,2 0 4 0,-2 0-4 0,-1 0 0 0,2 0 0 16,-3 0 2-16,2-2-4 0,-3 1-1 0,4 0-2 16,-3 1-4-16,-1-2 11 0,0 1-4 0,0 1 2 15,1 0-3-15,-2-1 13 0,1 2-3 0,-1-2 16 16,1 1-17-16,0 0 19 0,0 0-27 0,-3 0 19 16,2 0-19-16,1 0-3 0,0 2-18 0,0-1 0 15,0-3 0-15,0 3 0 0,-1-2 0 0,1 4 0 16,0-3 0-16,0 0 0 0,-2 0 0 0,2 0 0 15,-1 0 0-15,1 3 0 0,0-2 0 0,0 2 0 16,0-2 0-16,0 0 0 0,0 2 0 0,-1 0 0 0,1-3 0 16,-1 2 0-16,1-1 0 0,0-3 0 15,-2 5 0-15,1-2 0 0,1-1 0 0,-1 0 0 0,1 2 0 16,-3-1 0-16,3 1 0 0,-1 0 0 0,-2 0 0 16,2-1 0-16,-2 3 0 0,1-3 0 0,-1 2 0 15,0-2 0-15,0 1 0 0,1 1 0 16,-1 0 0-16,-1-2 0 0,3 2 0 0,-2-2 0 0,1 2 0 15,-1-1 0-15,-1 0 0 0,3 0 0 0,-4 0 0 16,4-1 0-16,-2 2 0 0,1-2 0 0,-1 2 0 16,-1-2 0-16,3 2 0 0,-2-2 0 0,1 1 0 0,-1-2 0 15,1 1 0-15,-1 0 0 0,-2 0 0 16,4 1 0-16,-2-2 0 0,2 1 0 0,-2-2 0 16,2 2 0-16,-2-2 0 0,2 2 0 0,0 0 0 0,-2-2 0 15,1 1 0-15,-1 0 0 0,2 2 0 0,0-1 0 16,-1-3 0-16,1 4 0 0,-1-3 0 0,-1 2 0 15,3-3 0-15,-1 4 0 0,0-3 0 0,-1 1 0 16,2 0 0-16,-1-2 0 0,-2 4 0 0,2-2 0 16,0-1 0-16,-2 1 0 0,2 1 0 0,-2-3 0 0,2 3 0 15,-3-2 0-15,3 1 0 0,-2 0 0 0,0 1 0 16,-1-3 0-16,1 2 0 0,1-1 0 0,-1-2 0 16,1 0 0-16,0 1 0 0,-3 1 0 0,2-2 0 15,2 0 0-15,-1-1 0 0,-2 0 0 0,1 0 0 16,2 0 0-16,0-1 0 0,-3-1 0 0,3 1 0 15,-2 0 0-15,3-3 0 0,-2 1 0 0,0-1 0 16,2 0 0-16,-1 0 0 0,-2 0 0 0,3-8 0 0,-1 13 0 16,1-13 0-16,-1 13 0 0,1-13 0 0,-1 10 0 15,1-10 0-15,-2 10 0 0,2-10 0 0,0 6 0 16,0-6 0-16,0 0 0 0,-3 10 0 0,3-10 0 16,0 0 0-16,0 0 0 0,0 7 0 0,0-7 0 15,0 0 0-15,0 0 0 0,0 0 0 0,0 0 0 0,0 0 0 16,0 0 0-16,-5-7 0 0,5 7 0 0,0-15-694 15,-2 7-158-15,4-4-70 0,-1-2-885 0,0-3-1508 16</inkml:trace>
  <inkml:trace contextRef="#ctx0" brushRef="#br4" timeOffset="141120.66">23704 11510 5 0,'0'0'456'0,"10"0"-133"16,-10 0 1-16,0 0-68 0,19 0 26 0,-19 0-56 16,0 0 1-16,13-2-8 0,-13 2-16 0,0 0-6 15,12 0-7-15,-12 0-8 0,0 0-10 0,0 0-8 16,0 0-14-16,12-1-17 0,-12 1-16 0,0 0-8 16,0 0-14-16,0 0-3 0,0 0-11 0,0 0-8 0,-16 1-3 15,16-1-11-15,-14 2-3 0,14-2-8 0,-21 4-3 16,11-3-3-16,-4 3-6 0,2-1 0 0,1 1-7 15,-6 0-2-15,3 0-5 0,-5 1-3 16,4 2-4-16,-3-2-2 0,-2 2 0 0,0 1-3 0,-1-2 2 16,-1 4-2-16,1-2-1 0,0 0-2 15,-2 1 0-15,1-1 0 0,0 3-4 0,-1-2 2 0,2 1 0 16,0 0 1-16,-1 0 2 0,-1-1 3 0,2 2 1 16,1-1 0-16,-3 1-1 0,3 1-24 0,1-1 30 15,-3 0 2-15,5 2-5 0,-3-2 2 0,1 1 1 16,1-1-3-16,-1 2-1 0,0 0-2 0,1-1 0 15,0 1-1-15,1 0-2 0,-1-1-8 0,0 2 10 16,2-2-4-16,0 1 4 0,-3 0-10 0,3 0 15 16,0 1-20-16,0-2 19 0,0 1-12 0,0-1 11 15,0 1-12-15,1-1 14 0,0-1-19 0,-2 2 19 16,3 0-12-16,-2-2 15 0,0 0-15 0,2 2 14 16,-1-2-23-16,1 0 25 0,1-1-22 0,1 1 20 15,-3 0-18-15,2 0 15 0,1-1-2 0,1 1 3 16,-3-1-16-16,3 1 16 0,-1 0-1 0,-2-2-3 15,3 4 6-15,0-4 2 0,-4 1 9 0,2 1-9 16,2 0 3-16,-1-2 2 0,0 3-7 0,0-3 2 0,2 2 0 16,-3-2-38-16,4 2 35 0,-1 0-27 15,-2 0 40-15,2-2-40 0,1 2 38 0,-1-2-38 16,1 1 38-16,0 0-45 0,0 0 45 0,0 0-45 16,0 0 46-16,0 1-47 0,-1 0 47 0,1-2-41 0,0 3 38 15,3-1-43-15,-3 0 47 0,1-2-47 0,-1 3 43 16,2-3-40-16,-1 3 34 0,0-3-26 0,3 1 37 15,-1-1-39-15,-2 0 41 0,2 1-36 0,-1-1 35 16,1 1-34-16,-2-1 36 0,3 0-36 0,-3-1 33 16,3 3-32-16,-2-2 11 0,-1 3-11 0,-1-2 32 15,3 3-6-15,-1-3-5 0,-3 3-2 0,4-2-10 16,-1 0 9-16,2 0-5 0,-1 0-1 0,-1-1 4 16,4 0-2-16,-3 2 0 0,3-3-10 0,-1 3 10 15,0-3-4-15,1 4 1 0,-3-4 2 0,3 3-7 0,1-3-4 16,-1 3 6-16,-1-1 2 0,3-1-2 15,-1 1-2-15,-1 0 0 0,-1-1 1 0,3 2-2 16,-2-3 3-16,0 4 5 0,1-4 1 0,1 2 2 0,0-1-4 16,0 1 4-16,1-3-3 0,0 3 2 15,0-2 0-15,0 1 0 0,0-1-22 0,1 0 21 16,-1 2-13-16,1 0 15 0,2-2-21 0,-1 2 20 16,-1-1-19-16,2 0 19 0,-2 0-21 0,2 0 21 0,-1 0-21 15,1 0 21-15,-2-1-18 0,3 0 16 0,-1 2-16 16,-1-3 13-16,2 2-12 0,2-2 18 0,-3 3-17 15,2-2 2-15,-1 1 4 0,2-2-4 0,-2-1 3 16,4 3 2-16,-3-2-1 0,1 3 0 0,1-3 16 16,-1-2-18-16,4 4 8 0,-3-4-8 0,0 3 15 15,1-2-19-15,2 0 17 0,-1 1-15 0,0-1 11 16,2 0-16-16,1 2 16 0,-3-3-16 0,4 1 19 16,-2 1-20-16,3-1 15 0,-3-2-16 0,0 2 23 15,3-1-17-15,-1 0 15 0,0-1-16 0,-1 1 13 16,3-1-13-16,-1-1 18 0,0 0-16 0,0 1 19 15,0-1-22-15,0 0 17 0,1 0-14 0,-2-1 10 16,0 1-12-16,-2 0 12 0,3-2-16 0,-1 1 18 0,0 0-11 16,0-1 9-16,-1 3-15 0,1-3 14 15,-2 1-12-15,1 1 15 0,1-2-15 0,0 1 11 16,-2 0-14-16,2 0 18 0,0 1-16 0,-3-2 13 16,5 1-12-16,-4 1 12 0,0-2-12 0,3 0 14 0,-2 2-9 15,2-1 16-15,-3-1-14 0,2 1 15 0,0-1-8 16,0 0 5-16,1 0-5 0,-3 0 8 0,3 1-10 15,-1-2 9-15,0 2-9 0,1-2 7 0,-3 0-10 16,3 1 6-16,-1 0-8 0,0-1 8 0,1 1-10 16,-2-2 8-16,1 1-10 0,0 0 9 0,1 1-10 15,-1-2 9-15,1 1-8 0,2 0 2 0,-2 1-2 16,2-1 6-16,-3 1-4 0,6-1 3 0,-2 2 1 16,-2-2-1-16,4 0-4 0,-2 0 3 0,1 1 4 15,0 0-3-15,1 0 0 0,0-1 1 0,-1 0 0 0,2 1-1 16,-3 1 0-16,5-1 0 0,-2 0 3 15,-1 0-2-15,3-1 3 0,-2 2-3 0,1-2 10 16,1 2-3-16,1-2 6 0,-2 1-3 0,0-1 5 16,1 3-8-16,-1-2 6 0,1-1-7 0,-2 2 5 0,2-2-5 15,-1 0 6-15,0 2-8 0,1-2-1 16,-1 0-1-16,0 1 4 0,0-1-7 0,-1 1 3 16,1 0-5-16,0-2 3 0,-1 2-4 0,1-1 5 0,2 0-4 15,-2 1 2-15,-1-2 0 0,3 1 0 0,-1-1-12 16,0 1 12-16,-1-1 0 0,2 1-9 0,-1 1 13 15,-1-2-7-15,2 1 5 0,-2-1-13 0,1 0 13 16,0 1-5-16,1-1 8 0,0 2 1 0,-3-2-4 16,3 2-5-16,-1-1 4 0,-2-1-5 0,2 0 1 15,2 0-1-15,-2 1 5 0,-1-1-6 0,2 0 2 16,-2 1-3-16,0-1 3 0,0 0 0 0,1 0 4 16,-1 0-6-16,2 0 3 0,-2 0-3 0,1 0 9 15,-1 0-9-15,0 2 4 0,2-2-3 0,-2 0 6 0,0 0-7 16,2 1 8-16,0-1-3 0,-1 0 1 0,0 1-1 15,1-1 2-15,-3 2-4 0,2-2 6 16,2 1-2-16,-1-1-7 0,-1 1 7 0,2 0-2 16,1-1 0-16,0 2 1 0,-2-1-2 0,0-1 0 0,0 0 3 15,4 1-4-15,-2 1-3 0,2-2 4 16,-5 1-4-16,1 1 5 0,4-2-7 0,-3 1 4 16,-2-1 2-16,2 0-5 0,-1 0 2 0,0 1 0 0,0-1 5 15,2 0-6-15,-1 0 3 0,-1 0-3 0,-1 0 3 16,2-1-2-16,-1 1 4 0,0 0-6 0,-1-1 5 15,2 1 1-15,0-2 2 0,-2 2-6 0,1-1 5 16,1 1 1-16,-1 0 2 0,0 0-3 0,-1-2 1 16,1 1-3-16,0 1 0 0,0-1 0 0,-1 1-7 15,1-2 7-15,-2 2 0 0,2-1-2 0,-3 1 0 16,1-1 1-16,0 0-1 0,-1 1-12 0,-1-2 16 16,-1 2-3-16,1-1 1 0,0 1-6 0,-2 0 5 15,0-1-4-15,-2 1 5 0,-1-2-2 0,0 1 2 16,-1 1-3-16,-1 0 5 0,-12 0-1 0,20-1-1 0,-20 1 2 15,15-5 6-15,-15 5-4 0,14 0-2 16,-14 0-3-16,0 0-11 0,16-1-34 0,-16 1-37 16,0 0-52-16,9-3-51 0,-9 3-82 0,0 0-133 0,0 0-115 15,0 0-178-15,-7-6-843 0,7 6-1170 16</inkml:trace>
  <inkml:trace contextRef="#ctx0" brushRef="#br4" timeOffset="143748.83">25561 17473 187 0,'0'0'500'0,"0"0"-75"0,5-7-69 0,-5 7-44 16,0 0-30-16,5-8-36 0,-5 8-27 0,0 0-35 16,3-9-10-16,-3 9-34 0,1-7-6 0,-1 7-23 0,1-7 2 15,-1 7-23-15,0-9-5 0,0 9-8 16,0-9 14-16,0 9-19 0,-2-10 1 0,2 10-27 16,-3-11 12-16,1 6-18 0,0-2 12 0,-3-1-13 0,1 0 11 15,-1 0-11-15,0 0 15 0,-4-2-11 0,1 0 17 16,1-1-21-16,-3 1 15 0,-1-3-12 0,2 2 21 15,-3-2-24-15,0 1 24 0,1-2-24 16,-3-1 16-16,1 0-23 0,-1 1 16 0,0-1-24 0,0 0 7 16,0-1 4-16,-2 2-4 0,2-1 1 0,1 0 0 15,-2-1 8-15,1 2 2 0,-1-1-1 0,2-1-4 16,-2-2 2-16,-1 3-2 0,2-3-3 0,-1 1 20 16,0 0-27-16,0-1 36 0,0 1-23 0,1 0 18 15,-1-1-33-15,1 1 20 0,-2-2-34 0,2 2 20 16,-4-6-18-16,4 4 20 0,0 2-31 0,-2-4 27 15,-2 1-31-15,1 0 26 0,-1 0-30 0,0 4 26 16,-1-5-25-16,0 2 25 0,2-1-35 0,0 4 35 16,-2-4-27-16,3 2 27 0,-1 4-24 0,1-3 25 15,0 1-26-15,-2-1 23 0,4 0-32 0,-3 1 33 16,1 2-32-16,0-4 33 0,-1 2-27 0,3 0 29 16,-4 0-31-16,5 0 32 0,-3 0-29 0,2 0 26 15,-3 1-27-15,2 0 25 0,-2-2-26 0,2 3 20 0,-2-3-19 16,2 3 24-16,-2-2-24 0,0 3 26 0,0-2-33 15,1-1 35-15,-3 3-29 0,4-2 26 16,-2 2-27-16,-1-2 27 0,3 0-27 0,-3 2 27 0,1 0-31 16,0-1 31-16,0 1-28 0,-2 0 28 0,1-1-27 15,0 1 25-15,-1 2-3 0,1-2-7 0,-3 1 6 16,1 0-3-16,1 0-3 0,-3 0-2 0,2 0 0 16,-1 0-6-16,1 1 5 0,-2 1-1 0,3-2 0 15,-3 1 0-15,2 2-16 0,0-2 15 0,0 2-2 16,-2-2 6-16,2 1-25 0,-2 0 26 0,2 1-33 15,-1 0 36-15,0 2-27 0,-1-3 31 0,1 2-32 16,0-1 31-16,-2 2-30 0,1 1 32 0,0-2-35 16,-1 1 28-16,2 0-22 0,-1 1 30 0,-1-1-30 15,0 0 32-15,0 2-30 0,2-1 29 0,-2 1-30 16,0 0 28-16,4 0-31 0,-1 2 31 0,-1-1-28 16,1 0 26-16,-1 1-30 0,1-1 32 0,-1 0-30 15,1 3 32-15,-2-2-29 0,3 0 29 0,-1 2-29 0,-1 0 22 16,1-1-23-16,-1 1 32 0,0 0-32 0,3 1 31 15,-3-1-38-15,1 1 38 0,2 0-28 16,-4 0 27-16,3 0-29 0,2 1 29 0,-2 0-29 0,1-1 27 16,-1 3-28-16,0-2 28 0,2 2-28 0,0-1 28 15,-2 1-28-15,2 1 28 0,1 0-28 0,-2 0 23 16,1 1-21-16,1 2 29 0,0-1-29 0,0-1 31 16,0 0-40-16,0 2 33 0,0-1-24 0,0 1 30 15,0 1-32-15,2-1 31 0,-3 0-28 0,2 2 19 16,-2-1-23-16,2 0 34 0,-3 1-2 0,1 1-5 15,-2 0 1-15,1 0-5 0,2-1 1 0,-3 2-1 16,2-2-4-16,-1 1 2 0,1-1-4 0,1-2-26 16,0 0 29-16,0 2-26 0,2-2 33 0,-3 1-31 15,4-1 30-15,-3 1-26 0,2-1 26 0,-2 0-28 16,2 1 27-16,-1-1-24 0,1 1 30 0,0-1-26 16,1 2 27-16,-1 0-30 0,1 0 25 0,2-2-20 15,-2 4 29-15,1-2-35 0,1 1 39 0,-1 2-32 0,2-3 29 16,0 4-25-16,2-2 27 0,-1 2-30 0,0-1 27 15,1 1-26-15,1 0 26 0,1 0-22 16,-1 1 25-16,1 2-27 0,1-2 25 0,0 0-28 16,1 2 29-16,1-2-34 0,-2 2 28 0,1-1-21 0,3 1 24 15,-3-3-27-15,2 2 25 0,-1 0-28 0,2-1 27 16,0 0-21-16,-1 1 22 0,0-1-27 0,0-1 27 16,1 2-34-16,0 0 27 0,0-2-18 0,1 2 20 15,-2-2-21-15,2 2 26 0,0-2-27 0,0 1 28 16,0 0-31-16,0-1 32 0,0 2-24 0,0 0 30 15,0-2-27-15,0 2 22 0,2-2-3 0,-2 0-1 16,0 4 1-16,1-4-5 0,-1 0-16 0,1 3 21 16,0-2-23-16,1-1 19 0,0 2-17 0,-2-1 21 15,3-1-15-15,-2 1 17 0,2-1-16 0,-1 0 22 16,1 1-22-16,-1-1 13 0,-1-1-15 0,2 2 16 16,0-3-17-16,-1 2 18 0,1 0-23 0,-1-1 17 15,2 0-14-15,-1 0 10 0,-1 1-11 0,3 1 16 16,-2-3-17-16,-2 3-3 0,4-1 8 0,-2 1-4 0,-2-1 4 15,3-1 3-15,-1 3 4 0,1-2-2 16,-2-1 4-16,1 1-1 0,3 4-1 0,-4-2 9 16,4 0 7-16,-4-2-2 0,3 2 1 0,-1-1 3 0,0 0-3 15,2 0-3-15,-2 0 1 0,1-1 2 0,0 1-3 16,1-1-1-16,-1 0-2 0,1 0-8 0,-2 1 9 16,2 0-8-16,-2-2-4 0,1 2 1 0,-1 1-2 15,2-2 10-15,-2 0-15 0,3 2 13 0,-4-2-12 16,3 2 6-16,-1 0-7 0,1-2 14 0,-1 2-19 15,0-1 14-15,-1 0-12 0,1-1 5 0,-1 2 0 16,1-2 7-16,0-1-16 0,-1 2 17 0,1-3-15 16,-2 1 8-16,1 1-6 0,0-2 0 0,-1 3 13 15,2-2-15-15,-2 0 1 0,1 1 2 0,0-1 1 16,-2 2 0-16,3-3 11 0,-1 3-14 0,-1 1-1 16,2-2 3-16,-1 0 0 0,-1 2 1 0,1-1 2 0,0 1-2 15,1 0 2-15,-1-2 4 0,1 2-5 0,0 0 7 16,-1-1-4-16,1 1 4 0,-1-1-1 0,1-1 1 15,-2 1 2-15,1 1-5 0,1-3 2 0,-3 1 1 16,3 2-5-16,-1 0 3 0,0-4-1 0,1 4 0 16,-2 0 0-16,1-3 0 0,1 1 2 0,-3 0 7 15,3-2 14-15,-2 3 5 0,1-3 4 0,0 3-1 16,-2-2 6-16,3 0 14 0,0 0 4 0,-2 0-5 0,1 0-7 16,-2 0-1-16,2 0-12 0,0-1-4 0,-1-1-7 15,-1 1-2-15,4 0 2 0,-3 1-6 16,-1-2-1-16,2 0-3 0,0 0 0 0,-1 1 3 0,-2-1-5 15,2 0-2-15,1 0 3 0,-2 1-5 0,1 0 6 16,2 0 0-16,-3-1 3 0,1 1-2 0,-1-1-4 16,2 1 12-16,-3-2-9 0,3 2 7 0,-2-1-8 15,0-1 11-15,1 0-9 0,-1 1 3 0,3-1-12 16,-3-1 17-16,-1 0-7 0,0 0 22 0,2-1-14 16,-1 1 22-16,0-2-24 0,0 1-22 0,-1 1 0 15,2-3 0-15,-3-5 0 0,4 12 0 0,-4-12 0 0,2 12 0 16,-2-12 0-16,4 10 0 0,-4-10 0 0,5 9 0 15,-5-9 0-15,0 7 0 0,0-7 0 0,3 6 0 16,-3-6 0-16,0 0 0 0,2 7 0 0,-2-7 0 16,0 0 0-16,0 0 0 0,2 7 0 0,-2-7 0 15,0 0 0-15,0 0 0 0,0 0-99 0,0 0-389 16,-7-8-122-16,7 8-177 0,-10-9-278 0</inkml:trace>
  <inkml:trace contextRef="#ctx0" brushRef="#br4" timeOffset="191663.54">15601 18473 268 0,'0'0'429'0,"-10"-2"-95"0,10 2-11 16,-8-5-71-16,8 5-37 0,-7-4-38 0,7 4-9 15,-7-6-22-15,7 6-22 0,-6-5-12 0,6 5-22 0,-5-5 10 16,5 5-21-16,-5-4 16 0,5 4-17 16,0 0 17-16,-5-7-10 0,5 7 5 0,0 0-17 15,0 0-4-15,-6-6-21 0,6 6-5 0,0 0-21 16,0 0 9-16,0 0-4 0,0 0 10 0,0 0-4 0,4 11 12 16,0-4 0-16,1 1 3 0,2 0-10 0,2 2 5 15,-2 3-18-15,2-3 5 0,2 2-12 0,0 1-1 16,-1-1-7-16,3 1 4 0,-3 0-4 0,2-1-4 15,-1-1 1-15,2 2-3 0,-3-2 1 0,3-1-5 16,-3 1 5-16,2-2-1 0,-2 1-2 0,-2-2-1 16,-1-1 0-16,2-1-1 0,-2 1-2 0,-1-2 5 15,-1 0-2-15,-1-1 0 0,-4-4-1 0,10 8-5 16,-10-8-17-16,7 7-31 0,-7-7-39 0,6 5-38 16,-6-5-31-16,0 0-34 0,5 4-59 0,-5-4-64 15,0 0-59-15,0 0-390 0,3-8-282 0</inkml:trace>
  <inkml:trace contextRef="#ctx0" brushRef="#br4" timeOffset="192114.99">15886 18391 186 0,'4'-7'328'0,"-4"7"-50"16,0 0-30-16,4-10-20 0,-4 10-35 0,3-5-16 15,-3 5-11-15,2-5-39 0,-2 5 18 0,0 0-11 16,3-6 0-16,-3 6-25 0,0 0-12 0,0 0 8 15,0 0-6-15,0 0 21 0,0 0-7 0,4 7 15 16,-4 0-1-16,0 3 3 0,-2 0-15 0,4 3 12 16,-2 2-11-16,0 3 6 0,0 1-24 0,2 2 9 15,-2 3-29-15,1 2-1 0,-1-1 1 0,2 3-6 16,-2 1-13-16,1-3 2 0,-1 1-7 0,1-3-1 16,-1-1-2-16,0-1-7 0,1 1-1 0,1-3-8 15,-1 0-6-15,0-1-5 0,-1-1-5 0,0-2-5 16,2-1-5-16,-2-2 3 0,0-1-4 0,1 0-1 15,0-1-2-15,-1-2-3 0,0-1-3 0,0 0-10 16,0-8-15-16,1 12-18 0,-1-12-25 0,2 11-42 16,-2-11-51-16,1 8-63 0,-1-8-44 0,0 0-26 0,0 0-86 15,0 0-108-15,0 0-394 0,0 0-441 0</inkml:trace>
  <inkml:trace contextRef="#ctx0" brushRef="#br4" timeOffset="192686.33">15410 18190 202 0,'0'0'423'0,"0"0"-91"15,0 0-37-15,-8 5-56 0,8-5-47 0,0 0-34 16,0 0-31-16,0 0-19 0,0 0-11 0,0 0-15 0,-6 4-13 16,6-4-29-16,0 0 21 0,0 0-17 15,0 0 12-15,0 0-13 0,0 0 10 0,0 0-4 0,0 0-16 16,0 0 25-16,0 0-16 0,7 2 8 0,-7-2-18 16,0 0 6-16,14-2-14 0,-14 2 13 15,11 0-7-15,-4-4-12 0,2 3-1 0,3-3-12 16,-1 0 16-16,3 1 9 0,3-1 3 0,-1-1-1 0,1-3-2 15,5 2-3-15,-1 0-3 0,0-3-10 0,-2 3 3 16,0 1-4-16,-2-1-3 0,-2 1-2 0,-2 2 0 16,1-1-2-16,-2 1-3 0,-3 1 4 0,1-1 7 15,-10 3-2-15,15-4 1 0,-15 4-2 0,13-4 8 16,-13 4-7-16,10-1 3 0,-10 1-2 0,10-3-2 16,-10 3-2-16,0 0-4 0,12-1 2 0,-12 1 1 15,0 0-8-15,0 0-6 0,14 0-19 0,-14 0-27 16,0 0-35-16,10 1-33 0,-10-1-48 0,12 1-64 15,-12-1-90-15,11 0-462 0,-11 0-305 0</inkml:trace>
  <inkml:trace contextRef="#ctx0" brushRef="#br4" timeOffset="193618.2">16441 18250 496 0,'0'0'431'15,"-9"3"-73"-15,9-3-41 0,0 0-23 0,-13 3-48 16,13-3-13-16,0 0-55 0,-9 3-3 0,9-3-30 16,0 0 2-16,0 0-27 0,0 0-16 0,0 0-24 0,0 0-11 15,-7-3-21-15,7 3-2 0,0 0-28 0,5-8 13 16,-5 8-11-16,7-7 10 0,-7 7-12 0,12-7 8 16,-3 1-5-16,-1 1 5 0,1-1 1 15,2 1 2-15,-1-1-8 0,2 3 2 0,2-4-8 0,-1 1 4 16,-1 2-11-16,1 1 2 0,-3-1-9 0,3 1 8 15,-1 1-2-15,-2-2-1 0,3 2-10 16,-2 0 12-16,-1 0-9 0,-10 2 9 0,17-1-9 0,-17 1 6 16,15-2-6-16,-15 2 1 0,13 2 1 0,-13-2 3 15,13 1-10-15,-13-1 12 0,10 2-6 0,-10-2 6 16,9 4-12-16,-9-4 7 0,7 6-1 0,-7-6 8 16,7 5-9-16,-7-5 9 0,4 8-7 0,-4-8 5 15,1 10-6-15,-1-10 8 0,3 11-6 0,-3-11 5 16,-3 15-7-16,2-8 13 0,-2 2 3 0,0 2 13 15,-1-2-6-15,-1 3 15 0,-2 2-13 0,1-2 17 16,-3 2-18-16,3 0 21 0,-2 1-13 0,0-3 13 16,-2 3-14-16,1 0 15 0,1-2-14 0,1 2 12 15,-3-2-17-15,2 0 15 0,0 1-26 0,-2-2 20 0,4 0-22 16,-2 0 21-16,0-2-21 0,2 1 14 0,-2-3-21 16,3 2 14-16,1-4-21 0,0 1 22 15,-1 0-20-15,5-7 14 0,-5 10-20 0,5-10 18 0,-6 9-26 16,6-9 28-16,-1 6-16 0,1-6 18 0,0 0-20 15,3 7 17-15,-3-7-19 0,0 0 18 16,16 0-23-16,-16 0 25 0,12-4-24 0,-2 2 16 16,1-1-17-16,-1 0 17 0,1-2-15 0,4 2 19 0,-1-3-17 15,-2 1 18-15,0 1-19 0,3-1 20 16,-1-2-10-16,2 3 11 0,-3-1 0 0,0-1 2 0,-1 1-6 16,-2 2 3-16,2 0-4 0,-3-1-2 0,-2 0 5 15,-7 4 3-15,14-5 1 0,-14 5 0 0,13-4 1 16,-13 4 2-16,10-3-6 0,-10 3 0 0,8-3 0 15,-8 3-5-15,0 0-2 0,9-5 0 0,-9 5-3 16,0 0-2-16,0 0-3 0,9-2-12 0,-9 2-33 16,0 0-44-16,0 0-39 0,0 0-60 0,9-4-35 15,-9 4-56-15,0 0-55 0,0 0-60 0,0 0-136 16,0 0-347-16,0 0-434 0</inkml:trace>
  <inkml:trace contextRef="#ctx0" brushRef="#br4" timeOffset="195471.9">16325 17937 150 0,'0'0'335'0,"0"0"-68"0,0 0-41 16,-8 4-37-16,8-4-45 0,0 0-17 16,0 0-21-16,0 0-1 0,-5 6 4 0,5-6-3 0,0 0 3 15,0 0-31-15,-9 4 31 0,9-4-18 0,-6 4 19 16,6-4-12-16,-7 5-2 0,7-5 4 0,-9 4-28 15,9-4 16-15,-10 5-14 0,10-5 5 0,-9 6-21 16,9-6 4-16,-6 5-24 0,6-5 7 0,-7 4-29 16,7-4 15-16,-7 4-20 0,7-4 8 0,-5 5-14 15,5-5 15-15,-6 5-20 0,6-5 10 0,-3 6-12 16,3-6 13-16,0 0-14 0,-7 7 11 0,7-7-18 16,0 0 28-16,-2 5-14 0,2-5 18 0,0 0-22 15,0 0 21-15,0 0-8 0,0 0 21 0,2 8-15 16,-2-8 14-16,0 0-13 0,13 0 15 0,-13 0-8 15,18-3 4-15,-8 1-15 0,3-1 11 0,2-1-6 16,1 0 11-16,3 0 1 0,2-2 20 0,4-1-2 16,-2 1 11-16,4-2-3 0,2 0 18 0,0-1-21 0,1 0 9 15,-1 0-23-15,-5 2 13 0,1 0-16 0,-5 0 12 16,-2 2-23-16,0 0 16 0,-3 1-17 0,-2-1 32 16,-2 3-7-16,0-1 23 0,-2 0-16 0,-9 3 10 15,15-3-15-15,-15 3 8 0,14-4-24 0,-14 4 2 16,12-3-16-16,-12 3 6 0,7-3-22 0,-7 3 15 15,0 0-21-15,12-3-2 0,-12 3-61 16,0 0-45-16,0 0-85 0,11-2-52 0,-11 2-53 0,0 0-63 16,0 0-47-16,0 0-128 0,13 0-346 0,-13 0-440 15</inkml:trace>
  <inkml:trace contextRef="#ctx0" brushRef="#br4" timeOffset="208802.62">23464 18399 38 0,'-11'3'404'0,"11"-3"-147"0,0 0-5 0,0 0-81 16,0 0 23-16,0 0-72 0,0 0 25 0,0 0-62 15,0 0 26-15,0 0-53 0,-11-2 21 0,11 2-52 16,0 0 37-16,0 0-45 0,0 0 43 0,0 0-38 16,0 0 43-16,0 0-24 0,0 0 43 0,0 0-21 15,0 0 11-15,0 0 8 0,0 0 9 0,0 0 3 16,0 0 9-16,0 0-1 0,-8-3 1 0,8 3 5 16,0 0-2-16,0 0 4 0,0 0 4 0,0 0 0 15,0 0-4-15,0 0-2 0,0 0-9 0,0 0 2 0,0 0-7 16,0 0-4-16,0 0-3 0,0 0-10 15,-9-3-5-15,9 3-10 0,0 0-3 0,0 0-13 16,0 0-1-16,0 0-4 0,0 0-4 0,0 0-5 16,0 0 0-16,0 0-4 0,0 0-3 0,0 0 4 0,0 0-1 15,0 0 1-15,0 0 1 0,0 0 11 16,0 0-18-16,0 0 8 0,0 0-15 0,0 0 13 16,0 0-19-16,0 0 12 0,0 0-19 0,0 0 15 0,0 0-21 15,0 0 19-15,0 0-19 0,0 0 20 0,0 0-19 16,0 0 22-16,0 0-27 0,0 0 32 0,0 0-16 15,-10-2 25-15,10 2-21 0,0 0 27 0,0 0-32 16,0 0 29-16,0 0-26 0,0 0 35 0,0 0-36 16,0 0 31-16,0 0-35 0,0 0 29 0,0 0-37 15,0 0 36-15,0 0-40 0,0 0 31 0,0 0-35 16,0 0 37-16,0 0-30 0,0 0 35 0,0 0-38 16,0 0 41-16,0 0-41 0,0 0 36 0,0 0-43 15,0 0 20-15,0 0-19 0,0 0 37 0,0 0-36 16,0 0 42-16,0 0-31 0,5 8 42 0,-5-8-42 15,9 7 39-15,-4-3-36 0,-1 1 18 0,1-1-24 16,2 1 43-16,0 1-32 0,0-1 29 0,-1 1-33 16,3-2 31-16,-1 1-44 0,-1 0 40 0,1 1-34 0,-2-2 32 15,3 1-30-15,-2 0 29 0,-1 2-34 16,3-2 33-16,-1 2-29 0,-1 0 26 0,1-1-31 16,0 1 29-16,1 1-35 0,-2 0 33 0,1 0-35 0,0 0 27 15,-1-2-28-15,2 3 34 0,-2 0-36 0,-1-1 35 16,2-1-38-16,-2 0 10 0,2 1 1 0,-2-1 1 15,-1 1-1-15,3-1 3 0,-2 0 2 16,-2-1-2-16,3 1 3 0,-2 0 1 0,0-2 2 0,-1 0-3 16,-4-5 3-16,7 10-1 0,-7-10-6 0,7 9 5 15,-7-9-12-15,6 6-8 0,-6-6-14 0,5 7-18 16,-5-7-24-16,0 0-9 0,5 4-24 0,-5-4-28 16,0 0-25-16,5 7-27 0,-5-7-48 0,0 0-14 15,0 0-48-15,0 0 0 0,0 0-11 0,0 0-57 16,8-3 10-16,-8 3-34 0,3-6-61 0,-3 6-285 15,2-9-243-15</inkml:trace>
  <inkml:trace contextRef="#ctx0" brushRef="#br4" timeOffset="209436.45">23878 18440 401 0,'0'0'294'0,"0"0"-1"0,4-5-68 0,-4 5-13 0,0 0 4 16,0 0 0-16,0 0-12 0,5-7-64 0,-5 7 46 16,0 0-22-16,0 0-11 0,0 0-1 15,3-5-13-15,-3 5-5 0,0 0-8 0,0 0-7 0,0 0-7 16,4-7-6-16,-4 7-5 0,0 0-2 0,0 0 2 15,0 0 0-15,0 0 3 0,0 0 3 0,3-7 2 16,-3 7-6-16,0 0-1 0,0 0-16 0,0 0 7 16,0 0-8-16,0 0 9 0,0 0-24 0,0 0 9 15,0 0-26-15,0 0 5 0,0 0-22 0,0 0 14 16,0 0-24-16,0 0 14 0,0 0-23 0,0 0 29 16,0 0-21-16,0 0 34 0,-5 6-30 0,5-6 36 15,-4 7-50-15,4-7 61 0,-3 10-39 0,3-10 40 16,-6 12-41-16,4-7 36 0,-2 4-52 0,1 0 50 0,-1 0-36 15,2 1 32-15,-1 0-39 0,-1 1 33 0,0 1-32 16,-2 0 21-16,2 0-18 0,-1 2 22 0,1 1-23 16,-2 0 5-16,1 0 0 0,-3 2-3 15,2 0-1-15,1 1-1 0,-2-1-9 0,-2 3 1 0,2 0-2 16,0 0-8-16,-2-1-1 0,2 1-1 0,0-1-2 16,0-1-2-16,-1 0 0 0,0 1-1 15,2-1 4-15,-2-1-7 0,3 0 7 0,-1 1-4 0,-2-3-1 16,2 1 2-16,-1 1 3 0,2-1-5 0,-1-1 2 15,-2 1 2-15,4-1-2 0,-2 1 6 0,1-1-6 16,-1-2 0-16,3 1 3 0,-4-3-6 0,4 0 0 16,-1 0-3-16,1-2 11 0,1-1-12 0,-2 1-1 15,4-9 1-15,-4 11-5 0,4-11-15 0,-3 10-12 16,3-10-22-16,-2 9-27 0,2-9-27 0,0 0-18 16,-3 8-27-16,3-8-29 0,0 0-16 0,0 0-67 15,12-7-34-15,-7 2-81 0,1-2-12 0,1 0-65 16,1-2-98-16,4-4-500 0,-3 3-673 0</inkml:trace>
  <inkml:trace contextRef="#ctx0" brushRef="#br4" timeOffset="210186.19">24144 18496 218 0,'0'0'532'0,"0"0"-97"0,0 0-67 15,0 0-35-15,-11-1-11 0,11 1-22 0,0 0-27 16,0 0-18-16,0 0-29 0,0 0-35 0,0 0-33 16,0 0-21-16,0 0-22 0,0 0-2 0,0 0 6 15,0 0 1-15,0 0 1 0,0 0-1 0,0 0-4 16,0 0-10-16,13-3 22 0,-13 3-17 0,19-1 11 16,-6-1-36-16,2 1 29 0,-1-1-43 0,4-1 26 0,2 0-46 15,-1 0 26-15,-1-2-45 0,3 2 32 0,4 0-49 16,-5 0 26-16,-1-2-33 0,0 3 35 15,-2-1-48-15,2-1 40 0,0 3-45 0,-5-1 39 0,0-1-40 16,-1 2 36-16,-1-1-42 0,0 0 40 0,-1 1-47 16,-11 1 48-16,18-2-44 0,-18 2 43 15,14-3-41-15,-14 3 48 0,11 1-36 0,-11-1 46 0,9 4-42 16,-9-4 45-16,4 9-41 0,-4-9 37 0,-1 11-42 16,-1-4 36-16,-3 2-38 0,0 1 34 0,-2 2-37 15,-1 0 40-15,-1 1-32 0,-1 0 42 0,-2 4-38 16,-1 0 22-16,-1-2 3 0,0 2 7 0,0 0 7 15,-1-1 5-15,0 0-4 0,-1 0-3 0,2 0-5 16,0 0-5-16,-1-2-1 0,3-3 2 0,1 2-4 16,-1-3 0-16,3 0-5 0,2-3-7 0,-1 2-10 15,2-4 5-15,0 1-5 0,3-2-7 0,3-4-5 16,-7 9-4-16,7-9-6 0,0 0 8 0,0 0 0 16,0 0 3-16,0 0 14 0,12 0-19 0,-5-5 12 15,4 1-13-15,0-1 1 0,2 0 3 0,2 0 1 0,1-2-1 16,1 2 7-16,3-2-6 0,0 0 2 15,1 0 21-15,0 1-23 0,0-1 21 0,0 2-23 0,1 0 21 16,-4-1-27-16,3 2 29 0,-2-1-26 0,-3 2 5 16,2-1 3-16,-2 0-5 0,-1 1 5 0,-2 1-3 15,-1-1 5-15,-3 0 0 0,2 1 3 16,-11 2-4-16,15-3 4 0,-15 3-8 0,11-2-13 0,-11 2-12 16,11-3-23-16,-11 3 8 0,0 0-60 0,11-3-11 15,-11 3-29-15,0 0-30 0,10-3-28 0,-10 3-55 16,0 0-84-16,0 0-18 0,7-4-23 0,-7 4-92 15,0 0-30-15,0 0-537 0,-7-3-658 0</inkml:trace>
  <inkml:trace contextRef="#ctx0" brushRef="#br4" timeOffset="210623.48">23903 18116 478 0,'-5'-4'450'0,"5"4"-97"0,-10-7-35 16,10 7-29-16,-10-6-7 0,10 6-9 0,-9-7-20 15,9 7-10-15,-7-6-10 0,7 6-17 16,-7-2-11-16,7 2-18 0,0 0-33 0,-8-5-21 0,8 5-11 16,0 0-20-16,0 0 35 0,0 0-12 0,10 3-5 15,-10-3-9-15,18 4-10 0,-6 0-13 0,2-3-6 16,6 0-7-16,1 0-9 0,6-1-8 0,1 0 3 16,4-1 27-16,5-1-34 0,1-3 26 0,7-1-42 15,1-1 18-15,-3-1-17 0,1-3 31 0,-2 3-47 16,-6 0 33-16,-3 2-57 0,-3-1 40 0,-3 0-40 15,-3 2 38-15,-4 1-47 0,-1 0 41 0,-4 1-38 16,-1 0 33-16,-1 1-41 0,-3-1 35 0,1 1-57 16,-11 2-7-16,17-3-59 0,-17 3-43 0,13 0-71 0,-13 0-94 15,9 3-86-15,-9-3-148 0,4 6-187 16,-4-6-331-16,5 8-679 0</inkml:trace>
  <inkml:trace contextRef="#ctx0" brushRef="#br4" timeOffset="-185798.9">3410 14239 82 0,'0'0'534'0,"-10"1"-147"0,10-1 3 16,-9 4-80-16,9-4 16 0,-7 3-67 0,7-3-16 16,-9 4-44-16,9-4 17 0,-10 2-20 0,10-2 12 15,-9 3-25-15,9-3 6 0,-10 4-15 0,10-4-1 16,-8 3-10-16,8-3-7 0,-8 4-11 0,8-4-24 15,0 0-5-15,-9 2-39 0,9-2 10 0,0 0-26 16,0 0 0-16,-6 3-13 0,6-3-2 0,0 0-13 16,0 0-10-16,0 0 8 0,0 0 2 0,0 0 1 15,11-3-3-15,-11 3 0 0,18-4-9 0,-8 2 2 16,3-1-5-16,4-1 0 0,-2-1-6 0,4 1 0 0,4-3-2 16,-1 2-8-16,4 1 3 0,-2-3 1 15,0 2-3-15,-1-1-1 0,-1 1 0 0,-3 1-3 16,0 0-18-16,-2 2 22 0,-1-1-4 0,0 1-2 0,-2-1-2 15,-3 3 1-15,1-1-7 0,-1 1 3 0,-11 0 2 16,17 1-2-16,-17-1 1 0,18 3 2 16,-18-3 5-16,11 6-7 0,-11-6 8 0,9 8 0 0,-4-3-1 15,-5-5 1-15,5 11-16 0,-3-3 18 0,-1 0-23 16,-1 0 28-16,-1-1-15 0,-2 3 15 0,0 0-22 16,1 1 29-16,-4 2-19 0,1 0 21 15,-3 0-18-15,0 2 22 0,2-1-22 0,-4 0 22 0,1 1-26 16,0-1 22-16,-1-1-15 0,-2 5 18 0,2-5-23 15,-3 2 23-15,3 0-24 0,-3-1 21 0,4-2-26 16,-3 2 19-16,1-3-3 0,-1 0 23 0,2 1-27 16,-2-1 30-16,1 1-31 0,1-3 27 0,-1 2-27 15,0-3 29-15,1 1-30 0,1-1 28 0,0-1-40 16,0-1 30-16,2 1-25 0,0-2 33 0,1 1-32 16,1-1 34-16,5-5-37 0,-9 8 14 0,9-8-14 15,-8 8 33-15,8-8-35 0,-6 6 35 0,6-6-46 16,0 0 36-16,-8 6-26 0,8-6 29 0,0 0-32 15,0 0 32-15,0 0-29 0,0 0 28 0,0 0-36 16,0 0 39-16,0 0-35 0,0 0 33 0,0 0-35 16,10-4 5-16,-10 4 4 0,8-5 29 0,-8 5-35 15,10-8 32-15,-10 8-33 0,13-7 33 0,-5 2-41 16,-1 1 36-16,2-3-25 0,0 3 33 0,3-1-35 0,-2 1 27 16,0-2-28-16,3 3 29 0,-3-1-34 15,3-1 38-15,0 1-37 0,0 0 33 0,0 2-30 0,0-1 32 16,2-1-31-16,1 0 35 0,-1 1-34 0,1-1 34 15,0 1-34-15,-3 0 33 0,1-1-34 0,0 1 30 16,-2 0-36-16,-1 1 48 0,1-2-37 0,-1 1 38 16,-2 2-40-16,0 0 44 0,-9 1-31 0,14-4 36 15,-14 4-32-15,12-3 28 0,-12 3-32 0,9-3 27 16,-9 3-33-16,0 0 29 0,11-3-32 0,-11 3 25 16,0 0-29-16,9-2 29 0,-9 2-35 0,0 0 8 15,0 0-55-15,10-3 3 0,-10 3-65 0,0 0-32 16,0 0-68-16,7-4-82 0,-7 4-70 0,0 0-84 15,5-8-135-15,-5 8-562 0,2-9-774 0</inkml:trace>
  <inkml:trace contextRef="#ctx0" brushRef="#br4" timeOffset="-184362">3207 13992 353 0,'0'0'340'0,"0"0"-69"15,0 0-22-15,0 0-35 0,0 0-23 0,0 0-31 16,-9-2-10-16,9 2-4 0,0 0 3 0,0 0-3 16,0 0-11-16,-6-5 8 0,6 5-2 0,0 0 7 15,0 0 2-15,0 0 2 0,-9-4 9 0,9 4-2 16,0 0 7-16,0 0 1 0,0 0-9 0,-9-1 5 15,9 1-6-15,0 0-13 0,0 0-7 0,0 0-22 0,-10-1-3 16,10 1-40-16,0 0 5 0,0 0-29 16,0 0 2-16,0 0-27 0,0 0 15 0,0 0-22 15,0 0 13-15,0 0-10 0,8-8 30 0,-2 5-16 0,5-1 31 16,1-1-24-16,2-3 33 0,5 2-26 0,1-3 29 16,4-2-29-16,4 1 28 0,0-3-29 0,3 2 19 15,-2 0-29-15,3-1 3 0,-1 1-12 0,-2 2 26 16,-1-1-31-16,-2 4 19 0,-5-2-24 0,-1 4 17 15,-4-1-28-15,0 1 25 0,-4 0-28 0,0 1 6 16,-2 0 0-16,0 0 25 0,-10 3-33 0,16-4 23 16,-16 4-27-16,13-3 19 0,-13 3-28 0,12-3 0 15,-12 3-118-15,9-4-46 0,-9 4-86 0,13-1-136 16,-13 1-142-16,11 2-962 0,-11-2-1128 0</inkml:trace>
  <inkml:trace contextRef="#ctx0" brushRef="#br4" timeOffset="-170570.55">11927 14099 420 0,'-2'-8'433'0,"-1"-2"11"0,2 3-74 16,-2-2 0-16,3 3-12 0,-1-2-31 0,-2 1-42 0,3 7-6 15,-1-13-36-15,1 13-25 0,-3-11-37 16,3 11-37-16,-1-9-30 0,1 9-22 0,0 0 29 16,0 0 5-16,0 0-1 0,0 0 0 0,7 12-5 0,-5-3-44 15,-1 4 30-15,2 3-49 0,2 0 21 0,-2 3-47 16,2 0 27-16,0 3-44 0,0 0 27 0,0 0-6 16,-1 0-2-16,1-4-16 0,-1 3 1 0,2-4-1 15,-1 0-5-15,1-2-5 0,-3-2 6 0,1 1-8 16,0-5-13-16,-1 1 18 0,2-3-6 0,-3 1 7 15,-2-8-1-15,7 8 1 0,-7-8-7 0,0 0 2 16,10-3 3-16,-10 3-7 0,9-10-34 0,-5 3 44 16,-1-2-34-16,1 0 32 0,0-4-32 0,0 2 45 15,1-5-43-15,-2 1 38 0,3 0-38 0,-4-1 37 16,2 0-32-16,2 3 31 0,-4-2-41 0,2 3 39 0,1 1-6 16,-1 1-2-16,2 0-6 0,-2 1 1 15,1 3 2-15,-1 0-3 0,3 2 1 0,-7 4-4 16,12-4 5-16,-12 4-36 0,14 4 40 0,-14-4-36 0,17 8 38 15,-8-1-44-15,1 2 47 0,0 1-50 16,-1 0 29-16,2 0-25 0,0 0 35 0,-1 0-6 0,-1 0-7 16,1 0 0-16,-1-1-6 0,-1-1-1 15,1-1-4-15,0-1-6 0,-1 0 4 0,-1 0 3 0,0-3 7 16,0 1-2-16,-7-4 8 0,13 4 0 0,-13-4 3 16,14 0 0-16,-14 0 4 0,12-3 0 0,-12 3 3 15,11-6 3-15,-6 2-38 0,-5 4 50 0,12-13-35 16,-8 7 49-16,-1-2-32 0,0-2 71 0,1 1-21 15,-3-3 53-15,2 0-36 0,-2 0 43 0,1-4-30 16,0 1 23-16,-2 0-7 0,0 0-8 0,-2-4-14 16,0 0-14-16,1 2-8 0,-2 0-1 0,2-1-4 15,-3 1-1-15,3 1 0 0,-3 3-2 0,1 0-7 16,1 2-9-16,-2 0-7 0,1 2-5 0,-2-1-12 16,3 4-34-16,-1-1-45 0,1 2-47 0,2 5-47 15,-4-9-50-15,4 9-46 0,0 0-74 0,-8-3-38 16,8 3-111-16,0 0-74 0,0 0-590 0,0 0-767 15</inkml:trace>
  <inkml:trace contextRef="#ctx0" brushRef="#br4" timeOffset="-170169.33">11955 13864 301 0,'0'0'493'0,"0"0"-43"0,-10 4-112 0,10-4-34 16,0 0-12-16,0 0-83 0,-8 4-16 0,8-4-53 15,0 0 3-15,0 0-36 0,0 0 12 0,0 0-19 16,0 0 15-16,3 8-31 0,-3-8 14 0,0 0-23 0,14 1 9 16,-14-1-28-16,16-3 18 0,-5 2-29 15,0-1 10-15,2-1-24 0,2-2 10 0,2 0-19 16,0 1 12-16,1-1-15 0,-3 0 11 0,4 1-22 0,-1 0 15 16,-1 1-19-16,-1 1 11 0,-2-1-15 0,0 2 15 15,-1 1-18-15,1-2 17 0,-4 4-18 0,-10-2 15 16,23 1-21-16,-23-1 5 0,17 1-55 0,-17-1-42 15,15 3-99-15,-15-3-32 0,16 2-137 0,-16-2-143 16,15 2-321-16,-15-2-372 0</inkml:trace>
  <inkml:trace contextRef="#ctx0" brushRef="#br4" timeOffset="-169751.15">12791 13920 290 0,'0'0'531'0,"-8"-5"-77"0,8 5-35 15,-6-7 12-15,6 7-51 0,-8-6-33 16,8 6-43-16,-6-5-22 0,6 5-27 0,0 0-24 15,-5-8-24-15,5 8-33 0,0 0-40 0,0 0-24 0,-5-5-19 16,5 5-12-16,0 0-10 0,0 0-7 0,10 4 2 16,-4 0-3-16,3 0 11 0,-1 1-1 0,5 1-1 15,-1 0-1-15,5 2-4 0,1-1-4 0,1 2-11 16,2-1 1-16,2 2 0 0,0-3-6 0,0 2-35 16,-3 0 30-16,3-3-36 0,0 1 37 0,-2 1-34 15,-1-1 37-15,-1-2-36 0,-1 2 31 0,-1-2-34 16,-3 0 31-16,1 0-39 0,-3 0 30 0,-1-2-31 15,-1 0 27-15,-2 1-31 0,0-2 28 0,-8-2-35 16,14 7 24-16,-14-7-62 0,11 4-10 0,-11-4-95 16,9 2-12-16,-9-2-57 0,0 0-76 0,9 6-83 15,-9-6-91-15,0 0-94 0,0 0-508 0,0 0-696 16</inkml:trace>
  <inkml:trace contextRef="#ctx0" brushRef="#br4" timeOffset="-169464.88">13159 13800 383 0,'-2'-11'612'0,"-2"4"-61"0,1-2-46 0,1 4-13 0,-1-1-60 16,3 6-49-16,-5-10-60 0,5 10-61 16,-6-9-45-16,6 9-41 0,0 0-23 0,-8-5-29 0,8 5 12 15,-8 7-9-15,3 0 1 0,0 1-4 0,-3 3 2 16,2 3-5-16,-2 1-7 0,-1 3-16 0,-1 2-11 15,1 2-7-15,-1 0-33 0,-3 3 28 0,2 1-23 16,-2 1 6-16,4-5-18 0,-1 1 10 0,1 0-26 16,-1-1 15-16,1-1-26 0,0 0 15 0,0-1-26 15,2-4 18-15,2 0-20 0,-1-1 16 0,1 0-23 16,-3-2-11-16,6-2-11 0,-2 0-26 0,0-2-103 16,1 0-24-16,1-3-69 0,2-6-64 0,-3 10-76 15,3-10-87-15,0 0-138 0,0 0-552 0,-4 6-781 16</inkml:trace>
  <inkml:trace contextRef="#ctx0" brushRef="#br4" timeOffset="-169016.43">12684 13751 200 0,'0'0'451'0,"-8"-3"-52"0,8 3-84 16,-9-4 11-16,9 4-66 0,0 0-16 0,-9-4 1 16,9 4-49-16,0 0 13 0,0 0-28 0,-9-2 21 15,9 2-26-15,0 0 5 0,0 0-27 0,0 0-2 16,-10-2-22-16,10 2-5 0,0 0-13 0,0 0-8 0,0 0-21 15,0 0-13-15,0 0 0 0,0 0-19 16,0 0-9-16,6-8-7 0,-6 8-4 0,12-8-4 16,-2 5-3-16,1-2-1 0,4-2 4 0,1 0-7 15,1 1-1-15,3-1 0 0,3-1 3 0,-1 0 1 0,2 0 6 16,1 1 7-16,0 1 1 0,-2-2 5 0,2 2 12 16,-4 0 12-16,2-1 2 0,-5 2-2 0,0 1-9 15,-4 0-22-15,1 0 16 0,-2 0 2 0,-3 0 10 16,-1 2-1-16,-1 0 3 0,-8 2 0 0,15-4-9 15,-15 4-16-15,13-4-9 0,-13 4-7 16,9-3-21-16,-9 3-37 0,10-4-56 0,-10 4-69 0,0 0-60 16,9-1-57-16,-9 1-102 0,0 0-77 0,11 1-225 15,-11-1-468-15,0 0-763 0</inkml:trace>
  <inkml:trace contextRef="#ctx0" brushRef="#br4" timeOffset="-157412.56">9754 17736 456 0,'0'0'397'16,"0"0"-58"-16,-1-9-108 0,1 9-12 0,0 0-66 15,0 0 5-15,3 9-38 0,-2-2 12 0,0 2-10 0,2 3-15 16,-1 1-10-16,2 4-4 0,0 1-14 15,1 1-2-15,3 3-6 0,-2-1-4 0,1 2-1 16,-1 0-11-16,4-1-1 0,-3 0-7 0,-1-1-7 0,3 1-3 16,-1-3-5-16,-2-3-3 0,-1 1-10 0,0-1 2 15,2-3-4-15,-2-2 4 0,0-1 5 0,-3 0 4 16,2-1 5-16,0-1-1 0,-1-1 13 16,-3-7 5-16,6 11-7 0,-6-11 4 0,5 3-9 0,-5-3-4 15,0 0-10-15,12-3-2 0,-12 3-3 0,7-11-11 16,-1 4 3-16,-3-1 2 0,4-1-2 0,-4-2-6 15,3 0 5-15,-3-1-5 0,3-1 1 0,-4 0-4 16,3-1 0-16,2 0 3 0,-4 0-7 0,1 1 5 16,0 1-1-16,0 1-1 0,-1-1-3 0,0 3 2 15,0-2-5-15,2 4 1 0,-2 1-1 0,-1-2 3 16,-2 8-3-16,7-8 5 0,-7 8-7 0,6-5 5 16,-6 5-2-16,0 0 3 0,18 2-5 0,-18-2 9 15,13 8-3-15,-7-1 2 0,4-1-7 0,-1 5 8 16,0-2-3-16,3 4-4 0,-2-2 3 0,0 2 0 0,0 0 0 15,1 0-4-15,-1-1 4 0,1 1 0 0,-2 1-4 16,0-2 6-16,3 0-2 0,-3-1 0 16,1-1-2-16,-1 0 5 0,-2-2-6 0,1 0 0 0,-1-2 2 15,-1 1 3-15,1 0-1 0,1-2-4 0,-4-1 3 16,3 0 2-16,-7-4-10 0,10 6 9 16,-10-6 3-16,10 5-2 0,-10-5-2 0,0 0 5 0,13 1 0 15,-13-1-3-15,7-2 0 0,-7 2 0 0,8-8 0 16,-8 8-4-16,5-10 5 0,-2 3 1 0,-2 1-2 15,0-2-1-15,1-3 2 0,-1 0 0 0,-1-1 3 16,0-1 0-16,0-2-1 0,-1-1 16 0,-1-2 23 16,1-2-6-16,-3-1 16 0,3 1-16 0,-3-5 13 15,0 1-15-15,0 0 30 0,-2 1-18 0,2 1 18 16,0 3 2-16,-1 1-10 0,3-1-5 0,-4 3-15 16,3 0 4-16,-2 1-5 0,2 3 0 0,-1 1-6 15,2 2-7-15,-1 0-7 0,2 1-12 0,-2 1-4 16,2 2-7-16,1 5-20 0,-3-7-28 0,3 7-36 15,0 0-66-15,0 0-28 0,0 0-63 0,4 10-50 16,0-4-47-16,1 1-80 0,-1 1-542 0,4 1-554 16</inkml:trace>
  <inkml:trace contextRef="#ctx0" brushRef="#br4" timeOffset="-157010.15">10778 17852 530 0,'0'0'547'0,"-9"-1"-66"0,9 1-30 16,0 0-39-16,0 0-65 0,0 0-36 0,0 0-60 16,-4-7-43-16,4 7-42 0,0 0-18 0,0 0-35 15,0 0 4-15,13 1-12 0,-6 2 11 0,0 1-15 16,3 1 19-16,2 2-18 0,2 1 4 0,-1 1-21 16,5 2-5-16,-3 1-15 0,3 1 1 0,0 1-11 15,0-1-1-15,-3 0-6 0,4 2-1 0,-5-2-11 16,4 2-3-16,-5-2 5 0,4 0-3 0,-6 0-4 15,2-2-7-15,-3-1-1 0,2 1-21 0,-2-2 19 0,-3 1-10 16,1-4-4-16,0 2-19 0,-2-1-58 0,1-2-54 16,-2 0-78-16,-5-5-63 0,6 10-50 15,-6-10-43-15,8 6-66 0,-8-6-87 0,0 0-492 16,0 0-605-16</inkml:trace>
  <inkml:trace contextRef="#ctx0" brushRef="#br4" timeOffset="-156705.76">11127 17861 643 0,'1'-10'508'15,"2"0"-73"-15,-3 2-10 0,0-1-43 0,0 9-52 16,0-12-51-16,0 12-37 0,0-12-45 0,0 12-32 16,-1-8-40-16,1 8-7 0,0 0-33 0,0 0 7 15,0 0-12-15,-14 4 20 0,7 4-13 0,1 1 15 16,-3 2-12-16,0 2 14 0,-1 4-10 0,-3 1 6 15,3 2-20-15,-3 0 4 0,3 1 1 0,-3 3-19 16,-1 0-8-16,1 2-5 0,0-5-2 0,3 1-5 16,0-1-6-16,-3 0-4 0,3-1 0 0,1 0-11 15,-3-3-3-15,5-1-10 0,-1-1 2 0,2-1-7 16,-2-2 1-16,3-1-6 0,0-1-18 0,1-1-27 16,0-1-48-16,0 0-31 0,2-1-64 0,-2-2-32 15,4-5-51-15,-5 11-38 0,5-11-68 0,-4 5-121 16,4-5-560-16,0 0-672 0</inkml:trace>
  <inkml:trace contextRef="#ctx0" brushRef="#br4" timeOffset="-156257.47">10655 17740 397 0,'0'0'514'0,"-12"-1"-81"0,12 1-69 0,-14 0-23 16,14 0-62-16,-12-2-44 0,12 2-52 0,0 0-21 15,-14-1-36-15,14 1-15 0,0 0-28 0,0 0 0 16,0 0-10-16,0 0 4 0,0 0-13 0,13-2 4 0,-13 2-7 15,22-2-6-15,-8-1-1 0,4 1-4 16,1-1-14-16,1-1 6 0,6 1-11 0,-3 0 17 16,1-1 0-16,3 1 23 0,-3-1-21 0,2 0 33 0,-3 1-14 15,-3-1 5-15,1 1-32 0,-3 0 8 16,-1 1-22-16,0 1 12 0,-3-2-8 0,-2 2 15 16,0-1-21-16,-3 1 15 0,-9 1 3 0,17-2-1 15,-17 2-10-15,15-2-1 0,-15 2-3 0,12-2-13 0,-12 2-1 16,11-1-1-16,-11 1-3 0,0 0-20 0,12-3 14 15,-12 3-15-15,0 0-26 0,0 0-27 16,11-1-35-16,-11 1-12 0,0 0-25 0,0 0-19 0,0 0-36 16,0 0-12-16,0 0-27 0,10 3-56 0,-10-3-21 15,0 0-86-15,0 0-59 0,0 0-261 0,0 0-218 16</inkml:trace>
  <inkml:trace contextRef="#ctx0" brushRef="#br4" timeOffset="-136562.71">2405 14467 375 0,'0'0'384'16,"0"0"-107"-16,0 0-9 0,0 0-86 0,0 0 3 15,-8-4-49-15,8 4 3 0,0 0-47 0,-9-3-1 16,9 3-16-16,0 0 22 0,-10-3-26 0,10 3 1 16,0 0-25-16,-9-4 15 0,9 4 2 0,-8-2-3 15,8 2-4-15,-11-1-4 0,11 1-2 0,-10-2 16 0,10 2-4 16,0 0 10-16,-13-1-7 0,13 1 5 16,0 0-9-16,-14-1 2 0,14 1-9 0,0 0 0 15,0 0-16-15,-12 0 4 0,12 0-7 0,0 0 0 16,0 0-5-16,0 0-2 0,0 0-1 0,-13-2 0 0,13 2-8 15,0 0 3-15,0 0-9 0,0 0-5 0,0 0 3 16,0 0 6-16,0 0-2 0,0 0 13 0,4 6 5 16,-4-6 20-16,12 7 8 0,-6-2 24 0,2 0-8 15,3 0 2-15,2 2-6 0,0 1-6 0,2-2-6 16,1 2-6-16,1-1-5 0,3 1-10 0,-1 2-1 16,1-4-7-16,2 2 0 0,-4 0-8 0,4-1 1 15,-2 1-6-15,-3-3-4 0,0 1 4 0,1 0 3 16,-1 0-3-16,0-1 5 0,-1-1 7 0,0 1 5 15,-1 0-8-15,-3-3-4 0,0 2-4 0,-3 0-3 16,0-2-7-16,3 2 3 0,-5-1-10 0,-7-3 6 16,13 4 0-16,-13-4-4 0,14 4 0 0,-14-4-1 15,9 4 1-15,-9-4-7 0,9 5 6 0,-9-5-1 16,10 3-1-16,-10-3 0 0,8 4 2 0,-8-4-18 16,5 4 9-16,-5-4-1 0,0 0-19 0,9 4-36 15,-9-4-41-15,0 0-45 0,9 7-39 0,-9-7-42 16,0 0-28-16,5 5-36 0,-5-5-28 0,0 0-102 15,0 0-100-15,-1 10-281 0,1-10-329 0</inkml:trace>
  <inkml:trace contextRef="#ctx0" brushRef="#br4" timeOffset="-136060.73">2699 14367 186 0,'0'0'432'0,"0"0"-86"0,-8-5-33 0,8 5-46 15,0 0-24-15,-6-5-33 0,6 5-19 0,0 0-24 16,0 0-14-16,-9-2-13 0,9 2-5 0,0 0-16 15,0 0-5-15,0 0-2 0,-13-2-3 0,13 2-2 16,0 0-6-16,0 0-9 0,-10 3-13 0,10-3-9 16,0 0-10-16,-8 6-10 0,8-6-6 0,-7 5-4 15,4 0-2-15,3-5 0 0,-8 11 3 0,6-5 2 16,-1 2 0-16,-1 1 1 0,2 0-4 0,-1 0 0 0,-1 2 3 16,2 1-2-16,-1 0 0 0,-1-1 0 0,2 3-3 15,-2-1-3-15,3 1 1 0,-3 1-2 0,0 0-12 16,0 1 16-16,0 1 1 0,0 1-10 15,-1-2-5-15,2 1-1 0,-1 1-8 0,1-2 0 0,-2 0-2 16,2 0-2-16,1 0-1 0,-2-2-2 0,-1 0 0 16,2-1-6-16,2-1 4 0,-4 2 0 0,4-4 0 15,-3 2-5-15,1-1 2 0,1 0 0 0,-1-2-3 16,1 2 0-16,-1-4 3 0,2 2-3 0,-3-3 0 16,4-6-1-16,-4 14 2 0,4-14-7 0,-2 10-13 15,2-10-43-15,-3 8-27 0,3-8-41 0,-1 8-35 16,1-8-37-16,0 0-39 0,-3 7-54 0,3-7-68 15,0 0-79-15,0 0-435 0,0 0-432 0</inkml:trace>
  <inkml:trace contextRef="#ctx0" brushRef="#br4" timeOffset="-135089.58">2203 14471 75 0,'0'0'367'0,"0"0"-94"0,0 0-36 16,-10 2-57-16,10-2 11 0,0 0-62 0,0 0 16 15,0 0-48-15,-12 2 27 0,12-2-28 0,0 0 35 16,0 0-27-16,0 0 10 0,0 0-22 0,-11 1-13 0,11-1 1 15,0 0-2-15,0 0-1 0,0 0-12 16,0 0-3-16,0 0-4 0,-9-3 2 0,9 3-12 16,0 0 11-16,0 0 2 0,0 0 13 0,0 0-8 0,-9-3 9 15,9 3-4-15,0 0 16 0,0 0-4 16,0 0 1-16,-8-3-16 0,8 3 7 0,0 0-14 16,0 0 0-16,-8-4-17 0,8 4 4 0,0 0-15 15,0 0 1-15,-6-6-4 0,6 6 7 0,0 0-15 0,-6-2 11 16,6 2-9-16,0 0 16 0,-7-4-12 0,7 4 12 15,0 0-26-15,-10-3 20 0,10 3-20 16,0 0 11-16,-6-4-17 0,6 4 12 0,0 0-15 0,0 0 11 16,-9-2-16-16,9 2 10 0,0 0-13 0,0 0 13 15,0 0-14-15,-8-5 17 0,8 5-13 0,0 0 19 16,0 0-13-16,0 0 14 0,0 0-14 0,0 0 14 16,0 0-15-16,0 0 2 0,-4-6-3 0,4 6 10 15,0 0-15-15,4-5 10 0,-4 5-11 0,5-8 15 16,-5 8-16-16,9-10 14 0,-4 5-1 0,4-2-3 15,-1-1-3-15,-1 2 7 0,5-4-7 0,1 1-1 16,0-2 4-16,3-1 2 0,1-3-4 0,1 3-1 16,1-2 6-16,3-3-4 0,-1-1 2 0,2 2-5 15,-1-3 6-15,0 2-2 0,-2 1 2 0,-2 0 2 16,-1 4-1-16,-3-1 8 0,-2 2 8 0,0 1 16 16,-3 1 3-16,1 1 6 0,-2 1 1 0,-2 1 1 15,1-1-14-15,0 4 3 0,-3-3-15 0,-4 6 4 16,9-8-21-16,-9 8 12 0,9-8-16 0,-9 8 10 15,8-4-13-15,-8 4 15 0,5-5-16 0,-5 5 18 16,0 0-14-16,5-7 30 0,-5 7-15 0,0 0 19 16,5-5-22-16,-5 5 14 0,0 0-22 0,0 0 9 0,6-6-15 15,-6 6 13-15,0 0-20 0,0 0 14 0,0 0-19 16,7-4 17-16,-7 4-32 0,0 0 35 0,0 0-19 16,0 0 17-16,5-6-15 0,-5 6 16 0,0 0-17 15,5-4 13-15,-5 4-14 0,5-5 14 0,-5 5-13 16,7-3 14-16,-7 3-21 0,0 0 20 0,6-8-15 15,-6 8 18-15,6-4-17 0,-6 4 12 0,7-6-8 16,-7 6 14-16,5-5-19 0,-5 5 20 0,0 0-11 16,5-7 12-16,-5 7-19 0,0 0 22 0,4-3-23 15,-4 3 16-15,0 0-13 0,0 0 17 0,0 0-22 16,5-6 16-16,-5 6-22 0,0 0-4 0,0 0-63 0,0 0-55 16,0 0-65-16,0 0-64 0,0 0-59 0,0 0-94 15,0 0-111-15,1 7-566 0,-1-7-714 16</inkml:trace>
  <inkml:trace contextRef="#ctx0" brushRef="#br2" timeOffset="-126792.55">4448 17108 101 0,'0'0'358'0,"0"0"-91"16,0 0-24-16,0 0-40 0,0 0-18 0,0 0-40 15,12 1 1-15,-12-1-21 0,0 0 2 0,0 0-3 16,0 0 2-16,0 0-11 0,0 0-6 0,0 0-13 16,0 0-7-16,0 0 8 0,0 0-4 0,0 0-2 15,0 0-5-15,0 0-2 0,0 0-8 0,0 0-12 16,0 0-11-16,0 0-12 0,0 0-18 0,0 0-36 15,0 0-38-15,0 0-55 0,0 0-85 0,0 0-93 16,0 0-128-16,-4 5-289 0,4-5-207 0</inkml:trace>
  <inkml:trace contextRef="#ctx0" brushRef="#br2" timeOffset="-122870.53">6089 9050 207 0,'0'0'411'0,"-2"-7"-81"0,2 7-28 0,-4-9-31 15,4 9-28-15,-4-6-29 0,4 6-31 0,-4-9-11 16,4 9-16-16,-2-9-5 0,2 9-4 0,-4-6 3 16,4 6-4-16,-3-7-2 0,3 7-10 0,0 0-15 15,-2-8-15-15,2 8-24 0,0 0-20 0,0 0-12 16,0 0-7-16,0 0 17 0,0 0 20 0,-4 8 11 0,1 2 0 16,3 1-47-16,0 5 46 0,0 4-13 15,0 3-7-15,0 5-5 0,-1 0-16 0,1 2-7 16,0 3-11-16,1 6-1 0,-2-2-9 0,2-1 3 0,-1-3-5 15,0 1 0-15,0-4-5 0,0 2-2 16,0-3 0-16,0 0-2 0,0-1 2 0,1-6 0 16,-1 0 3-16,0-1-3 0,0-2 2 0,0-5 0 0,0 1 1 15,0-2-3-15,0 0 0 0,2-2 3 0,-4-2 14 16,4 0 28-16,-4-3 15 0,2-6 20 0,-1 14-49 16,1-14 24-16,0 7-10 0,0-7-13 15,0 0-10-15,0 0-5 0,0 0-10 0,0 0-5 0,-7-5 3 16,4-3-3-16,2 1-4 0,0-2-2 0,-2-4 4 15,2 0-6-15,-2-3-2 0,1-2 0 0,-2-2-3 16,1-2 0-16,-1-4 0 0,-2 1 5 0,2-2-11 16,0 1 9-16,-1-2-3 0,3 1 1 0,-2 0 2 15,0-1-39-15,0 1 48 0,0 2-38 0,0-1 39 16,2 0-39-16,-2 1 42 0,1 1-41 0,2 4 45 0,-1 0-45 16,-1 0 45-16,0 2-45 0,2 3 46 15,0 0-7-15,0 0-20 0,-1 3 21 0,1-1-8 16,1 2-1-16,0 0-1 0,0 2 1 0,1 0-3 0,1 1 0 15,-1-2-1-15,3 3-4 0,-2-3 4 0,2 1-2 16,1 2 1-16,2-2 0 0,0 3 2 0,1 0-2 16,1-1-2-16,4 0 0 0,0 4 3 0,1-1-2 15,2 0-1-15,2 2 6 0,-4 2-9 0,5 0 9 16,-2 1-3-16,2 2 2 0,-1 0-2 0,1 0 1 16,-2-1 5-16,-1 2-6 0,2 1 5 0,-4-1 0 15,2 1 11-15,-2 0-4 0,-3-1-30 0,2 0 36 16,-3 0-32-16,2-1 32 0,-3-1-37 0,0 1 38 15,0-1-41-15,-9-2 40 0,16 6-36 0,-16-6 36 16,12 5-49-16,-12-5 40 0,11 4-54 0,-11-4-30 16,10 3-67-16,-10-3-90 0,0 0-66 0,12 2-70 15,-12-2-70-15,0 0-57 0,7 6-551 0,-7-6-663 16</inkml:trace>
  <inkml:trace contextRef="#ctx0" brushRef="#br2" timeOffset="-122512.83">6169 9342 351 0,'-10'9'422'0,"10"-9"-100"0,-7 6 11 0,7-6-78 16,-9 5 14-16,9-5-71 0,-6 4 15 0,6-4-71 0,0 0 19 15,-7 6-44-15,7-6 14 0,0 0-37 0,-5 5 10 16,5-5-30-16,0 0-2 0,0 0-28 0,0 0 25 16,0 0-6-16,4 7 29 0,-4-7-19 0,0 0 10 15,13 0-26-15,-13 0 11 0,14-3-29 0,-14 3 12 16,16-2-25-16,-4-1 10 0,-2 2-16 0,3-2 16 16,-2 1-13-16,2 0 6 0,0-1-17 0,0 2 14 15,1-1-8-15,-3 1 9 0,1 0-15 0,-1 1 10 16,-1-1-18-16,-10 1 15 0,18-2-17 0,-18 2 11 15,16-1-11-15,-16 1 13 0,12 0-14 0,-12 0 14 16,0 0-12-16,16 0 15 0,-16 0-15 0,0 0 9 0,11 1-30 16,-11-1-38-16,0 0-109 0,0 0-70 0,9 3-171 15,-9-3-174-15,0 0-310 0,0 0-450 0</inkml:trace>
  <inkml:trace contextRef="#ctx0" brushRef="#br2" timeOffset="-121632.34">7169 9004 326 0,'3'-8'491'0,"-2"0"-97"15,0 1-30-15,-1 0-48 0,0 7-38 0,0-13-46 16,0 5-7-16,0 8-41 0,-4-12 0 0,2 5-43 16,2 7-2-16,-9-9-47 0,9 9 3 15,-14-4-31-15,14 4 11 0,-19 0-19 0,7 2 15 0,-1 0-11 16,-2 2 4-16,-2 2-2 0,-2 4 0 0,0-1-5 15,0 5-5-15,-3 2-45 0,-2 3 45 16,1 1-4-16,0 5-10 0,-3 1-3 0,2 4-8 0,1-1 3 16,3 3-10-16,-1 1 1 0,2 2-4 0,4 0 13 15,1-3-9-15,2-1-3 0,2 0 0 0,1 2-6 16,3-3-1-16,0-1-3 0,3-2 0 0,0 0 0 16,3-1 0-16,0 1-4 0,4-3 2 0,0 0 0 15,2-1-1-15,4-2-2 0,-1-1 2 0,3-1-38 16,3-2 43-16,-1-2-2 0,4-2-3 0,4-1-1 15,-3-3-2-15,5 0-2 0,-1-1 2 0,-1-3-7 16,1 1-4-16,-3-3-37 0,0 1-42 0,-1-2-59 16,0-1-75-16,-5-1-66 0,5 0-80 0,-3-1-92 15,-1-1-455-15,-2 0-484 0</inkml:trace>
  <inkml:trace contextRef="#ctx0" brushRef="#br2" timeOffset="-120909.76">7394 9286 568 0,'-4'-6'599'0,"4"6"-77"0,-4-9-23 0,4 9-40 0,-4-10-64 16,4 10-77-16,-2-6-68 0,2 6-54 15,0 0-36-15,0 0-20 0,0 0-9 0,-3 7-6 16,5 3-11-16,-1 0-8 0,0 5-8 0,2 1-9 0,-2 2-12 15,4 2-16-15,-2-1-13 0,2 4-6 16,-1 1-6-16,2-1-9 0,-2 1-1 0,1-3-7 16,-1-1-5-16,0-1 0 0,0-2-6 0,-2-2 1 0,2 1-1 15,1-3 1-15,-3-2-5 0,1 0-1 0,1-2 3 16,-3-1 2-16,3-1-2 0,-4-7 2 0,7 5 0 16,-7-5-2-16,0 0-2 0,12-3 3 0,-7-2-4 15,-1-2 1-15,3-1 0 0,-3 0 2 0,1-3-5 16,1 2-1-16,-1-4 2 0,0 0 0 0,-1 1 1 15,1-3-3-15,-1 3-3 0,2 0 0 0,-1-1 1 16,1 2 0-16,-1 0-1 0,0 3-1 0,-1-1-2 16,3 1 0-16,-3 3 3 0,-4 5-2 0,9-8 6 15,-9 8-5-15,12-1 8 0,-12 1-4 0,12 6 1 16,-4-1-1-16,-2 2 2 0,2 2-4 0,1 2-2 16,-1 1 7-16,1 0-6 0,1 0 2 0,-1 0 0 15,0 0-1-15,2 0 1 0,-2-3 1 0,0 2 6 16,3-2-8-16,-3 1 1 0,0-4 1 0,1-1-2 15,-1 1 0-15,0-2 3 0,0-1-5 0,-9-3-6 16,17 1 11-16,-6-2 1 0,-1-2 0 0,0-1-3 16,-1-2 8-16,1 1-6 0,-1-1 5 0,2-5-1 15,-4 2 2-15,2-5-1 0,-1 1 1 0,0-2 5 0,-3-2-5 16,0-1 8-16,-2-2 34 0,0 0 6 16,-2-1 11-16,1 1-29 0,-2-1 49 0,-2 1-40 0,1 0 15 15,0 0-8-15,-2 1 27 0,2 3-23 0,-3 2 0 16,2-1-27-16,-1 4 13 0,2-1-35 0,0 3 16 15,-2 1-35-15,3 8 4 0,-1-12-76 0,1 12-93 16,0 0-123-16,0 0-124 0,0 0-135 0,0 0-264 16,0 0-321-16,1 10-757 0</inkml:trace>
  <inkml:trace contextRef="#ctx0" brushRef="#br2" timeOffset="-120596.43">8290 9380 616 0,'0'0'682'0,"0"0"-79"16,0 0-38-16,0 0-83 0,0 0-86 0,0 0-82 15,0 0-66-15,0 0-51 0,0 0-38 16,0 0-31-16,9 5-28 0,-3 0-21 0,1 2-12 0,-1 0-15 16,2-1-10-16,1 4-10 0,-2-1-5 0,1 2-2 15,1-1-7-15,0 3-2 0,-4-3-3 0,3 3-1 16,-4-2 4-16,-1 1-2 0,0 0 8 0,-3 0-1 15,0 3-1-15,-4-3-2 0,2 2-2 0,-5 1-2 16,-1 0-5-16,-2-3 2 0,1 1-4 0,-1 0 0 16,-4-2-1-16,4 0 0 0,-2-2-5 0,-2-2 5 15,4 1-16-15,0-3-29 0,-2-1-70 0,3-1-77 16,-1-1-84-16,10-2-108 0,-15 0-111 0,15 0-158 16,-12-5-275-16,12 5-494 0</inkml:trace>
  <inkml:trace contextRef="#ctx0" brushRef="#br2" timeOffset="-120221.73">8635 9211 405 0,'0'0'624'16,"0"0"-90"-16,0-10-25 0,0 10-33 0,0 0-54 16,0-8-42-16,0 8-89 0,0 0 5 0,6-9-69 15,-6 9 14-15,8-4-61 0,-8 4 50 0,12 0-39 16,-2 2 7-16,0 3-24 0,4 0-1 0,1 1-32 16,2 4 2-16,2 0-24 0,3 4-4 0,0 0-29 15,2 4-2-15,0 0-19 0,-2 1-16 0,0 1-7 16,-1 0-12-16,1 0 0 0,-3 0-8 0,-1-1-3 15,0-2-12-15,-4 0 6 0,-1-2-13 0,0 1 13 16,-3 0-8-16,0-4 7 0,-1 3-10 0,-1-3 6 0,-2 0-12 16,-1-1 1-16,2-2-18 0,-4 0-14 15,1 0-66-15,0-1-22 0,-1-1-101 0,-3-7-13 16,5 9-77-16,-5-9-76 0,2 9-85 0,-2-9-82 16,0 0-127-16,0 0-373 0,0 0-673 0</inkml:trace>
  <inkml:trace contextRef="#ctx0" brushRef="#br2" timeOffset="-119977.66">9127 9232 383 0,'-5'-14'625'0,"1"4"-125"0,0-1 32 0,-2 2-81 0,1-1-7 16,-3 3-93-16,3-3-4 0,-1 3-91 0,-1 0 12 15,3 0-75-15,-5 1 0 0,9 6-60 0,-11-3 19 16,11 3-59-16,-15 2 37 0,6 2-52 0,-3 4 42 15,1 1-53-15,-2 4 35 0,1 0-54 0,-3 3 28 16,2 3-30-16,-1 1 0 0,-1 1-34 0,0 1 26 16,-1 5-1-16,2-3-10 0,0 2-5 0,-1-1-7 15,2-1-39-15,0 0 28 0,-1-3-41 0,5 0-24 16,-2 1-91-16,0-4-100 0,2 2-101 0,2-3-90 16,-1-1-119-16,3-3-670 0,1-1-840 0</inkml:trace>
  <inkml:trace contextRef="#ctx0" brushRef="#br2" timeOffset="-119691.7">9349 9543 168 0,'0'0'725'0,"0"0"-186"0,16 1-94 16,-16-1-43-16,9 4-64 0,-9-4-40 0,10 6-33 15,-5 1-33-15,0 1-28 0,3-1-20 0,-3 4-25 16,5-2-20-16,-2 3-22 0,0 0-22 0,0 0-20 16,0 1-9-16,-2-1 3 0,2 2 12 0,-4-1-41 15,1-1 45-15,-1 1-43 0,-3-2 45 0,-1 4-38 16,0-3-2-16,-1-1 4 0,-3 3-23 0,-1 0-4 16,-1 0-5-16,-1-5-3 0,-2 4-3 0,-1 0-3 15,1-2-6-15,-1-1-12 0,0-2-48 0,2-1-80 0,0-2-86 16,1 0-111-16,-2-2-71 0,9-3-122 0,-13 1-545 15,13-1-688-15</inkml:trace>
  <inkml:trace contextRef="#ctx0" brushRef="#br2" timeOffset="-119379.19">9812 9222 218 0,'1'-10'813'0,"-1"-1"-184"15,0 3-153-15,3 0-15 0,-3 8-93 0,2-12-6 16,-2 12-109-16,4-12-8 0,-4 12-73 0,7-5 71 16,-7 5-52-16,14 1 25 0,-8 2-50 0,3 2 10 15,0 3-22-15,4 0 14 0,-3 4-49 0,5 0 6 16,-4 0-46-16,3 4 8 0,0-3-40 0,-1 3 18 15,-1 0-38-15,0-1 19 0,-3-2-33 0,1 1 21 16,-1-2-27-16,-1 0 7 0,-2 0-26 0,0-3 16 16,1 1-106-16,-4-1-41 0,3-3-92 0,-2 1-81 0,-1-1-59 15,-3-6-49-15,9 7-68 0,-9-7-45 0,0 0-505 16,12 2-657-16</inkml:trace>
  <inkml:trace contextRef="#ctx0" brushRef="#br2" timeOffset="-119124.28">10222 9220 507 0,'7'-12'580'0,"-3"0"-106"0,-2 3 43 0,2-2-69 16,-2 3 31-16,1-2-55 0,-2 4-19 0,0-1-52 16,-1 7-55-16,2-12-54 0,-2 12-32 0,0 0-16 15,-3-6-23-15,3 6-10 0,0 0-12 0,-11 7-18 16,6 0-6-16,0 3-7 0,-2 1-4 0,-3 4-11 16,2 4 1-16,-1 2-27 0,-1 2-9 0,-1 5-17 15,-1 2-7-15,1 1-13 0,-1 2-1 0,-1 5-9 16,1-1 2-16,1-5-12 0,2 3 2 0,-1-5-8 15,1 3 0-15,0-4 0 0,2-4-2 0,0-1 0 16,2-1-4-16,1-3-1 0,-1-3-4 0,1 0-4 16,3-2-5-16,-4 0-40 0,4-4-85 0,-1-1-91 15,1-2-118-15,1-8-69 0,0 15-150 0,0-15-125 0,3 6-671 16,-3-6-962-16</inkml:trace>
  <inkml:trace contextRef="#ctx0" brushRef="#br2" timeOffset="-118820.89">10578 9632 365 0,'6'-11'671'0,"-6"11"-157"0,4-8-44 0,-4 8-32 15,5-5-64-15,-5 5-64 0,5-7-61 0,-5 7-48 16,8-4-17-16,-8 4-11 0,11 0-20 0,-11 0-7 15,13 3-19-15,-5 0-5 0,-1 1-6 0,2 2-7 16,-1 0-41-16,0 2 37 0,-1 1-45 0,0 0 32 16,-1 3-56-16,-1 2 43 0,0-3-47 0,0 0 42 15,-2 1-19-15,-2 1 4 0,-1 1 1 0,-1 0-5 0,-2-2-1 16,-3 3-16-16,2-1-5 0,-4-1-5 16,2 2-10-16,-3-3 5 0,0 0-12 0,0-3-7 15,0 2-28-15,-1-4-74 0,1-1-88 0,0-1-62 0,3-1-150 16,6-4-62-16,-14 3-150 0,14-3-545 0,-11-5-771 15</inkml:trace>
  <inkml:trace contextRef="#ctx0" brushRef="#br2" timeOffset="-118304.77">10983 9388 286 0,'0'0'951'0,"2"-9"-243"0,-2 9-137 0,3-13-21 16,-3 13-95-16,5-10-14 0,-3 3-127 0,4 0-28 16,0 1-96-16,4-2 2 0,-1 1-80 0,4-1 20 15,2 0-60-15,1 3 14 0,0-2-49 0,3 2 36 16,-2 1-57-16,2 1 35 0,-1 0-48 0,2 3 40 0,0 0-51 16,0 2 41-16,-3 0-45 0,-2 2 38 0,3 3-43 15,-4 0 44-15,0 1-45 0,-2 1 42 16,0-1-40-16,-4 4 42 0,1 0-40 0,-4 1 37 0,-1 0-41 15,1 0 36-15,-4 0-37 0,-3 2 42 0,-2-1-41 16,-1 4 41-16,-3-1-37 0,-1 1 38 16,-2-1-43-16,-1 0 42 0,-2-1-38 0,-1 0 39 0,-3-1-42 15,4-1 45-15,-4-2-45 0,3-1 44 0,-1 0-41 16,2-3 9-16,1 0 10 0,1-2 11 0,1 0 2 16,0-1 9-16,3-1 1 0,1 0-2 15,7-4-4-15,-11 5-10 0,11-5-5 0,0 0 25 0,0 0-35 16,0 0 26-16,0 0-32 0,0 0 26 0,0 0-32 15,8-4 33-15,-8 4-37 0,18-1 34 0,-18 1-33 16,23-1 34-16,-8 0-35 0,-2 2 26 0,1-1-23 16,0 1 32-16,5 0-34 0,-3 2 38 0,0 0-33 15,1 1 24-15,-2 0-27 0,1-1 33 0,-4-1-31 16,1 1 34-16,-4-1-32 0,4 2 34 0,-4-1-30 16,-9-3 32-16,14 4-33 0,-14-4 31 0,13 4-31 15,-13-4 30-15,9 4-29 0,-9-4 25 0,6 3-42 16,-6-3 6-16,0 0-113 0,8 4-42 0,-8-4-143 0,0 0-60 15,0 0-119-15,0 0-168 0,0 0-493 16,6-4-773-16</inkml:trace>
  <inkml:trace contextRef="#ctx0" brushRef="#br2" timeOffset="-117887.8">11444 8945 783 0,'-1'-15'582'0,"1"2"-119"0,0 1-62 16,2 1-55-16,1 1-51 0,-2 1-48 0,4 0-41 16,-1 3-21-16,3 0-7 0,-1 1-9 0,3 2-8 15,-9 3-19-15,19 0-14 0,-5 4-10 0,0 2-8 16,5 3-2-16,-2 3-49 0,2 1 38 0,4 5-41 15,1 3-4-15,1 4 1 0,0 4-3 0,2-2-2 0,-1 4 27 16,0 1-45-16,1 0 40 0,-4 0-47 0,3 2 46 16,-2-1-38-16,-1 0 38 0,-4-1-42 0,0 1 37 15,-2-3-41-15,-4-2 49 0,-3 0-32 0,0-3 20 16,-3 1-22-16,-3-1 31 0,-2 0-26 0,-2-2 25 16,-1 4-15-16,-3-2 8 0,-3 1 5 0,-1-2 12 15,-3 5 0-15,0-3-1 0,-4-1-9 0,-2-1-46 16,-1-1 32-16,-1 2-49 0,2-4 42 0,-4-1-51 15,1-1 41-15,1-3-6 0,-1-1-12 0,3-2-11 16,-2-1-17-16,2-1-59 0,-2 0-61 0,5-4-80 16,-1 1-79-16,1-3-72 0,0 1-38 0,2-3-112 15,2 1-127-15,0-1-627 0,10-3-871 0</inkml:trace>
  <inkml:trace contextRef="#ctx0" brushRef="#br2" timeOffset="-116951.32">12675 9660 357 0,'0'0'623'0,"6"-6"-95"16,-6 6-54-16,7-6-33 0,-7 6-54 0,2-9-36 15,-2 9-34-15,-1-8-78 0,1 8 20 0,-5-10-65 16,1 5 27-16,-4 1-79 0,2-1 23 0,-2-1-57 16,-1 2 33-16,-1 0-49 0,0 1 31 0,-2 1-55 0,0 1 16 15,-1 1-48-15,-1 0 32 0,1 1-52 0,-1 0 35 16,0 2-47-16,0 1 36 0,-2 1-43 15,3 2 34-15,1-1-45 0,0 1 42 0,1 4-47 0,1-3 41 16,2 1-48-16,1-1 43 0,2 2-48 0,2-3 45 16,0 2-47-16,3 0 49 0,3-1-42 0,3 0 4 15,0 0-1-15,2 0 2 0,5 0 2 0,0 0 1 16,1-1-3-16,2 1-10 0,-3 0-13 0,4 0-7 16,-2-1 4-16,2 2 1 0,-3-1 11 0,0 1 6 15,-1 2 4-15,-1-2-5 0,0 2 4 0,-3-2 5 16,1 3 4-16,-5-4 0 0,0 3 12 0,0-2 1 15,-1 2-1-15,-4-2 3 0,0 0 4 0,-2 1 6 16,-2-1 7-16,-1 2 4 0,-2-3 10 0,-3 0 13 16,1-1 14-16,-3 2 7 0,0-1 2 0,-2-3 7 15,-2-1-5-15,2 0-8 0,0-1-12 0,0-2-9 16,1-1-8-16,-2 0-4 0,2-1-10 0,1-3-7 16,-1 1-15-16,0 1-12 0,4-4-52 0,-1 1-57 0,2-3-79 15,1 1-48-15,0-2-161 0,3 0-105 0,3 2-170 16,-2-4-340-16,5 2-642 0</inkml:trace>
  <inkml:trace contextRef="#ctx0" brushRef="#br2" timeOffset="-116711.82">12946 9720 111 0,'0'0'843'16,"7"-5"-222"-16,-7 5-59 0,4-4-43 0,-4 4-51 15,0 0-68-15,8-6-124 0,-8 6-6 0,0 0-88 16,4 7 22-16,-4-7-49 0,2 12 60 0,-3-3-58 16,4 2-20-16,-2 1-24 0,0 1-19 0,2 0-17 15,-2 5-59-15,3-2 42 0,-2 1-10 0,-1 0-13 16,2-1-9-16,-2-2-10 0,1 1-12 0,0-2-29 16,-2-1-88-16,2-1-55 0,-1-1-160 0,-1-1-76 15,0-2-104-15,0-7-254 0,-1 11-277 0,1-11-652 0</inkml:trace>
  <inkml:trace contextRef="#ctx0" brushRef="#br2" timeOffset="-116553.58">13020 9657 820 0,'-3'-12'614'0,"-3"1"-51"0,3 4-48 0,1-3-66 0,-1 4-75 15,1-1-78-15,-1 0-62 0,3 7-59 0,-2-8-45 16,2 8-31-16,0 0-34 0,-2-6-100 0,2 6-117 15,0 0-139-15,0 0-133 0,9 4-164 0,-9-4-306 16,10 6-455-16</inkml:trace>
  <inkml:trace contextRef="#ctx0" brushRef="#br2" timeOffset="-116065.31">13242 9723 678 0,'4'5'615'0,"0"2"-85"0,-3-1-5 0,0 4-75 16,1-1 21-16,-1 2-93 0,-1-1-53 0,0 4-48 0,0-1-42 15,0 0-52-15,0 2-33 0,1-1-28 0,2 0-26 16,-2 1-15-16,0-3-17 0,1 1-16 16,0-1-10-16,1-2-11 0,-1 1-8 0,2-2-8 0,0 0-3 15,-1-3-2-15,2-1-9 0,-5-5-6 16,11 6-13-16,-11-6-37 0,14 0-19 0,-14 0-10 0,17-6 3 16,-10 3 15-16,3-4 13 0,-2-1 13 0,0 1 7 15,0-2 53-15,1 0-44 0,-2-1 45 0,0 1-45 16,-1 1 48-16,1 0-44 0,-1 1 44 0,0 1-48 15,-2 1 40-15,-4 5-37 0,9-8 51 16,-9 8-39-16,0 0 50 0,0 0-42 0,17 4 11 0,-17-4-2 16,6 9 1-16,-1-3 2 0,-1 1-1 0,1 1-1 15,-1-2 4-15,4 2-2 0,-2-1-6 0,-1 0-1 16,3-3 1-16,-2 1 0 0,2-1 0 0,-2 0-2 16,-6-4-1-16,16 3 1 0,-16-3 1 0,16-3 0 15,-7 1-1-15,-1-2 0 0,1-1 6 0,0-1-7 16,-2 1 1-16,2-3 43 0,0 1-48 0,-1-1 43 15,0-1-49-15,-1-2 44 0,2 2-49 0,-2-1 50 16,-2 1-45-16,2 2 47 0,-2-1-50 0,1 2 56 16,-3 0-44-16,3 2 46 0,-6 4-30 0,6-5 69 15,-6 5-40-15,0 0 38 0,10 3-52 0,-10-3-8 0,8 6-5 16,-8-6-3-16,6 11-2 0,-2-4-3 16,0 1-13-16,2 1-4 0,1 1-6 0,-1-1-91 15,1 0-64-15,1-1-123 0,-1 1-60 0,-1 0-70 0,3-2-80 16,1 0-574-16,-1-3-695 0</inkml:trace>
  <inkml:trace contextRef="#ctx0" brushRef="#br2" timeOffset="-115580.5">13920 9847 675 0,'-3'-7'648'0,"0"-1"-50"16,2 0-21-16,0 3-53 0,1 5-75 0,-3-12-21 15,3 12-118-15,-2-9-15 0,2 9-87 0,0 0 34 16,0 0-38-16,0 0-12 0,0 8-8 0,0-1-10 15,1 1-13-15,0 6-14 0,2-2-26 0,-1 3-8 16,2 3-23-16,0-1-20 0,0 2-14 0,0 0-10 16,-2 1-11-16,1 0 0 0,1 1-14 0,-2-1 2 15,-2 0-9-15,0-1-1 0,0-4-4 0,0 2 7 0,0-4-9 16,-1 1 4-16,-2-3-5 0,0-1 5 0,-1-1-8 16,1-1 5-16,-2-4-9 0,5-4 6 0,-10 7-12 15,10-7 4-15,-13-1 0 0,13 1-1 0,-10-7-1 16,3 1 2-16,2-3-2 0,-1 0 0 0,2-6 0 15,-1-2 1-15,1-1-4 0,2-2-38 0,-1-1 49 16,3-2-10-16,0-3 3 0,4 0 3 0,0 0 2 16,2-1-7-16,2 2 5 0,-1 0-7 0,4 4 10 15,-1 0-8-15,1 1 2 0,2 2-4 0,1 3 8 16,-2 1-4-16,1 4 5 0,-1 2-8 0,1 2 5 16,0 1-4-16,-2 4 9 0,1 1-6 0,1 2 6 15,-2 2-8-15,1 0 8 0,-3 1-6 0,2 4-4 16,-1 1 5-16,-2 0-1 0,-3-1 4 0,2 1-2 15,-5 0 1-15,2 1 0 0,-4-1 1 0,0 1 5 16,-1 1-2-16,-3-2 0 0,-1 1 0 0,-2-1 2 16,-2 1-5-16,-1-1 6 0,-1-1-9 0,0 0 7 15,-3-2-3-15,3 0 4 0,-2-1-3 0,4-3-2 0,-1 3 3 16,-2-2-11-16,3-2-13 0,0-1-42 16,9-1-68-16,-15 2-117 0,15-2-132 0,-9-2-87 15,9 2-127-15,-9-2-207 0,9 2-433 0,-4-7-840 0</inkml:trace>
  <inkml:trace contextRef="#ctx0" brushRef="#br2" timeOffset="-114976.73">14947 9499 739 0,'0'0'656'0,"-13"2"-70"0,13-2-46 15,-9 3-48-15,9-3-29 0,-10 3-29 0,10-3-63 16,0 0-26-16,0 0-56 0,-8 3-12 0,8-3-19 16,0 0-12-16,11 4-36 0,-11-4-15 0,16 3-31 15,-5-3-19-15,1 3-20 0,4-2-11 0,0 1-24 16,2 0-5-16,1 0-19 0,0 0-4 0,1-1-13 15,0 2-4-15,-2 0-9 0,2-1-6 0,-2 0-4 0,0 1-11 16,-3-2 3-16,0 0-3 0,-1 1-5 16,-3-1-1-16,-2 0-2 0,-9-1 1 0,19 1-8 15,-19-1 1-15,13 2-13 0,-13-2-17 0,14 1-52 0,-14-1-71 16,0 0-96-16,12 3-69 0,-12-3-154 0,0 0-37 16,5 5-77-16,-5-5-118 0,0 0-601 0,-3 8-906 15</inkml:trace>
  <inkml:trace contextRef="#ctx0" brushRef="#br2" timeOffset="-114693.8">15001 9696 337 0,'-16'1'761'0,"1"2"-119"0,2-1-20 16,2-1-43-16,1 0-67 0,-1 0-9 0,1 2-100 15,10-3-53-15,-14 1-56 0,14-1-29 0,-14 3-52 16,14-3-22-16,0 0-38 0,-9 4-12 0,9-4-29 15,0 0-16-15,8 2-21 0,-8-2-6 0,16 2-22 0,-5 0-14 16,1-1-4-16,4 0 2 0,0 0-11 0,4 2 2 16,1-2-12-16,0 2-3 0,-1-2-2 0,3 1-3 15,1 0 5-15,-1-1-7 0,-1 2-3 16,-1-1 0-16,0-1-3 0,-3 1-2 0,1 0 2 0,-3-1-9 16,0 1-38-16,-3-2-48 0,0 1-49 0,-3-1-67 15,-10 0-23-15,20 0-119 0,-20 0-68 0,16 0-116 16,-16 0-266-16,13-1-316 0,-13 1-740 0</inkml:trace>
  <inkml:trace contextRef="#ctx0" brushRef="#br2" timeOffset="-110180.32">16382 9346 486 0,'0'0'376'0,"-9"-6"-36"0,9 6-23 0,-6-5 2 15,6 5-7-15,-6-7-25 0,6 7-27 0,-7-6-11 16,7 6-10-16,-6-5-3 0,6 5-4 0,-5-4 4 16,5 4-32-16,0 0 33 0,-8-7-54 0,8 7 38 15,0 0-52-15,0 0 17 0,0 0-66 0,-6-4 12 16,6 4-24-16,0 0 50 0,0 0 1 0,5 11 15 16,0-5-15-16,1 1-4 0,2 2-21 0,2 0-8 15,3 3-14-15,1 0-5 0,1 2-18 0,3 0-6 16,1 0-29-16,2 2 8 0,-2-2-14 0,3 2-7 15,-1 0-10-15,1 0-3 0,-4-1-5 0,-1-2-3 16,0 1-4-16,1 1-1 0,-4-1-4 0,2-3-1 0,-2 4 2 16,-4-4-7-16,3 1 2 0,-3-3-2 15,-1 2-1-15,1-2 0 0,-2 1 0 0,-3-3-1 16,1 1-1-16,2-1 1 0,-3-2 1 0,0 1-1 0,-2 1 1 16,-3-7-1-16,6 9-4 0,-6-9-12 15,7 7-19-15,-7-7-50 0,5 6-61 0,-5-6-71 16,0 0-69-16,0 0-39 0,0 0-106 0,0 0-22 0,0 0-69 15,0 0-81-15,0 0-130 0,0 0-367 0,-12-6-715 16</inkml:trace>
  <inkml:trace contextRef="#ctx0" brushRef="#br2" timeOffset="-109810.98">16766 9424 443 0,'1'-7'505'0,"3"0"-67"16,-4 7-35-16,3-10-18 0,-3 10-49 0,3-12-38 16,-3 12-32-16,3-8-22 0,-3 8-13 0,2-8-3 15,-2 8-5-15,0 0-16 0,0-10-62 0,0 10 23 16,0 0-56-16,0 0 47 0,-5-2-39 0,5 2 37 16,-10 5-40-16,6-1 27 0,-4 4-30 0,1-1 30 0,-2 2-17 15,-1 2 17-15,-2 1-12 0,-2 2 8 0,1 1-10 16,-2 3-2-16,1-1-13 0,-5 3-3 15,-1 1-21-15,0-1-6 0,0 3-13 0,-1-2-12 0,1 1-5 16,-2-1-10-16,0 0-6 0,3-1-4 16,-1 0-3-16,2-1-5 0,1-4-5 0,2 0-2 15,0 0-31-15,3-4 32 0,-2 1-38 0,6-2 35 0,-2 0-32 16,2-4 23-16,-2 3-28 0,5-3 34 0,-1-1-44 16,6-5 32-16,-9 10-44 0,9-10 27 0,-8 7-86 15,8-7-28-15,0 0-92 0,0 0-82 0,0 0-80 16,0 0-28-16,1-8-121 0,4 1-40 0,0 0-113 15,3-3-509-15,1 1-804 0</inkml:trace>
  <inkml:trace contextRef="#ctx0" brushRef="#br2" timeOffset="-109327.04">16275 9173 227 0,'0'0'522'0,"-10"1"-65"15,10-1-96-15,-12 2 22 0,12-2-58 0,0 0-6 16,-14 1-75-16,14-1 23 0,-9 3-69 0,9-3 27 16,0 0-71-16,-10 1 24 0,10-1-66 0,0 0 17 15,0 0-70-15,-10 3 35 0,10-3-60 0,0 0 38 16,0 0-53-16,0 0 55 0,0 0-39 0,6 5 49 16,-6-5-44-16,8 3 46 0,-8-3-40 0,15 2 39 15,-5 0-35-15,3 0 48 0,0 0-48 0,6-1 46 0,0 2-46 16,2-2 36-16,2 1-53 0,2-1 34 0,2 2-51 15,0-2 38-15,-3 0-51 0,1-1 41 16,-4 2-47-16,2-1 37 0,-4 1-49 0,1 0 43 0,-1-1-42 16,-5 0 40-16,-1 1-42 0,1-2 36 0,-3 1-39 15,-1 1 46-15,-10-2-45 0,18 2 43 0,-18-2-44 16,14 3 38-16,-14-3-38 0,13 3 29 16,-13-3-52-16,14 3-7 0,-14-3-137 0,12 4-43 0,-12-4-98 15,11 4-89-15,-1 1-102 0,-10-5-141 0,16 4-316 16,-6-1-565-16</inkml:trace>
  <inkml:trace contextRef="#ctx0" brushRef="#br2" timeOffset="-108892.85">17451 9430 466 0,'0'0'483'0,"-10"-5"-45"0,10 5-30 0,-11-5-4 15,11 5-21-15,-8-4-31 0,8 4-31 0,-8-4-33 16,8 4-24-16,0 0-30 0,-8-4-26 0,8 4-35 15,0 0-34-15,0 0-20 0,0 0-33 16,0 0-10-16,0 0 1 0,0 0 8 0,0 0-7 0,0 0-31 16,8 8 54-16,-1-3-38 0,1 0 36 0,0 3-40 15,4-1 29-15,0 2-21 0,-1 2 15 0,3-2-29 16,2 4 22-16,-1-1-35 0,1 0 16 0,-1 1-31 16,-2-4 16-16,-1 3-30 0,0-3 22 0,-2 2-31 15,0-2 27-15,1 1-29 0,-4-1 17 0,2-1-22 16,-3 0 23-16,1-1-26 0,-2 0 18 0,0-1-29 15,3 1 16-15,-4-3-58 0,-1 2-88 0,-3-6-36 16,8 7-131-16,-8-7-36 0,9 5-89 0,-9-5-66 16,9 4-130-16,-9-4-429 0,0 0-682 0</inkml:trace>
  <inkml:trace contextRef="#ctx0" brushRef="#br2" timeOffset="-108575.33">17901 9443 620 0,'2'-9'611'16,"-2"9"-93"-16,0-13 7 0,0 13-49 0,0-15-31 16,0 15-94-16,0-10-2 0,0 10-83 0,-1-11 4 15,1 11-80-15,-3-6 20 0,3 6-66 0,0 0 22 16,-7-4-58-16,7 4 24 0,-9 4-40 0,1 1 30 16,2 1-22-16,-1 4 21 0,-2 0-13 0,-2 5 10 15,-1 1-5-15,1 4 3 0,-2 0-17 0,-1 4-9 16,-4 1-18-16,4 3-5 0,-4-1-13 0,3 0-2 15,-3 0-2-15,0 1-4 0,3-2-1 0,-2-1-7 16,0 1-35-16,1-1 37 0,2-1-44 0,-3-1 39 16,6-4-7-16,-1-1-7 0,-2 0-5 0,4-2-3 15,-2-2-3-15,5-2-5 0,-2 0-5 0,2-2-9 0,0-1-11 16,2-2-31-16,-1 1-75 0,3-3-79 16,3-5-82-16,-7 7-92 0,7-7-14 0,0 0-112 15,0 0-21-15,0 0-87 0,0 0-106 0,-4-10-286 16,7 4-607-16</inkml:trace>
  <inkml:trace contextRef="#ctx0" brushRef="#br2" timeOffset="-108173.26">17379 9148 397 0,'-8'-3'370'0,"8"3"-46"0,-11-5-49 0,11 5-15 15,-13-3-55-15,13 3 16 0,-11 0-54 0,11 0 26 16,-11 3-67-16,11-3 37 0,-14 3-39 0,14-3 48 0,-10 5-14 16,10-5-14-16,-11 4 0 0,11-4-13 0,-7 2-2 15,7-2-9-15,-7 4-10 0,7-4-13 16,0 0-56-16,-7 5 49 0,7-5 17 0,0 0-40 0,5 6 43 15,-5-6-48-15,11 2 40 0,-11-2-53 0,19 0 32 16,-19 0-50-16,25-2 38 0,-7 0-48 0,3-2 40 16,0 3-53-16,2 0 42 0,4-2-44 0,0 2 45 15,1 0-42-15,0-1 50 0,-2 1-42 0,1 0 1 16,-6 1 4-16,1 0 2 0,0 0-3 0,-4 0-4 16,-2 0-3-16,-3 0 2 0,0 0 7 0,-2 0-1 15,-11 0 4-15,19 0 0 0,-19 0-5 0,16 1-3 16,-16-1-4-16,11 3 2 0,-11-3-18 0,9 6-25 15,-9-6-91-15,8 7-85 0,-8-7-198 0,8 8-141 16,-1-4-766-16,-3 2-909 0</inkml:trace>
  <inkml:trace contextRef="#ctx0" brushRef="#br2" timeOffset="-107689.12">18621 9514 535 0,'0'0'604'0,"0"0"-80"0,0 0-26 0,0 0-34 0,0 0-38 16,0 0-36-16,0 0-44 0,-12 0-95 0,12 0 9 15,0 0-81-15,0 0 54 0,0 0-40 0,0 0 9 16,15 3-58-16,-15-3 7 0,22 3-40 0,-6-3 23 15,3 1-19-15,3 1 8 0,4 0-6 0,3 0 1 16,-1-1-16-16,4 0 2 0,5 2-16 0,-2-2-1 0,-5 0-13 16,1 1-4-16,-1 0-14 0,-1-1-8 15,-2 0-12-15,-6 0-4 0,2 1-11 0,-6-2-3 16,0 1-1-16,-5-1 2 0,2 1-6 0,-14-1 3 0,20 0-2 16,-20 0 4-16,15 0-19 0,-15 0-23 0,0 0-54 15,0 0-57-15,10-1-86 0,-10 1-49 0,0 0-98 16,0 0-89-16,0 0-84 0,-10-6-85 0,10 6-162 15,-11-5-287-15,11 5-691 0</inkml:trace>
  <inkml:trace contextRef="#ctx0" brushRef="#br2" timeOffset="-107186.24">18923 9345 430 0,'-8'-5'548'16,"3"0"-63"-16,-1-1-31 0,6 6-1 0,-9-8-61 15,9 8-38-15,-9-6-40 0,9 6-42 0,-8-6-31 16,8 6-78-16,0 0 21 0,-6-7-74 0,6 7 40 0,0 0-55 16,-7 4 59-16,7-4-41 0,-6 13 33 15,4-6-37-15,-2 4 30 0,1 1-43 0,-1 3 18 16,0 2-36-16,2 1 24 0,-3 2-35 0,1 0 21 16,0 1-25-16,-1 3 13 0,0-1-21 0,2-1-1 0,-2 2-17 15,1-1-5-15,-1-3-6 0,3 0 1 16,-1-2-5-16,-1 1-4 0,2-1-4 0,-1-1 1 15,1-2-5-15,0-1 0 0,0 0-2 0,-1-4 4 0,3 2-10 16,-2-2 6-16,2-1-3 0,-2-1-1 0,1-1 0 16,-1 1 0-16,2-8 0 0,-3 11 0 15,3-11 0-15,0 11-1 0,0-11 0 0,-1 9-1 0,1-9 1 16,-1 7-3-16,1-7 5 0,0 0-3 0,-2 8-1 16,2-8 0-16,0 0 2 0,-1 7-3 0,1-7 3 15,0 0-3-15,0 0 2 0,-1 8-1 0,1-8 0 16,0 0-1-16,0 0-2 0,0 0 4 0,0 0-4 15,-2 6-2-15,2-6 0 0,0 0 4 0,0 0-5 16,0 0 2-16,0 0-1 0,0 0 0 0,0 0 0 0,0 0 1 16,0 0 0-16,0 0-10 0,0 0 13 15,0 0-3-15,-1 8-1 0,1-8-1 0,0 0 3 16,0 0-5-16,0 0-1 0,0 0 0 0,0 0-3 16,0 0-3-16,0 0-5 0,0 0-24 0,0 0-56 0,0 0-35 15,0 0-42-15,0 0-22 0,0 0-29 0,0 0-30 16,0 0 5-16,0 0-95 0,8-4-40 0,-8 4-53 15,0 0-47-15,10-6-520 0,-10 6-607 0</inkml:trace>
  <inkml:trace contextRef="#ctx0" brushRef="#br2" timeOffset="-105865.71">19811 9401 126 0,'0'0'707'0,"10"-5"-139"0,-10 5-45 16,0 0-15-16,0 0-35 0,4-4-30 0,-4 4-47 15,0 0-58-15,0 0-100 0,0 0-5 0,0 0-49 0,0 0 56 16,8 7-25-16,-8-7 21 0,0 14-26 0,0-3-12 16,0 1-32-16,-1 1-18 0,1 2-24 15,-2 1-15-15,2 1-26 0,-1 0-11 0,0 2-19 0,-1-2-4 16,1 2-14-16,1 0-8 0,0-3-4 0,0-1-4 15,0 0-5-15,0 0-1 0,0-1-6 16,0 0 2-16,1 0-6 0,1-3-1 0,-1 0-2 0,0-1-4 16,-1-1-2-16,2-1 0 0,-1 0 2 0,0-1 0 15,-1-7-2-15,5 9 3 0,-5-9 1 0,7 7-3 16,-7-7 5-16,0 0-4 0,16-3 2 0,-16 3 2 16,12-8-2-16,-3 3 4 0,-2-3-7 0,0-1 4 15,2 0-3-15,1-3 9 0,-2 0-7 0,1 0 3 16,1-1-4-16,-3 0 6 0,1-1-2 0,1 1 4 15,1 0-4-15,-2-1 3 0,0 2-2 0,-2 1 6 16,4 1-7-16,-3 0 3 0,-1 3-7 0,-1-2 6 16,3 4-7-16,-2-1 6 0,-1 1-2 0,-5 5 2 15,13-5-4-15,-13 5 7 0,13 0-6 0,-13 0 5 16,13 10-4-16,-7-4 5 0,2 1-3 0,-2 4 5 16,-1 1-7-16,4 1 0 0,-4 2 0 0,3-1 4 15,-2 2-6-15,1 0 4 0,-1 0 0 0,3-1-1 0,-4-1 0 16,2 1 0-16,-1 0 4 0,-1-3-9 0,3 1 5 15,-3-2-1-15,-1 0-1 0,1-4-3 16,1 3 5-16,-2-4-4 0,2 2 2 0,-1-2-2 0,1-2-1 16,-6-4 2-16,10 6 1 0,-10-6 2 0,11 4-3 15,-11-4 2-15,12-4 2 0,-12 4-2 0,10-6 5 16,-2 2 3-16,-3-4-10 0,-1 1 11 0,-1-2-2 16,1-1 0-16,0-1-1 0,-1 0 4 0,1-2-2 15,-1-1 1-15,-1 1-6 0,0-5 5 0,-1 3-5 16,1-1 4-16,0 0-2 0,-2 1 27 0,2 0 12 15,-2 1-4-15,0-1-9 0,0 2-4 0,0 1-7 16,0-1-15-16,-2 3 7 0,2-1-3 0,-1 3-6 16,0-1-16-16,-1 1-29 0,2 8-70 0,-2-13-107 15,2 13-69-15,-3-12-164 0,3 12-57 0,-6-11-117 16,6 11-178-16,-8-7-470 0,8 7-882 0</inkml:trace>
  <inkml:trace contextRef="#ctx0" brushRef="#br2" timeOffset="-105465.05">19922 9221 72 0,'-9'-4'454'0,"-1"2"-102"16,10 2-34-16,-11-4-44 0,11 4-21 0,-11-6-57 15,11 6 26-15,-12-3-61 0,12 3 33 0,0 0-16 16,-12-4-12-16,12 4-6 0,0 0-10 0,-10-2-4 16,10 2-11-16,0 0-9 0,0 0-8 0,0 0-9 15,0 0-15-15,-10 0-17 0,10 0-1 0,0 0-13 16,0 0 2-16,0 0 10 0,0 0 2 0,6 2-5 16,-6-2-8-16,10 3-5 0,-10-3-4 0,20 3-12 15,-8 0-7-15,1-2-6 0,2 2-2 0,3-2-4 16,0 2-5-16,0-1-2 0,4 1 1 0,-2-1-3 0,-1 1 10 15,2 1 8-15,-2-2-37 0,-1 0 40 16,0 2-49-16,-3-1 45 0,-1-1-47 0,-1 1 47 16,0-2-50-16,-3 4 44 0,0-3-47 0,0 1 45 0,-10-3-47 15,14 4 46-15,-6 0-52 0,-8-4 45 0,13 8-54 16,-13-8 21-16,11 6-104 0,-4 0-90 0,-2-2-121 16,4 3-121-16,-3-2-135 0,1-1-398 15,-1 1-582-15</inkml:trace>
  <inkml:trace contextRef="#ctx0" brushRef="#br2" timeOffset="-104829.58">20799 9470 285 0,'-6'-6'537'0,"2"1"-82"0,0-2-36 16,4 7-12-16,-7-9-23 0,7 9-44 0,-3-11-36 16,3 11-32-16,-5-7-29 0,5 7-29 0,-3-6-20 15,3 6-14-15,-1-7-19 0,1 7-29 0,0 0-23 16,0 0-14-16,-3-8-21 0,3 8-11 0,0 0-34 16,0 0 40-16,0 0 0 0,7 8-7 0,-2-1-2 15,0-1-41-15,-1 4 32 0,2 0-47 0,2 4 42 0,-1-1-47 16,2 3 44-16,0 1-52 0,3 1 27 15,-1-1-25-15,-2 1 44 0,0-2-49 0,3 2 45 0,-5-2-38 16,1 0 29-16,1-3-42 0,-3 2 47 0,1-2-52 16,-1-1 52-16,-2-1-48 0,2-1 47 0,-2 0-43 15,0-1-1-15,-1-1 3 0,-1 2-2 0,3-5 1 16,-3 2-5-16,0-1-17 0,-2-6-11 0,4 10-117 16,-4-10-21-16,5 9-116 0,-5-9-32 0,4 6-84 15,-4-6-62-15,6 3-115 0,-6-3-281 0,0 0-425 16</inkml:trace>
  <inkml:trace contextRef="#ctx0" brushRef="#br2" timeOffset="-104460.37">21202 9525 117 0,'3'-9'606'0,"1"2"-131"15,-4 7-68-15,3-10-29 0,-3 10-24 0,2-10-51 0,-2 10-33 16,2-8-37-16,-2 8-31 0,2-8-38 0,-2 8-21 16,0 0-10-16,0 0-21 0,0 0-12 0,0 0-9 15,0 0-9-15,-10 7-3 0,4-1 3 0,2 3-1 16,-1 1 1-16,-2 2-6 0,-2 3-7 0,2 1-44 16,-4 3 54-16,1 1-45 0,-3 1 41 0,1 3-50 15,-2 0 46-15,1 2-40 0,0-1 12 0,-1 0 7 16,1-1 18-16,2-2-8 0,-1 0-3 0,4-1-4 15,-3 0-1-15,2 1 1 0,1-2-11 0,1 0-6 16,-1-3-8-16,2-1-5 0,-1 1-4 0,2-3-3 16,1 2-6-16,-3-3 3 0,4-1-8 0,-1 0-2 15,0-2-4-15,3 0-8 0,-1-1-4 0,0 1-12 16,1-2-29-16,1-8-36 0,-1 11-129 0,2-5-26 16,-1-6-83-16,3 7-93 0,-3-7-80 0,6 4-112 15,-6-4-354-15,0 0-556 0</inkml:trace>
  <inkml:trace contextRef="#ctx0" brushRef="#br2" timeOffset="-103826.54">21530 9658 216 0,'0'0'655'16,"-3"-6"-133"-16,3 6-55 0,0 0-20 0,-3-9-48 16,3 9-46-16,0 0-52 0,-2-9-54 0,2 9-47 15,0 0-43-15,4-5-29 0,-4 5-21 0,11-5-23 16,-11 5-14-16,16-4-16 0,-6 3-9 0,3-1-7 15,-1 1-7-15,2 1-3 0,2 0-6 0,-2 0 0 16,5 0-5-16,1 3-3 0,-4-2-2 0,3 3-3 16,-2-1-2-16,2 1-3 0,-2-1 1 0,-2 3-1 0,2 1-1 15,-3-2 1-15,-1 1 1 0,1 1-1 0,-3 0 4 16,-1-2-21-16,-1 2 56 0,-2 1-38 0,-1-2 64 16,2 3-35-16,-6-1 56 0,2-1-36 0,-4 0 55 15,-1 1-53-15,-4 1 5 0,-3 0-6 0,-1 0-5 16,-1 3-6-16,-3-2-1 0,-1 0 1 0,-4 1-5 15,-2 1-6-15,-1-2 4 0,0 2-25 0,-5 0 28 16,4-3-5-16,1 1 1 0,-1-2-8 0,1 0-4 16,0-1-3-16,3-2-2 0,1 0-4 0,2 0 2 15,1-2-6-15,1 3-49 0,4-4 64 0,0 1 1 16,9-3-6-16,-15 4-5 0,15-4-4 0,0 0-4 16,-8 4 0-16,8-4-4 0,0 0 1 0,12 1-3 15,-12-1 3-15,20 3-3 0,-5-3-3 0,1 0 2 16,4 0-2-16,1 1-2 0,3-1 1 0,3 0-54 0,0 0 71 15,1 2-63-15,-2-1 65 0,3-1-58 16,-4 0 63-16,-2 1-54 0,0-1 64 0,-1 0-63 16,-3 2 64-16,0-2-61 0,-3 0 63 0,0-2-56 15,-4 1 67-15,2 1-47 0,-14 0 54 0,19 0-66 16,-19 0 55-16,15-1-79 0,-15 1 30 0,11-3-109 16,-11 3-28-16,7-5-65 0,-7 5-64 0,0 0-73 0,4-7-54 15,-4 7-53-15,-4-7-97 0,4 7-504 0,-6-9-672 16</inkml:trace>
  <inkml:trace contextRef="#ctx0" brushRef="#br2" timeOffset="-103489.42">21530 9329 257 0,'-8'-5'589'16,"1"2"-102"-16,7 3-54 0,-13-6-31 0,13 6-44 15,-10-6-55-15,10 6-39 0,-7-4-44 0,7 4-32 0,0 0-25 16,0 0-1-16,0 0-4 0,0 0 1 0,0 0-1 16,11 3-24-16,-2-2-14 0,3 3-2 15,5-1-17-15,1 0-9 0,1-1-9 0,5 2-3 0,2 0-40 16,-1 0 47-16,2 0-39 0,-1-1 52 0,-1-1-38 15,0 2 38-15,-4-1-44 0,-3-1 26 0,0 0-42 16,-3 1 20-16,-2-2-40 0,0 1 24 0,-2-1-38 16,-11-1 27-16,17 1-40 0,-17-1 32 0,17 3-44 15,-17-3 11-15,11 5-106 0,-11-5-65 0,10 8-107 16,-10-8-121-16,8 9-129 0,-8-9-225 0,6 11-338 16,0-5-716-16</inkml:trace>
  <inkml:trace contextRef="#ctx0" brushRef="#br2" timeOffset="-103151.39">22453 9693 384 0,'0'0'713'0,"0"0"-176"16,0 0-67-16,0 0-30 0,5-6-28 0,-5 6-32 16,14-5-45-16,-5 3-45 0,2-2-40 0,3 2-34 15,3 0-59-15,2-2 45 0,0 1-45 0,2 0 22 16,3-1-56-16,0 2 17 0,2 0-43 0,-3 0 5 16,4-1-32-16,-3 1 18 0,-1 0-39 15,-2 0 11-15,0-1-34 0,0 2 17 0,-2-2-35 0,-1 1 29 16,-2 1-34-16,-3 0 24 0,-1 0-33 0,0-1 21 15,-12 2-46-15,18-1-7 0,-18 1-120 0,17-3-37 16,-17 3-82-16,10-1-81 0,-10 1-68 0,0 0-75 16,0 0-72-16,3-7-504 0,-3 7-692 0</inkml:trace>
  <inkml:trace contextRef="#ctx0" brushRef="#br2" timeOffset="-102789.12">22685 9409 523 0,'-6'-9'596'0,"1"-1"-73"16,1 4-24-16,0 1-36 0,0-2-35 16,4 7-34-16,-5-10-58 0,5 10-53 0,-4-7-47 15,4 7-45-15,0 0-25 0,-7-4 15 0,7 4-21 0,-3 9 36 16,3-3-23-16,-2 7 17 0,-1-2-15 0,2 7 3 16,-2 0-20-16,1 2-14 0,0 2-30 0,0 3-14 15,-1 1-17-15,2 0-10 0,-3-1-17 0,3-1-7 16,-3 2-11-16,4-4-1 0,-2 0-6 0,0-2-4 15,0 0-5-15,-1 0-6 0,1-1 1 0,0-2-2 16,-2 0-2-16,3-1-2 0,-1-2-4 0,0-1-1 16,0 0 0-16,-2-2-3 0,3 1-12 0,-1-1 14 15,1-2-2-15,1-1 0 0,-1 0-3 0,0 0 0 16,1-8 0-16,-2 12 2 0,2-12-6 0,0 12-2 0,0-12-3 16,0 8-2-16,0-8-2 0,0 8-2 15,0-8-13-15,0 0-45 0,3 6-45 0,-3-6-41 16,0 0-61-16,0 0-61 0,0 0-57 0,0 0-34 15,0 0-125-15,13-1-51 0,-13 1-199 0,1-8-341 16,-1 8-705-16</inkml:trace>
  <inkml:trace contextRef="#ctx0" brushRef="#br2" timeOffset="-101167.74">999 12242 42 0,'-6'35'281'0,"-2"-1"-127"0,0 0 11 16,-2 0-79-16,4 2 27 0,-3-2-43 16,1 2 16-16,-2-2-14 0,1 0-7 0,0 2-7 0,0-2-4 15,0 0-13-15,1 1-2 0,2-1 2 0,-3 0-3 16,4-1-5-16,1 0-39 0,0 3 39 0,2-5-47 16,0 0 46-16,1 0-45 0,1-1 44 0,1 2-46 15,1 0 42-15,0 3-44 0,1-1 7 0,1 1 42 16,-3 1-48-16,3-2 41 0,1 0-42 0,0 0 42 15,-1-3-31-15,1 3 26 0,0-2-42 0,0 1 42 16,0-1-5-16,1 0-2 0,1 0 4 0,-2 0 9 16,2 0-6-16,0-1 1 0,1 1 3 0,1-2-49 15,-3 1 44-15,6 0-38 0,-5 0 42 0,4 0-44 16,-1 0 46-16,0 0-46 0,-1-3 47 0,2 4-46 16,0-1 45-16,-1 0-42 0,3 2 44 0,-3-2-47 15,1 0 42-15,5 7-42 0,-6-8 43 0,4 3-45 16,-4-2 47-16,3 0-50 0,0 1 44 0,-3 0-39 15,5 7 41-15,-3-7-3 0,-2 1-5 0,4 5-1 16,-2-7-42-16,2 7 46 0,-3-1-41 0,1-3 44 16,2 3-43-16,-4-4 45 0,4 3-44 0,-2-4 46 15,-1 0-47-15,3-1 49 0,-1-2-47 0,1-1 44 0,0 3-38 16,1-3 44-16,2 0-49 0,1 0 44 0,1 1-43 16,3 0 43-16,-2-4-43 0,1-3 44 15,2 0-42-15,5 2 44 0,1-3-47 0,3 0 41 0,0-1-51 16,1-1 8-16,2-1-65 0,1-1 19 0,2-3-79 15,-1 1-6-15,0-1-74 0,-1-5-90 0,3 2 221 16</inkml:trace>
  <inkml:trace contextRef="#ctx0" brushRef="#br2" timeOffset="-99027.06">23772 9280 58 0,'-4'-4'517'0,"4"4"-107"0,-9-10-58 15,9 10 17-15,-8-6-58 0,8 6 36 0,-5-7-86 16,5 7 22-16,-4-4-74 0,4 4 29 0,0 0-68 0,-5-7 33 16,5 7-66-16,0 0 31 0,0 0-60 0,0 0 74 15,0 0-45-15,0 0 70 0,0 0-44 0,3 11 29 16,1-6-43-16,-1 5 8 0,4 0 5 0,0 4 6 15,2 0-9-15,0 5-4 0,4 0-28 0,-1 2-8 16,2 3-24-16,2 2-12 0,0 0-22 0,0-1-7 16,3 2-10-16,-3-1-5 0,2 0-12 0,-2-1-4 15,1-1-6-15,-2 1 0 0,0-2-4 0,-2-3-2 16,0-2-2-16,-3 0-1 0,1 0-3 0,-4-2 0 16,2-2 2-16,-1-2-2 0,-2 2-2 0,-2-5-2 15,2 3-1-15,-2-3 0 0,1 1-45 0,-2-2 44 16,-2-1-56-16,2 1 30 0,-1-2-84 0,-2-6 9 15,4 10-104-15,-4-10-5 0,2 9-57 0,-2-9-46 0,0 0-30 16,0 0-40-16,-2 7-22 0,2-7-24 0,0 0-55 16,0 0-54-16,-1-6-346 0,1 6-444 15</inkml:trace>
  <inkml:trace contextRef="#ctx0" brushRef="#br2" timeOffset="-98674.33">24165 9520 244 0,'3'-13'531'0,"-1"-1"-95"16,0 4-55-16,0-3-25 0,-2 3-14 0,3-2-43 16,-2 3-21-16,2-2-19 0,-1 3-28 0,0 0-18 15,-1 0-10-15,-1 8-6 0,1-14-6 0,-1 14-15 16,3-9-20-16,-3 9-57 0,2-11 33 0,-2 11-58 16,0 0 34-16,-2-6-43 0,2 6 44 0,0 0-39 15,-9 5 42-15,3 1-35 0,1 0 38 0,-4 2-26 16,-1 4 24-16,0 0-16 0,-3 3 20 0,-1 1-10 15,1 1 7-15,-3 1-5 0,-2 2 9 0,0 1-13 16,-1 0-3-16,0-1-8 0,-2 2-9 0,1-4-9 16,-1 2-7-16,1 1-5 0,-2-3-9 0,4-1-4 15,-1-1-8-15,4-1-8 0,-2-1-38 0,2-1 35 16,-2-1-43-16,6-2 38 0,-1 0-39 0,-1 0 24 0,4-1-26 16,-1-2 32-16,1-2-40 0,1 1 32 0,2 1-47 15,-1-2 21-15,7-5-114 0,-11 6-14 0,11-6-76 16,-7 6-120-16,7-6-35 0,0 0-48 15,-12 3-4-15,12-3-60 0,0 0-41 0,0 0-37 0,0-10-510 16,0 10-691-16</inkml:trace>
  <inkml:trace contextRef="#ctx0" brushRef="#br2" timeOffset="-98182.52">23758 9092 52 0,'0'0'487'0,"-12"-7"-112"15,12 7-60-15,-10-7-25 0,10 7-50 0,-13-4-16 0,13 4-9 16,-11-1-15-16,11 1 20 0,-11-3-63 15,11 3-1-15,0 0 44 0,-14 0-49 0,14 0 41 16,0 0-54-16,-13 2 45 0,13-2-58 0,0 0 43 0,0 0-56 16,-11 1 42-16,11-1-69 0,0 0-6 0,0 0-3 15,0 0 10-15,-4 5 13 0,4-5 7 16,7 5-4-16,-7-5-2 0,12 4-17 0,-12-4-16 16,23 0-12-16,-10 1-51 0,6-1 43 0,1 1-8 0,1-1-2 15,2 0-2-15,5-1-7 0,-2 1-2 0,1-1-2 16,2-1-1-16,-1 1 12 0,0 0 2 0,0-2 1 15,1 1 0-15,-4 0 10 0,-3 2 14 0,-2-2-15 16,-2 1-2-16,-2 0 1 0,-1-1 5 0,-4 2 3 16,3-1-3-16,-14 1 3 0,17 0-4 0,-17 0 7 15,17-1-7-15,-17 1-2 0,12 0-6 0,-12 0-7 16,0 0-13-16,18-1 3 0,-18 1-4 0,0 0-7 16,0 0-4-16,14 0-3 0,-14 0-5 0,0 0-10 15,0 0-7-15,0 0-24 0,16 1-51 0,-16-1-66 0,0 0-79 16,0 0-76-16,11 1-37 0,-11-1-139 15,0 0-58-15,11 1-199 0,-11-1-372 0,8 3-733 16</inkml:trace>
  <inkml:trace contextRef="#ctx0" brushRef="#br2" timeOffset="-97436.81">24600 9403 303 0,'0'0'597'0,"-8"-3"-93"0,8 3-35 16,-9-3-7-16,9 3-40 0,0 0-26 0,-9-4-27 16,9 4-38-16,0 0-84 0,0 0 11 0,-9-3-83 15,9 3 28-15,0 0-62 0,0 0 31 0,0 0-51 0,0 0 33 16,0 0-24-16,0 0 23 0,11 2-34 0,-11-2-1 16,17 0-34-16,-4-2-3 0,0 2-27 15,4 0 1-15,2 0-23 0,1 0 7 0,2 0-13 0,1 0-4 16,-1 2-13-16,3-2 8 0,1 1-15 0,-1 2 12 15,-2 0-16-15,-3-1 13 0,1 1-16 16,-2-2 13-16,-1 3-12 0,-2-1 14 0,-4 0-16 0,1 1 16 16,-3 0-8-16,-1-2 21 0,-1 3-17 0,-2 1 13 15,-2 1-9-15,-4-7 11 0,3 12-12 0,-6-4 5 16,-1-1-5-16,-2 4 8 0,-3 0-14 0,1 1 10 16,-4 0-9-16,-1 2 4 0,-5 3-9 0,4-3 11 15,-4 3-10-15,-1-1 8 0,-3 3-5 0,2-1-2 16,-1-1-1-16,1 0 6 0,2-2 4 0,1-1 1 15,-2 1 1-15,4-2 5 0,-2 0-3 0,-1-1 7 16,4-1 1-16,0-2 0 0,0 1-1 0,1-3 0 16,3 1-4-16,0-2-4 0,1-2 2 0,1 2-5 15,1-1-2-15,0-1 1 0,7-4-1 0,-9 5 0 0,9-5-3 16,-9 6-3-16,9-6-1 0,0 0-1 0,0 0-1 16,0 0 1-16,0 0-6 0,11 1 7 15,-11-1-2-15,14-1-3 0,-2-1 2 0,-1 0-2 0,4 0-1 16,0 0 2-16,2 1-2 0,1 1 3 0,2-2-1 15,-1 2 1-15,1 0 1 0,1-1 0 0,0 2 2 16,-1-1-3-16,1 0 1 0,-1 0 1 0,-1 2 0 16,0-2 0-16,-2 1 4 0,-2-1 0 0,-1 0 0 15,-1 0 3-15,0 1 3 0,-13-1 2 0,19 0 1 16,-19 0 6-16,16 0 0 0,-16 0 3 0,12 0-2 16,-12 0-5-16,0 0-3 0,16 0-11 0,-16 0-36 15,0 0-49-15,0 0-68 0,11-2-70 0,-11 2-95 16,0 0-27-16,0 0-116 0,1-10-27 0,-1 10-63 15,-5-8-155-15,5 8-395 0,-2-8-717 0</inkml:trace>
  <inkml:trace contextRef="#ctx0" brushRef="#br2" timeOffset="-96788.05">24604 9122 170 0,'0'0'230'0,"0"0"-45"0,0 0-22 15,0 0-12-15,0 0-4 0,0 0-6 16,0 0-13-16,0 0-22 0,-9 3-9 0,9-3-9 0,0 0-4 16,0 0 6-16,0 0-9 0,0 0-1 15,-9-3 7-15,9 3-11 0,0 0 14 0,0 0-18 0,0 0 25 16,0 0-32-16,-9-2 49 0,9 2-51 0,0 0 6 16,0 0 47-16,-7-4-43 0,7 4 50 0,0 0-50 15,0 0 46-15,-10-3-46 0,10 3 50 0,0 0-45 16,0 0 48-16,-7-2-51 0,7 2 48 0,0 0-61 15,0 0 43-15,0 0-57 0,0 0 40 0,0 0-61 16,0 0 38-16,0 0-50 0,0 0 40 0,0 0-51 16,13-3 51-16,-13 3-42 0,21-1 51 0,-4-1-52 15,2 1 48-15,1-1-42 0,3 1 49 0,3 0-42 16,2 1 56-16,0-2-29 0,1 2 54 0,-2-1-39 16,1 1 59-16,1-1-31 0,-3 1 10 0,-1 0 6 0,-4-2 2 15,0 2-6-15,-1 0-14 0,-6-1-16 16,2 0-9-16,-5 1-5 0,-11 0-9 0,23 0-6 15,-23 0-14-15,17 0-16 0,-17 0-51 0,11 0-101 16,-11 0-150-16,8 4-133 0,-8-4-198 0,0 0-813 0,1 9-1037 16</inkml:trace>
  <inkml:trace contextRef="#ctx0" brushRef="#br2" timeOffset="-95984.47">25951 9642 527 0,'11'-9'685'0,"-2"4"-202"0,-9 5-75 16,8-7-97-16,-8 7-21 0,-8 4-32 0,0 2-32 16,-4 3-30-16,-11 7-23 0,-8 5-25 0,-5 7-15 15,-12 7-47-15,-2 5 54 0,-8 1-52 0,-3 5 43 16,-4 0-52-16,-16 13 44 0,-2 0-46 0,-2 0 40 15,-1 0-52-15,0 0 38 0,3-4-57 0,1-2 40 16,15-9-51-16,2-2 2 0,5-4 2 0,6-3-13 16,5-3-6-16,13-9-10 0,6-2-15 0,5-5-6 15,10-4 1-15,4-2-25 0,6-5-115 0,5-5-66 16,0 0-164-16,0 0-81 0,28-5-131 0,0-8-433 16,10-4-635-16</inkml:trace>
  <inkml:trace contextRef="#ctx0" brushRef="#br2" timeOffset="-95767.4">25994 9911 494 0,'36'-20'549'0,"-7"5"-61"0,-3 0-32 16,-2 0-1-16,-6 4-20 0,0 0-7 0,-5 2-13 15,-1 0-81-15,-1 1 2 0,-2 2-95 0,-2 1-9 16,-7 5-75-16,5-6 15 0,-5 6-48 0,0 0 17 16,-15 10-37-16,2-1 0 0,-10 7-27 0,-7 7-5 15,-6 5-7-15,-14 9-9 0,-1 5 8 0,-5 3-25 16,-6 4 11-16,-2 1-26 0,-15 9-3 0,0 0 12 15,-2-3-23-15,16-9 8 0,-1-3-12 0,2-3 3 16,1-2 0-16,8-3-12 0,0-3-5 0,9-2-13 16,6-8-87-16,6-3-182 0,6-4-152 0,9-5-174 15,-3-1-885-15,4-1-1127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9D865-94C1-4E45-9E22-0B7E9D9A222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97B1-CF57-421F-B96F-AAE6C4A5E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DD27A4B-1615-855F-EE27-CD5F53A8E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1102E2A-315C-A254-8250-005901B92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F4D923-64EF-B8C6-68F2-E56F8E0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8A3C8C0-AF35-3DF7-81B3-522B4C0E2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9411EDB-81B8-C9E1-0008-D22F9DD87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A28A7F4-E37C-3866-A3F4-6D16EE277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10DCEEE-7672-68B8-402F-26AE3FC78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4225E9F-75E9-5C91-72B6-079790030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A5F1E9D-54DE-08BD-DF69-BADE2652C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F5D375-9814-B751-A542-95B9E59F5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5306719-B073-1BE5-5F56-7EBB9EC21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C9C3298-BE3E-EB10-85B1-6EAE693AA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2E4B500-58E4-E2F1-C0A6-C940A8116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8697774-FC1A-D548-4D88-DCDD965F1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EAE9F8C-54E9-4ACB-B47A-73E95F298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69B5FCD-B91B-DBE9-F841-9CDD3982C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FF7013E-C1F0-FB90-B8DE-6416BCFC2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A837C16-8BAA-955A-0EDB-24484F44B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D890F95-0E27-2A70-A5DA-10D4587D5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299D9AB-6CE8-D2B1-3BBC-704F8A2DB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BD58F43-82BD-0BFD-0CBC-1CAD9D05B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B3F9ADC-2B3E-C03C-BA9C-7C9D76412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Lecture 5: </a:t>
            </a:r>
            <a:r>
              <a:rPr lang="en-US" sz="2400" spc="-5" dirty="0">
                <a:solidFill>
                  <a:schemeClr val="bg1"/>
                </a:solidFill>
                <a:latin typeface="Gothic Uralic"/>
                <a:cs typeface="Gothic Uralic"/>
              </a:rPr>
              <a:t>Logic circuits and simplification</a:t>
            </a:r>
            <a:endParaRPr lang="en-US" sz="240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4CB4DE9-F602-F2E7-FDC3-A2A8349F2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706439"/>
            <a:ext cx="11171583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Simplification  of Combinational Circuits Using Mathematical Methods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07339C9-3E73-2D46-0C72-4929F0A0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417637"/>
            <a:ext cx="8686800" cy="4022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ja-JP" sz="3200" dirty="0">
                <a:latin typeface="Garamond" panose="02020404030301010803" pitchFamily="18" charset="0"/>
              </a:rPr>
              <a:t>There are two methods to simplify the combinational Circuits</a:t>
            </a:r>
          </a:p>
          <a:p>
            <a:pPr marL="657225" lvl="1" indent="-457200">
              <a:spcBef>
                <a:spcPts val="600"/>
              </a:spcBef>
            </a:pPr>
            <a:r>
              <a:rPr lang="en-US" altLang="ja-JP" sz="2800" dirty="0">
                <a:latin typeface="Garamond" panose="02020404030301010803" pitchFamily="18" charset="0"/>
              </a:rPr>
              <a:t>Boolean Algebraic method</a:t>
            </a:r>
          </a:p>
          <a:p>
            <a:pPr marL="657225" lvl="1" indent="-457200">
              <a:spcBef>
                <a:spcPts val="600"/>
              </a:spcBef>
            </a:pPr>
            <a:r>
              <a:rPr lang="en-US" altLang="ja-JP" sz="2800" dirty="0">
                <a:latin typeface="Garamond" panose="02020404030301010803" pitchFamily="18" charset="0"/>
              </a:rPr>
              <a:t>K-map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18EC8A90-D46B-5971-D993-CC1526D4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866900"/>
            <a:ext cx="4505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>
            <a:extLst>
              <a:ext uri="{FF2B5EF4-FFF2-40B4-BE49-F238E27FC236}">
                <a16:creationId xmlns:a16="http://schemas.microsoft.com/office/drawing/2014/main" id="{8D06C196-206A-A723-7526-0B5B5D46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2209800"/>
            <a:ext cx="2819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EE278D4-1FE8-BAD5-0AF3-88703CE8F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0453" y="513697"/>
            <a:ext cx="11058938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Simplification  of Combinational Circuits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9D7657B-A0F4-D667-5E45-11C1A1C37BAF}"/>
              </a:ext>
            </a:extLst>
          </p:cNvPr>
          <p:cNvSpPr/>
          <p:nvPr/>
        </p:nvSpPr>
        <p:spPr>
          <a:xfrm>
            <a:off x="6554788" y="2651125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B23C80-7DDE-68A1-CAE4-A95200A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986214"/>
            <a:ext cx="5287963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extLst>
              <a:ext uri="{FF2B5EF4-FFF2-40B4-BE49-F238E27FC236}">
                <a16:creationId xmlns:a16="http://schemas.microsoft.com/office/drawing/2014/main" id="{5A95E7D9-A899-0AE4-14CC-BF11E0F56498}"/>
              </a:ext>
            </a:extLst>
          </p:cNvPr>
          <p:cNvSpPr/>
          <p:nvPr/>
        </p:nvSpPr>
        <p:spPr>
          <a:xfrm>
            <a:off x="6432550" y="2814638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2C232C-AAFC-91BF-9DE3-E5AB4266E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3096" y="221973"/>
            <a:ext cx="1115833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Simplification  of Combinational Circuits</a:t>
            </a:r>
          </a:p>
        </p:txBody>
      </p:sp>
      <p:pic>
        <p:nvPicPr>
          <p:cNvPr id="27652" name="Picture 8">
            <a:extLst>
              <a:ext uri="{FF2B5EF4-FFF2-40B4-BE49-F238E27FC236}">
                <a16:creationId xmlns:a16="http://schemas.microsoft.com/office/drawing/2014/main" id="{C3846CC3-2CE3-8B54-9247-20F34655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4416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>
            <a:extLst>
              <a:ext uri="{FF2B5EF4-FFF2-40B4-BE49-F238E27FC236}">
                <a16:creationId xmlns:a16="http://schemas.microsoft.com/office/drawing/2014/main" id="{7BB8C54A-A659-BC91-A763-54A84455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2276476"/>
            <a:ext cx="2819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317788-8B5A-C850-8124-B72245792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64064"/>
            <a:ext cx="5943600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33B6AB4-5707-052D-9BC5-662B41C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4400" dirty="0">
                <a:latin typeface="Garamond" panose="02020404030301010803" pitchFamily="18" charset="0"/>
              </a:rPr>
              <a:t>Karnaugh map - </a:t>
            </a:r>
            <a:r>
              <a:rPr lang="en-US" altLang="en-US" sz="4400" dirty="0">
                <a:latin typeface="Garamond" panose="02020404030301010803" pitchFamily="18" charset="0"/>
              </a:rPr>
              <a:t>K-Map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600266E-FC7A-1DFF-F3DD-A5680D1B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7564"/>
            <a:ext cx="11146982" cy="406828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ja-JP" sz="2400" dirty="0">
                <a:latin typeface="Garamond" panose="02020404030301010803" pitchFamily="18" charset="0"/>
              </a:rPr>
              <a:t>The Karnaugh map was invented in 1952 by Edward W. Veitch. 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ja-JP" sz="2400" dirty="0">
                <a:latin typeface="Garamond" panose="02020404030301010803" pitchFamily="18" charset="0"/>
              </a:rPr>
              <a:t>It was further developed in 1953 by Maurice Karnaugh, a physicist at Bell Labs, to help simplify digital electronic circuits.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aramond" panose="02020404030301010803" pitchFamily="18" charset="0"/>
              </a:rPr>
              <a:t>While exploring the new field of digital logic and its application to the design of telephone circuits, he invented a graphical way of visualizing and then simplifying Boolean expressions.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aramond" panose="02020404030301010803" pitchFamily="18" charset="0"/>
              </a:rPr>
              <a:t>This graphical representation, now known as a Karnaugh map, or </a:t>
            </a:r>
            <a:r>
              <a:rPr lang="en-US" altLang="en-US" sz="2400" dirty="0" err="1">
                <a:latin typeface="Garamond" panose="02020404030301010803" pitchFamily="18" charset="0"/>
              </a:rPr>
              <a:t>Kmap</a:t>
            </a:r>
            <a:r>
              <a:rPr lang="en-US" altLang="en-US" sz="2400" dirty="0">
                <a:latin typeface="Garamond" panose="02020404030301010803" pitchFamily="18" charset="0"/>
              </a:rPr>
              <a:t>, is named in his honor.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CDCE6CAF-A4FC-912B-C139-CB69A37B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CD7254-D7FF-4EB7-8EEF-3D82A6401F5A}" type="slidenum">
              <a:rPr lang="en-US" altLang="ja-JP" sz="1000"/>
              <a:pPr/>
              <a:t>13</a:t>
            </a:fld>
            <a:endParaRPr lang="en-US" altLang="ja-JP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>
            <a:extLst>
              <a:ext uri="{FF2B5EF4-FFF2-40B4-BE49-F238E27FC236}">
                <a16:creationId xmlns:a16="http://schemas.microsoft.com/office/drawing/2014/main" id="{4DCE14BC-B04A-1F04-B7B4-55776A6E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287339"/>
            <a:ext cx="11370365" cy="14493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latin typeface="Garamond" panose="02020404030301010803" pitchFamily="18" charset="0"/>
              </a:rPr>
              <a:t>Description of K-maps and Terminology </a:t>
            </a:r>
            <a:endParaRPr lang="en-US" altLang="ja-JP" sz="3600" dirty="0">
              <a:latin typeface="Garamond" panose="02020404030301010803" pitchFamily="18" charset="0"/>
            </a:endParaRPr>
          </a:p>
        </p:txBody>
      </p:sp>
      <p:sp>
        <p:nvSpPr>
          <p:cNvPr id="30723" name="Content Placeholder 8">
            <a:extLst>
              <a:ext uri="{FF2B5EF4-FFF2-40B4-BE49-F238E27FC236}">
                <a16:creationId xmlns:a16="http://schemas.microsoft.com/office/drawing/2014/main" id="{6593303D-6A4A-80DE-C280-AC9C932D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981201"/>
            <a:ext cx="11370365" cy="4022725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ja-JP" sz="2400" b="1" dirty="0">
                <a:latin typeface="Garamond" panose="02020404030301010803" pitchFamily="18" charset="0"/>
              </a:rPr>
              <a:t> </a:t>
            </a:r>
            <a:r>
              <a:rPr lang="en-US" altLang="en-US" sz="2800" dirty="0">
                <a:latin typeface="Garamond" panose="02020404030301010803" pitchFamily="18" charset="0"/>
              </a:rPr>
              <a:t>A </a:t>
            </a:r>
            <a:r>
              <a:rPr lang="en-US" altLang="en-US" sz="2800" dirty="0" err="1">
                <a:latin typeface="Garamond" panose="02020404030301010803" pitchFamily="18" charset="0"/>
              </a:rPr>
              <a:t>Kmap</a:t>
            </a:r>
            <a:r>
              <a:rPr lang="en-US" altLang="en-US" sz="2800" dirty="0">
                <a:latin typeface="Garamond" panose="02020404030301010803" pitchFamily="18" charset="0"/>
              </a:rPr>
              <a:t> is a matrix consisting of rows and columns that represent the output values 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800" dirty="0">
                <a:latin typeface="Garamond" panose="02020404030301010803" pitchFamily="18" charset="0"/>
              </a:rPr>
              <a:t>The output values placed in each cell are derived from the </a:t>
            </a:r>
            <a:r>
              <a:rPr lang="en-US" altLang="en-US" sz="2800" i="1" dirty="0" err="1">
                <a:latin typeface="Garamond" panose="02020404030301010803" pitchFamily="18" charset="0"/>
              </a:rPr>
              <a:t>minterms</a:t>
            </a:r>
            <a:r>
              <a:rPr lang="en-US" altLang="en-US" sz="2800" i="1" dirty="0">
                <a:latin typeface="Garamond" panose="02020404030301010803" pitchFamily="18" charset="0"/>
              </a:rPr>
              <a:t> </a:t>
            </a:r>
            <a:r>
              <a:rPr lang="en-US" altLang="en-US" sz="2800" dirty="0">
                <a:latin typeface="Garamond" panose="02020404030301010803" pitchFamily="18" charset="0"/>
              </a:rPr>
              <a:t>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800" dirty="0">
                <a:latin typeface="Garamond" panose="02020404030301010803" pitchFamily="18" charset="0"/>
              </a:rPr>
              <a:t>A </a:t>
            </a:r>
            <a:r>
              <a:rPr lang="en-US" altLang="en-US" sz="2800" b="1" i="1" dirty="0" err="1">
                <a:latin typeface="Garamond" panose="02020404030301010803" pitchFamily="18" charset="0"/>
              </a:rPr>
              <a:t>minterm</a:t>
            </a:r>
            <a:r>
              <a:rPr lang="en-US" altLang="en-US" sz="2800" dirty="0">
                <a:latin typeface="Garamond" panose="02020404030301010803" pitchFamily="18" charset="0"/>
              </a:rPr>
              <a:t> is a product term that contains all of the function’s variables exactly once, either complemented or not complemented.</a:t>
            </a:r>
          </a:p>
          <a:p>
            <a:pPr eaLnBrk="1" hangingPunct="1"/>
            <a:endParaRPr lang="en-US" altLang="ja-JP" sz="2800" b="1" dirty="0">
              <a:latin typeface="Garamond" panose="02020404030301010803" pitchFamily="18" charset="0"/>
            </a:endParaRP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89F339AA-FA07-33D0-F995-5AFA7F69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EC1087-4E3E-4916-A2D8-50983D97D44D}" type="slidenum">
              <a:rPr lang="en-US" altLang="ja-JP" sz="1000"/>
              <a:pPr/>
              <a:t>14</a:t>
            </a:fld>
            <a:endParaRPr lang="en-US" altLang="ja-JP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58A710C-C253-12DE-CCCE-702FF9B7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Description of K-maps and Terminology </a:t>
            </a:r>
          </a:p>
        </p:txBody>
      </p:sp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2B70FF41-E54A-B7AA-5F09-EFE3A5D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410B8B-84C6-4D36-9FF8-F99B98B89346}" type="slidenum">
              <a:rPr lang="en-US" altLang="ja-JP" sz="1000"/>
              <a:pPr/>
              <a:t>15</a:t>
            </a:fld>
            <a:endParaRPr lang="en-US" altLang="ja-JP" sz="100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93E4B84-C119-ECDB-2EC1-25566888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133" y="1995488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For example, the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for a function having the inputs </a:t>
            </a:r>
            <a:r>
              <a:rPr lang="en-US" altLang="en-US" sz="2600" i="1" dirty="0">
                <a:latin typeface="Garamond" panose="02020404030301010803" pitchFamily="18" charset="0"/>
              </a:rPr>
              <a:t>x</a:t>
            </a:r>
            <a:r>
              <a:rPr lang="en-US" altLang="en-US" sz="2600" dirty="0">
                <a:latin typeface="Garamond" panose="02020404030301010803" pitchFamily="18" charset="0"/>
              </a:rPr>
              <a:t> and </a:t>
            </a:r>
            <a:r>
              <a:rPr lang="en-US" altLang="en-US" sz="2600" i="1" dirty="0">
                <a:latin typeface="Garamond" panose="02020404030301010803" pitchFamily="18" charset="0"/>
              </a:rPr>
              <a:t>y</a:t>
            </a:r>
            <a:r>
              <a:rPr lang="en-US" altLang="en-US" sz="2600" dirty="0">
                <a:latin typeface="Garamond" panose="02020404030301010803" pitchFamily="18" charset="0"/>
              </a:rPr>
              <a:t> are:</a:t>
            </a:r>
          </a:p>
          <a:p>
            <a:pPr marL="457200" indent="-4572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Consider the Boolean function,</a:t>
            </a:r>
          </a:p>
          <a:p>
            <a:pPr marL="457200" indent="-4572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Its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are: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lang="en-US" altLang="en-US" sz="2600" dirty="0">
              <a:latin typeface="Garamond" panose="02020404030301010803" pitchFamily="18" charset="0"/>
            </a:endParaRPr>
          </a:p>
        </p:txBody>
      </p:sp>
      <p:pic>
        <p:nvPicPr>
          <p:cNvPr id="32773" name="Picture 8" descr="C:\idraw20\K131B.TIF">
            <a:extLst>
              <a:ext uri="{FF2B5EF4-FFF2-40B4-BE49-F238E27FC236}">
                <a16:creationId xmlns:a16="http://schemas.microsoft.com/office/drawing/2014/main" id="{837F0ED8-EF64-92EC-0F25-52219C9E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6" y="2590800"/>
            <a:ext cx="30067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:\idraw20\K130.TIF">
            <a:extLst>
              <a:ext uri="{FF2B5EF4-FFF2-40B4-BE49-F238E27FC236}">
                <a16:creationId xmlns:a16="http://schemas.microsoft.com/office/drawing/2014/main" id="{8F3AAFFE-C999-0984-EACB-A897B63B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3176589"/>
            <a:ext cx="28067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DA317B-3549-659E-8815-CB7A9DCF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4459288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aramond" panose="02020404030301010803" pitchFamily="18" charset="0"/>
              </a:rPr>
              <a:t>A two-variable function, such as f(x,y), has 2</a:t>
            </a:r>
            <a:r>
              <a:rPr lang="en-US" altLang="en-US" baseline="30000">
                <a:latin typeface="Garamond" panose="02020404030301010803" pitchFamily="18" charset="0"/>
              </a:rPr>
              <a:t>2</a:t>
            </a:r>
            <a:r>
              <a:rPr lang="en-US" altLang="en-US">
                <a:latin typeface="Garamond" panose="02020404030301010803" pitchFamily="18" charset="0"/>
              </a:rPr>
              <a:t>= 4 minterms: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E4A724-B206-2597-60D9-62ED40D7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243" y="2498035"/>
            <a:ext cx="381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Similarly, a function having three inputs, has the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that are shown in this diagram.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 2</a:t>
            </a:r>
            <a:r>
              <a:rPr lang="en-US" altLang="en-US" sz="2600" baseline="30000" dirty="0">
                <a:latin typeface="Garamond" panose="02020404030301010803" pitchFamily="18" charset="0"/>
              </a:rPr>
              <a:t>3</a:t>
            </a:r>
            <a:r>
              <a:rPr lang="en-US" altLang="en-US" sz="2600" dirty="0">
                <a:latin typeface="Garamond" panose="02020404030301010803" pitchFamily="18" charset="0"/>
              </a:rPr>
              <a:t> =8 </a:t>
            </a:r>
            <a:r>
              <a:rPr lang="en-US" altLang="en-US" sz="2600" dirty="0" err="1">
                <a:latin typeface="Garamond" panose="02020404030301010803" pitchFamily="18" charset="0"/>
              </a:rPr>
              <a:t>miniterms</a:t>
            </a:r>
            <a:endParaRPr lang="en-US" altLang="en-US" sz="2600" dirty="0">
              <a:latin typeface="Garamond" panose="02020404030301010803" pitchFamily="18" charset="0"/>
            </a:endParaRPr>
          </a:p>
        </p:txBody>
      </p:sp>
      <p:pic>
        <p:nvPicPr>
          <p:cNvPr id="6" name="Picture 7" descr="C:\idraw20\K131.TIF">
            <a:extLst>
              <a:ext uri="{FF2B5EF4-FFF2-40B4-BE49-F238E27FC236}">
                <a16:creationId xmlns:a16="http://schemas.microsoft.com/office/drawing/2014/main" id="{A2C3EE1C-4803-C7CD-2ED5-F3D982EA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19125"/>
            <a:ext cx="3263900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itle 1">
            <a:extLst>
              <a:ext uri="{FF2B5EF4-FFF2-40B4-BE49-F238E27FC236}">
                <a16:creationId xmlns:a16="http://schemas.microsoft.com/office/drawing/2014/main" id="{8480EB41-56D2-7CB5-31E5-5F49217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9" y="304458"/>
            <a:ext cx="11502887" cy="1450975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Description of K-maps and Terminology </a:t>
            </a:r>
          </a:p>
        </p:txBody>
      </p:sp>
      <p:sp>
        <p:nvSpPr>
          <p:cNvPr id="33797" name="Slide Number Placeholder 1">
            <a:extLst>
              <a:ext uri="{FF2B5EF4-FFF2-40B4-BE49-F238E27FC236}">
                <a16:creationId xmlns:a16="http://schemas.microsoft.com/office/drawing/2014/main" id="{131B4405-AC6B-A7CC-08B0-57559557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2B230D-8BD0-4B7C-9DA7-955668CA3601}" type="slidenum">
              <a:rPr lang="en-US" altLang="ja-JP" sz="1000"/>
              <a:pPr/>
              <a:t>16</a:t>
            </a:fld>
            <a:endParaRPr lang="en-US" altLang="ja-JP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7D26A650-82D6-83DD-D1D5-190C7751D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7" y="2043320"/>
            <a:ext cx="5257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A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has a cell for each </a:t>
            </a:r>
            <a:r>
              <a:rPr lang="en-US" altLang="en-US" sz="2600" dirty="0" err="1">
                <a:latin typeface="Garamond" panose="02020404030301010803" pitchFamily="18" charset="0"/>
              </a:rPr>
              <a:t>minterm</a:t>
            </a:r>
            <a:r>
              <a:rPr lang="en-US" altLang="en-US" sz="26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ct val="2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This means that it has a cell for each line for the truth table of a function.</a:t>
            </a:r>
          </a:p>
          <a:p>
            <a:pPr>
              <a:spcBef>
                <a:spcPct val="2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The truth table for the function </a:t>
            </a:r>
            <a:r>
              <a:rPr lang="en-US" altLang="en-US" sz="2600" i="1" dirty="0">
                <a:latin typeface="Garamond" panose="02020404030301010803" pitchFamily="18" charset="0"/>
              </a:rPr>
              <a:t>F(</a:t>
            </a:r>
            <a:r>
              <a:rPr lang="en-US" altLang="en-US" sz="2600" i="1" dirty="0" err="1">
                <a:latin typeface="Garamond" panose="02020404030301010803" pitchFamily="18" charset="0"/>
              </a:rPr>
              <a:t>x,y</a:t>
            </a:r>
            <a:r>
              <a:rPr lang="en-US" altLang="en-US" sz="2600" i="1" dirty="0">
                <a:latin typeface="Garamond" panose="02020404030301010803" pitchFamily="18" charset="0"/>
              </a:rPr>
              <a:t>) = </a:t>
            </a:r>
            <a:r>
              <a:rPr lang="en-US" altLang="en-US" sz="2600" i="1" dirty="0" err="1">
                <a:latin typeface="Garamond" panose="02020404030301010803" pitchFamily="18" charset="0"/>
              </a:rPr>
              <a:t>xy</a:t>
            </a:r>
            <a:r>
              <a:rPr lang="en-US" altLang="en-US" sz="2600" dirty="0">
                <a:latin typeface="Garamond" panose="02020404030301010803" pitchFamily="18" charset="0"/>
              </a:rPr>
              <a:t> is shown at the right along with its corresponding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6" name="Picture 4" descr="C:\idraw20\K132A.TIF">
            <a:extLst>
              <a:ext uri="{FF2B5EF4-FFF2-40B4-BE49-F238E27FC236}">
                <a16:creationId xmlns:a16="http://schemas.microsoft.com/office/drawing/2014/main" id="{6C19D7D7-C129-09CD-75BA-B16477F7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955800"/>
            <a:ext cx="27336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idraw20\K132B.TIF">
            <a:extLst>
              <a:ext uri="{FF2B5EF4-FFF2-40B4-BE49-F238E27FC236}">
                <a16:creationId xmlns:a16="http://schemas.microsoft.com/office/drawing/2014/main" id="{389B79F5-2B55-D742-E265-C619DD3E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4410075"/>
            <a:ext cx="197485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>
            <a:extLst>
              <a:ext uri="{FF2B5EF4-FFF2-40B4-BE49-F238E27FC236}">
                <a16:creationId xmlns:a16="http://schemas.microsoft.com/office/drawing/2014/main" id="{D8E5066D-AE8A-ABF9-BF1C-78EC3682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300039"/>
            <a:ext cx="11317357" cy="1438275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Description of K-maps and Terminology </a:t>
            </a:r>
          </a:p>
        </p:txBody>
      </p:sp>
      <p:sp>
        <p:nvSpPr>
          <p:cNvPr id="34822" name="Slide Number Placeholder 1">
            <a:extLst>
              <a:ext uri="{FF2B5EF4-FFF2-40B4-BE49-F238E27FC236}">
                <a16:creationId xmlns:a16="http://schemas.microsoft.com/office/drawing/2014/main" id="{D7B55568-BB61-8797-7F0C-79928416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CE2BF1-0B44-4FC1-9172-320A66034F34}" type="slidenum">
              <a:rPr lang="en-US" altLang="ja-JP" sz="1000"/>
              <a:pPr/>
              <a:t>17</a:t>
            </a:fld>
            <a:endParaRPr lang="en-US" altLang="ja-JP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B3E67DC-2D9E-E26A-6AE3-97181CEF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" y="382589"/>
            <a:ext cx="9532316" cy="1449387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Description of K-maps and Terminology </a:t>
            </a:r>
          </a:p>
        </p:txBody>
      </p:sp>
      <p:sp>
        <p:nvSpPr>
          <p:cNvPr id="35843" name="Slide Number Placeholder 1">
            <a:extLst>
              <a:ext uri="{FF2B5EF4-FFF2-40B4-BE49-F238E27FC236}">
                <a16:creationId xmlns:a16="http://schemas.microsoft.com/office/drawing/2014/main" id="{192A3760-F0D9-37E2-E6D0-19C5AA58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5C8AF-8B27-45B2-9694-B71A3A2F05D7}" type="slidenum">
              <a:rPr lang="en-US" altLang="ja-JP" sz="1000"/>
              <a:pPr/>
              <a:t>18</a:t>
            </a:fld>
            <a:endParaRPr lang="en-US" altLang="ja-JP" sz="1000"/>
          </a:p>
        </p:txBody>
      </p:sp>
      <p:pic>
        <p:nvPicPr>
          <p:cNvPr id="6" name="Picture 8" descr="C:\idraw20\K133B.TIF">
            <a:extLst>
              <a:ext uri="{FF2B5EF4-FFF2-40B4-BE49-F238E27FC236}">
                <a16:creationId xmlns:a16="http://schemas.microsoft.com/office/drawing/2014/main" id="{EFA97E94-A038-2EDB-AC21-489E3CCD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6" y="4438650"/>
            <a:ext cx="19653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3">
            <a:extLst>
              <a:ext uri="{FF2B5EF4-FFF2-40B4-BE49-F238E27FC236}">
                <a16:creationId xmlns:a16="http://schemas.microsoft.com/office/drawing/2014/main" id="{2167F9B4-5313-2CCA-7668-8BE32E064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6" y="1831975"/>
            <a:ext cx="635110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As another example, we give the truth table and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for the function, </a:t>
            </a:r>
            <a:r>
              <a:rPr lang="en-US" altLang="en-US" sz="2600" i="1" dirty="0">
                <a:latin typeface="Garamond" panose="02020404030301010803" pitchFamily="18" charset="0"/>
              </a:rPr>
              <a:t>F(</a:t>
            </a:r>
            <a:r>
              <a:rPr lang="en-US" altLang="en-US" sz="2600" i="1" dirty="0" err="1">
                <a:latin typeface="Garamond" panose="02020404030301010803" pitchFamily="18" charset="0"/>
              </a:rPr>
              <a:t>x,y</a:t>
            </a:r>
            <a:r>
              <a:rPr lang="en-US" altLang="en-US" sz="2600" i="1" dirty="0">
                <a:latin typeface="Garamond" panose="02020404030301010803" pitchFamily="18" charset="0"/>
              </a:rPr>
              <a:t>) = x + y</a:t>
            </a:r>
            <a:r>
              <a:rPr lang="en-US" altLang="en-US" sz="2600" dirty="0">
                <a:latin typeface="Garamond" panose="02020404030301010803" pitchFamily="18" charset="0"/>
              </a:rPr>
              <a:t> at the right.</a:t>
            </a:r>
          </a:p>
          <a:p>
            <a:pPr>
              <a:spcBef>
                <a:spcPct val="2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This function is equivalent to the OR of all of the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that have a value of 1.  Thus:</a:t>
            </a:r>
          </a:p>
        </p:txBody>
      </p:sp>
      <p:pic>
        <p:nvPicPr>
          <p:cNvPr id="8" name="Picture 7" descr="C:\idraw20\K133A.TIF">
            <a:extLst>
              <a:ext uri="{FF2B5EF4-FFF2-40B4-BE49-F238E27FC236}">
                <a16:creationId xmlns:a16="http://schemas.microsoft.com/office/drawing/2014/main" id="{BCEF9286-F637-D0ED-0F55-11CF0BDB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6" y="1949451"/>
            <a:ext cx="27416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 descr="C:\idraw20\K132D.TIF">
            <a:extLst>
              <a:ext uri="{FF2B5EF4-FFF2-40B4-BE49-F238E27FC236}">
                <a16:creationId xmlns:a16="http://schemas.microsoft.com/office/drawing/2014/main" id="{D6C99C74-CBD3-9036-45A1-B9D0683C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505450"/>
            <a:ext cx="46434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72D956D-F239-0CB2-A0E0-FA5655A1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K-map Simplification for Two Variables </a:t>
            </a:r>
          </a:p>
        </p:txBody>
      </p:sp>
      <p:sp>
        <p:nvSpPr>
          <p:cNvPr id="36867" name="Slide Number Placeholder 1">
            <a:extLst>
              <a:ext uri="{FF2B5EF4-FFF2-40B4-BE49-F238E27FC236}">
                <a16:creationId xmlns:a16="http://schemas.microsoft.com/office/drawing/2014/main" id="{DEDDA44C-0DC6-B146-4F1C-79FD5228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854850-B427-4DA8-8C8D-5CDB73DD45EE}" type="slidenum">
              <a:rPr lang="en-US" altLang="ja-JP" sz="1000"/>
              <a:pPr/>
              <a:t>19</a:t>
            </a:fld>
            <a:endParaRPr lang="en-US" altLang="ja-JP" sz="1000"/>
          </a:p>
        </p:txBody>
      </p:sp>
      <p:pic>
        <p:nvPicPr>
          <p:cNvPr id="36868" name="Picture 2" descr="C:\idraw20\K133B.TIF">
            <a:extLst>
              <a:ext uri="{FF2B5EF4-FFF2-40B4-BE49-F238E27FC236}">
                <a16:creationId xmlns:a16="http://schemas.microsoft.com/office/drawing/2014/main" id="{5EA73A07-EB8C-EE4B-DBF9-924E05682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4495800"/>
            <a:ext cx="19653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4">
            <a:extLst>
              <a:ext uri="{FF2B5EF4-FFF2-40B4-BE49-F238E27FC236}">
                <a16:creationId xmlns:a16="http://schemas.microsoft.com/office/drawing/2014/main" id="{C07A9EB1-D4D7-7E2E-D126-950D1F7C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1" y="1827213"/>
            <a:ext cx="1044461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Of course, the </a:t>
            </a:r>
            <a:r>
              <a:rPr lang="en-US" altLang="en-US" sz="2500" dirty="0" err="1">
                <a:latin typeface="Garamond" panose="02020404030301010803" pitchFamily="18" charset="0"/>
              </a:rPr>
              <a:t>minterm</a:t>
            </a:r>
            <a:r>
              <a:rPr lang="en-US" altLang="en-US" sz="2500" dirty="0">
                <a:latin typeface="Garamond" panose="02020404030301010803" pitchFamily="18" charset="0"/>
              </a:rPr>
              <a:t> function that we derived from our </a:t>
            </a:r>
            <a:r>
              <a:rPr lang="en-US" altLang="en-US" sz="2500" dirty="0" err="1">
                <a:latin typeface="Garamond" panose="02020404030301010803" pitchFamily="18" charset="0"/>
              </a:rPr>
              <a:t>Kmap</a:t>
            </a:r>
            <a:r>
              <a:rPr lang="en-US" altLang="en-US" sz="2500" dirty="0">
                <a:latin typeface="Garamond" panose="02020404030301010803" pitchFamily="18" charset="0"/>
              </a:rPr>
              <a:t> was not in simplest terms.</a:t>
            </a:r>
            <a:r>
              <a:rPr lang="en-US" altLang="en-US" sz="2600" dirty="0">
                <a:latin typeface="Garamond" panose="02020404030301010803" pitchFamily="18" charset="0"/>
              </a:rPr>
              <a:t>  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That’s what we started with in this example.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We can, however, reduce our complicated expression to its simplest terms by finding adjacent 1s in the </a:t>
            </a:r>
            <a:r>
              <a:rPr lang="en-US" altLang="en-US" sz="2500" dirty="0" err="1">
                <a:latin typeface="Garamond" panose="02020404030301010803" pitchFamily="18" charset="0"/>
              </a:rPr>
              <a:t>Kmap</a:t>
            </a:r>
            <a:r>
              <a:rPr lang="en-US" altLang="en-US" sz="2500" dirty="0">
                <a:latin typeface="Garamond" panose="02020404030301010803" pitchFamily="18" charset="0"/>
              </a:rPr>
              <a:t> that can be collected into groups that are powers of two.</a:t>
            </a:r>
            <a:endParaRPr lang="en-US" altLang="en-US" sz="2600" dirty="0">
              <a:latin typeface="Garamond" panose="02020404030301010803" pitchFamily="18" charset="0"/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6FB5CDFA-4D55-653F-E88F-D612F54D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983163"/>
            <a:ext cx="4724400" cy="13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128713" indent="-342900"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 In our example, we have two such groups.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 Can you find them?</a:t>
            </a:r>
            <a:endParaRPr lang="en-US" altLang="en-US" sz="2000" baseline="300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F41-7DE1-704E-07A1-9D459CC2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9C8-3312-DAFA-B5D1-C3617C1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Logic Gates and Circuits</a:t>
            </a:r>
          </a:p>
          <a:p>
            <a:r>
              <a:rPr lang="en-US" sz="2800" dirty="0"/>
              <a:t>Simplification of Digital Circuits</a:t>
            </a:r>
          </a:p>
          <a:p>
            <a:r>
              <a:rPr lang="en-US" sz="2800" dirty="0"/>
              <a:t>K-Map Simplification Rules</a:t>
            </a:r>
          </a:p>
          <a:p>
            <a:r>
              <a:rPr lang="en-US" sz="2800" dirty="0"/>
              <a:t>K- Map Simplification Guide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783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9A0DE7D-A683-B8DA-620F-844D89EB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K-map Simplification for Two Variables </a:t>
            </a:r>
          </a:p>
        </p:txBody>
      </p:sp>
      <p:sp>
        <p:nvSpPr>
          <p:cNvPr id="37891" name="Slide Number Placeholder 1">
            <a:extLst>
              <a:ext uri="{FF2B5EF4-FFF2-40B4-BE49-F238E27FC236}">
                <a16:creationId xmlns:a16="http://schemas.microsoft.com/office/drawing/2014/main" id="{4E18C04E-C4D8-4CDF-175E-B0CFB48C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C05667-D954-41DE-B05B-1760215E5B11}" type="slidenum">
              <a:rPr lang="en-US" altLang="ja-JP" sz="1000"/>
              <a:pPr/>
              <a:t>20</a:t>
            </a:fld>
            <a:endParaRPr lang="en-US" altLang="ja-JP" sz="1000"/>
          </a:p>
        </p:txBody>
      </p:sp>
      <p:pic>
        <p:nvPicPr>
          <p:cNvPr id="37892" name="Picture 8" descr="C:\idraw20\K132E.TIF">
            <a:extLst>
              <a:ext uri="{FF2B5EF4-FFF2-40B4-BE49-F238E27FC236}">
                <a16:creationId xmlns:a16="http://schemas.microsoft.com/office/drawing/2014/main" id="{003A178A-3672-A035-DC4F-7D879473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22" y="3670300"/>
            <a:ext cx="1965325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3" name="Rectangle 4">
            <a:extLst>
              <a:ext uri="{FF2B5EF4-FFF2-40B4-BE49-F238E27FC236}">
                <a16:creationId xmlns:a16="http://schemas.microsoft.com/office/drawing/2014/main" id="{ED944340-D910-7720-768B-2EB236D8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4" y="2152650"/>
            <a:ext cx="838862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chemeClr val="tx1"/>
                </a:solidFill>
                <a:latin typeface="Garamond" panose="02020404030301010803" pitchFamily="18" charset="0"/>
              </a:rPr>
              <a:t>The best way of selecting two groups of 1s form our simple </a:t>
            </a:r>
            <a:r>
              <a:rPr lang="en-US" altLang="en-US" sz="2500" dirty="0" err="1">
                <a:solidFill>
                  <a:schemeClr val="tx1"/>
                </a:solidFill>
                <a:latin typeface="Garamond" panose="02020404030301010803" pitchFamily="18" charset="0"/>
              </a:rPr>
              <a:t>Kmap</a:t>
            </a:r>
            <a:r>
              <a:rPr lang="en-US" altLang="en-US" sz="2500" dirty="0">
                <a:solidFill>
                  <a:schemeClr val="tx1"/>
                </a:solidFill>
                <a:latin typeface="Garamond" panose="02020404030301010803" pitchFamily="18" charset="0"/>
              </a:rPr>
              <a:t> is shown below.</a:t>
            </a:r>
            <a:r>
              <a:rPr lang="en-US" altLang="en-US" sz="2600" dirty="0">
                <a:solidFill>
                  <a:schemeClr val="tx1"/>
                </a:solidFill>
                <a:latin typeface="Garamond" panose="02020404030301010803" pitchFamily="18" charset="0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1"/>
                </a:solidFill>
                <a:latin typeface="Garamond" panose="02020404030301010803" pitchFamily="18" charset="0"/>
              </a:rPr>
              <a:t>We see that both groups are powers of two and that the groups overlap.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6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>
            <a:extLst>
              <a:ext uri="{FF2B5EF4-FFF2-40B4-BE49-F238E27FC236}">
                <a16:creationId xmlns:a16="http://schemas.microsoft.com/office/drawing/2014/main" id="{DE7ED46D-9AD4-7083-6119-D9D78F9E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725" y="-252413"/>
            <a:ext cx="7543800" cy="1449388"/>
          </a:xfrm>
        </p:spPr>
        <p:txBody>
          <a:bodyPr/>
          <a:lstStyle/>
          <a:p>
            <a:pPr algn="ctr">
              <a:defRPr/>
            </a:pPr>
            <a:r>
              <a:rPr lang="en-US" altLang="ja-JP" dirty="0">
                <a:latin typeface="Garamond" panose="02020404030301010803" pitchFamily="18" charset="0"/>
              </a:rPr>
              <a:t>Example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ja-JP" b="1" dirty="0">
                <a:solidFill>
                  <a:schemeClr val="tx1"/>
                </a:solidFill>
                <a:latin typeface="Garamond" panose="02020404030301010803" pitchFamily="18" charset="0"/>
              </a:rPr>
              <a:t>-</a:t>
            </a:r>
            <a:r>
              <a:rPr lang="en-US" altLang="ja-JP" dirty="0">
                <a:solidFill>
                  <a:schemeClr val="tx1"/>
                </a:solidFill>
                <a:latin typeface="Garamond" panose="02020404030301010803" pitchFamily="18" charset="0"/>
              </a:rPr>
              <a:t>1 </a:t>
            </a:r>
          </a:p>
        </p:txBody>
      </p:sp>
      <p:sp>
        <p:nvSpPr>
          <p:cNvPr id="18435" name="Content Placeholder 8">
            <a:extLst>
              <a:ext uri="{FF2B5EF4-FFF2-40B4-BE49-F238E27FC236}">
                <a16:creationId xmlns:a16="http://schemas.microsoft.com/office/drawing/2014/main" id="{369B3200-5F7E-F03C-A0F3-71BDA7D6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4876800"/>
          </a:xfrm>
        </p:spPr>
        <p:txBody>
          <a:bodyPr rtlCol="0">
            <a:normAutofit lnSpcReduction="10000"/>
          </a:bodyPr>
          <a:lstStyle/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Consider the following map. </a:t>
            </a: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The function plotted is: </a:t>
            </a:r>
          </a:p>
          <a:p>
            <a:pPr marL="91440" indent="-91440">
              <a:buNone/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    Z = f(A,B) = AB + AB 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</a:b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buNone/>
              <a:defRPr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8436" name="Content Placeholder 12">
            <a:extLst>
              <a:ext uri="{FF2B5EF4-FFF2-40B4-BE49-F238E27FC236}">
                <a16:creationId xmlns:a16="http://schemas.microsoft.com/office/drawing/2014/main" id="{A2ECF254-2ACD-438F-1541-78357CE5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946275"/>
            <a:ext cx="4343400" cy="1981200"/>
          </a:xfrm>
        </p:spPr>
        <p:txBody>
          <a:bodyPr rtlCol="0">
            <a:normAutofit lnSpcReduction="10000"/>
          </a:bodyPr>
          <a:lstStyle/>
          <a:p>
            <a:pPr marL="91440" indent="-91440">
              <a:buNone/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Using algebraic simplification,</a:t>
            </a:r>
          </a:p>
          <a:p>
            <a:pPr marL="91440" indent="-91440">
              <a:buNone/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Z = AB + AB </a:t>
            </a:r>
          </a:p>
          <a:p>
            <a:pPr marL="91440" indent="-91440">
              <a:buNone/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Z = A(B+ B) </a:t>
            </a:r>
          </a:p>
          <a:p>
            <a:pPr marL="91440" indent="-91440">
              <a:buNone/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Z = A</a:t>
            </a:r>
          </a:p>
          <a:p>
            <a:pPr marL="91440" indent="-91440">
              <a:buNone/>
              <a:defRPr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 becomes redundant</a:t>
            </a:r>
          </a:p>
        </p:txBody>
      </p:sp>
      <p:sp>
        <p:nvSpPr>
          <p:cNvPr id="38917" name="Slide Number Placeholder 1">
            <a:extLst>
              <a:ext uri="{FF2B5EF4-FFF2-40B4-BE49-F238E27FC236}">
                <a16:creationId xmlns:a16="http://schemas.microsoft.com/office/drawing/2014/main" id="{06537EC3-92C7-4636-E497-14CC386B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1606CD-2481-4ED6-87E0-01DB1C29ED82}" type="slidenum">
              <a:rPr lang="en-US" altLang="ja-JP" sz="1000">
                <a:latin typeface="Garamond" panose="02020404030301010803" pitchFamily="18" charset="0"/>
              </a:rPr>
              <a:pPr/>
              <a:t>21</a:t>
            </a:fld>
            <a:endParaRPr lang="en-US" altLang="ja-JP" sz="1000">
              <a:latin typeface="Garamond" panose="02020404030301010803" pitchFamily="18" charset="0"/>
            </a:endParaRPr>
          </a:p>
        </p:txBody>
      </p:sp>
      <p:sp>
        <p:nvSpPr>
          <p:cNvPr id="38918" name="Line 4">
            <a:extLst>
              <a:ext uri="{FF2B5EF4-FFF2-40B4-BE49-F238E27FC236}">
                <a16:creationId xmlns:a16="http://schemas.microsoft.com/office/drawing/2014/main" id="{8EF77E18-D71A-2FF7-0F5F-BABA3B9B0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325" y="57150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8919" name="Picture 4" descr="http://www.ee.surrey.ac.uk/Projects/Labview/minimisation/graphics/karexample1.gif">
            <a:extLst>
              <a:ext uri="{FF2B5EF4-FFF2-40B4-BE49-F238E27FC236}">
                <a16:creationId xmlns:a16="http://schemas.microsoft.com/office/drawing/2014/main" id="{B318E5BF-3DDF-20FB-A473-F549F8FC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3429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Line 4">
            <a:extLst>
              <a:ext uri="{FF2B5EF4-FFF2-40B4-BE49-F238E27FC236}">
                <a16:creationId xmlns:a16="http://schemas.microsoft.com/office/drawing/2014/main" id="{84A0B737-A766-0EAD-FCFA-D5507773F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975" y="26670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1" name="Line 4">
            <a:extLst>
              <a:ext uri="{FF2B5EF4-FFF2-40B4-BE49-F238E27FC236}">
                <a16:creationId xmlns:a16="http://schemas.microsoft.com/office/drawing/2014/main" id="{96AA220B-A1EA-F853-6FFC-51928744A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22860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8922" name="Picture 6" descr="http://www.ee.surrey.ac.uk/Projects/Labview/boolalgebra/graphics/tab2t9a.gif">
            <a:extLst>
              <a:ext uri="{FF2B5EF4-FFF2-40B4-BE49-F238E27FC236}">
                <a16:creationId xmlns:a16="http://schemas.microsoft.com/office/drawing/2014/main" id="{D27CB49E-2FA4-5FA0-9B44-9302E7DC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819401"/>
            <a:ext cx="990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473772-9BCC-0D8A-81BF-54DBE6B42819}"/>
              </a:ext>
            </a:extLst>
          </p:cNvPr>
          <p:cNvSpPr txBox="1"/>
          <p:nvPr/>
        </p:nvSpPr>
        <p:spPr>
          <a:xfrm>
            <a:off x="5749925" y="3810794"/>
            <a:ext cx="4953000" cy="2462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Garamond" panose="02020404030301010803" pitchFamily="18" charset="0"/>
              </a:rPr>
              <a:t>Referring to the map, the two adjacent 1's are grouped together. Through inspection it can be seen that variable B has its true and false form within the group. This eliminates variable B leaving only variable A which only has its true form. </a:t>
            </a:r>
          </a:p>
          <a:p>
            <a:pPr eaLnBrk="1" hangingPunct="1">
              <a:defRPr/>
            </a:pPr>
            <a:r>
              <a:rPr lang="en-US" sz="2200" dirty="0">
                <a:latin typeface="Garamond" panose="02020404030301010803" pitchFamily="18" charset="0"/>
              </a:rPr>
              <a:t>The minimized answer therefore is Z = 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4E297B-A2D1-EC18-868C-9A071C4646EB}"/>
                  </a:ext>
                </a:extLst>
              </p14:cNvPr>
              <p14:cNvContentPartPr/>
              <p14:nvPr/>
            </p14:nvContentPartPr>
            <p14:xfrm>
              <a:off x="2247120" y="4617000"/>
              <a:ext cx="10440" cy="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4E297B-A2D1-EC18-868C-9A071C4646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7760" y="4607640"/>
                <a:ext cx="29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9DA7B4-2A8D-5416-9C89-A070FF95D9ED}"/>
                  </a:ext>
                </a:extLst>
              </p14:cNvPr>
              <p14:cNvContentPartPr/>
              <p14:nvPr/>
            </p14:nvContentPartPr>
            <p14:xfrm>
              <a:off x="901440" y="2180160"/>
              <a:ext cx="8747280" cy="397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9DA7B4-2A8D-5416-9C89-A070FF95D9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080" y="2170800"/>
                <a:ext cx="8766000" cy="399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77D4D5B-8AC8-9986-3F2A-9E7E2450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419861"/>
            <a:ext cx="10853531" cy="1449387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Garamond" panose="02020404030301010803" pitchFamily="18" charset="0"/>
              </a:rPr>
              <a:t>K-map Simplification for Two Variables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endParaRPr lang="en-US" altLang="en-US" sz="4000" dirty="0">
              <a:latin typeface="Garamond" panose="02020404030301010803" pitchFamily="18" charset="0"/>
            </a:endParaRPr>
          </a:p>
        </p:txBody>
      </p:sp>
      <p:sp>
        <p:nvSpPr>
          <p:cNvPr id="40963" name="Slide Number Placeholder 1">
            <a:extLst>
              <a:ext uri="{FF2B5EF4-FFF2-40B4-BE49-F238E27FC236}">
                <a16:creationId xmlns:a16="http://schemas.microsoft.com/office/drawing/2014/main" id="{4B688510-DC71-3384-BE2C-FA4E9250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E2F6DF-AA66-4E5C-9435-9EBE39A96611}" type="slidenum">
              <a:rPr lang="en-US" altLang="ja-JP" sz="1000"/>
              <a:pPr/>
              <a:t>22</a:t>
            </a:fld>
            <a:endParaRPr lang="en-US" altLang="ja-JP" sz="100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D1B9B18-5F37-99C4-8A89-2B19BB06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0" y="1965325"/>
            <a:ext cx="985821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</a:rPr>
              <a:t>The rules of K-map simplification are: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Groupings can contain only 1s; no 0s.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Groups can be formed only at right angles; diagonal groups are not allowed.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The number of 1s in a group must be a power of 2 – even if it contains a single 1.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The groups must be made as large as possible.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Garamond" panose="02020404030301010803" pitchFamily="18" charset="0"/>
              </a:rPr>
              <a:t>Groups can overlap and wrap around the sides of the </a:t>
            </a:r>
            <a:r>
              <a:rPr lang="en-US" altLang="en-US" sz="2500" dirty="0" err="1">
                <a:latin typeface="Garamond" panose="02020404030301010803" pitchFamily="18" charset="0"/>
              </a:rPr>
              <a:t>Kmap</a:t>
            </a:r>
            <a:r>
              <a:rPr lang="en-US" altLang="en-US" sz="2500" dirty="0">
                <a:latin typeface="Garamond" panose="02020404030301010803" pitchFamily="18" charset="0"/>
              </a:rPr>
              <a:t>.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2C17F0-5B30-1265-1268-709836FB9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K-Maps – Rules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7B2A8CF-B163-737C-ABEC-DD7250B2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 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C2F459D-BBB8-6D09-8A65-88BC39B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1E2865-D0C7-4BFC-A2C1-B8BECC4D5E3B}" type="slidenum">
              <a:rPr lang="en-US" altLang="ja-JP" sz="1000"/>
              <a:pPr/>
              <a:t>23</a:t>
            </a:fld>
            <a:endParaRPr lang="en-US" altLang="ja-JP" sz="1000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FD0721FA-3FBA-D28E-A878-9BE81837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054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Group only elements containing 1</a:t>
            </a:r>
          </a:p>
        </p:txBody>
      </p:sp>
      <p:pic>
        <p:nvPicPr>
          <p:cNvPr id="41990" name="Picture 8" descr="http://www.ee.surrey.ac.uk/Projects/Labview/minimisation/graphics/g1.gif">
            <a:extLst>
              <a:ext uri="{FF2B5EF4-FFF2-40B4-BE49-F238E27FC236}">
                <a16:creationId xmlns:a16="http://schemas.microsoft.com/office/drawing/2014/main" id="{55B96805-FC1B-A587-E13B-CF3F4699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2074863"/>
            <a:ext cx="751046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5355BF-29C9-C4BB-9993-D0F8301E7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K-Maps – Rules </a:t>
            </a:r>
            <a:endParaRPr lang="en-US" altLang="ja-JP"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4035" name="Slide Number Placeholder 1">
            <a:extLst>
              <a:ext uri="{FF2B5EF4-FFF2-40B4-BE49-F238E27FC236}">
                <a16:creationId xmlns:a16="http://schemas.microsoft.com/office/drawing/2014/main" id="{CEB61AE5-7D95-1738-ADEA-79795CD2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83CAB6-132A-4785-B244-26F12A22A44A}" type="slidenum">
              <a:rPr lang="en-US" altLang="ja-JP" sz="1000"/>
              <a:pPr/>
              <a:t>24</a:t>
            </a:fld>
            <a:endParaRPr lang="en-US" altLang="ja-JP" sz="1000"/>
          </a:p>
        </p:txBody>
      </p:sp>
      <p:pic>
        <p:nvPicPr>
          <p:cNvPr id="44036" name="Picture 3" descr="g2">
            <a:extLst>
              <a:ext uri="{FF2B5EF4-FFF2-40B4-BE49-F238E27FC236}">
                <a16:creationId xmlns:a16="http://schemas.microsoft.com/office/drawing/2014/main" id="{461BFCA0-1023-29FB-0D6C-896963F8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4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1"/>
            <a:ext cx="7239000" cy="2760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4">
            <a:extLst>
              <a:ext uri="{FF2B5EF4-FFF2-40B4-BE49-F238E27FC236}">
                <a16:creationId xmlns:a16="http://schemas.microsoft.com/office/drawing/2014/main" id="{3005F3A4-4604-F642-D94B-23E93464A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029201"/>
            <a:ext cx="83058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Only Horizontal and Vertical Grouping </a:t>
            </a:r>
          </a:p>
          <a:p>
            <a:pPr>
              <a:spcBef>
                <a:spcPts val="6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Diagonal not allowed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F6022C-561D-BEFD-96AF-18AEFB57B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93038" cy="1143000"/>
          </a:xfrm>
        </p:spPr>
        <p:txBody>
          <a:bodyPr/>
          <a:lstStyle/>
          <a:p>
            <a:pPr algn="ctr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K-Maps – Rules </a:t>
            </a:r>
            <a:endParaRPr lang="en-US" altLang="ja-JP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A2503176-F414-2F05-14DB-AAFE3C51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7EDB36-E6BA-4494-AEFF-2A837ED5D93E}" type="slidenum">
              <a:rPr lang="en-US" altLang="ja-JP" sz="1000"/>
              <a:pPr/>
              <a:t>25</a:t>
            </a:fld>
            <a:endParaRPr lang="en-US" altLang="ja-JP" sz="1000"/>
          </a:p>
        </p:txBody>
      </p:sp>
      <p:pic>
        <p:nvPicPr>
          <p:cNvPr id="46084" name="Picture 3" descr="g3">
            <a:extLst>
              <a:ext uri="{FF2B5EF4-FFF2-40B4-BE49-F238E27FC236}">
                <a16:creationId xmlns:a16="http://schemas.microsoft.com/office/drawing/2014/main" id="{B964970E-C30A-D525-A04E-8ACC7282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3"/>
          <a:stretch>
            <a:fillRect/>
          </a:stretch>
        </p:blipFill>
        <p:spPr bwMode="auto">
          <a:xfrm>
            <a:off x="2362200" y="1981200"/>
            <a:ext cx="3810000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4">
            <a:extLst>
              <a:ext uri="{FF2B5EF4-FFF2-40B4-BE49-F238E27FC236}">
                <a16:creationId xmlns:a16="http://schemas.microsoft.com/office/drawing/2014/main" id="{BA2B846E-9427-2986-7DD4-8EE5B6A60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9560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Groups Powers of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4CC679-1E1A-3C40-AB09-F07C91CD4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1139825"/>
          </a:xfrm>
        </p:spPr>
        <p:txBody>
          <a:bodyPr/>
          <a:lstStyle/>
          <a:p>
            <a:pPr algn="ctr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K-Maps – Rules </a:t>
            </a:r>
            <a:endParaRPr lang="en-US" altLang="ja-JP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8BDDC82-01F4-1DC6-8D5D-22D58880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 </a:t>
            </a:r>
          </a:p>
        </p:txBody>
      </p:sp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BBCE5696-257A-6C8D-ACAF-F55F6E26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058381-F0C8-45A3-AD05-23D8A065F722}" type="slidenum">
              <a:rPr lang="en-US" altLang="ja-JP" sz="1000"/>
              <a:pPr/>
              <a:t>26</a:t>
            </a:fld>
            <a:endParaRPr lang="en-US" altLang="ja-JP" sz="1000"/>
          </a:p>
        </p:txBody>
      </p:sp>
      <p:pic>
        <p:nvPicPr>
          <p:cNvPr id="48133" name="Picture 4" descr="g3">
            <a:extLst>
              <a:ext uri="{FF2B5EF4-FFF2-40B4-BE49-F238E27FC236}">
                <a16:creationId xmlns:a16="http://schemas.microsoft.com/office/drawing/2014/main" id="{2DE48727-23A5-99E4-0862-94F1A911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2"/>
          <a:stretch>
            <a:fillRect/>
          </a:stretch>
        </p:blipFill>
        <p:spPr bwMode="auto">
          <a:xfrm>
            <a:off x="2286000" y="2057401"/>
            <a:ext cx="4114800" cy="3414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5">
            <a:extLst>
              <a:ext uri="{FF2B5EF4-FFF2-40B4-BE49-F238E27FC236}">
                <a16:creationId xmlns:a16="http://schemas.microsoft.com/office/drawing/2014/main" id="{05116A05-AC08-68C0-428D-8CD029B3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Groups Power of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6E6B56C-8CD6-DEF1-F0A5-BECBA77F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50" y="530226"/>
            <a:ext cx="8229600" cy="1139825"/>
          </a:xfrm>
        </p:spPr>
        <p:txBody>
          <a:bodyPr/>
          <a:lstStyle/>
          <a:p>
            <a:pPr algn="ctr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K-Maps – Rules </a:t>
            </a:r>
            <a:endParaRPr lang="en-US" altLang="ja-JP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0179" name="Slide Number Placeholder 1">
            <a:extLst>
              <a:ext uri="{FF2B5EF4-FFF2-40B4-BE49-F238E27FC236}">
                <a16:creationId xmlns:a16="http://schemas.microsoft.com/office/drawing/2014/main" id="{7432DC97-FE3C-2EF3-62DE-2E5C4615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ABA2AA-A3CE-474C-9B8A-E8E5CC86809F}" type="slidenum">
              <a:rPr lang="en-US" altLang="ja-JP" sz="1000"/>
              <a:pPr/>
              <a:t>27</a:t>
            </a:fld>
            <a:endParaRPr lang="en-US" altLang="ja-JP" sz="1000"/>
          </a:p>
        </p:txBody>
      </p:sp>
      <p:pic>
        <p:nvPicPr>
          <p:cNvPr id="50180" name="Picture 3" descr="g4">
            <a:extLst>
              <a:ext uri="{FF2B5EF4-FFF2-40B4-BE49-F238E27FC236}">
                <a16:creationId xmlns:a16="http://schemas.microsoft.com/office/drawing/2014/main" id="{4104FFBF-98AE-B0C5-7D9D-ED39347F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6858000" cy="2724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4">
            <a:extLst>
              <a:ext uri="{FF2B5EF4-FFF2-40B4-BE49-F238E27FC236}">
                <a16:creationId xmlns:a16="http://schemas.microsoft.com/office/drawing/2014/main" id="{59F07EC2-360A-9583-74EC-6E25076D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578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Each group should be large as possible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6BB4920-013C-509A-38A8-6B6CDA0DF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K-Maps – Rules </a:t>
            </a:r>
            <a:endParaRPr lang="en-US" altLang="ja-JP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6E45051-636B-0856-D172-ECC8E3D1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 </a:t>
            </a: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13A7ECC1-0088-8CD8-6C49-82DEBA46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3B037C-CF1D-42D2-A819-BA02C6A205A2}" type="slidenum">
              <a:rPr lang="en-US" altLang="ja-JP" sz="1000"/>
              <a:pPr/>
              <a:t>28</a:t>
            </a:fld>
            <a:endParaRPr lang="en-US" altLang="ja-JP" sz="1000"/>
          </a:p>
        </p:txBody>
      </p:sp>
      <p:pic>
        <p:nvPicPr>
          <p:cNvPr id="52229" name="Picture 4" descr="g6">
            <a:extLst>
              <a:ext uri="{FF2B5EF4-FFF2-40B4-BE49-F238E27FC236}">
                <a16:creationId xmlns:a16="http://schemas.microsoft.com/office/drawing/2014/main" id="{B5F87037-ECA6-113E-0F84-5688B65E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1"/>
            <a:ext cx="5105400" cy="3368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 Box 5">
            <a:extLst>
              <a:ext uri="{FF2B5EF4-FFF2-40B4-BE49-F238E27FC236}">
                <a16:creationId xmlns:a16="http://schemas.microsoft.com/office/drawing/2014/main" id="{2E5D27D7-A25E-BD86-6429-34F8A5F4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2790825"/>
            <a:ext cx="327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Groups may overlap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937C538-909C-D50C-DA69-3564FD4C2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K-Maps – Rules </a:t>
            </a:r>
            <a:endParaRPr lang="en-US" altLang="ja-JP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F411CBD-B645-64BB-DA4A-973CC3B6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 </a:t>
            </a:r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B250C6E0-3D54-5D2F-B2CE-BE4AB05E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1B1FF4-E54A-44C5-8A8B-B3E8AD19206C}" type="slidenum">
              <a:rPr lang="en-US" altLang="ja-JP" sz="1000"/>
              <a:pPr/>
              <a:t>29</a:t>
            </a:fld>
            <a:endParaRPr lang="en-US" altLang="ja-JP" sz="1000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9A1B215B-5549-5132-0585-AD27EC6CB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Groups may wrap around the table</a:t>
            </a:r>
          </a:p>
        </p:txBody>
      </p:sp>
      <p:pic>
        <p:nvPicPr>
          <p:cNvPr id="81926" name="Picture 4" descr="g7">
            <a:extLst>
              <a:ext uri="{FF2B5EF4-FFF2-40B4-BE49-F238E27FC236}">
                <a16:creationId xmlns:a16="http://schemas.microsoft.com/office/drawing/2014/main" id="{5A85D9D8-5F56-B17A-AC22-96787191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56" y="2127853"/>
            <a:ext cx="7142602" cy="3474139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2EB7-C227-67D5-1C90-173649E7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aramond" panose="02020404030301010803" pitchFamily="18" charset="0"/>
              </a:rPr>
              <a:t>Semiconductors to 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5B67-DA26-81F1-EF3A-BDE42CCD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3200">
                <a:latin typeface="Garamond" panose="02020404030301010803" pitchFamily="18" charset="0"/>
              </a:rPr>
              <a:t>Increasing level of complexity: </a:t>
            </a:r>
          </a:p>
          <a:p>
            <a:pPr marL="384175" lvl="2" indent="0">
              <a:buNone/>
            </a:pPr>
            <a:r>
              <a:rPr lang="en-US" altLang="en-US" sz="3200">
                <a:latin typeface="Garamond" panose="02020404030301010803" pitchFamily="18" charset="0"/>
              </a:rPr>
              <a:t>Transistors built from semiconductors</a:t>
            </a:r>
          </a:p>
          <a:p>
            <a:pPr marL="384175" lvl="2" indent="0">
              <a:buNone/>
            </a:pPr>
            <a:r>
              <a:rPr lang="en-US" altLang="en-US" sz="3200">
                <a:latin typeface="Garamond" panose="02020404030301010803" pitchFamily="18" charset="0"/>
              </a:rPr>
              <a:t>Logic gates built from transistors</a:t>
            </a:r>
          </a:p>
          <a:p>
            <a:pPr marL="384175" lvl="2" indent="0">
              <a:buNone/>
            </a:pPr>
            <a:r>
              <a:rPr lang="en-US" altLang="en-US" sz="3200">
                <a:latin typeface="Garamond" panose="02020404030301010803" pitchFamily="18" charset="0"/>
              </a:rPr>
              <a:t>Logic functions built from gates</a:t>
            </a:r>
          </a:p>
          <a:p>
            <a:pPr marL="384175" lvl="2" indent="0">
              <a:buNone/>
            </a:pPr>
            <a:r>
              <a:rPr lang="en-US" altLang="en-US" sz="3200">
                <a:latin typeface="Garamond" panose="02020404030301010803" pitchFamily="18" charset="0"/>
              </a:rPr>
              <a:t>Flip-flops built from logic gates</a:t>
            </a:r>
          </a:p>
          <a:p>
            <a:pPr marL="384175" lvl="2" indent="0">
              <a:buNone/>
            </a:pPr>
            <a:r>
              <a:rPr lang="en-US" altLang="en-US" sz="3200">
                <a:latin typeface="Garamond" panose="02020404030301010803" pitchFamily="18" charset="0"/>
              </a:rPr>
              <a:t>Counters and sequencers from flip-flops Microprocessors from sequencers</a:t>
            </a:r>
          </a:p>
          <a:p>
            <a:pPr marL="384175" lvl="2" indent="0">
              <a:buNone/>
            </a:pPr>
            <a:r>
              <a:rPr lang="en-US" altLang="en-US" sz="3200">
                <a:latin typeface="Garamond" panose="02020404030301010803" pitchFamily="18" charset="0"/>
              </a:rPr>
              <a:t>Computers from microprocessors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E5BA1-E8C5-CBAC-3375-F9D2BEA3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EDA8B3-E02D-4A21-8B6B-0D1A280B4DDE}" type="slidenum">
              <a:rPr lang="en-US" altLang="ja-JP" sz="1000">
                <a:solidFill>
                  <a:srgbClr val="FFFFFF"/>
                </a:solidFill>
              </a:rPr>
              <a:pPr/>
              <a:t>3</a:t>
            </a:fld>
            <a:endParaRPr lang="en-US" altLang="ja-JP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FFB8191-76F1-FA14-CA07-23E8345D4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K-Maps – Rules </a:t>
            </a:r>
            <a:endParaRPr lang="en-US" altLang="ja-JP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6323" name="Slide Number Placeholder 1">
            <a:extLst>
              <a:ext uri="{FF2B5EF4-FFF2-40B4-BE49-F238E27FC236}">
                <a16:creationId xmlns:a16="http://schemas.microsoft.com/office/drawing/2014/main" id="{CDB92D4B-8BDB-C21F-7FE3-315A4950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F2C4CF-09BB-4B26-AB20-7E94E30605A9}" type="slidenum">
              <a:rPr lang="en-US" altLang="ja-JP" sz="1000"/>
              <a:pPr/>
              <a:t>30</a:t>
            </a:fld>
            <a:endParaRPr lang="en-US" altLang="ja-JP" sz="1000"/>
          </a:p>
        </p:txBody>
      </p:sp>
      <p:pic>
        <p:nvPicPr>
          <p:cNvPr id="56324" name="Picture 3" descr="g8">
            <a:extLst>
              <a:ext uri="{FF2B5EF4-FFF2-40B4-BE49-F238E27FC236}">
                <a16:creationId xmlns:a16="http://schemas.microsoft.com/office/drawing/2014/main" id="{E00F2924-F2AA-2FDF-756E-ED5C4F84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1"/>
            <a:ext cx="6705600" cy="2295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4">
            <a:extLst>
              <a:ext uri="{FF2B5EF4-FFF2-40B4-BE49-F238E27FC236}">
                <a16:creationId xmlns:a16="http://schemas.microsoft.com/office/drawing/2014/main" id="{C544A80F-00B0-7244-0246-84DE9BEE4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292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200">
                <a:latin typeface="Garamond" panose="02020404030301010803" pitchFamily="18" charset="0"/>
              </a:rPr>
              <a:t>Should have few groups as possible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7">
            <a:extLst>
              <a:ext uri="{FF2B5EF4-FFF2-40B4-BE49-F238E27FC236}">
                <a16:creationId xmlns:a16="http://schemas.microsoft.com/office/drawing/2014/main" id="{450872AB-040D-7C8E-3155-96C1F1D2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287339"/>
            <a:ext cx="7543800" cy="1449387"/>
          </a:xfrm>
        </p:spPr>
        <p:txBody>
          <a:bodyPr/>
          <a:lstStyle/>
          <a:p>
            <a:pPr algn="ctr">
              <a:defRPr/>
            </a:pPr>
            <a:r>
              <a:rPr lang="en-US" altLang="ja-JP" sz="4400" dirty="0">
                <a:latin typeface="Garamond" panose="02020404030301010803" pitchFamily="18" charset="0"/>
              </a:rPr>
              <a:t>Example-2</a:t>
            </a:r>
          </a:p>
        </p:txBody>
      </p:sp>
      <p:sp>
        <p:nvSpPr>
          <p:cNvPr id="37891" name="Content Placeholder 8">
            <a:extLst>
              <a:ext uri="{FF2B5EF4-FFF2-40B4-BE49-F238E27FC236}">
                <a16:creationId xmlns:a16="http://schemas.microsoft.com/office/drawing/2014/main" id="{E2405388-FF00-1D8E-DD26-660AA0E15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286" y="2298537"/>
            <a:ext cx="8321675" cy="4022725"/>
          </a:xfrm>
        </p:spPr>
        <p:txBody>
          <a:bodyPr rtlCol="0">
            <a:noAutofit/>
          </a:bodyPr>
          <a:lstStyle/>
          <a:p>
            <a:pPr marL="91440" indent="-91440">
              <a:defRPr/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Consider the following map. </a:t>
            </a: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defRPr/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The function plotted is: </a:t>
            </a:r>
          </a:p>
          <a:p>
            <a:pPr marL="91440" indent="-91440">
              <a:buNone/>
              <a:defRPr/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Z = f(A,B) =AB + AB + AB </a:t>
            </a:r>
            <a:b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</a:b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marL="91440" indent="-91440">
              <a:buNone/>
              <a:defRPr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7892" name="Content Placeholder 22">
            <a:extLst>
              <a:ext uri="{FF2B5EF4-FFF2-40B4-BE49-F238E27FC236}">
                <a16:creationId xmlns:a16="http://schemas.microsoft.com/office/drawing/2014/main" id="{EE9990A6-909A-573B-C3B9-6BDBD854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464" y="1621670"/>
            <a:ext cx="5243346" cy="5410200"/>
          </a:xfrm>
        </p:spPr>
        <p:txBody>
          <a:bodyPr rtlCol="0">
            <a:normAutofit fontScale="77500" lnSpcReduction="20000"/>
          </a:bodyPr>
          <a:lstStyle/>
          <a:p>
            <a:pPr marL="91440" indent="-91440">
              <a:defRPr/>
            </a:pP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Pairs of 1's are </a:t>
            </a:r>
            <a:r>
              <a:rPr lang="en-US" altLang="ja-JP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grouped</a:t>
            </a: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shown above, and the simplified answer is obtained by using the following steps: </a:t>
            </a:r>
          </a:p>
          <a:p>
            <a:pPr marL="384048" lvl="1" indent="-182880">
              <a:defRPr/>
            </a:pP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that two groups can be formed for the example given above, bearing in mind that the largest rectangular clusters that can be made consist of two 1s. </a:t>
            </a:r>
          </a:p>
          <a:p>
            <a:pPr marL="384048" lvl="1" indent="-182880">
              <a:defRPr/>
            </a:pP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Notice that a 1 can belong to more than one group.</a:t>
            </a:r>
          </a:p>
          <a:p>
            <a:pPr marL="384048" lvl="1" indent="-182880">
              <a:defRPr/>
            </a:pP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group labelled I, consists of two 1s which correspond to A = 0, B = 0 and A = 1, B = 0. </a:t>
            </a:r>
          </a:p>
          <a:p>
            <a:pPr marL="384048" lvl="1" indent="-182880">
              <a:defRPr/>
            </a:pP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in another way, all squares in this example that correspond to the area of the map where B = 0 contains 1s, independent of the value of A. </a:t>
            </a:r>
          </a:p>
          <a:p>
            <a:pPr marL="384048" lvl="1" indent="-182880">
              <a:defRPr/>
            </a:pP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when B = 0 the output is 1. </a:t>
            </a:r>
          </a:p>
          <a:p>
            <a:pPr marL="384048" lvl="1" indent="-182880">
              <a:defRPr/>
            </a:pP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expression of the output will contain the term </a:t>
            </a:r>
            <a:r>
              <a:rPr lang="en-US" altLang="ja-JP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" indent="-91440">
              <a:defRPr/>
            </a:pP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group labeled II corresponds to the area of the map where A = 0. </a:t>
            </a:r>
          </a:p>
          <a:p>
            <a:pPr marL="91440" indent="-91440">
              <a:defRPr/>
            </a:pP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group can therefore be defined as </a:t>
            </a:r>
            <a:r>
              <a:rPr lang="en-US" altLang="ja-JP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US" altLang="ja-JP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implies that when A = 0 the output is 1. </a:t>
            </a:r>
          </a:p>
          <a:p>
            <a:pPr marL="91440" indent="-91440">
              <a:defRPr/>
            </a:pP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output is therefore 1 whenever B = 0 and A = 0 </a:t>
            </a:r>
          </a:p>
          <a:p>
            <a:pPr marL="91440" indent="-91440">
              <a:defRPr/>
            </a:pPr>
            <a:r>
              <a:rPr lang="en-US" altLang="ja-JP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Hence the simplified answer is Z = A + B</a:t>
            </a:r>
          </a:p>
          <a:p>
            <a:pPr marL="91440" indent="-91440">
              <a:defRPr/>
            </a:pP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373" name="Slide Number Placeholder 1">
            <a:extLst>
              <a:ext uri="{FF2B5EF4-FFF2-40B4-BE49-F238E27FC236}">
                <a16:creationId xmlns:a16="http://schemas.microsoft.com/office/drawing/2014/main" id="{530BBA5B-56BB-E214-2934-4E09F52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65511A-CE99-4158-A040-8C1C1865D918}" type="slidenum">
              <a:rPr lang="en-US" altLang="ja-JP" sz="1000"/>
              <a:pPr/>
              <a:t>31</a:t>
            </a:fld>
            <a:endParaRPr lang="en-US" altLang="ja-JP" sz="1000"/>
          </a:p>
        </p:txBody>
      </p:sp>
      <p:pic>
        <p:nvPicPr>
          <p:cNvPr id="58374" name="Picture 2" descr="http://www.ee.surrey.ac.uk/Projects/Labview/minimisation/graphics/karexample2.gif">
            <a:extLst>
              <a:ext uri="{FF2B5EF4-FFF2-40B4-BE49-F238E27FC236}">
                <a16:creationId xmlns:a16="http://schemas.microsoft.com/office/drawing/2014/main" id="{7F3DCC36-DC84-D318-7029-02615EC5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5" name="Straight Connector 18">
            <a:extLst>
              <a:ext uri="{FF2B5EF4-FFF2-40B4-BE49-F238E27FC236}">
                <a16:creationId xmlns:a16="http://schemas.microsoft.com/office/drawing/2014/main" id="{49514F5A-BE8E-000A-032B-F7C288168E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5165" y="5680006"/>
            <a:ext cx="152400" cy="1587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Straight Connector 19">
            <a:extLst>
              <a:ext uri="{FF2B5EF4-FFF2-40B4-BE49-F238E27FC236}">
                <a16:creationId xmlns:a16="http://schemas.microsoft.com/office/drawing/2014/main" id="{5E0E3A19-5D39-ABF3-87D8-45F748E29E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5214" y="5665374"/>
            <a:ext cx="152400" cy="1587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Straight Connector 20">
            <a:extLst>
              <a:ext uri="{FF2B5EF4-FFF2-40B4-BE49-F238E27FC236}">
                <a16:creationId xmlns:a16="http://schemas.microsoft.com/office/drawing/2014/main" id="{0DC622EC-5402-521F-B54C-F5DA4D4C65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487" y="5678626"/>
            <a:ext cx="152400" cy="1587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Connector 21">
            <a:extLst>
              <a:ext uri="{FF2B5EF4-FFF2-40B4-BE49-F238E27FC236}">
                <a16:creationId xmlns:a16="http://schemas.microsoft.com/office/drawing/2014/main" id="{279E2CF3-C472-EC5B-F389-9F6CCD4D6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5668" y="5680006"/>
            <a:ext cx="1524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Connector 23">
            <a:extLst>
              <a:ext uri="{FF2B5EF4-FFF2-40B4-BE49-F238E27FC236}">
                <a16:creationId xmlns:a16="http://schemas.microsoft.com/office/drawing/2014/main" id="{342A8B9B-5C03-D6B2-FB07-CC1602D27A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79355" y="4964872"/>
            <a:ext cx="1524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Connector 26">
            <a:extLst>
              <a:ext uri="{FF2B5EF4-FFF2-40B4-BE49-F238E27FC236}">
                <a16:creationId xmlns:a16="http://schemas.microsoft.com/office/drawing/2014/main" id="{5EFABDE7-452F-18EF-2A44-1E0E28F7A3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93428" y="6321262"/>
            <a:ext cx="1524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Straight Connector 27">
            <a:extLst>
              <a:ext uri="{FF2B5EF4-FFF2-40B4-BE49-F238E27FC236}">
                <a16:creationId xmlns:a16="http://schemas.microsoft.com/office/drawing/2014/main" id="{4A2CDC74-08F8-D3D8-FF60-0E99575983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3925" y="6321262"/>
            <a:ext cx="152400" cy="1587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Straight Connector 27">
            <a:extLst>
              <a:ext uri="{FF2B5EF4-FFF2-40B4-BE49-F238E27FC236}">
                <a16:creationId xmlns:a16="http://schemas.microsoft.com/office/drawing/2014/main" id="{1848AE49-C289-486C-6BAF-22EAE5A98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45412" y="5920703"/>
            <a:ext cx="1524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Straight Connector 27">
            <a:extLst>
              <a:ext uri="{FF2B5EF4-FFF2-40B4-BE49-F238E27FC236}">
                <a16:creationId xmlns:a16="http://schemas.microsoft.com/office/drawing/2014/main" id="{C3181CA9-D22C-EA38-3771-F4CDDD542E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5235" y="5956137"/>
            <a:ext cx="1524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F85653-7BA2-1EF2-5B6F-8ED458564E27}"/>
                  </a:ext>
                </a:extLst>
              </p14:cNvPr>
              <p14:cNvContentPartPr/>
              <p14:nvPr/>
            </p14:nvContentPartPr>
            <p14:xfrm>
              <a:off x="1833840" y="9360"/>
              <a:ext cx="4617720" cy="546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F85653-7BA2-1EF2-5B6F-8ED458564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480" y="0"/>
                <a:ext cx="4636440" cy="54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AC40FD4-60CF-1E40-857E-5A03D29E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4172"/>
            <a:ext cx="11029616" cy="1013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4400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0419" name="Slide Number Placeholder 1">
            <a:extLst>
              <a:ext uri="{FF2B5EF4-FFF2-40B4-BE49-F238E27FC236}">
                <a16:creationId xmlns:a16="http://schemas.microsoft.com/office/drawing/2014/main" id="{82A7915F-E174-6221-4226-8B915BEA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B34F66-B833-4B8C-A0F6-C7E5AFBEFBAF}" type="slidenum">
              <a:rPr lang="en-US" altLang="ja-JP" sz="1000"/>
              <a:pPr/>
              <a:t>32</a:t>
            </a:fld>
            <a:endParaRPr lang="en-US" altLang="ja-JP" sz="10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7D2CE3AD-E92A-9AA0-82FB-236FD245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31" y="2329954"/>
            <a:ext cx="1102961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A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for three variables is constructed as shown in the diagram below.</a:t>
            </a: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We have placed each </a:t>
            </a:r>
            <a:r>
              <a:rPr lang="en-US" altLang="en-US" sz="2600" dirty="0" err="1">
                <a:latin typeface="Garamond" panose="02020404030301010803" pitchFamily="18" charset="0"/>
              </a:rPr>
              <a:t>minterm</a:t>
            </a:r>
            <a:r>
              <a:rPr lang="en-US" altLang="en-US" sz="2600" dirty="0">
                <a:latin typeface="Garamond" panose="02020404030301010803" pitchFamily="18" charset="0"/>
              </a:rPr>
              <a:t> in the cell that will hold its value.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Notice that the values for the </a:t>
            </a:r>
            <a:r>
              <a:rPr lang="en-US" altLang="en-US" i="1" dirty="0" err="1">
                <a:latin typeface="Garamond" panose="02020404030301010803" pitchFamily="18" charset="0"/>
              </a:rPr>
              <a:t>yz</a:t>
            </a:r>
            <a:r>
              <a:rPr lang="en-US" altLang="en-US" dirty="0">
                <a:latin typeface="Garamond" panose="02020404030301010803" pitchFamily="18" charset="0"/>
              </a:rPr>
              <a:t> combination at the top of the matrix form a pattern that is not a normal binary sequence.</a:t>
            </a:r>
            <a:endParaRPr lang="en-US" altLang="en-US" sz="2200" dirty="0">
              <a:latin typeface="Garamond" panose="02020404030301010803" pitchFamily="18" charset="0"/>
            </a:endParaRPr>
          </a:p>
        </p:txBody>
      </p:sp>
      <p:pic>
        <p:nvPicPr>
          <p:cNvPr id="60421" name="Picture 8" descr="C:\idraw20\K134.TIF">
            <a:extLst>
              <a:ext uri="{FF2B5EF4-FFF2-40B4-BE49-F238E27FC236}">
                <a16:creationId xmlns:a16="http://schemas.microsoft.com/office/drawing/2014/main" id="{45971AC4-C059-C4FA-58ED-A6E4A782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4572000"/>
            <a:ext cx="44878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9DABD48-DD6B-E56C-C166-C120A058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1443" name="Slide Number Placeholder 1">
            <a:extLst>
              <a:ext uri="{FF2B5EF4-FFF2-40B4-BE49-F238E27FC236}">
                <a16:creationId xmlns:a16="http://schemas.microsoft.com/office/drawing/2014/main" id="{1B1AFC4D-719F-8711-11B5-04F6D19E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4C3D71-DF9D-497E-A408-5766F96A881D}" type="slidenum">
              <a:rPr lang="en-US" altLang="ja-JP" sz="1000"/>
              <a:pPr/>
              <a:t>33</a:t>
            </a:fld>
            <a:endParaRPr lang="en-US" altLang="ja-JP" sz="1000"/>
          </a:p>
        </p:txBody>
      </p:sp>
      <p:sp>
        <p:nvSpPr>
          <p:cNvPr id="61444" name="Rectangle 1027">
            <a:extLst>
              <a:ext uri="{FF2B5EF4-FFF2-40B4-BE49-F238E27FC236}">
                <a16:creationId xmlns:a16="http://schemas.microsoft.com/office/drawing/2014/main" id="{70EEB7C5-2BC3-DA0D-B5C0-3C3B769B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2133600"/>
            <a:ext cx="946133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Thus, the first row of the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contains all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where </a:t>
            </a:r>
            <a:r>
              <a:rPr lang="en-US" altLang="en-US" sz="2600" i="1" dirty="0">
                <a:latin typeface="Garamond" panose="02020404030301010803" pitchFamily="18" charset="0"/>
              </a:rPr>
              <a:t>x</a:t>
            </a:r>
            <a:r>
              <a:rPr lang="en-US" altLang="en-US" sz="2600" dirty="0">
                <a:latin typeface="Garamond" panose="02020404030301010803" pitchFamily="18" charset="0"/>
              </a:rPr>
              <a:t> has a value of zero.</a:t>
            </a: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The first column contains all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where </a:t>
            </a:r>
            <a:r>
              <a:rPr lang="en-US" altLang="en-US" sz="2600" i="1" dirty="0">
                <a:latin typeface="Garamond" panose="02020404030301010803" pitchFamily="18" charset="0"/>
              </a:rPr>
              <a:t>y</a:t>
            </a:r>
            <a:r>
              <a:rPr lang="en-US" altLang="en-US" sz="2600" dirty="0">
                <a:latin typeface="Garamond" panose="02020404030301010803" pitchFamily="18" charset="0"/>
              </a:rPr>
              <a:t> and </a:t>
            </a:r>
            <a:r>
              <a:rPr lang="en-US" altLang="en-US" sz="2600" i="1" dirty="0">
                <a:latin typeface="Garamond" panose="02020404030301010803" pitchFamily="18" charset="0"/>
              </a:rPr>
              <a:t>z</a:t>
            </a:r>
            <a:r>
              <a:rPr lang="en-US" altLang="en-US" sz="2600" dirty="0">
                <a:latin typeface="Garamond" panose="02020404030301010803" pitchFamily="18" charset="0"/>
              </a:rPr>
              <a:t> both have a value of zero.</a:t>
            </a:r>
          </a:p>
        </p:txBody>
      </p:sp>
      <p:pic>
        <p:nvPicPr>
          <p:cNvPr id="61445" name="Picture 1028" descr="C:\idraw20\K134.TIF">
            <a:extLst>
              <a:ext uri="{FF2B5EF4-FFF2-40B4-BE49-F238E27FC236}">
                <a16:creationId xmlns:a16="http://schemas.microsoft.com/office/drawing/2014/main" id="{2392FE83-47C9-AF9E-C06B-D51DB8C5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4329114"/>
            <a:ext cx="4487863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B2B9-5B6D-BE6E-EEBB-49966EC5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8" y="509589"/>
            <a:ext cx="11029616" cy="10138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2467" name="Slide Number Placeholder 2">
            <a:extLst>
              <a:ext uri="{FF2B5EF4-FFF2-40B4-BE49-F238E27FC236}">
                <a16:creationId xmlns:a16="http://schemas.microsoft.com/office/drawing/2014/main" id="{E747767A-B932-33B8-4C08-8CFA7A1F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021443-0B49-44D5-B5C8-8193296CFFF2}" type="slidenum">
              <a:rPr lang="en-US" altLang="ja-JP" sz="1000"/>
              <a:pPr/>
              <a:t>34</a:t>
            </a:fld>
            <a:endParaRPr lang="en-US" altLang="ja-JP" sz="100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D3DFACB-B19D-38DD-68B1-980E639E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14" y="2011018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Consider the function:</a:t>
            </a:r>
          </a:p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Its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is given below.</a:t>
            </a:r>
          </a:p>
          <a:p>
            <a:pPr marL="800100" lvl="1" indent="-3429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Garamond" panose="02020404030301010803" pitchFamily="18" charset="0"/>
              </a:rPr>
              <a:t>What is the largest group of 1s that is a power of 2?</a:t>
            </a:r>
          </a:p>
        </p:txBody>
      </p:sp>
      <p:pic>
        <p:nvPicPr>
          <p:cNvPr id="62469" name="Picture 7" descr="C:\idraw20\K135A.TIF">
            <a:extLst>
              <a:ext uri="{FF2B5EF4-FFF2-40B4-BE49-F238E27FC236}">
                <a16:creationId xmlns:a16="http://schemas.microsoft.com/office/drawing/2014/main" id="{334A82EF-6A49-6FDD-8C0C-EBEDD4D1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57676"/>
            <a:ext cx="387508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 descr="C:\idraw20\K135C.TIF">
            <a:extLst>
              <a:ext uri="{FF2B5EF4-FFF2-40B4-BE49-F238E27FC236}">
                <a16:creationId xmlns:a16="http://schemas.microsoft.com/office/drawing/2014/main" id="{9DC3FF19-141E-289A-9CE6-C6CA8EA7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428876"/>
            <a:ext cx="62531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845B-4A12-F1CD-1820-7E279DE9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4326"/>
            <a:ext cx="8229600" cy="113982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3491" name="Slide Number Placeholder 2">
            <a:extLst>
              <a:ext uri="{FF2B5EF4-FFF2-40B4-BE49-F238E27FC236}">
                <a16:creationId xmlns:a16="http://schemas.microsoft.com/office/drawing/2014/main" id="{86A8215A-C4E6-FFF2-3180-518ACAEB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D7C073-0D62-481E-9D43-9E669C6185EC}" type="slidenum">
              <a:rPr lang="en-US" altLang="ja-JP" sz="1000"/>
              <a:pPr/>
              <a:t>35</a:t>
            </a:fld>
            <a:endParaRPr lang="en-US" altLang="ja-JP" sz="1000"/>
          </a:p>
        </p:txBody>
      </p:sp>
      <p:pic>
        <p:nvPicPr>
          <p:cNvPr id="63492" name="Picture 6" descr="C:\idraw20\K135B.TIF">
            <a:extLst>
              <a:ext uri="{FF2B5EF4-FFF2-40B4-BE49-F238E27FC236}">
                <a16:creationId xmlns:a16="http://schemas.microsoft.com/office/drawing/2014/main" id="{20E041FD-BDCE-B64C-2237-E9981E8B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5776"/>
            <a:ext cx="38481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3">
            <a:extLst>
              <a:ext uri="{FF2B5EF4-FFF2-40B4-BE49-F238E27FC236}">
                <a16:creationId xmlns:a16="http://schemas.microsoft.com/office/drawing/2014/main" id="{DC734067-C2CF-68ED-A220-2ADFF7DB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809" y="1781176"/>
            <a:ext cx="8283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This grouping tells us that changes in the variables </a:t>
            </a:r>
            <a:r>
              <a:rPr lang="en-US" altLang="en-US" sz="2600" i="1" dirty="0">
                <a:latin typeface="Garamond" panose="02020404030301010803" pitchFamily="18" charset="0"/>
              </a:rPr>
              <a:t>x</a:t>
            </a:r>
            <a:r>
              <a:rPr lang="en-US" altLang="en-US" sz="2600" dirty="0">
                <a:latin typeface="Garamond" panose="02020404030301010803" pitchFamily="18" charset="0"/>
              </a:rPr>
              <a:t> and </a:t>
            </a:r>
            <a:r>
              <a:rPr lang="en-US" altLang="en-US" sz="2600" i="1" dirty="0">
                <a:latin typeface="Garamond" panose="02020404030301010803" pitchFamily="18" charset="0"/>
              </a:rPr>
              <a:t>y</a:t>
            </a:r>
            <a:r>
              <a:rPr lang="en-US" altLang="en-US" sz="2600" dirty="0">
                <a:latin typeface="Garamond" panose="02020404030301010803" pitchFamily="18" charset="0"/>
              </a:rPr>
              <a:t> have no influence upon the value of the function: They are irrelevant.</a:t>
            </a: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This means that the function,</a:t>
            </a:r>
          </a:p>
          <a:p>
            <a:pPr marL="457200" indent="-457200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	</a:t>
            </a:r>
            <a:r>
              <a:rPr lang="en-US" altLang="en-US" sz="2800" dirty="0">
                <a:latin typeface="Garamond" panose="02020404030301010803" pitchFamily="18" charset="0"/>
              </a:rPr>
              <a:t>reduces to </a:t>
            </a:r>
            <a:r>
              <a:rPr lang="en-US" altLang="en-US" sz="2800" i="1" dirty="0">
                <a:latin typeface="Garamond" panose="02020404030301010803" pitchFamily="18" charset="0"/>
              </a:rPr>
              <a:t>F(x) = z.</a:t>
            </a:r>
            <a:endParaRPr lang="en-US" altLang="en-US" sz="2800" dirty="0">
              <a:latin typeface="Garamond" panose="02020404030301010803" pitchFamily="18" charset="0"/>
            </a:endParaRPr>
          </a:p>
        </p:txBody>
      </p:sp>
      <p:pic>
        <p:nvPicPr>
          <p:cNvPr id="63494" name="Picture 7" descr="C:\idraw20\K135C.TIF">
            <a:extLst>
              <a:ext uri="{FF2B5EF4-FFF2-40B4-BE49-F238E27FC236}">
                <a16:creationId xmlns:a16="http://schemas.microsoft.com/office/drawing/2014/main" id="{FDFEE3E7-5196-2B79-D315-4558C27E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7" b="23088"/>
          <a:stretch>
            <a:fillRect/>
          </a:stretch>
        </p:blipFill>
        <p:spPr bwMode="auto">
          <a:xfrm>
            <a:off x="3187701" y="3465514"/>
            <a:ext cx="62531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 Box 8">
            <a:extLst>
              <a:ext uri="{FF2B5EF4-FFF2-40B4-BE49-F238E27FC236}">
                <a16:creationId xmlns:a16="http://schemas.microsoft.com/office/drawing/2014/main" id="{1B5C90D8-EB1D-03F5-74E2-85C0C712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7863"/>
            <a:ext cx="2209800" cy="14478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C3300"/>
                </a:solidFill>
                <a:latin typeface="Garamond" panose="02020404030301010803" pitchFamily="18" charset="0"/>
              </a:rPr>
              <a:t>You could verify this reduction with identities or a truth table.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4C7D25-F126-59BD-2AD3-EB6FA7177CA5}"/>
                  </a:ext>
                </a:extLst>
              </p14:cNvPr>
              <p14:cNvContentPartPr/>
              <p14:nvPr/>
            </p14:nvContentPartPr>
            <p14:xfrm>
              <a:off x="5599440" y="3920400"/>
              <a:ext cx="4754520" cy="283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4C7D25-F126-59BD-2AD3-EB6FA7177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0080" y="3911040"/>
                <a:ext cx="4773240" cy="285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3E6C-A436-34C1-9056-1EB104FA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4515" name="Slide Number Placeholder 2">
            <a:extLst>
              <a:ext uri="{FF2B5EF4-FFF2-40B4-BE49-F238E27FC236}">
                <a16:creationId xmlns:a16="http://schemas.microsoft.com/office/drawing/2014/main" id="{3349A8F5-EBA8-FA7C-BAC6-38CE9F1D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3CA491-92B3-445E-B05B-BC0B96EB7E1B}" type="slidenum">
              <a:rPr lang="en-US" altLang="ja-JP" sz="1000"/>
              <a:pPr/>
              <a:t>36</a:t>
            </a:fld>
            <a:endParaRPr lang="en-US" altLang="ja-JP" sz="1000"/>
          </a:p>
        </p:txBody>
      </p:sp>
      <p:pic>
        <p:nvPicPr>
          <p:cNvPr id="64516" name="Picture 7" descr="C:\IDRAW20\K136A.TIF">
            <a:extLst>
              <a:ext uri="{FF2B5EF4-FFF2-40B4-BE49-F238E27FC236}">
                <a16:creationId xmlns:a16="http://schemas.microsoft.com/office/drawing/2014/main" id="{FB2A13B7-BC65-0C7C-04C4-AA048E0E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4343401"/>
            <a:ext cx="37846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4">
            <a:extLst>
              <a:ext uri="{FF2B5EF4-FFF2-40B4-BE49-F238E27FC236}">
                <a16:creationId xmlns:a16="http://schemas.microsoft.com/office/drawing/2014/main" id="{1F10DC9A-6E2E-17C2-1FD9-FF5B14E42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9050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Now for a more complicated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.  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Its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is shown below. There are (only) two groupings of 1s.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Can you find them?</a:t>
            </a:r>
            <a:endParaRPr lang="en-US" altLang="en-US" sz="2200" dirty="0">
              <a:latin typeface="Garamond" panose="02020404030301010803" pitchFamily="18" charset="0"/>
            </a:endParaRPr>
          </a:p>
        </p:txBody>
      </p:sp>
      <p:pic>
        <p:nvPicPr>
          <p:cNvPr id="64518" name="Picture 8" descr="C:\IDRAW20\K136C.TIF">
            <a:extLst>
              <a:ext uri="{FF2B5EF4-FFF2-40B4-BE49-F238E27FC236}">
                <a16:creationId xmlns:a16="http://schemas.microsoft.com/office/drawing/2014/main" id="{129FB2EA-AF97-1F8B-8A1C-13C946992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59088"/>
            <a:ext cx="74961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42C3AB-9718-135D-069D-46BA77EF5760}"/>
                  </a:ext>
                </a:extLst>
              </p14:cNvPr>
              <p14:cNvContentPartPr/>
              <p14:nvPr/>
            </p14:nvContentPartPr>
            <p14:xfrm>
              <a:off x="7002360" y="4853520"/>
              <a:ext cx="2891160" cy="149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42C3AB-9718-135D-069D-46BA77EF5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3000" y="4844160"/>
                <a:ext cx="2909880" cy="151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CCAA-4D33-3432-5EA1-AEC979DF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5539" name="Slide Number Placeholder 2">
            <a:extLst>
              <a:ext uri="{FF2B5EF4-FFF2-40B4-BE49-F238E27FC236}">
                <a16:creationId xmlns:a16="http://schemas.microsoft.com/office/drawing/2014/main" id="{3C41F080-A7EF-4B36-FD2D-C96A3848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66580E-FB3C-4E3B-9D2D-E34686165414}" type="slidenum">
              <a:rPr lang="en-US" altLang="ja-JP" sz="1000"/>
              <a:pPr/>
              <a:t>37</a:t>
            </a:fld>
            <a:endParaRPr lang="en-US" altLang="ja-JP" sz="1000"/>
          </a:p>
        </p:txBody>
      </p:sp>
      <p:pic>
        <p:nvPicPr>
          <p:cNvPr id="65540" name="Picture 6" descr="C:\IDRAW20\K136B.TIF">
            <a:extLst>
              <a:ext uri="{FF2B5EF4-FFF2-40B4-BE49-F238E27FC236}">
                <a16:creationId xmlns:a16="http://schemas.microsoft.com/office/drawing/2014/main" id="{5B39007E-179C-9764-0BB2-6FD267A4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86288"/>
            <a:ext cx="38481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4">
            <a:extLst>
              <a:ext uri="{FF2B5EF4-FFF2-40B4-BE49-F238E27FC236}">
                <a16:creationId xmlns:a16="http://schemas.microsoft.com/office/drawing/2014/main" id="{EDEA695C-F33D-18C8-D75E-E215580C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919288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In this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, we see an example of a group that wraps around the sides of a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.</a:t>
            </a:r>
          </a:p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This group tells us that the values of </a:t>
            </a:r>
            <a:r>
              <a:rPr lang="en-US" altLang="en-US" sz="2600" i="1" dirty="0">
                <a:latin typeface="Garamond" panose="02020404030301010803" pitchFamily="18" charset="0"/>
              </a:rPr>
              <a:t>x </a:t>
            </a:r>
            <a:r>
              <a:rPr lang="en-US" altLang="en-US" sz="2600" dirty="0">
                <a:latin typeface="Garamond" panose="02020404030301010803" pitchFamily="18" charset="0"/>
              </a:rPr>
              <a:t>and </a:t>
            </a:r>
            <a:r>
              <a:rPr lang="en-US" altLang="en-US" sz="2600" i="1" dirty="0">
                <a:latin typeface="Garamond" panose="02020404030301010803" pitchFamily="18" charset="0"/>
              </a:rPr>
              <a:t>y</a:t>
            </a:r>
            <a:r>
              <a:rPr lang="en-US" altLang="en-US" sz="2600" dirty="0">
                <a:latin typeface="Garamond" panose="02020404030301010803" pitchFamily="18" charset="0"/>
              </a:rPr>
              <a:t> are not relevant to the term of the function that is encompassed by the group.</a:t>
            </a:r>
            <a:endParaRPr lang="en-US" altLang="en-US" sz="2500" dirty="0">
              <a:latin typeface="Garamond" panose="02020404030301010803" pitchFamily="18" charset="0"/>
            </a:endParaRPr>
          </a:p>
          <a:p>
            <a:pPr marL="800100" lvl="1" indent="-3429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Garamond" panose="02020404030301010803" pitchFamily="18" charset="0"/>
              </a:rPr>
              <a:t>What does this tell us about this term of the function?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altLang="en-US" sz="2600" dirty="0">
              <a:latin typeface="Garamond" panose="02020404030301010803" pitchFamily="18" charset="0"/>
            </a:endParaRPr>
          </a:p>
        </p:txBody>
      </p:sp>
      <p:sp>
        <p:nvSpPr>
          <p:cNvPr id="65542" name="Text Box 7">
            <a:extLst>
              <a:ext uri="{FF2B5EF4-FFF2-40B4-BE49-F238E27FC236}">
                <a16:creationId xmlns:a16="http://schemas.microsoft.com/office/drawing/2014/main" id="{6D896491-40E4-D274-DAB0-0768ABB1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6859"/>
            <a:ext cx="2133600" cy="110799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What about the green group in the top row?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71BE02-73A7-42AD-2AC7-AFD76424440A}"/>
                  </a:ext>
                </a:extLst>
              </p14:cNvPr>
              <p14:cNvContentPartPr/>
              <p14:nvPr/>
            </p14:nvContentPartPr>
            <p14:xfrm>
              <a:off x="5079600" y="3653640"/>
              <a:ext cx="5179680" cy="319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71BE02-73A7-42AD-2AC7-AFD764244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0240" y="3644280"/>
                <a:ext cx="5198400" cy="321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4E0D-88F2-9122-6E34-60A1483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Three Variables </a:t>
            </a:r>
          </a:p>
        </p:txBody>
      </p:sp>
      <p:sp>
        <p:nvSpPr>
          <p:cNvPr id="66563" name="Slide Number Placeholder 2">
            <a:extLst>
              <a:ext uri="{FF2B5EF4-FFF2-40B4-BE49-F238E27FC236}">
                <a16:creationId xmlns:a16="http://schemas.microsoft.com/office/drawing/2014/main" id="{AE7830AD-0A71-E686-E710-F4D2559E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B4FEAF-2817-4B06-8B71-60726243D7D5}" type="slidenum">
              <a:rPr lang="en-US" altLang="ja-JP" sz="1000"/>
              <a:pPr/>
              <a:t>38</a:t>
            </a:fld>
            <a:endParaRPr lang="en-US" altLang="ja-JP" sz="1000"/>
          </a:p>
        </p:txBody>
      </p:sp>
      <p:pic>
        <p:nvPicPr>
          <p:cNvPr id="66564" name="Picture 2" descr="C:\IDRAW20\K136B.TIF">
            <a:extLst>
              <a:ext uri="{FF2B5EF4-FFF2-40B4-BE49-F238E27FC236}">
                <a16:creationId xmlns:a16="http://schemas.microsoft.com/office/drawing/2014/main" id="{9504B0E4-8035-AB27-2CC6-D5D0CC8A6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22764"/>
            <a:ext cx="3848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>
            <a:extLst>
              <a:ext uri="{FF2B5EF4-FFF2-40B4-BE49-F238E27FC236}">
                <a16:creationId xmlns:a16="http://schemas.microsoft.com/office/drawing/2014/main" id="{FA5FFF88-3617-B8DA-A276-7A57B29E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849438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The green group in the top row tells us that only the value of </a:t>
            </a:r>
            <a:r>
              <a:rPr lang="en-US" altLang="en-US" sz="2600" i="1" dirty="0">
                <a:latin typeface="Garamond" panose="02020404030301010803" pitchFamily="18" charset="0"/>
              </a:rPr>
              <a:t>x</a:t>
            </a:r>
            <a:r>
              <a:rPr lang="en-US" altLang="en-US" sz="2600" dirty="0">
                <a:latin typeface="Garamond" panose="02020404030301010803" pitchFamily="18" charset="0"/>
              </a:rPr>
              <a:t> is significant in that group.</a:t>
            </a: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We see that it is complemented in that row, so the other term of the reduced function is    .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Our reduced function is: F(</a:t>
            </a:r>
            <a:r>
              <a:rPr lang="en-US" altLang="en-US" sz="2600" dirty="0" err="1">
                <a:latin typeface="Garamond" panose="02020404030301010803" pitchFamily="18" charset="0"/>
              </a:rPr>
              <a:t>x,y,z</a:t>
            </a:r>
            <a:r>
              <a:rPr lang="en-US" altLang="en-US" sz="2600" dirty="0">
                <a:latin typeface="Garamond" panose="02020404030301010803" pitchFamily="18" charset="0"/>
              </a:rPr>
              <a:t>) = X + Z</a:t>
            </a:r>
          </a:p>
        </p:txBody>
      </p:sp>
      <p:sp>
        <p:nvSpPr>
          <p:cNvPr id="66566" name="Text Box 10">
            <a:extLst>
              <a:ext uri="{FF2B5EF4-FFF2-40B4-BE49-F238E27FC236}">
                <a16:creationId xmlns:a16="http://schemas.microsoft.com/office/drawing/2014/main" id="{055B5811-0D31-CFF6-7F08-FD8755DE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60146"/>
            <a:ext cx="2667000" cy="110799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Clr>
                <a:schemeClr val="accent2"/>
              </a:buClr>
            </a:pPr>
            <a:r>
              <a:rPr lang="en-US" altLang="en-US" sz="2200" b="1" dirty="0">
                <a:solidFill>
                  <a:srgbClr val="CC3300"/>
                </a:solidFill>
                <a:latin typeface="Garamond" panose="02020404030301010803" pitchFamily="18" charset="0"/>
              </a:rPr>
              <a:t>Recall that we had six </a:t>
            </a:r>
            <a:r>
              <a:rPr lang="en-US" altLang="en-US" sz="2200" b="1" dirty="0" err="1">
                <a:solidFill>
                  <a:srgbClr val="CC3300"/>
                </a:solidFill>
                <a:latin typeface="Garamond" panose="02020404030301010803" pitchFamily="18" charset="0"/>
              </a:rPr>
              <a:t>minterms</a:t>
            </a:r>
            <a:r>
              <a:rPr lang="en-US" altLang="en-US" sz="2200" b="1" dirty="0">
                <a:solidFill>
                  <a:srgbClr val="CC3300"/>
                </a:solidFill>
                <a:latin typeface="Garamond" panose="02020404030301010803" pitchFamily="18" charset="0"/>
              </a:rPr>
              <a:t> in our original function!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cxnSp>
        <p:nvCxnSpPr>
          <p:cNvPr id="66567" name="Straight Connector 21">
            <a:extLst>
              <a:ext uri="{FF2B5EF4-FFF2-40B4-BE49-F238E27FC236}">
                <a16:creationId xmlns:a16="http://schemas.microsoft.com/office/drawing/2014/main" id="{0CEBFA63-D421-81EE-9121-C7BEEC56DF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0400" y="3657600"/>
            <a:ext cx="228600" cy="1588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8" name="Straight Connector 21">
            <a:extLst>
              <a:ext uri="{FF2B5EF4-FFF2-40B4-BE49-F238E27FC236}">
                <a16:creationId xmlns:a16="http://schemas.microsoft.com/office/drawing/2014/main" id="{164FCD01-D983-FFAE-2F27-D01640D514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6200" y="3656014"/>
            <a:ext cx="228600" cy="1587"/>
          </a:xfrm>
          <a:prstGeom prst="line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6418-6440-3CE4-D81F-EA35C46E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Four Variables</a:t>
            </a:r>
          </a:p>
        </p:txBody>
      </p:sp>
      <p:sp>
        <p:nvSpPr>
          <p:cNvPr id="67587" name="Slide Number Placeholder 2">
            <a:extLst>
              <a:ext uri="{FF2B5EF4-FFF2-40B4-BE49-F238E27FC236}">
                <a16:creationId xmlns:a16="http://schemas.microsoft.com/office/drawing/2014/main" id="{88F421E3-0734-304F-7D88-48BE603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DE1BD6-72C8-4F4E-B488-F3E138BE91C2}" type="slidenum">
              <a:rPr lang="en-US" altLang="ja-JP" sz="1000"/>
              <a:pPr/>
              <a:t>39</a:t>
            </a:fld>
            <a:endParaRPr lang="en-US" altLang="ja-JP" sz="1000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A48F849-B7CC-5D82-DF50-F92883A3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931046"/>
            <a:ext cx="1102961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Our model can be extended to accommodate the 16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that are produced by a four-input function.</a:t>
            </a: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This is the format for a 16-minterm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67589" name="Picture 8" descr="C:\IDRAW20\K137.TIF">
            <a:extLst>
              <a:ext uri="{FF2B5EF4-FFF2-40B4-BE49-F238E27FC236}">
                <a16:creationId xmlns:a16="http://schemas.microsoft.com/office/drawing/2014/main" id="{A746E0EA-5E67-509C-D145-A4C53BCF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30600"/>
            <a:ext cx="526573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369A-BFBC-1CEE-7958-DC1CC16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Garamond" panose="02020404030301010803" pitchFamily="18" charset="0"/>
              </a:rPr>
              <a:t>Logic Gates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986667D-CA76-A8EF-0A14-54A82551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7665"/>
            <a:ext cx="11029616" cy="473033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Logic Gates are the building blocks of Digital Circuits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Logic Gate is an electronic circuit having one or more than one input and only one output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The relationship between the input and the output is based on a certain logic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Inputs and Outputs can be represented as binary variables (logic variables, Boolean variables)</a:t>
            </a: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altLang="en-US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F5355D-59FF-C511-2F32-95EF2A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Four Variables</a:t>
            </a:r>
          </a:p>
        </p:txBody>
      </p:sp>
      <p:sp>
        <p:nvSpPr>
          <p:cNvPr id="68611" name="Slide Number Placeholder 1">
            <a:extLst>
              <a:ext uri="{FF2B5EF4-FFF2-40B4-BE49-F238E27FC236}">
                <a16:creationId xmlns:a16="http://schemas.microsoft.com/office/drawing/2014/main" id="{48832AE7-55C8-7029-9695-548EA825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1A7095-4501-4DCE-8B1A-E2FA365DDF33}" type="slidenum">
              <a:rPr lang="en-US" altLang="ja-JP" sz="1000"/>
              <a:pPr/>
              <a:t>40</a:t>
            </a:fld>
            <a:endParaRPr lang="en-US" altLang="ja-JP" sz="1000"/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6792B-0BA8-A08B-014F-94FCCE56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692964"/>
            <a:ext cx="947720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We have populated the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shown below with the nonzero </a:t>
            </a:r>
            <a:r>
              <a:rPr lang="en-US" altLang="en-US" sz="2600" dirty="0" err="1">
                <a:latin typeface="Garamond" panose="02020404030301010803" pitchFamily="18" charset="0"/>
              </a:rPr>
              <a:t>minterms</a:t>
            </a:r>
            <a:r>
              <a:rPr lang="en-US" altLang="en-US" sz="2600" dirty="0">
                <a:latin typeface="Garamond" panose="02020404030301010803" pitchFamily="18" charset="0"/>
              </a:rPr>
              <a:t> from the function:</a:t>
            </a:r>
          </a:p>
          <a:p>
            <a:pPr marL="457200" indent="-457200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 marL="8001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Garamond" panose="02020404030301010803" pitchFamily="18" charset="0"/>
              </a:rPr>
              <a:t>Can you identify (only)  three groups in this </a:t>
            </a:r>
            <a:r>
              <a:rPr lang="en-US" altLang="en-US" dirty="0" err="1">
                <a:latin typeface="Garamond" panose="02020404030301010803" pitchFamily="18" charset="0"/>
              </a:rPr>
              <a:t>Kmap</a:t>
            </a:r>
            <a:r>
              <a:rPr lang="en-US" altLang="en-US" dirty="0">
                <a:latin typeface="Garamond" panose="02020404030301010803" pitchFamily="18" charset="0"/>
              </a:rPr>
              <a:t>?</a:t>
            </a:r>
            <a:endParaRPr lang="en-US" altLang="en-US" sz="2200" dirty="0">
              <a:latin typeface="Garamond" panose="02020404030301010803" pitchFamily="18" charset="0"/>
            </a:endParaRPr>
          </a:p>
        </p:txBody>
      </p:sp>
      <p:pic>
        <p:nvPicPr>
          <p:cNvPr id="68613" name="Picture 5" descr="C:\IDRAW20\K137A.TIF">
            <a:extLst>
              <a:ext uri="{FF2B5EF4-FFF2-40B4-BE49-F238E27FC236}">
                <a16:creationId xmlns:a16="http://schemas.microsoft.com/office/drawing/2014/main" id="{22F06658-DD60-9DD2-6660-FD365636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6" y="3884614"/>
            <a:ext cx="379412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>
            <a:extLst>
              <a:ext uri="{FF2B5EF4-FFF2-40B4-BE49-F238E27FC236}">
                <a16:creationId xmlns:a16="http://schemas.microsoft.com/office/drawing/2014/main" id="{6B07479D-D960-8A4C-529C-5949CABB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08475"/>
            <a:ext cx="1524000" cy="110648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C3300"/>
                </a:solidFill>
                <a:latin typeface="Garamond" panose="02020404030301010803" pitchFamily="18" charset="0"/>
              </a:rPr>
              <a:t>Recall that groups can overlap.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pic>
        <p:nvPicPr>
          <p:cNvPr id="68615" name="Picture 8" descr="C:\idraw20\3A-6-MIN.TIF">
            <a:extLst>
              <a:ext uri="{FF2B5EF4-FFF2-40B4-BE49-F238E27FC236}">
                <a16:creationId xmlns:a16="http://schemas.microsoft.com/office/drawing/2014/main" id="{94ADAE75-92E1-DEBD-0CD5-F96F92C1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2500314"/>
            <a:ext cx="672782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FC2CA-FD21-9086-B397-922407092C90}"/>
                  </a:ext>
                </a:extLst>
              </p14:cNvPr>
              <p14:cNvContentPartPr/>
              <p14:nvPr/>
            </p14:nvContentPartPr>
            <p14:xfrm>
              <a:off x="308520" y="3184560"/>
              <a:ext cx="9124560" cy="372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FC2CA-FD21-9086-B397-922407092C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160" y="3175200"/>
                <a:ext cx="9143280" cy="373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900F8A-BF6F-5C04-CDB0-5442073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381001"/>
            <a:ext cx="931759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Four Variables</a:t>
            </a:r>
          </a:p>
        </p:txBody>
      </p:sp>
      <p:sp>
        <p:nvSpPr>
          <p:cNvPr id="69635" name="Slide Number Placeholder 1">
            <a:extLst>
              <a:ext uri="{FF2B5EF4-FFF2-40B4-BE49-F238E27FC236}">
                <a16:creationId xmlns:a16="http://schemas.microsoft.com/office/drawing/2014/main" id="{6CFEDCBD-E245-DD5D-932B-09DDF81D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05F617-74F1-419F-9AE7-FEE1FDA17DBA}" type="slidenum">
              <a:rPr lang="en-US" altLang="ja-JP" sz="1000"/>
              <a:pPr/>
              <a:t>41</a:t>
            </a:fld>
            <a:endParaRPr lang="en-US" altLang="ja-JP" sz="100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3C1516D-EA83-5802-F798-F2B78FBE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31975"/>
            <a:ext cx="807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Our three groups consist of: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A purple group entirely within the </a:t>
            </a:r>
            <a:r>
              <a:rPr lang="en-US" altLang="en-US" dirty="0" err="1">
                <a:latin typeface="Garamond" panose="02020404030301010803" pitchFamily="18" charset="0"/>
              </a:rPr>
              <a:t>Kmap</a:t>
            </a:r>
            <a:r>
              <a:rPr lang="en-US" altLang="en-US" dirty="0">
                <a:latin typeface="Garamond" panose="02020404030301010803" pitchFamily="18" charset="0"/>
              </a:rPr>
              <a:t> at the right.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A pink group that wraps the top and bottom.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A green group that spans the corners.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Thus we have three terms in our final function:</a:t>
            </a:r>
          </a:p>
        </p:txBody>
      </p:sp>
      <p:pic>
        <p:nvPicPr>
          <p:cNvPr id="69637" name="Picture 7" descr="C:\IDRAW20\K137B.TIF">
            <a:extLst>
              <a:ext uri="{FF2B5EF4-FFF2-40B4-BE49-F238E27FC236}">
                <a16:creationId xmlns:a16="http://schemas.microsoft.com/office/drawing/2014/main" id="{17DFB8EA-497E-8F5A-125E-C6C84D2F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3962401"/>
            <a:ext cx="3503612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9" descr="C:\IDRAW20\K137D.TIF">
            <a:extLst>
              <a:ext uri="{FF2B5EF4-FFF2-40B4-BE49-F238E27FC236}">
                <a16:creationId xmlns:a16="http://schemas.microsoft.com/office/drawing/2014/main" id="{E1636378-8B01-120F-478F-9A7EF1CF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4764089"/>
            <a:ext cx="2403475" cy="68738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467DD4-C9AB-31AE-3D50-A5A326F3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K-map Simplification for Four Variables</a:t>
            </a:r>
          </a:p>
        </p:txBody>
      </p:sp>
      <p:sp>
        <p:nvSpPr>
          <p:cNvPr id="70659" name="Slide Number Placeholder 1">
            <a:extLst>
              <a:ext uri="{FF2B5EF4-FFF2-40B4-BE49-F238E27FC236}">
                <a16:creationId xmlns:a16="http://schemas.microsoft.com/office/drawing/2014/main" id="{E12903E7-8C9A-C1E8-D419-2D228FB6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32267A-BFDC-46A2-8864-32E8186C6FB9}" type="slidenum">
              <a:rPr lang="en-US" altLang="ja-JP" sz="1000"/>
              <a:pPr/>
              <a:t>42</a:t>
            </a:fld>
            <a:endParaRPr lang="en-US" altLang="ja-JP" sz="100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8EFAF87-3555-B85E-7863-ABF43C9FA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17" y="1909001"/>
            <a:ext cx="1068125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It is possible to have a choice as to how to pick groups within a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, while keeping the groups as large as possible.</a:t>
            </a:r>
          </a:p>
          <a:p>
            <a:pPr>
              <a:spcBef>
                <a:spcPct val="100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The (different) functions that result from the groupings below are logically equivalent.</a:t>
            </a:r>
          </a:p>
        </p:txBody>
      </p:sp>
      <p:pic>
        <p:nvPicPr>
          <p:cNvPr id="70661" name="Picture 5" descr="C:\IDRAW20\K138B.TIF">
            <a:extLst>
              <a:ext uri="{FF2B5EF4-FFF2-40B4-BE49-F238E27FC236}">
                <a16:creationId xmlns:a16="http://schemas.microsoft.com/office/drawing/2014/main" id="{0CE725C6-B9BD-C1F0-DA6A-B0261CB8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r="6583" b="17561"/>
          <a:stretch>
            <a:fillRect/>
          </a:stretch>
        </p:blipFill>
        <p:spPr bwMode="auto">
          <a:xfrm>
            <a:off x="6032500" y="3994150"/>
            <a:ext cx="34925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C:\IDRAW20\K138C.TIF">
            <a:extLst>
              <a:ext uri="{FF2B5EF4-FFF2-40B4-BE49-F238E27FC236}">
                <a16:creationId xmlns:a16="http://schemas.microsoft.com/office/drawing/2014/main" id="{2A90C07A-72EB-1C83-DBC5-45816CE9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5486" b="17561"/>
          <a:stretch>
            <a:fillRect/>
          </a:stretch>
        </p:blipFill>
        <p:spPr bwMode="auto">
          <a:xfrm>
            <a:off x="2301876" y="3994151"/>
            <a:ext cx="356552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F9A8-0344-2184-6776-8F70B688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49226"/>
            <a:ext cx="7543800" cy="145097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Don’t Care Conditions</a:t>
            </a:r>
            <a:r>
              <a:rPr lang="en-US" sz="6000" dirty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1683" name="Slide Number Placeholder 2">
            <a:extLst>
              <a:ext uri="{FF2B5EF4-FFF2-40B4-BE49-F238E27FC236}">
                <a16:creationId xmlns:a16="http://schemas.microsoft.com/office/drawing/2014/main" id="{46453260-361E-302A-EE90-D11B52F9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BC4AAD-8C7A-4129-90DB-0F13943C30AC}" type="slidenum">
              <a:rPr lang="en-US" altLang="ja-JP" sz="1000"/>
              <a:pPr/>
              <a:t>43</a:t>
            </a:fld>
            <a:endParaRPr lang="en-US" altLang="ja-JP" sz="1000"/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F14AC4B-C029-B951-DEDA-5C7DBBB0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22" y="1971261"/>
            <a:ext cx="1086868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In a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, a don’t care condition is identified by an </a:t>
            </a:r>
            <a:r>
              <a:rPr lang="en-US" altLang="en-US" sz="2600" i="1" dirty="0">
                <a:latin typeface="Garamond" panose="02020404030301010803" pitchFamily="18" charset="0"/>
              </a:rPr>
              <a:t>X</a:t>
            </a:r>
            <a:r>
              <a:rPr lang="en-US" altLang="en-US" sz="2600" dirty="0">
                <a:latin typeface="Garamond" panose="02020404030301010803" pitchFamily="18" charset="0"/>
              </a:rPr>
              <a:t> in the cell of the </a:t>
            </a:r>
            <a:r>
              <a:rPr lang="en-US" altLang="en-US" sz="2600" dirty="0" err="1">
                <a:latin typeface="Garamond" panose="02020404030301010803" pitchFamily="18" charset="0"/>
              </a:rPr>
              <a:t>minterm</a:t>
            </a:r>
            <a:r>
              <a:rPr lang="en-US" altLang="en-US" sz="2600" dirty="0">
                <a:latin typeface="Garamond" panose="02020404030301010803" pitchFamily="18" charset="0"/>
              </a:rPr>
              <a:t>(s) for the don’t care inputs, as shown below.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In performing the simplification, we are free to include or ignore the </a:t>
            </a:r>
            <a:r>
              <a:rPr lang="en-US" altLang="en-US" sz="2600" i="1" dirty="0">
                <a:latin typeface="Garamond" panose="02020404030301010803" pitchFamily="18" charset="0"/>
              </a:rPr>
              <a:t>X</a:t>
            </a:r>
            <a:r>
              <a:rPr lang="en-US" altLang="en-US" sz="2600" dirty="0">
                <a:latin typeface="Garamond" panose="02020404030301010803" pitchFamily="18" charset="0"/>
              </a:rPr>
              <a:t>’s when creating our groups.</a:t>
            </a:r>
          </a:p>
        </p:txBody>
      </p:sp>
      <p:pic>
        <p:nvPicPr>
          <p:cNvPr id="71685" name="Picture 4" descr="C:\idraw20\K140E.TIF">
            <a:extLst>
              <a:ext uri="{FF2B5EF4-FFF2-40B4-BE49-F238E27FC236}">
                <a16:creationId xmlns:a16="http://schemas.microsoft.com/office/drawing/2014/main" id="{B7E79F30-1824-6CDC-0774-0CE8B4F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1"/>
            <a:ext cx="38115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4859-FAF2-BDA4-2110-A9DD7805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88" y="250826"/>
            <a:ext cx="7543800" cy="145097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Don’t Care Conditions </a:t>
            </a:r>
          </a:p>
        </p:txBody>
      </p:sp>
      <p:sp>
        <p:nvSpPr>
          <p:cNvPr id="72707" name="Slide Number Placeholder 2">
            <a:extLst>
              <a:ext uri="{FF2B5EF4-FFF2-40B4-BE49-F238E27FC236}">
                <a16:creationId xmlns:a16="http://schemas.microsoft.com/office/drawing/2014/main" id="{0AEC8D63-EF45-C568-C835-CD1FBB1D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6BF269-3D15-4D29-A261-F4ABA132BA77}" type="slidenum">
              <a:rPr lang="en-US" altLang="ja-JP" sz="1000"/>
              <a:pPr/>
              <a:t>44</a:t>
            </a:fld>
            <a:endParaRPr lang="en-US" altLang="ja-JP" sz="1000"/>
          </a:p>
        </p:txBody>
      </p:sp>
      <p:pic>
        <p:nvPicPr>
          <p:cNvPr id="72708" name="Picture 5" descr="C:\idraw20\K140A.TIF">
            <a:extLst>
              <a:ext uri="{FF2B5EF4-FFF2-40B4-BE49-F238E27FC236}">
                <a16:creationId xmlns:a16="http://schemas.microsoft.com/office/drawing/2014/main" id="{D31AE4A8-6DA5-64A8-CF7B-C52E5CD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40151"/>
            <a:ext cx="381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3">
            <a:extLst>
              <a:ext uri="{FF2B5EF4-FFF2-40B4-BE49-F238E27FC236}">
                <a16:creationId xmlns:a16="http://schemas.microsoft.com/office/drawing/2014/main" id="{623AC393-F5B1-2246-45BB-74C7763E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4" y="1866900"/>
            <a:ext cx="894922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In one grouping in the </a:t>
            </a:r>
            <a:r>
              <a:rPr lang="en-US" altLang="en-US" sz="2600" dirty="0" err="1">
                <a:latin typeface="Garamond" panose="02020404030301010803" pitchFamily="18" charset="0"/>
              </a:rPr>
              <a:t>Kmap</a:t>
            </a:r>
            <a:r>
              <a:rPr lang="en-US" altLang="en-US" sz="2600" dirty="0">
                <a:latin typeface="Garamond" panose="02020404030301010803" pitchFamily="18" charset="0"/>
              </a:rPr>
              <a:t> below, we have the function:</a:t>
            </a:r>
          </a:p>
        </p:txBody>
      </p:sp>
      <p:pic>
        <p:nvPicPr>
          <p:cNvPr id="72710" name="Picture 6" descr="C:\idraw20\K140B.TIF">
            <a:extLst>
              <a:ext uri="{FF2B5EF4-FFF2-40B4-BE49-F238E27FC236}">
                <a16:creationId xmlns:a16="http://schemas.microsoft.com/office/drawing/2014/main" id="{E4884A97-99E4-307D-DD2F-5011EF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09888"/>
            <a:ext cx="40401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7847-B52E-3969-7E89-39896A1A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438" y="227014"/>
            <a:ext cx="7543800" cy="145097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Don’t Care Conditions 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66E104CA-0D2D-0C28-654A-3C2532A2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4A4016-7A50-4677-957C-F2695E35220D}" type="slidenum">
              <a:rPr lang="en-US" altLang="ja-JP" sz="1000"/>
              <a:pPr/>
              <a:t>45</a:t>
            </a:fld>
            <a:endParaRPr lang="en-US" altLang="ja-JP" sz="1000"/>
          </a:p>
        </p:txBody>
      </p:sp>
      <p:pic>
        <p:nvPicPr>
          <p:cNvPr id="73732" name="Picture 6" descr="C:\idraw20\K140C.TIF">
            <a:extLst>
              <a:ext uri="{FF2B5EF4-FFF2-40B4-BE49-F238E27FC236}">
                <a16:creationId xmlns:a16="http://schemas.microsoft.com/office/drawing/2014/main" id="{88FCCDF2-5A3C-396F-C570-A23ED058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4" y="3695700"/>
            <a:ext cx="379412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4">
            <a:extLst>
              <a:ext uri="{FF2B5EF4-FFF2-40B4-BE49-F238E27FC236}">
                <a16:creationId xmlns:a16="http://schemas.microsoft.com/office/drawing/2014/main" id="{D4270706-775C-0BA4-8A16-DD97C72BF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969052"/>
            <a:ext cx="7924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A different grouping gives us the function:</a:t>
            </a:r>
          </a:p>
        </p:txBody>
      </p:sp>
      <p:pic>
        <p:nvPicPr>
          <p:cNvPr id="73734" name="Picture 7" descr="C:\idraw20\K140D.TIF">
            <a:extLst>
              <a:ext uri="{FF2B5EF4-FFF2-40B4-BE49-F238E27FC236}">
                <a16:creationId xmlns:a16="http://schemas.microsoft.com/office/drawing/2014/main" id="{D3CE51C2-1148-4DA6-C915-572120C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87638"/>
            <a:ext cx="40401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602A-25D7-4F24-8132-BAFF371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77801"/>
            <a:ext cx="7543800" cy="145097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Garamond" panose="02020404030301010803" pitchFamily="18" charset="0"/>
              </a:rPr>
              <a:t>Don’t Care Conditions </a:t>
            </a:r>
          </a:p>
        </p:txBody>
      </p:sp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7AFBDD77-4861-44F5-58A3-4CABDBB9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FF8EE9-9418-4FE1-897C-FD06A58A39D6}" type="slidenum">
              <a:rPr lang="en-US" altLang="ja-JP" sz="1000"/>
              <a:pPr/>
              <a:t>46</a:t>
            </a:fld>
            <a:endParaRPr lang="en-US" altLang="ja-JP" sz="100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0050129-BC17-D145-7781-2E0D07E5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1800225"/>
            <a:ext cx="792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	is different from 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2600" dirty="0"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Garamond" panose="02020404030301010803" pitchFamily="18" charset="0"/>
              </a:rPr>
              <a:t>However, the values for which they differ, are the inputs for which we have don’t care conditions.</a:t>
            </a:r>
          </a:p>
        </p:txBody>
      </p:sp>
      <p:pic>
        <p:nvPicPr>
          <p:cNvPr id="74757" name="Picture 4" descr="C:\idraw20\K140D.TIF">
            <a:extLst>
              <a:ext uri="{FF2B5EF4-FFF2-40B4-BE49-F238E27FC236}">
                <a16:creationId xmlns:a16="http://schemas.microsoft.com/office/drawing/2014/main" id="{7634FAC6-C8A4-EB90-D977-106CB943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098801"/>
            <a:ext cx="40401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" descr="C:\idraw20\K140B.TIF">
            <a:extLst>
              <a:ext uri="{FF2B5EF4-FFF2-40B4-BE49-F238E27FC236}">
                <a16:creationId xmlns:a16="http://schemas.microsoft.com/office/drawing/2014/main" id="{C987F5A9-C9FD-9656-D9B8-412F2DEF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51076"/>
            <a:ext cx="40401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6" descr="C:\idraw20\K140C.TIF">
            <a:extLst>
              <a:ext uri="{FF2B5EF4-FFF2-40B4-BE49-F238E27FC236}">
                <a16:creationId xmlns:a16="http://schemas.microsoft.com/office/drawing/2014/main" id="{C7F59C7D-02D6-29E3-E357-E3077C6E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556126"/>
            <a:ext cx="2916238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7" descr="C:\idraw20\K140A.TIF">
            <a:extLst>
              <a:ext uri="{FF2B5EF4-FFF2-40B4-BE49-F238E27FC236}">
                <a16:creationId xmlns:a16="http://schemas.microsoft.com/office/drawing/2014/main" id="{E2D9CB56-2F13-CD12-6100-1C014891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95800"/>
            <a:ext cx="29337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47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C1312-257C-36B2-2FA8-EEC3DBC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B39CA3-D1D9-5A75-6EB2-B89E695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30F7-B7F3-013F-2D76-D2EBEDDE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Garamond" panose="02020404030301010803" pitchFamily="18" charset="0"/>
              </a:rPr>
              <a:t>Logic Gates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3BC52F8-74BB-90EB-5E37-98C70FCC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089150"/>
            <a:ext cx="10908443" cy="40666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latin typeface="Garamond" panose="02020404030301010803" pitchFamily="18" charset="0"/>
              </a:rPr>
              <a:t>Used algebraic or tabular forms to describe the manipulation and processing of binary information.</a:t>
            </a:r>
          </a:p>
          <a:p>
            <a:pPr marL="344488" indent="-344488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altLang="en-US" sz="3200" dirty="0">
                <a:latin typeface="Garamond" panose="02020404030301010803" pitchFamily="18" charset="0"/>
              </a:rPr>
              <a:t>Important advantages for two-valued Digital Circuit:</a:t>
            </a:r>
          </a:p>
          <a:p>
            <a:pPr marL="657225" lvl="1" indent="-457200">
              <a:spcBef>
                <a:spcPct val="50000"/>
              </a:spcBef>
              <a:buClr>
                <a:schemeClr val="hlink"/>
              </a:buClr>
              <a:buSzPct val="90000"/>
              <a:defRPr/>
            </a:pPr>
            <a:r>
              <a:rPr lang="en-GB" altLang="en-US" sz="2800" dirty="0">
                <a:latin typeface="Garamond" panose="02020404030301010803" pitchFamily="18" charset="0"/>
              </a:rPr>
              <a:t>Mathematical Model – Boolean Algebra</a:t>
            </a:r>
          </a:p>
          <a:p>
            <a:pPr marL="657225" lvl="1" indent="-457200">
              <a:spcBef>
                <a:spcPct val="50000"/>
              </a:spcBef>
              <a:buClr>
                <a:schemeClr val="hlink"/>
              </a:buClr>
              <a:buSzPct val="90000"/>
              <a:defRPr/>
            </a:pPr>
            <a:r>
              <a:rPr lang="en-GB" altLang="en-US" sz="2800" dirty="0">
                <a:latin typeface="Garamond" panose="02020404030301010803" pitchFamily="18" charset="0"/>
              </a:rPr>
              <a:t>Can help </a:t>
            </a:r>
            <a:r>
              <a:rPr lang="en-GB" altLang="en-US" sz="2800" i="1" dirty="0">
                <a:latin typeface="Garamond" panose="02020404030301010803" pitchFamily="18" charset="0"/>
              </a:rPr>
              <a:t>design</a:t>
            </a:r>
            <a:r>
              <a:rPr lang="en-GB" altLang="en-US" sz="2800" dirty="0">
                <a:latin typeface="Garamond" panose="02020404030301010803" pitchFamily="18" charset="0"/>
              </a:rPr>
              <a:t>, </a:t>
            </a:r>
            <a:r>
              <a:rPr lang="en-GB" altLang="en-US" sz="2800" i="1" dirty="0">
                <a:latin typeface="Garamond" panose="02020404030301010803" pitchFamily="18" charset="0"/>
              </a:rPr>
              <a:t>analyse</a:t>
            </a:r>
            <a:r>
              <a:rPr lang="en-GB" altLang="en-US" sz="2800" dirty="0">
                <a:latin typeface="Garamond" panose="02020404030301010803" pitchFamily="18" charset="0"/>
              </a:rPr>
              <a:t>, </a:t>
            </a:r>
            <a:r>
              <a:rPr lang="en-GB" altLang="en-US" sz="2800" i="1" dirty="0">
                <a:latin typeface="Garamond" panose="02020404030301010803" pitchFamily="18" charset="0"/>
              </a:rPr>
              <a:t>simplify</a:t>
            </a:r>
            <a:r>
              <a:rPr lang="en-GB" altLang="en-US" sz="2800" dirty="0">
                <a:latin typeface="Garamond" panose="02020404030301010803" pitchFamily="18" charset="0"/>
              </a:rPr>
              <a:t> Digital Circuits.</a:t>
            </a:r>
            <a:endParaRPr lang="en-US" altLang="en-US" sz="2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FC48-D048-63FD-BFE3-F622C20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CFF979-9512-42C4-BD8D-3C09306B53C6}" type="slidenum">
              <a:rPr lang="en-US" altLang="ja-JP" sz="1000">
                <a:solidFill>
                  <a:srgbClr val="FFFFFF"/>
                </a:solidFill>
              </a:rPr>
              <a:pPr/>
              <a:t>6</a:t>
            </a:fld>
            <a:endParaRPr lang="en-US" altLang="ja-JP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D9889-8320-B344-BB3E-9BF5C1E89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4" y="1855788"/>
            <a:ext cx="4505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B0E66CF-D390-0798-70D1-EC73FFA37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017" y="533399"/>
            <a:ext cx="8153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Digital Logic Circuits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AEA37-1D3B-6A15-3C8E-F56F6EF8C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6" y="1881188"/>
            <a:ext cx="4416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423A6-1B26-7CBE-4143-B8811BC91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5576"/>
            <a:ext cx="3614738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4F1132-CCB0-2A5C-8B3F-B7DAAEF05C70}"/>
                  </a:ext>
                </a:extLst>
              </p14:cNvPr>
              <p14:cNvContentPartPr/>
              <p14:nvPr/>
            </p14:nvContentPartPr>
            <p14:xfrm>
              <a:off x="5920560" y="6310440"/>
              <a:ext cx="15480" cy="1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4F1132-CCB0-2A5C-8B3F-B7DAAEF05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1200" y="6301080"/>
                <a:ext cx="34200" cy="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EBF63-91BD-A47D-2479-01BC35FB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866900"/>
            <a:ext cx="4505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73C24A-C5A0-8BBD-A745-6E637252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2209800"/>
            <a:ext cx="2819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29C28034-536E-7F6C-D969-14FA40824225}"/>
              </a:ext>
            </a:extLst>
          </p:cNvPr>
          <p:cNvSpPr/>
          <p:nvPr/>
        </p:nvSpPr>
        <p:spPr>
          <a:xfrm>
            <a:off x="6510338" y="5100638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82B1C3-DA4C-74BB-CBF5-F4612471C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888" y="501442"/>
            <a:ext cx="1069975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4000" dirty="0">
                <a:latin typeface="Garamond" panose="02020404030301010803" pitchFamily="18" charset="0"/>
              </a:rPr>
              <a:t>Simplified Digital Logic  Circuits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8B17E-417A-2C91-A076-90BB7873E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6" y="4267200"/>
            <a:ext cx="4416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02E6-1F2D-12E2-7F67-03726EAF9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4562476"/>
            <a:ext cx="2819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7B8B1043-4DBC-5AB3-6A0A-7974A79B0338}"/>
              </a:ext>
            </a:extLst>
          </p:cNvPr>
          <p:cNvSpPr/>
          <p:nvPr/>
        </p:nvSpPr>
        <p:spPr>
          <a:xfrm>
            <a:off x="6554788" y="2651125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FC31AFC-7565-C7B3-337C-4B2778A7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7322" y="768145"/>
            <a:ext cx="11277600" cy="11398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ja-JP" sz="4400" dirty="0">
                <a:latin typeface="Garamond" panose="02020404030301010803" pitchFamily="18" charset="0"/>
              </a:rPr>
              <a:t>Simplification of the Digital Logic Circuits 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BD7F852-F35B-3DD5-05EF-FF665CDB4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887" y="2292350"/>
            <a:ext cx="9452113" cy="368438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Why do we need simplification?</a:t>
            </a:r>
          </a:p>
          <a:p>
            <a:pPr marL="657225" lvl="1" indent="-457200">
              <a:defRPr/>
            </a:pPr>
            <a:r>
              <a:rPr lang="en-US" altLang="ja-JP" sz="2800" dirty="0">
                <a:latin typeface="Garamond" panose="02020404030301010803" pitchFamily="18" charset="0"/>
              </a:rPr>
              <a:t>To reduce the number of gates required to build the circuit and hence:</a:t>
            </a:r>
          </a:p>
          <a:p>
            <a:pPr marL="927225" lvl="2" indent="-457200">
              <a:defRPr/>
            </a:pPr>
            <a:r>
              <a:rPr lang="en-US" altLang="ja-JP" sz="2600" dirty="0">
                <a:latin typeface="Garamond" panose="02020404030301010803" pitchFamily="18" charset="0"/>
              </a:rPr>
              <a:t>	Reduce the cost</a:t>
            </a:r>
          </a:p>
          <a:p>
            <a:pPr marL="927225" lvl="2" indent="-457200">
              <a:defRPr/>
            </a:pPr>
            <a:r>
              <a:rPr lang="en-US" altLang="ja-JP" sz="2600" dirty="0">
                <a:latin typeface="Garamond" panose="02020404030301010803" pitchFamily="18" charset="0"/>
              </a:rPr>
              <a:t>	Reduce the power consumption</a:t>
            </a:r>
          </a:p>
          <a:p>
            <a:pPr marL="927225" lvl="2" indent="-457200">
              <a:defRPr/>
            </a:pPr>
            <a:r>
              <a:rPr lang="en-US" altLang="ja-JP" sz="2600" dirty="0">
                <a:latin typeface="Garamond" panose="02020404030301010803" pitchFamily="18" charset="0"/>
              </a:rPr>
              <a:t>	Reduce the space required</a:t>
            </a:r>
          </a:p>
          <a:p>
            <a:pPr marL="927225" lvl="2" indent="-457200">
              <a:defRPr/>
            </a:pPr>
            <a:r>
              <a:rPr lang="en-US" altLang="ja-JP" sz="2600" dirty="0">
                <a:latin typeface="Garamond" panose="02020404030301010803" pitchFamily="18" charset="0"/>
              </a:rPr>
              <a:t>	Reduce the propagation delay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ja-JP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D2F9236-D102-B73A-7FDB-246F6F3DC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340" y="787401"/>
            <a:ext cx="11039060" cy="11398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ja-JP" sz="4400" dirty="0">
                <a:latin typeface="Garamond" panose="02020404030301010803" pitchFamily="18" charset="0"/>
              </a:rPr>
              <a:t>Simplification of the Digital Logic Circuits  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9B59801-E257-5485-4A2C-4268EDDE0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2209" y="1927226"/>
            <a:ext cx="8976691" cy="414337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ja-JP" sz="2800" b="1" dirty="0">
                <a:latin typeface="Garamond" panose="02020404030301010803" pitchFamily="18" charset="0"/>
              </a:rPr>
              <a:t>Methods to Simplify the Digital Logic Circuits</a:t>
            </a:r>
          </a:p>
          <a:p>
            <a:pPr marL="542925" lvl="1" indent="-342900">
              <a:defRPr/>
            </a:pPr>
            <a:r>
              <a:rPr lang="en-US" altLang="ja-JP" sz="2400" dirty="0">
                <a:latin typeface="Garamond" panose="02020404030301010803" pitchFamily="18" charset="0"/>
              </a:rPr>
              <a:t>Using Truth Table</a:t>
            </a:r>
          </a:p>
          <a:p>
            <a:pPr marL="542925" lvl="1" indent="-342900">
              <a:defRPr/>
            </a:pPr>
            <a:r>
              <a:rPr lang="en-US" altLang="ja-JP" sz="2400" dirty="0">
                <a:latin typeface="Garamond" panose="02020404030301010803" pitchFamily="18" charset="0"/>
              </a:rPr>
              <a:t> Using Mathematical Method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ja-JP" sz="2400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Using Truth Table</a:t>
            </a:r>
          </a:p>
          <a:p>
            <a:pPr marL="542925" lvl="1" indent="-342900">
              <a:defRPr/>
            </a:pPr>
            <a:r>
              <a:rPr lang="en-US" altLang="ja-JP" sz="2400" dirty="0">
                <a:latin typeface="Garamond" panose="02020404030301010803" pitchFamily="18" charset="0"/>
              </a:rPr>
              <a:t>The problem is analyzed</a:t>
            </a:r>
          </a:p>
          <a:p>
            <a:pPr marL="542925" lvl="1" indent="-342900">
              <a:defRPr/>
            </a:pPr>
            <a:r>
              <a:rPr lang="en-US" altLang="ja-JP" sz="2400" dirty="0">
                <a:latin typeface="Garamond" panose="02020404030301010803" pitchFamily="18" charset="0"/>
              </a:rPr>
              <a:t> The truth table is developed</a:t>
            </a:r>
          </a:p>
          <a:p>
            <a:pPr marL="542925" lvl="1" indent="-342900">
              <a:defRPr/>
            </a:pPr>
            <a:r>
              <a:rPr lang="en-US" altLang="ja-JP" sz="2400" dirty="0">
                <a:latin typeface="Garamond" panose="02020404030301010803" pitchFamily="18" charset="0"/>
              </a:rPr>
              <a:t>Using the truth table the circuit is built.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4639</TotalTime>
  <Words>1930</Words>
  <Application>Microsoft Office PowerPoint</Application>
  <PresentationFormat>Widescreen</PresentationFormat>
  <Paragraphs>256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Garamond</vt:lpstr>
      <vt:lpstr>Gill Sans MT</vt:lpstr>
      <vt:lpstr>Gothic Uralic</vt:lpstr>
      <vt:lpstr>Tahoma</vt:lpstr>
      <vt:lpstr>Times New Roman</vt:lpstr>
      <vt:lpstr>Verdana</vt:lpstr>
      <vt:lpstr>Wingdings</vt:lpstr>
      <vt:lpstr>Wingdings 2</vt:lpstr>
      <vt:lpstr>Dividend</vt:lpstr>
      <vt:lpstr>IT1020 – Introduction to computer systems</vt:lpstr>
      <vt:lpstr>Lecture content</vt:lpstr>
      <vt:lpstr>Semiconductors to Computers</vt:lpstr>
      <vt:lpstr>Logic Gates</vt:lpstr>
      <vt:lpstr>Logic Gates</vt:lpstr>
      <vt:lpstr>Digital Logic Circuits</vt:lpstr>
      <vt:lpstr>Simplified Digital Logic  Circuits</vt:lpstr>
      <vt:lpstr>Simplification of the Digital Logic Circuits  </vt:lpstr>
      <vt:lpstr>Simplification of the Digital Logic Circuits   </vt:lpstr>
      <vt:lpstr>Simplification  of Combinational Circuits Using Mathematical Methods</vt:lpstr>
      <vt:lpstr>Simplification  of Combinational Circuits</vt:lpstr>
      <vt:lpstr>Simplification  of Combinational Circuits</vt:lpstr>
      <vt:lpstr>Karnaugh map - K-Map</vt:lpstr>
      <vt:lpstr>Description of K-maps and Terminology </vt:lpstr>
      <vt:lpstr>Description of K-maps and Terminology </vt:lpstr>
      <vt:lpstr>Description of K-maps and Terminology </vt:lpstr>
      <vt:lpstr>Description of K-maps and Terminology </vt:lpstr>
      <vt:lpstr>Description of K-maps and Terminology </vt:lpstr>
      <vt:lpstr>K-map Simplification for Two Variables </vt:lpstr>
      <vt:lpstr>K-map Simplification for Two Variables </vt:lpstr>
      <vt:lpstr>Example -1 </vt:lpstr>
      <vt:lpstr>K-map Simplification for Two Variables </vt:lpstr>
      <vt:lpstr>K-Maps – Rules </vt:lpstr>
      <vt:lpstr>K-Maps – Rules </vt:lpstr>
      <vt:lpstr>K-Maps – Rules </vt:lpstr>
      <vt:lpstr>K-Maps – Rules </vt:lpstr>
      <vt:lpstr>K-Maps – Rules </vt:lpstr>
      <vt:lpstr>K-Maps – Rules </vt:lpstr>
      <vt:lpstr>K-Maps – Rules </vt:lpstr>
      <vt:lpstr>K-Maps – Rules </vt:lpstr>
      <vt:lpstr>Example-2</vt:lpstr>
      <vt:lpstr>K-map Simplification for Three Variables </vt:lpstr>
      <vt:lpstr>K-map Simplification for Three Variables </vt:lpstr>
      <vt:lpstr>K-map Simplification for Three Variables </vt:lpstr>
      <vt:lpstr>K-map Simplification for Three Variables </vt:lpstr>
      <vt:lpstr>K-map Simplification for Three Variables </vt:lpstr>
      <vt:lpstr>K-map Simplification for Three Variables </vt:lpstr>
      <vt:lpstr>K-map Simplification for Three Variables </vt:lpstr>
      <vt:lpstr>K-map Simplification for Four Variables</vt:lpstr>
      <vt:lpstr>K-map Simplification for Four Variables</vt:lpstr>
      <vt:lpstr>K-map Simplification for Four Variables</vt:lpstr>
      <vt:lpstr>K-map Simplification for Four Variables</vt:lpstr>
      <vt:lpstr>Don’t Care Conditions </vt:lpstr>
      <vt:lpstr>Don’t Care Conditions </vt:lpstr>
      <vt:lpstr>Don’t Care Conditions </vt:lpstr>
      <vt:lpstr>Don’t Care Conditions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Sanvitha Kasthuriarachchi</cp:lastModifiedBy>
  <cp:revision>287</cp:revision>
  <dcterms:created xsi:type="dcterms:W3CDTF">2017-12-01T06:14:40Z</dcterms:created>
  <dcterms:modified xsi:type="dcterms:W3CDTF">2022-10-16T08:55:28Z</dcterms:modified>
</cp:coreProperties>
</file>