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9"/>
  </p:notesMasterIdLst>
  <p:sldIdLst>
    <p:sldId id="256" r:id="rId2"/>
    <p:sldId id="30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3" r:id="rId43"/>
    <p:sldId id="300" r:id="rId44"/>
    <p:sldId id="301" r:id="rId45"/>
    <p:sldId id="302" r:id="rId46"/>
    <p:sldId id="305" r:id="rId47"/>
    <p:sldId id="30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-13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5T06:15:21.5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25528 6825 164 0,'0'0'357'0,"-2"-7"-96"0,2 7 17 0,0 0-47 0,0-13 22 15,0 13-64-15,-1-9 29 0,1 9-64 16,0-10 7-16,0 10 11 0,0 0-29 0,0-9 1 0,0 9 11 16,0 0-34-16,-1-10 15 0,1 10-33 0,0 0 11 15,0 0-40-15,0 0 3 0,0 0-30 0,-2-10 16 16,2 10-27-16,0 0 4 0,-5 14 1 0,0-6 0 16,3-1-2-16,-2 3 1 0,-1 2-7 0,0 2-3 15,-2-1-2-15,2 3 3 0,-2 0-8 0,0 0-6 16,-1 3-1-16,1-3-2 0,-1 1-4 0,-1 3-3 15,2-2 0-15,1-2 16 0,-2 1-22 0,0-1 16 16,0-2-20-16,4 1 19 0,-3-3-21 16,2 0 16-16,-1-3-14 0,3 1 16 0,-2-2-16 15,5-8 16-15,-6 13-7 0,6-13 17 0,-5 11-19 0,5-11 15 16,-5 6-19-16,5-6 11 0,0 0-12 0,0 0 11 16,0 0-19-16,0 0 8 0,-1-10-2 0,1 10-4 15,1-16-2-15,0 9 3 0,3-5 1 16,0 0 0-16,0-3-1 0,1 1-1 0,-1-3-1 0,4 0 5 15,0-1-7-15,-1 1 1 0,-1-4-1 0,5 0 2 16,-1 1-2-16,1-3 16 0,-2 5-14 0,4-3 12 16,-3-1-16-16,2 3 18 0,-1 1-16 0,-2 1 15 15,1 0-19-15,2 1 19 0,-4 1-19 0,2 1 18 16,1 1-18-16,-2 0 20 0,0 1-23 16,-1 2 23-16,-1 2-17 0,-1 0 17 0,1 0-20 0,0 1 20 15,0 1-26-15,-7 6 22 0,10-6-21 0,-10 6 19 16,10-2-17-16,-10 2 23 0,0 0-20 0,16 2 20 15,-16-2-18-15,8 7 21 0,-4 1-19 0,-2 3 18 16,3-2-18-16,0 5 22 0,-1-3-19 0,-3 5 22 16,2 0-20-16,0 2 4 0,-2 3 2 0,0 1 5 15,-1 0 0-15,1-3 2 0,1 4 0 0,-2 1 2 16,0-2 17-16,1 3-6 0,-2-3 2 0,1 1-17 16,0 0 17-16,0-1-20 0,-2 1 11 0,1-3-13 15,1-2 18-15,0 0-20 0,-1 1 16 0,1-3-19 16,-1 0 16-16,1 1-14 0,-1-5 14 0,1 4-19 15,0-8 15-15,-2 3-15 0,1-2 15 0,1-9-23 16,0 17-1-16,0-17-48 0,-2 13-18 0,2-13-76 16,0 0-8-16,-1 11-87 0,1-11-17 0,0 0-46 15,0 0-47-15,0 0-427 0,0 0-313 0</inkml:trace>
  <inkml:trace contextRef="#ctx0" brushRef="#br0" timeOffset="249.43">25552 7016 388 0,'0'0'412'0,"-14"-4"-51"0,14 4-45 0,-6-4-54 16,6 4-44-16,0 0-44 0,-6-6-34 0,6 6-31 15,0 0-17-15,0 0-11 0,0 0-11 0,4-6-18 16,-4 6 1-16,12-2-18 0,-12 2 10 0,16-4-25 15,-16 4-2-15,17-1-6 0,-17 1 4 0,20 0-4 16,-8-3-7-16,1 3 4 0,-2 0-15 0,2-1-7 16,0 1-47-16,0 0-51 0,0-1-39 0,-1 1-98 15,1-1-103-15,0-2-265 0,1 2-128 0</inkml:trace>
  <inkml:trace contextRef="#ctx0" brushRef="#br0" timeOffset="802.37">26790 6683 327 0,'0'0'471'0,"3"-9"-54"0,-3 9-50 0,0-13-49 16,0 13-52-16,0 0-56 0,0 0-48 0,1-8-19 15,-1 8-2-15,0 0 4 0,-4 14-7 0,4-4-3 16,-4-1-25-16,2 5 18 0,-2-2-19 0,0 5 14 15,0 3-21-15,1-2-2 0,-1 4 0 0,2-3-3 16,-3 3 3-16,0-1-18 0,2 2-4 0,-1-5-18 16,0 2-2-16,1 0-20 0,-1 1-28 0,-1-1 22 15,3-3 0-15,-1-2-14 0,0 2 1 0,0-4-10 16,0-1-4-16,2 0-31 0,-3-2-24 0,4-2-54 16,0-8-40-16,-2 14-99 0,2-14-44 0,1 9-133 15,-1-9-67-15,0 0-420 0,0 0-474 0</inkml:trace>
  <inkml:trace contextRef="#ctx0" brushRef="#br0" timeOffset="1267.93">26783 6755 105 0,'1'-15'516'0,"0"3"-97"0,2-1-49 15,-1 2-54-15,2-1-40 0,1 1-66 0,-1 3-44 16,6-5-38-16,-3 4-23 0,0-1-22 0,2 0-15 15,2 4-16-15,-1-3-4 0,-2 5-13 0,4-2 1 16,-3 2-14-16,0 2-6 0,4 1-2 0,-13 1 0 16,17 0-5-16,-17 0 0 0,16 2-1 0,-16-2-1 15,13 7-3-15,-13-7 5 0,8 14 7 0,-5-8-13 16,-3-6 10-16,2 13-26 0,-4-3 48 0,-1-2-30 16,-1 0 44-16,0 5-28 0,-4-4 34 0,0 1-25 15,0-3 33-15,-1 3-26 0,-1 0 24 0,2-4-23 16,-2 2 26-16,1 1-28 0,2-3 24 0,-2-1-21 15,2-2 19-15,7-3-25 0,-11 11 13 0,11-11-25 16,-7 5 14-16,7-5-25 0,0 0 18 0,0 0-25 16,0 0 18-16,0 0-24 0,7 7 20 0,-7-7-23 15,11 4 19-15,-11-4-18 0,16 4 17 0,-8 1-21 16,0-3 23-16,2 3-19 0,-2 1 15 0,-2 0-20 16,4 1 22-16,-2-2-21 0,-2 3 2 0,1 1 6 15,-1-1 3-15,-2 2 1 0,0 2 14 0,-1-5 33 16,-1 3 2-16,-2 0 27 0,0-2-2 0,-2 2 11 15,-3 0-11-15,2 1-8 0,0-3-14 0,-5 1-3 16,2-2-15-16,-1 3-9 0,-2-3-7 0,-1-1-18 16,1 0-43-16,-1-1-37 0,-1 0-82 0,0-3-51 15,0 2-125-15,-1-2-59 0,0 0-106 0,12-2-419 16,-21 0-491-16</inkml:trace>
  <inkml:trace contextRef="#ctx0" brushRef="#br0" timeOffset="2773.44">26425 6271 264 0,'0'0'308'0,"0"0"-60"0,0 0-32 0,0 0-26 16,0 0-31-16,0 0-26 0,0 0-17 0,0 0-11 0,0 0 1 15,0 0-8-15,-1 10 3 0,1-10 6 0,-1 11 0 16,1-11 0-16,-2 13-4 0,2-13-3 15,-1 17-5-15,-1-10-10 0,2-7 10 0,-1 20-2 16,-2-12-3-16,2 4-2 0,0-1-1 0,-3 0-5 16,3 3-3-16,-3-4-6 0,4 4-6 0,-2-2 4 0,0 0-1 15,-3 2-5-15,4 0-3 0,-2 0-21 0,-1-1 16 16,3 1-23-16,-4 2 14 0,4-1-14 0,-2-1 16 16,-1 2-12-16,3-3 9 0,-1 3-17 0,-2 0 14 15,1-3-13-15,2 3 13 0,-2 1-4 16,1-4 1-16,-1 4 2 0,0-1 2 0,2-1-1 0,-2 1 5 15,0 0-4-15,2 0-1 0,-2 1-2 0,3-3-2 16,-4 2 0-16,1 1-4 0,1-1-2 16,1 1 1-16,-2 1-6 0,1-4-1 0,0 3-6 15,2 1 0-15,-5-2-2 0,3 5 2 0,-1-4 1 16,2 0-6-16,-2 0-3 0,2 1 8 0,-1-1-5 0,-1 0-1 16,2 1-9-16,0-1 10 0,-1 2-10 0,0-3 9 15,0 4-12-15,1-3 9 0,0 4-13 16,-2-5 12-16,3 3-11 0,-2-2 13 0,1 0-19 15,1-1 22-15,-4 0-14 0,0 2 11 0,4 2-2 0,-1-1-1 16,-1-2-2-16,-1 1 4 0,1-2-6 0,0 4-2 16,0-3 0-16,1 3 0 0,-2-2-2 0,3-3 1 15,-3 2 3-15,1-1-6 0,-1 0 1 0,0 0 1 16,2 1 5-16,-1-1-5 0,1 1-2 16,-1-1 3-16,1-1 0 0,-4 2-1 0,4-3 3 0,-1-1-48 15,0 5 56-15,-2-4-47 0,3 4 48 0,-1-2-47 16,0-2 60-16,-3 3-58 0,3 0 54 0,1-1-52 15,-1-1 50-15,1 3-45 0,-3-2 48 0,2-1-44 16,0-1 44-16,0 3-50 0,-1-2 50 16,2 0-2-16,-2 3-5 0,1-5-7 0,-1 2 1 0,2 2 3 15,-2-1-8-15,2-1-6 0,-1-1 3 0,1 3 0 16,-2-2 1-16,0 0-4 0,3 1 0 0,-2-2 2 16,0 1 2-16,-1-1-2 0,1 0-7 0,2 3 5 15,-2-3 1-15,0 0-1 0,2 1 0 16,-2-1-1-16,-1 2 3 0,3-3-3 0,-2 2 3 15,0-2-3-15,1 1 0 0,1 1 0 0,-1-2 7 0,-2 0-2 16,3 1 0-16,-2 1-3 0,0-2 4 0,1 1 5 16,1-2-2-16,-1 2-7 0,0 0 8 0,-2 0-2 15,3-1 3-15,-1-1 4 0,-1 2 5 0,1-1 0 16,1 1-38-16,-2-2 38 0,0 4-23 0,1-6 39 16,-1 5-45-16,-1-5 46 0,3 6-47 0,-2-5 46 15,0 4-48-15,2-6 48 0,-1 5-51 0,0-4 24 16,-3 4-17-16,4-1 44 0,0-2-42 0,-1 0 42 15,-1 0-35-15,2 1 1 0,-1 0 6 0,-1 0-4 16,1-1 3-16,1 0 4 0,-2 2-1 0,1-2 0 16,1 0 0-16,-2 3 0 0,2-3-3 0,-2 3 0 15,-1-3 1-15,3 1-2 0,-2 0 0 0,0 0 6 16,1 1-8-16,-1 1-3 0,2-4 7 0,-2 4 27 16,1-4-31-16,-2 5 25 0,2-5-31 0,0 4 27 15,-1-1-30-15,2-1 27 0,-3 0-29 0,0 4 28 16,3-5-26-16,-2 3 26 0,0-2-32 0,-2 2 31 15,3 1-27-15,-1-3 20 0,-1 2-19 0,3-1 29 16,-2 2-28-16,0-2 25 0,0 3-24 0,-1-4 22 16,3 3-11-16,-1 0 1 0,-2-2-15 0,2 0 24 15,0 0-23-15,-2 2 23 0,3-4-24 0,-1 5 21 16,0-4-21-16,-2 2 25 0,3 2-23 0,-2-4 25 0,2 5-18 16,-3-5 21-16,3 4-12 0,0-3 9 15,-2 3-15-15,2-1 30 0,0-1-20 0,-2 2 15 16,2-1-17-16,-1 0 9 0,0 0-11 0,-1-1 3 15,2 2-8-15,-2-1 7 0,2-1-12 0,-2 3 12 0,2-2-10 16,0 2 7-16,-3-1-12 0,1-1 1 16,2 1 0-16,-2-1 8 0,2 1-7 0,-3 0 9 15,3 0-11-15,-3 2 2 0,2-1 0 0,-2-1 4 0,0 1-2 16,2 5 0-16,-2-4-1 0,1 2 1 0,-1-1-5 16,2 1 3-16,-2 1 0 0,1-2 1 0,-2 2-2 15,0-1 1-15,3 1-2 0,-3 2-1 0,0-2 4 16,3 1 6-16,-2-2-10 0,-2 2 6 0,5 1-6 15,-4-2 2-15,2-1-9 0,-1 1 10 0,2-3-10 16,-3 2 10-16,1-2-14 0,1-1 6 0,0-1-19 16,0-2 9-16,0-1-38 0,0-1 8 0,1-2-65 15,-1 2-42-15,1-3 7 0,1-9-112 0,-1 12-1 16,1-12-86-16,0 0-75 0,0 0-102 0,0 0-105 16,0 0-403-16,-4-12-645 0</inkml:trace>
  <inkml:trace contextRef="#ctx0" brushRef="#br0" timeOffset="4637.93">27865 6386 122 0,'-3'-9'226'0,"3"9"-2"15,0 0-71-15,-2-14 29 0,2 14-59 0,0 0 29 16,-3-10-64-16,3 10 25 0,0-9-51 0,0 9 41 15,0 0-38-15,-2-9 36 0,2 9-45 0,0 0 44 16,0 0-38-16,0-9 44 0,0 9-27 16,0 0 26-16,0 0-25 0,0 0 2 0,-4-8-9 0,4 8-1 15,0 0-10-15,0 0-6 0,0 0 2 0,0 0-2 16,0 0 0-16,0 0 4 0,-4 8 5 0,4-8-10 16,-5 8-2-16,5-8 0 0,-1 15 1 0,1-15-4 15,-5 14 2-15,3-1 1 0,0-4 0 0,-1 5-2 16,2-1-4-16,-1 0 2 0,-2 0-2 0,0 2 4 15,4 5-1-15,-3-4-4 0,0 0-1 0,0 5-2 16,0 2-3-16,1-3 0 0,0 2-5 0,0-1-3 16,-1 2-17-16,1 1 18 0,-1-2-16 0,1 2 18 15,-1 0-16-15,1 0 17 0,1 2-15 16,-2-3 16-16,1 3-11 0,1-1 13 0,1-1-13 0,-4-1 17 16,4 3-16-16,-2-1 13 0,0 1-9 0,1-2 10 15,1 3-7-15,-1-2 6 0,0-1-10 0,-1 1 2 16,2 1-7-16,-3-3 8 0,3 3-7 0,-2-1 0 15,0-2-1-15,2 2-3 0,0-1-1 0,0 0 4 16,0 0-4-16,-1-2 0 0,1 1-1 16,-2-1-2-16,2 1 4 0,0-4-6 0,-1 4 3 0,1 0-5 15,-3-2 5-15,3-1-6 0,-1 1 5 0,0 0-4 16,0-2 5-16,-1 2-4 0,2-3 7 0,-2-1-5 16,-1 2 0-16,3 1 1 0,-1 0 1 0,-1-2-3 15,1-1 2-15,1 3 1 0,-2-2 0 0,-1-1 0 16,3 1 0-16,-2 2 2 0,0-3-6 0,1 0-2 15,1 2 3-15,-2-3 0 0,1 1-5 0,1 3 2 16,-3-3-1-16,1 1-1 0,0 0 0 0,2 1 3 16,-1 3-3-16,-1-6-4 0,1 2 4 0,-1-1 0 15,0 1-1-15,2-1-1 0,-2 4 0 0,0-5-1 16,2 2-1-16,-2 0 8 0,-1 1-8 0,3-3-2 16,-2 2 4-16,0 2 0 0,1-4 0 0,1 1-1 15,-1 2 6-15,-2-3-6 0,3 1 4 0,-1 1 0 16,0 2-2-16,-2-4-4 0,3 1 10 0,0 1 2 15,-2-2 1-15,2 0 0 0,-3 1-2 0,3 0 3 16,0-3-4-16,-1 4-3 0,1-3 6 0,-2 1-1 16,1 2-3-16,1-4 1 0,0 2-5 0,0-3 5 15,-2 3-2-15,2 0-1 0,-2-3-33 0,2 4 32 16,-1-1-24-16,-1-2 37 0,0 1-32 0,1-1 33 16,1 1-30-16,-1-2 28 0,0 3-20 0,-1-1 12 15,1-3-22-15,0 4 33 0,-1-3-28 0,0 3 27 16,0-4-29-16,1 4 27 0,0-3-24 0,-2 0 22 15,1 2-28-15,1-3 25 0,-1 3-27 0,2-3 24 16,-2 2-24-16,0-1 26 0,-1 2-28 0,1-2 27 16,1 1-26-16,-1-1 23 0,0-1-19 0,2 2 18 15,-2-1-23-15,-1 2 26 0,2-5-5 0,-1 3-16 16,0 0 12-16,-1 1-14 0,2-2-2 0,-1 4 25 16,0-4-3-16,-2 3-5 0,3-1-1 0,0 0 1 15,-3 2-9-15,4-4 8 0,-2 1 0 0,0 1-1 16,0 1-4-16,-1 1 2 0,2-2 1 0,-2 0-4 15,0 0-5-15,0 1 8 0,2-3 2 0,-2 5-5 16,1-5-1-16,-1 0 2 0,1 5-2 0,0-5 3 16,1 4-6-16,-2-4 5 0,2 3 4 0,-2-3-3 0,3 2 2 15,-3-1-2-15,1 1-16 0,0-2 19 16,-1 3-17-16,2-1 20 0,-2-2-18 0,0 4 21 16,0-3-20-16,1 1 19 0,0-2-18 0,-2 4 16 15,3-4-15-15,0 1 17 0,-2 1-16 0,1 0 17 0,0-2-19 16,0 1 20-16,-2 2-21 0,4-2 19 15,-4 1-16-15,3-2 5 0,1 4 0 0,-4-5 1 16,3 3 3-16,0-3 6 0,-1 5-4 0,0-6 2 0,-1 4 3 16,3 0-1-16,-1-1-1 0,-2-1-1 0,3 2 1 15,-2-1-12-15,-1 0 13 0,3 1-4 0,-1-2 9 16,-2 3-14-16,3-4 10 0,-2 2-14 0,0 1 15 16,2-2-13-16,-3 0 13 0,2-1-15 0,-1-1 12 15,2 2-14-15,-2-2 8 0,2-1-7 0,-2 2 14 16,2-2-16-16,-3 1 12 0,3 0-11 0,-2-1 4 15,2-9-15-15,0 15 6 0,0-15-32 0,-1 15 6 16,1-15-44-16,-3 12 18 0,3-12-76 0,0 9 9 16,0-9-102-16,0 0-3 0,-2 9-62 0,2-9-71 15,0 0-98-15,0 0-117 0,-2-8-554 0,2 8-750 16</inkml:trace>
  <inkml:trace contextRef="#ctx0" brushRef="#br0" timeOffset="6960.5">24965 6484 35 0,'0'0'302'0,"0"0"-36"0,0 0-93 15,0 0 23-15,0 0-56 0,0 0 31 0,0 0-61 16,-5-4 0-16,5 4 1 0,0 0-1 0,0 0 8 16,0 0-1-16,0 0 9 0,0 0 14 0,0 0-23 15,0 0-2-15,0 0-4 0,0 0 2 0,0 0-2 16,0 0-3-16,0 0-3 0,0 0-8 0,-7-5-8 16,7 5-6-16,0 0 1 0,0 0-5 0,0 0-7 15,0 0-10-15,0 0 2 0,0 0-5 0,0 0-3 16,0 0-5-16,0 0-5 0,0 0-5 0,0 0-7 15,0 0-7-15,0 0-3 0,0 0-5 0,0 0 2 16,-7 2-6-16,7-2 3 0,0 0 0 0,-3 9 7 16,3-9-1-16,-5 9-2 0,5-9 2 0,-3 10 2 15,3-10-1-15,-4 13-1 0,0-5-11 0,3 0 17 16,-2 2-9-16,3-1 10 0,-4 1-7 0,2 1 5 16,-1 0-6-16,2 3 13 0,-2-1-6 0,2-1 6 15,-3 0-8-15,4 5 12 0,-2-3-6 0,-1 0-2 16,1 1 7-16,-1-1-3 0,1 2 0 0,2-2 4 15,-2 2-1-15,1 2-2 0,-2-3 0 0,2 2-1 16,0 1-2-16,0-1-3 0,0 1 1 0,1 0-2 16,-3 3 0-16,1-3-4 0,2 1 1 0,-1 1-2 15,-3-1 2-15,4-1 0 0,-1-2-4 0,-1 5-2 16,0-4 2-16,1 0-3 0,0 1-1 0,-2 1-1 16,3-3 0-16,-1 6 1 0,-2-4-4 0,3 3-1 15,-2-3-5-15,-1 2 2 0,2-3 4 0,1 4-1 16,-3-3-1-16,1 2 0 0,-1-1 0 0,2 0 1 15,0-3-5-15,-2 2-5 0,2-2 7 0,-2 4-1 16,2-7 0-16,-3 5 0 0,4-2-2 0,-2 1-1 16,0-3 4-16,0 5-2 0,0-5 1 0,2 4-11 15,-5-2 11-15,5 0-3 0,-4 1-42 0,3-4 50 16,0 3-43-16,-2 0 48 0,2 0-41 0,-2-1 42 0,1-1-41 16,1 0 43-16,-2 3-47 0,3-5 48 15,-2 4-46-15,-1-3 48 0,1 3-44 0,1-4 44 16,0 4-51-16,0 0 10 0,0-4 28 0,-1 5-25 15,1-4 3-15,0 6 3 0,-1-5 0 0,2 1 44 16,-3-2-52-16,1 1 48 0,2 2-52 0,-2-1 49 16,-2-2-50-16,4 4 49 0,-1-5-34 0,-2 0 28 15,3 2-47-15,-2 0 41 0,-1 1-40 0,3-2 47 16,-1 1-47-16,0 0 44 0,-1 1-40 0,0-1 42 16,0 2-42-16,1-4 41 0,1 3-47 0,-1 1 48 0,-2-2-48 15,2 0 50-15,-1 1-49 0,-1 1 44 16,0-2-39-16,1 0 40 0,2 1-46 0,-1-3 45 15,-1 3-45-15,-1-1 50 0,1 2-40 0,2-3 38 16,-4 2-44-16,3-2 35 0,0 3-37 0,-1-1 46 0,0-1-45 16,1 0 45-16,-1-1-47 0,-1-1 47 0,3 4-46 15,-4-3 51-15,2 2-51 0,1-1 45 0,1 1-45 16,-2-1 46-16,-1-1-45 0,3 1 45 16,-3-1-39-16,2 2 2 0,-1-3-1 0,0 3 0 0,1-2 8 15,-2 2-3-15,2-3 5 0,0 2-2 0,-2-1 4 16,1 0 1-16,1 1 6 0,-3-2-7 0,4 3 1 15,-1-2 1-15,-1 0 16 0,1 0-20 0,-3 1 2 16,2-2 3-16,0 2-54 0,-3-1 67 0,4 2-55 16,-2-2 59-16,1 0-7 0,-1 3-1 0,-2-3 11 15,4 2-10-15,-1-3-6 0,-1 3-2 0,0-3-4 16,-1 2 4-16,1-1 0 0,1 2 0 0,1-2 5 16,-2 1-4-16,1-1-2 0,-1-2 2 0,-2 4-2 15,5-2 0-15,-4-1 4 0,4 0 6 0,-2 2-9 16,-1-4 1-16,2 4-1 0,-3-3 0 0,4 2 0 15,-1 0-1-15,-2 0 2 0,1-3 9 0,0 4 24 16,-1-2-43-16,0 1 37 0,1-2-40 0,1 3 38 16,-2-4-42-16,-1 5 32 0,3-4-30 0,-1 1 11 15,-1 0 7-15,1-1 17 0,0 3-38 0,0-2 36 16,0 1-36-16,-1-2 33 0,-1 2-35 0,3-2 36 0,-1 2-37 16,-1-2 36-16,-1 4-29 0,3-4 22 0,-1 3-30 15,-1-4 37-15,0 3-35 0,3 1 35 16,-4-2-36-16,0 1 4 0,2 1 4 0,-2-2 1 0,3 1 1 15,-2 0 2-15,1-1 1 0,-1-1 4 0,2 5-1 16,-2-4 4-16,1-1 0 0,-1 0-1 16,2 3 1-16,-3 1-1 0,2-4 0 0,-1 1 8 15,1 0-8-15,2-1 4 0,-2 2-3 0,0-2-2 0,-1 1 2 16,2 1 1-16,-1-1 5 0,0 0-6 0,-1 0 1 16,1 0 1-16,0 0-58 0,1-1 70 0,0 1-66 15,-2 2 73-15,1-2-58 0,-2 0 62 0,4 2-65 16,-2 0 68-16,0 0-8 0,0-2 6 0,-1 3 1 15,2-2-17-15,1-1-7 0,-4 3-1 0,1 0-2 16,2-1 2-16,-1-2-1 0,-1 4-6 0,2-6 5 16,-2 4 0-16,2 0 1 0,-3-1-3 0,3-1 8 15,-2 2-7-15,2 1-2 0,-3-4 0 0,4 3 1 16,-2 0 1-16,0 0 5 0,0 0-5 0,0 0-2 0,0 0 3 16,2-1-1-16,-3 3-1 0,0-4 2 0,0 1 4 15,3 3-6-15,-2-2 0 0,0 1 1 16,2-1-1-16,-4-1 3 0,4 3 6 0,-3-1-7 15,1-1 0-15,2 1 1 0,-2-1 3 0,0 2-3 0,1-2 0 16,0-2 5-16,-1 2-6 0,2 0 0 16,-3 0-2-16,1-1 1 0,2-1 0 0,-2 0 5 15,-1 0-6-15,2 1 2 0,1-2-2 0,-1 0 1 0,-1-1-2 16,1 0 1-16,1-1-1 0,-2 1 1 0,-1 0 2 16,3-1-3-16,0 1 0 0,0-10 0 0,-2 15 4 15,0-8-9-15,2-7-17 0,-2 17-19 0,2-17-27 16,-3 11-37-16,3-11-41 0,0 0 0 0,-4 7-111 15,4-7-14-15,0 0-140 0,0 0-61 0,-11-2-116 16,11 2-504-16,-3-13-710 0</inkml:trace>
  <inkml:trace contextRef="#ctx0" brushRef="#br0" timeOffset="8891.94">25038 7477 35 0,'0'0'229'16,"0"0"-47"-16,-11 0-16 0,11 0-22 0,0 0-10 0,0 0-5 15,0 0-10-15,-10 3-10 0,10-3-10 0,0 0 15 16,0 0-34-16,0 0-6 0,0 0 3 0,0 0-9 16,0 0-5-16,-11 1-4 0,11-1-4 0,0 0-8 15,0 0 7-15,0 0 7 0,0 0-1 0,0 0 5 16,0 0-4-16,0 0 6 0,0 0-39 0,3 10 48 15,-3-10-38-15,0 0 53 0,6 5-43 0,-6-5 37 16,0 0-42-16,12 4 45 0,-12-4-34 16,9 4 33-16,-9-4-35 0,11 2 32 0,-11-2-32 15,14 4 21-15,-14-4-23 0,17 2 27 0,-17-2-22 0,20 3 9 16,-8-3-25-16,0 1 17 0,1 1-26 0,0 0 22 16,0-2-22-16,1 2 16 0,-1-2-26 0,1 0 22 15,2 0-23-15,-3 0 15 0,4 0-19 16,-2 0 26-16,2 0-21 0,1-2 14 0,1 2-20 15,1 0 15-15,-2-4-26 0,3 3 22 0,-2 1-21 0,1-1 15 16,3 1-19-16,-4-2 16 0,2 2-13 0,1-2 13 16,0 2-18-16,-2-2 19 0,0 2-14 0,2-2 10 15,-3 2-14-15,3 0 18 0,-3 0-15 0,0 0 15 16,1 0-11-16,0 0 15 0,-2 0-15 0,1 0 13 16,-1 0-14-16,1 0 15 0,-1 0-11 0,2 0 12 15,-1 0-14-15,-1 0 11 0,1 0-12 0,2 0 16 16,-3 0-18-16,2 0 10 0,2 2-13 0,-5-2 13 15,3 0-14-15,0 0 12 0,-2 0-13 0,0 2 9 16,0-2-9-16,3 0 11 0,-5 0-9 0,3 2-1 16,-1-2-4-16,0 2 16 0,1-2-16 0,-1 0 11 15,0 1-10-15,1-1 8 0,-2 0-7 0,-1 0 11 16,0 1-11-16,4-1 11 0,-1 0-11 0,-4 0 9 16,5 2-9-16,-5 0 12 0,3-2-14 0,-1 0 12 15,2 2-12-15,-2-2 12 0,0 0-9 0,3 0 8 16,-4 3-8-16,3-3 8 0,-2 0-9 0,2 1 10 15,0 1-9-15,0-2 9 0,-2 1-9 0,2-1 7 16,2 0-8-16,-2 0 9 0,-1 0-6 0,2 2 6 16,-2-2-12-16,1 0 13 0,2 1-13 0,-2-1 9 15,-1 0-10-15,2 0 15 0,-2 2-13 0,1-2 11 16,-2 2-12-16,1-2 12 0,1 0-12 0,-6 2 11 16,7-2-9-16,-6 0 8 0,4 1-6 0,-1-1 7 15,-1 0-7-15,0 0 9 0,0 2-7 0,0-2 4 16,3 0-7-16,-3 0 8 0,0 2-10 0,-1-2 12 15,3 0-12-15,-2 0 11 0,1 0-10 0,-1 0 9 16,0 0-5-16,2 0 2 0,-4-2-6 0,3 2 8 16,-2 0-8-16,3 0 8 0,-4 0-9 0,4-2 6 15,-4 2-6-15,4 0 11 0,-5 0-10 0,5 0 5 16,-3 0 6-16,2 0-4 0,-2 0-1 0,2 0 0 16,-2 0 1-16,0 0-4 0,3 0 4 0,-4-1-4 15,4 2-7-15,-3-2 7 0,3 1 4 0,0 0-2 16,1 0-1-16,-2 0 0 0,1 0 1 0,1 0 1 15,-4 0-2-15,3 0 1 0,0 0-7 0,1-2 8 16,-1 2-5-16,1 0 4 0,-1-2-8 0,-1 2 9 16,-1 0-7-16,0-2 4 0,0 2-3 0,-2-1 6 15,4 1 2-15,-3-2-2 0,0 2-6 0,0 0 7 16,2-1-8-16,-2 1 10 0,0-2-9 0,0 2 9 16,2-1-10-16,-4 1-5 0,5-3 16 0,-4 3-2 15,5 0-2-15,-5-2-3 0,4 0 3 0,-4 0 1 16,4 2-2-16,-4-1-4 0,3 0 4 0,-1 1-1 15,1-2-2-15,0 0 2 0,-1 0 0 0,2 0 1 16,-3 2 0-16,1-1-4 0,1 0 3 0,0 1 2 16,0-2-4-16,-2 2 3 0,3-2-1 0,-1 1-3 0,2 0 2 15,-2 1 0-15,0-2 1 0,0 0 0 0,2 0-15 16,0 1 17-16,-2 1 0 0,1-1-2 16,0 0-1-16,0-2 4 0,0 1-3 0,1 2 0 0,0-1-2 15,-1-1 2-15,4 1-1 0,-2 1 1 0,-1 0 2 16,2-3-3-16,-1 3 5 0,3 0 3 15,-1 0 5-15,1-2-2 0,-1 2 6 0,2 0-1 0,-1 0-4 16,5-1 4-16,-2 1-1 0,2 0 0 0,0 0-1 16,-3 0 3-16,5 0 4 0,-1 0-9 0,-1 1 6 15,2-1 4-15,0 2-4 0,2-2-3 0,-4 0 2 16,3 0 2-16,-4 3-9 0,6-3 11 0,-5 0-3 16,2 0-1-16,-2 0-4 0,0 0-3 0,0 0 5 15,-5 0-11-15,-1 0 7 0,1 0-1 0,0 0-4 16,-3-3-3-16,1 3 2 0,-2-3 1 0,-3 3-11 15,2-3 11-15,-1 2-4 0,-2 1 0 0,0-1 1 16,-1-1-1-16,2 2-1 0,-2-4-1 0,-1 4-9 16,0-2-1-16,-1 0-20 0,0 0-30 0,-1 0-42 15,-2 1-50-15,-9 1-71 0,13-7-76 0,-13 7-111 16,11-8-77-16,-11 8-535 0,0-11-633 0</inkml:trace>
  <inkml:trace contextRef="#ctx0" brushRef="#br0" timeOffset="10902.27">25134 6481 137 0,'0'0'230'0,"0"0"-103"0,0 0 29 0,0 0-58 16,0 0 37-16,-12 0-54 0,12 0 39 0,0 0-56 15,0 0 38-15,0 0-50 0,0 0 33 0,0 0-35 16,-12-1 49-16,12 1-49 0,0 0 50 0,0 0-48 15,0 0 44-15,0 0-49 0,0 0 39 16,0 0-50-16,0 0 2 0,0 0-5 0,0 0-2 16,0 0 0-16,0 0-4 0,0 0-10 0,-9-3-3 0,9 3 0 15,0 0 6-15,0 0 7 0,0 0 9 0,0 0 9 16,0 0 6-16,10-1 14 0,-10 1-4 16,11-2 2-16,-11 2 1 0,10-1-5 0,-10 1-4 0,20-6-1 15,-11 2 3-15,2 2 0 0,3 0-6 0,-1-2-7 16,4 2-9-16,0 0 14 0,3-2-10 0,0 0-6 15,-2 0-3-15,4 1-4 0,-2 1 0 0,2-2-3 16,2 3-2-16,3-3-4 0,-3 3-6 16,3-4 5-16,0 2 1 0,0 1-5 0,0 0 0 15,2-2-1-15,-2 2 1 0,4 1-1 0,-2-3 5 16,1 2-1-16,0-1-3 0,0-2-6 0,0 4 20 0,0 0-2 16,0-2-4-16,0 2 0 0,0 0-3 0,-2 1 0 15,2-1-3-15,-2 1 3 0,1 0-5 16,-2-3-2-16,0 3 2 0,3 0 5 0,-2-1-4 15,-2 1 2-15,1 0 1 0,0-2 3 0,1 2 0 16,0 0 2-16,1 0-9 0,-4 0 7 0,5-1-1 0,-2 1 2 16,0 0 0-16,1-2-6 0,-1 2-1 0,2 0 1 15,-3 0-5-15,3-1 0 0,-2 1-1 0,0 1 1 16,2-1-2-16,-3 0 3 0,1 0 4 0,-1 2-3 16,1-2-1-16,-2 0 2 0,1 1-1 15,0-1 0-15,-1 2-4 0,-3-2-6 0,0 0 9 0,-1 1-1 16,2-1 2-16,-2 0-3 0,-1 3 2 0,3-3-4 15,-4 0 1-15,3 0-1 0,-2 0-4 0,1 0 4 16,-3 1 0-16,4-1-4 0,-3 0 4 0,3 0 0 16,-3 1-2-16,0-1 2 0,2 0 1 0,0 1-2 15,-2-1 0-15,1 3-3 0,0-3-6 16,1 1 10-16,1-1-1 0,-2 1-2 0,2-1 3 0,-2 1-1 16,1-1-2-16,-1 0 0 0,3 0 3 0,-4 3-5 15,3-3-2-15,-2 0 2 0,2 1 0 16,-3-1 1-16,3 0-2 0,-1 0 1 0,-3 3 1 15,4-6-1-15,-2 6-1 0,0-3 1 0,2 0-2 16,-2 1-7-16,0-1 11 0,0 0-2 0,2 1 1 0,-2-1 0 16,2 0-1-16,-2 0 1 0,-1 0-1 0,3 0 0 15,-3 0-1-15,1 0-3 0,1 0 3 0,-1 0 0 16,0 0 1-16,0 0 0 0,-1 0-17 16,1 0 18-16,0-1-16 0,-1 1 20 0,1-1-19 0,0 1 17 15,-2 0-17-15,3-3 21 0,0 3-16 0,-3-4 15 16,3 4-22-16,-2-1 25 0,-2 1-18 0,4-1 16 15,-2 0-16-15,-1 1 17 0,0-3-20 0,3 3 20 16,-3-1-16-16,0 1 17 0,2-1-24 16,-1 0 26-16,0 1-21 0,-4-3 18 0,7 3-15 15,-4-1 12-15,-1 1-14 0,2 0 19 0,-2-2-25 0,3 2 25 16,-2-1-2-16,-2 1-2 0,4-2-4 0,-2 1 3 16,-1 1-3-16,1 0-1 0,-1-3 0 15,1 3-16-15,1-1 17 0,-2-1-20 0,1 2 24 16,2 0-18-16,-4 0 18 0,3-4-18 0,-4 4 15 0,4 0-12 15,-2 0 14-15,-2-2-16 0,4 2 16 0,-2-1-19 16,0 1 22-16,0-3-18 0,-1 2 20 0,3 1-19 16,-4-1 19-16,3 1-20 0,-1-2 18 0,0 2-18 15,3-2 19-15,-2 1-20 0,-2 1 16 0,2-1-14 16,0-2 16-16,0 3-21 0,0-1 25 0,0 0-20 16,1 1 17-16,-1-3-17 0,1 2 17 0,0 1-15 0,-3-1 17 15,5 1-19-15,-3-2 18 0,1 0-16 0,0 2 16 16,-1 0-15-16,0 0 13 0,0-1-15 15,-2-1 17-15,3 2-18 0,-3-1 18 0,0 1-18 16,-1-2 15-16,-2 2-17 0,3-1 19 0,3 1-20 16,-4-2 22-16,0 1-17 0,3 1 16 0,-3 0-17 15,1-3 18-15,0 3-19 0,2 0 20 0,-1-3-21 16,-1 2 19-16,0 1-17 0,0-2 17 0,3 1-19 16,-4 1 21-16,4-3-18 0,-3 3 16 0,2 0-24 0,-1 0 26 15,0-2-19-15,0 2 17 0,0-2-16 16,-1 2 12-16,-2 0-10 0,0-2 12 0,3 2-16 15,-4-1 20-15,3 1-20 0,-2-1 19 0,2 1-21 16,-2 0 20-16,0 0-19 0,1-2 18 0,2 0-18 0,-2 2 16 16,-2-1-16-16,2 1 17 0,0 0-17 0,-2 0 18 15,4-3-20-15,-4 3 22 0,0 0-21 0,2-1 20 16,0 1-17-16,-2-1 14 0,2 1-14 0,-2 0 16 16,2-2-23-16,-2 2 24 0,3 0-18 0,-3 0 16 15,3 0-15-15,-1 0 15 0,1 0-15 0,-4 0 20 16,2-2-22-16,0 2 34 0,-1 0-14 0,0 0 28 15,-2 0-15-15,1-1 27 0,-2 1-21 0,-11 0 25 16,21-1-20-16,-21 1 15 0,16-2-14 0,-16 2 19 16,17 0-26-16,-17 0 17 0,12-3-29 0,-12 3 14 15,12-2-29-15,-12 2 17 0,7-4-60 0,-7 4-33 16,6-3-88-16,-6 3-71 0,0 0-73 0,4-9-128 16,-4 9-99-16,-5-8-399 0,5 8-507 0</inkml:trace>
  <inkml:trace contextRef="#ctx0" brushRef="#br0" timeOffset="14597.12">28638 6728 437 0,'0'0'301'0,"0"0"4"0,0 0-84 0,2-12 7 16,-2 12-50-16,0 0 0 0,1-11-56 15,-1 11 1-15,0 0-27 0,1-9-2 0,-1 9 0 16,0 0-3-16,0-10 5 0,0 10-2 0,0 0 9 16,0 0 0-16,0-11-4 0,0 11-3 0,0 0-9 15,-4-10-9-15,4 10-9 0,-4-6-8 0,4 6-8 0,-9-6-9 16,9 6 1-16,-10-3-3 0,10 3-10 0,-13-5-2 15,13 5-5-15,-17-2-5 0,17 2-3 16,-18 0-4-16,18 0-2 0,-21 2-2 0,10-1 1 16,0 0 0-16,-3 3-5 0,4-2-1 0,-4 2 0 15,3-1-3-15,0 2 1 0,0 0 1 0,1 2-8 16,-2-4 4-16,2 3 0 0,2-2 5 0,-2 5-1 16,4-4-2-16,-1 1-2 0,2 0 2 0,-2 0-1 15,2 0 0-15,5-6 0 0,-7 11 1 0,7-11-3 0,-5 12-8 16,5-12-4-16,-1 12 19 0,1-12 1 15,3 14-1-15,-3-14-3 0,2 13 1 0,0-4-2 16,2-3-21-16,0 1 22 0,0 3-22 0,2-3 31 16,2 0-26-16,-2 4 20 0,1-3-25 0,2 2 20 15,0 2-25-15,0 0 20 0,1 1-6 0,-2-3-7 0,2 3-10 16,-3 0 5-16,2-1-3 0,0-1 3 16,-1 2 4-16,-2-3 2 0,1 2 1 0,-3-2 5 15,3 2 3-15,-4-1 1 0,1-2-2 0,-2 3 6 0,1-5 0 16,-1 3 6-16,-2-10-6 0,0 14-4 0,0-14 12 15,0 15 0-15,0-15 5 0,-5 12 7 16,5-12 1-16,-5 10 4 0,5-10 9 0,-11 10 7 16,11-10-16-16,-11 4 24 0,11-4 1 0,-14 2 2 15,14-2 5-15,-15-2-1 0,15 2 1 0,-17-3-5 0,8 0-2 16,-3-1-7-16,4-2-8 0,0 2-17 16,-3-3 15-16,2 2-20 0,2-3 14 0,-4 2-19 15,5 0 12-15,-1 1-19 0,1-3 14 0,-1 1-19 0,1 0 11 16,2 1-38-16,0 0 2 0,-1 0-54 15,5 6-5-15,-4-10-71 0,4 10 7 0,-4-13-101 16,4 13-14-16,2-10-61 0,-2 10-66 0,5-12-350 16,-5 12-254-16</inkml:trace>
  <inkml:trace contextRef="#ctx0" brushRef="#br0" timeOffset="15132.71">28686 6863 315 0,'0'0'421'0,"0"0"-84"0,0 0-67 0,0 0-63 16,0 0-27-16,10 2-39 0,-10-2-12 16,0 0-23-16,0 12-55 0,0-12 33 0,0 9-56 15,0-9 39-15,-3 16-53 0,3-16 38 0,0 14-8 0,0-2-8 16,0-5-9-16,0 5-3 0,0-3-10 0,0 2-1 15,3-1-5-15,-1-1 1 0,1 4-2 0,-1-4 0 16,2 1-11-16,0 1-4 0,1-5-10 16,2 3-2-16,-1-2-6 0,-6-7-6 0,10 8-4 15,-10-8-6-15,14 4-3 0,-14-4-4 0,16 4-1 0,-16-4-1 16,16-6 11-16,-16 6-4 0,16-6 9 0,-9 4 7 16,2-4 6-16,-1-1 9 0,1-1 4 0,-3 4 4 15,1-6 14-15,-1 0-29 0,-2 3 45 0,3-4-27 16,-3 1 40-16,1 1 2 0,-1-2-5 0,0 1 15 15,-1-1-16-15,-1 1 14 0,0 1 4 0,-1-1 5 16,1 2 4-16,-2-2-7 0,3 2 4 0,-3 8-3 16,0-11-49-16,0 11 43 0,0-14-49 0,0 14 38 15,1-8-51-15,-1 8 44 0,0 0-46 0,0-10 46 16,0 10-46-16,0 0 46 0,0 0-43 0,0 0 45 16,-4 9-46-16,4-9 53 0,0 9-50 0,0-9 45 15,-1 15-47-15,1-15 46 0,0 13-42 0,1-2 43 16,-1-3-39-16,3 2 33 0,-3 0-45 0,1-1 47 15,1 1-48-15,1 0 44 0,-1 2-44 0,3-2 48 16,-3-2-10-16,0 2-6 0,3-3-4 0,-3 3-10 16,4-4-20-16,-4 1-80 0,2-1 8 0,-4-6-56 15,9 13-54-15,-4-10-81 0,-5-3-113 0,8 6-152 16,-8-6-56-16</inkml:trace>
  <inkml:trace contextRef="#ctx0" brushRef="#br0" timeOffset="15781.74">29160 6910 93 0,'-2'-11'545'0,"2"11"-131"0,0 0-51 0,-5-9-64 16,5 9-99-16,0 0 10 0,0 0-81 16,-10 6 12-16,10-6-65 0,-6 9 30 0,6-9-58 15,-4 15 40-15,1-6-73 0,1 0 38 0,1 2-14 16,-1-3-4-16,1 2-6 0,1 2-4 0,-1-1-6 15,1-1 0-15,0-2-7 0,-3 6-1 0,3-14-3 0,0 14-4 16,0-4 4-16,0-10-2 0,-2 13-2 16,2-13 3-16,-2 14 4 0,2-14 6 0,0 0-3 15,0 8 0-15,0-8-10 0,0 0 14 0,0 0-6 16,0 0 1-16,0 0-4 0,-3-6-2 0,3 6-1 16,2-12 1-16,-2 12 3 0,3-12-38 0,-1 2 42 0,2 1-35 15,0 2 41-15,-2-4-37 0,2 2 42 0,1 0-42 16,-1-2 35-16,1 5-2 0,0-3 3 0,0 0-12 15,0 3 1-15,-5 6-1 0,10-10 0 16,-10 10 2-16,10-6-6 0,-10 6 1 0,10-1-34 16,-10 1 41-16,10 1-34 0,-10-1 42 0,10 10-7 0,-10-10-7 15,8 8 3-15,-4 2-1 0,0-3-2 0,1 2-1 16,-4-2-2-16,4 3 1 0,-2-2 0 0,-1 0 3 16,0 1-6-16,-2-9 1 0,3 15 2 15,-3-15 0-15,1 13 5 0,-1-13-3 0,0 14 0 16,0-14 3-16,0 8-2 0,0-8 4 0,0 0 7 15,0 0-2-15,-1 8-4 0,1-8 6 0,0 0 0 0,0 0-5 16,0 0-1-16,-1-9 1 0,1 9-4 0,1-14 2 16,-1 14 1-16,3-14-2 0,-2 6-3 0,2-1-20 15,-1-2 31-15,3 1-26 0,-2 1 23 16,2-4-3-16,0 6-2 0,-1-5-3 0,3 5-6 16,-1-2 8-16,-2 1-4 0,3-1-8 0,-1 3 10 0,1 0-4 15,2-1 0-15,-9 7-3 0,15-7 7 0,-15 7-5 16,13-4-4-16,-13 4 6 0,17 0-2 15,-17 0-22-15,15 2 1 0,-5 2 30 0,-1 1-28 16,0 0 24-16,-2 1 5 0,3-1-6 0,-4 2-2 0,1 0 0 16,-1 1-3-16,-1 0 0 0,1 1-7 0,-2 0-1 15,0-2-18-15,-1 3-15 0,-2-1-26 0,-1 0-24 16,0 1-42-16,0-10-62 0,-1 16-10 0,1-6-104 16,-3-3-80-16,-1 3-250 0,0-3-147 0</inkml:trace>
  <inkml:trace contextRef="#ctx0" brushRef="#br0" timeOffset="17900.36">29804 6205 224 0,'0'0'289'16,"0"0"-15"-16,0 0-85 0,0 0 17 0,0 0-76 15,0 0 26-15,0 0-45 0,0 0 33 0,0 0-50 16,0 0 32-16,0 0-45 0,0 0 34 0,0 0-39 0,0 0 18 16,0 0-18-16,0 0 5 0,0 0-16 15,0 0 0-15,-5 3-4 0,5-3-9 0,0 0 10 16,0 0-13-16,-2 11 5 0,2-11-8 0,-2 10 9 15,2-10-17-15,0 8 11 0,0-8-14 0,-4 14 16 0,4-14-12 16,0 14 14-16,-1-5-15 0,1-9 21 0,-2 16-11 16,1-6 13-16,1 0-7 0,0 2 5 0,-2-3-11 15,-1 1 13-15,3 4-11 0,0-2 8 0,-1 0-23 16,0-1 18-16,1 4-12 0,-2-4 17 0,2 4-18 16,-2 1 19-16,2-3 0 0,-2 3 0 0,2-3 0 15,-2 3-4-15,2-2 0 0,-3 1-5 16,3 1-5-16,0-3 0 0,-2 3-3 0,2-3 2 0,-1 3-3 15,1-2-3-15,-3 0-3 0,2 1-4 0,-1-1-1 16,0 1-3-16,2-3-3 0,0 2-5 0,0 2-1 16,-1-4-1-16,-1 3-2 0,2-3-3 0,-1 4 2 15,-1-4-6-15,2 1 10 0,-1 0-8 0,0 1 5 16,1-2-6-16,0 0 11 0,-2 2-10 0,2-1 8 16,-2-1-8-16,2 0 9 0,0-1-12 0,-1 3 11 15,0-4-8-15,-1 4 20 0,2-4-29 0,0 4 17 16,-2-2-12-16,2 0 10 0,-1-1-15 0,-1-1 15 15,2 3-11-15,0-1 7 0,-3 0-11 0,3 2 13 16,-2-4-16-16,2 3 15 0,-1-3-34 0,0 6 23 0,-1-6-6 16,1 3 8-16,1-1 0 0,0 2 1 15,-1-1-2-15,0-1-2 0,1 0 0 0,-1 2-6 16,1-1 9-16,0-1-1 0,-2 1-1 0,1 1 1 16,1-2-2-16,-3 2 0 0,3-2 2 0,0 2-2 0,0-1 3 15,-2-1-4-15,2 2 1 0,-2 0 0 0,2-3-3 16,-1 4-3-16,0-4 8 0,-1 2 0 15,1-2-1-15,1 2 13 0,0-3-17 0,0 2 18 0,-1-1-28 16,0 1-3-16,1-2 16 0,-2 2 16 0,2-3-18 16,0 3 16-16,0 1-17 0,-2-4 12 0,1 2-25 15,-1 1 30-15,0-2-15 0,2 0 11 0,0 2-15 16,0-1 16-16,-1 0-17 0,-1 0 19 0,2-1-19 16,-1 0 14-16,1 0-15 0,-3 2 18 0,3-1-29 15,0-1 27-15,-2 2-15 0,2-3 17 0,-1 1-18 16,-1 0 17-16,2 0-15 0,-1 2 15 0,0-5-16 15,-2 4 13-15,3-1 1 0,0 0 2 0,-1 0-4 16,-2 0-2-16,3 1 0 0,-2 0 0 0,2 1-4 16,-3-1 3-16,1 0-3 0,0 0 1 0,1 1-1 15,1-1 3-15,-2-1-1 0,1 0-17 0,1 0 17 16,-2 0-15-16,1 2 20 0,-1-3-17 0,1 1 19 16,1 2-30-16,-2 2 31 0,0-4-20 0,2 3 18 15,-1-2-14-15,-1 2 16 0,1-2-15 0,1 3 16 0,-1-2-12 16,0-2 23-16,0 3-23 0,1-3 22 15,-2 1-23-15,2 0 24 0,0 1-33 0,0-1 31 16,-1 0-24-16,1 0 24 0,-1 1-25 0,1-1 24 0,0 0-28 16,-3 3 23-16,3-5-21 0,0 3 23 0,0-1-25 15,0 2 25-15,0-2-30 0,0 1 33 0,0 1-23 16,0-3 31-16,0 2-32 0,0 1 36 0,0-2-35 16,-2 1 38-16,2 0-33 0,0-1 37 0,2 2-35 15,-4-2 36-15,2 3-38 0,0-5 34 0,-2 5-45 16,1-5 38-16,1 5-32 0,0-4 37 0,0 2-42 15,0-2 43-15,1 5-46 0,-1-5 24 0,0 3 20 16,0 0-43-16,-1-1 35 0,1-2-36 0,0 3 43 16,0 1-11-16,0-5 7 0,0 4-5 0,0-4 1 15,0 5-2-15,0-6-6 0,0 6-1 0,-1-5-2 16,1 1 6-16,0 2 0 0,0-3 3 0,0 3-2 16,-3-3-3-16,3 1 4 0,0 0 0 0,0-1-2 15,0 2 0-15,0-11-1 0,-1 18-1 0,1-8-16 16,0-10 13-16,0 16 0 0,-1-6 0 0,1-10-2 15,1 15-2-15,-1-15-9 0,-1 15 11 0,1-6-7 0,0-9 11 16,0 16 0-16,-2-3 0 0,2-13-4 16,-1 14-3-16,1-4 3 0,0-10 0 0,0 15 0 0,0-5-1 15,0-1-1-15,0-9-5 0,0 19 6 0,-1-12 1 16,0 3-4-16,1 2 2 0,0-2 0 16,-3 1-3-16,3-4-2 0,0 4 1 0,0 1 4 0,0-4-3 15,0 6-4-15,0-5 3 0,0 3-1 0,0-2-3 16,-1 3 0-16,1-3 1 0,-2 0 3 0,2 2 0 15,-1 0-3-15,1 3-3 0,0-4 2 0,-2 2 2 16,2-1-14-16,-2 2 16 0,2-5 1 0,-3 7-26 16,3-2 28-16,-3-3-22 0,2 1 22 0,1 0-25 15,-1 1 29-15,0 0-12 0,-1-2-16 0,1 1 27 16,-1 2-3-16,2-1-3 0,-2-2 2 0,1 2-3 16,-1 0 1-16,1 0-9 0,-1-2 5 0,1 3 0 15,0-3 1-15,0 1 0 0,-2 1 0 0,3-2-5 16,-2 2 6-16,-1-1-2 0,3 0-1 0,-2 2 1 0,-1-4-2 15,3 3 2-15,-2-2-5 0,0 3 4 16,2-4 4-16,-2 4-3 0,-1-3-3 0,3 2 4 16,-1-2-2-16,0 1 2 0,0-2-2 0,-1 2-3 0,1-2 3 15,-1 1 0-15,2-1-1 0,-1 0-4 0,-1 1 4 16,0-1 3-16,2 0-2 0,-1-1 0 16,-2 1-5-16,2 1 6 0,1-3-5 0,-2 3 5 0,-1 0-1 15,3-4 3-15,0 6-7 0,-2-3 6 0,0 3-2 16,2-4-1-16,-2 4-2 0,0-2 5 0,1 2-4 15,0-1 3-15,-2 0-3 0,3 0 2 0,-2 0-4 16,-1 1 2-16,3-1 1 0,-1 1 3 0,-3-3-1 16,4 3-5-16,-2-2-1 0,0 0 5 0,2-2-6 15,-1 1 10-15,-1 1 0 0,2-1-4 0,0-2 0 16,-2 4-1-16,2-3-2 0,-1 1 4 0,0 1-1 16,1-1 0-16,-2 0-6 0,2 0 6 0,-1 0 2 15,0 2-5-15,-1-2 5 0,2 3 0 0,0 1-2 16,0-3-5-16,-2 2 4 0,1 1 0 0,-1-2 1 15,2-2 1-15,0 1-1 0,-2 1-22 0,2 1 26 16,0-2 1-16,-2 0-4 0,1-1 2 0,1 3-2 16,0 0 0-16,0-4-8 0,0 4 6 0,0-2 2 0,-1 1 0 15,1-1 0-15,0 0-1 0,-2 0-1 0,2-2-1 16,0 5-3-16,0-6 2 0,0 4 0 0,0-2 0 16,0 1 0-16,0-1-4 0,0-1 6 0,0 0 1 15,0 1 0-15,0 0-5 0,0 0 3 0,0-10-4 16,0 17 2-16,0-17-8 0,0 16-3 0,0-16-2 15,0 18-5-15,0-18-4 0,0 12-9 16,0-12-2-16,0 14-6 0,0-14-12 0,0 0-11 0,0 14-16 16,0-14-13-16,0 0-27 0,0 10-42 0,0-10-46 15,0 0-41-15,0 0-65 0,0 0-22 0,0 0-95 16,0 0-56-16,0 0-100 0,-8-8-416 0,8 8-606 16</inkml:trace>
  <inkml:trace contextRef="#ctx0" brushRef="#br0" timeOffset="23739.85">25498 7915 298 0,'0'0'449'0,"-9"-7"-93"16,9 7-8-16,0 0-71 0,-11-6 34 0,11 6-89 15,0 0 2-15,-8-4-92 0,8 4 27 0,0 0-75 16,-8-5 49-16,8 5-68 0,0 0 49 0,-12-3-57 16,12 3 56-16,0 0-59 0,-12 3 47 0,12-3-48 0,-9 3 46 15,9-3-54-15,-12 4 51 0,12-4-55 0,-12 8 47 16,4-2-56-16,1 0 50 0,1 0-58 15,-2 0 54-15,1 3-62 0,1 0 48 0,-2 0-57 16,2-1 50-16,-2 2-11 0,4 0-54 0,-3 2 58 0,2-3-18 16,-1 1-8-16,1 1-2 0,1 0-4 0,1 0-3 15,1 1 1-15,-4-2 1 0,6 1-10 0,-1-1 0 16,-2 1 1-16,3-2 0 0,1 2-1 0,1-1-8 16,-1 0 8-16,3 0 3 0,-2 0-6 0,2 2-1 15,0-5 1-15,0 3-1 0,2-3 1 0,-2 2 2 16,4-3 2-16,-2 0-6 0,2 0 0 0,-2-2-2 15,4-2 1-15,-10-2-1 0,16 4-1 0,-16-4 1 16,17 0-7-16,-6-3 0 0,-2 2-1 0,2-4 2 16,-2 1 2-16,0 1 0 0,1-4 1 0,-1 2 2 15,0-1-2-15,0-3 0 0,-1 1 1 0,0 1 0 16,-1-3 4-16,2-1-48 0,-5 2 62 0,2-2-53 16,-2 1 55-16,1-3-47 0,-2 2 54 0,1-1-39 15,-3-1 54-15,-1 0-47 0,2 1 53 0,-4-3-48 16,2 3 42-16,-3-1-54 0,1-1 48 0,-1 2-56 15,0 0 48-15,1 0-56 0,-3 2 35 0,0-1-78 16,1-1 12-16,-4 6-48 0,2-4-60 0,0 4-58 16,-1 0-62-16,0 1-60 0,7 5-64 0,-14-6-501 15,6 3-482-15</inkml:trace>
  <inkml:trace contextRef="#ctx0" brushRef="#br0" timeOffset="24591.48">26813 7994 442 0,'0'0'347'0,"0"0"-33"0,1-10-16 15,-1 10-16-15,0 0-32 0,0 0 14 0,-1-7-28 16,1 7-33-16,0 0-13 0,0 0-18 0,-7-7-11 15,7 7-16-15,0 0-7 0,0 0-7 0,-12-3-4 16,12 3-4-16,-9 3-1 0,9-3-2 0,-10 3-10 16,10-3-6-16,-15 6-9 0,7-2-6 0,-1 0-3 15,1 3-4-15,1-1-3 0,-1-1-5 0,-1 2-6 16,0 3-7-16,3-3-5 0,-2-1-2 0,-2 5-10 16,4-2-5-16,0-1-5 0,-1 4-1 0,-1-3-8 15,4 1 2-15,-1 1-6 0,1-1 0 0,0 4 0 0,-1-5-6 16,4 2-6-16,-2 0 4 0,3 0-4 15,0-1 0-15,0 2-3 0,0-1 2 0,2-3-2 16,0 5 2-16,-1-3 1 0,3 2-8 0,0-2 3 16,-1 0 0-16,3 2-1 0,-2-5 2 0,5 3-6 15,-3-1 2-15,2-4 2 0,0 0-3 0,2 2-2 16,-1-1-6-16,1-4-3 0,1 0-1 0,-1 2-5 16,1-2 2-16,0-1 5 0,-11-1-5 0,22 0 1 15,-10-1 3-15,-1-1 1 0,-11 2 3 0,19-4-1 16,-10 2 6-16,2 0-4 0,-1-4 3 0,-1-1 0 0,-1 2 3 15,2 0 1-15,-4-2 1 0,3-1 1 16,-3 1-3-16,3-1 1 0,-4 0 4 0,2-3 1 16,-3 1 13-16,1-1 6 0,-1 1 6 0,-1-3-41 0,1 2 48 15,-4-1-52-15,1 0 52 0,1-2-50 0,-2 2 54 16,0 0-48-16,-2-1 48 0,1 1-52 0,1 0 56 16,-2-4-60-16,-2 5 49 0,0-1-37 0,2 4 21 15,-4-1-46-15,3-2 53 0,-3 4-64 0,0-3 31 16,-3 3-84-16,1 1 2 0,1 1-112 0,-5 0-18 15,3 0-81-15,-2 1-89 0,-2 2-92 0,2 1-97 16,-1 1-403-16,-1 0-574 0</inkml:trace>
  <inkml:trace contextRef="#ctx0" brushRef="#br0" timeOffset="25609.1">25474 8677 270 0,'0'0'398'0,"0"0"-29"0,0 0-77 0,0 0-18 0,-9-7-13 15,9 7-11-15,0 0-29 0,-8-4-29 0,8 4-17 16,0 0-12-16,-10-3-7 0,10 3-23 0,0 0-7 16,-13 0-3-16,13 0-12 0,-10 3-5 0,10-3-9 15,-13 4-7-15,13-4-3 0,-14 7-8 0,4-1-3 16,0-3-4-16,2 5-13 0,-1-1-5 0,3 1-4 15,-4-1-3-15,1 6-6 0,-3-4-4 0,3 4-5 16,0-3-5-16,0 4-3 0,2-2-53 0,1 3 53 16,-4-1-47-16,4 2 46 0,0-3-47 0,2-1 52 15,0 4-47-15,1-3 45 0,-1 2-49 0,2-2 47 16,2 2-45-16,-1-3 47 0,2 2-50 0,0-3 56 16,2 3-13-16,-1-4 0 0,2 4-4 0,1-6-3 15,-1 2-3-15,5 0-1 0,-3-3-50 0,2 2 58 16,-1-6-11-16,3 2-47 0,0-1 49 0,-1-1-45 15,-9-3 46-15,18 0-48 0,-18 0 57 0,20-2-56 16,-11 1 52-16,1-4-44 0,-1 1 51 0,1 1-46 16,-2-6 49-16,1 2-50 0,1 0 52 0,-4-3-46 15,1 0 44-15,0 1-48 0,-2-4 48 0,0 1-46 16,-1-2 50-16,-1 2-3 0,-1-3 3 0,0 1-2 16,-2 0 3-16,0-1-7 0,0 1 0 0,0 1-3 15,-2 0-3-15,0-2-5 0,2 5-1 0,-3-3-2 16,1 2-5-16,-3-3-7 0,3 5-25 0,-1-1-36 15,0 2-44-15,-2 0-64 0,4 1-38 0,-4 1-74 0,5 6-62 16,-8-10-34-16,8 10-128 0,-10-6-291 0,10 6-328 16</inkml:trace>
  <inkml:trace contextRef="#ctx0" brushRef="#br0" timeOffset="26319.79">26701 8739 23 0,'6'-4'441'0,"-6"4"-58"15,0 0-97-15,0 0 21 0,0 0-67 0,4-5 41 16,-4 5-67-16,0 0 16 0,0 0-61 16,0 0 14-16,5-6-45 0,-5 6 12 0,0 0-34 15,0 0 13-15,0 0-27 0,0 0 12 0,0 0-28 0,0 0 12 16,0 0-26-16,0 0 16 0,0 0-15 0,0 0 23 16,0 0-1-16,6 6 21 0,-6-6 7 0,0 11 4 15,0-11-15-15,-3 14-5 0,3-14-4 0,-3 20-5 16,3-11-59-16,-1 2 51 0,-3 0-59 0,4 1 51 15,0 2-42-15,-1 1 27 0,0-2-48 0,-1 0 48 16,2 0-52-16,0 2 48 0,-2-4-54 0,2 3 46 16,0-1-52-16,-3 1 39 0,3-4-45 0,0 4 46 15,0-5-55-15,0 2 47 0,0 1-47 0,0-3 48 16,0 1-52-16,0-10 44 0,-1 16-55 0,1-16 52 16,0 16-56-16,0-16 35 0,0 11-77 0,0-11 23 15,0 9-40-15,0-9-50 0,0 0-59 0,1 15-64 16,-1-15-65-16,0 0-86 0,-2 9-53 0,2-9-118 15,0 0-350-15,-6 6-512 0</inkml:trace>
  <inkml:trace contextRef="#ctx0" brushRef="#br0" timeOffset="27075.78">25487 9489 190 0,'0'0'154'0,"0"0"-30"0,-12-2-42 0,12 2 1 0,0 0-36 15,-13 2 12-15,13-2-27 0,0 0 25 16,-14 0-12-16,14 0 39 0,0 0-4 0,-10-2 52 15,10 2-13-15,0 0 47 0,-11 0-32 0,11 0 61 0,0 0-52 16,0 0 16-16,-12-3 5 0,12 3 0 0,0 0-6 16,0 0 0-16,-9-4-15 0,9 4-3 15,0 0 1-15,0 0-1 0,-8-3 1 0,8 3-1 16,0 0-2-16,0 0-5 0,0 0-1 0,0 0 5 0,-7-4-6 16,7 4 4-16,0 0-9 0,0 0-6 0,0 0-12 15,0 0-12-15,0 0-13 0,0 0 3 0,-7 7 1 16,7-7-43-16,-3 13 60 0,1-5-49 0,0 0 53 15,2 5-40-15,-3 0 34 0,2 1-35 0,-2 0 26 16,2 3-28-16,-1 0 13 0,0 0-17 0,0 1 10 16,-1-1-13-16,1-1-8 0,-1-1-4 0,3 4-3 15,-1-3-3-15,-2-1-10 0,1 0-7 0,-1-1 2 16,3-2-10-16,-1 1-3 0,0-1-3 0,-2-3-1 16,3 1-4-16,0 0-11 0,0-10-16 0,-1 14-22 15,2-5-45-15,-1-9-44 0,0 9-59 0,0-9-53 16,4 9-12-16,-4-9-113 0,6 5-22 0,-6-5-74 15,0 0-89-15,16-1-566 0,-16 1-737 0</inkml:trace>
  <inkml:trace contextRef="#ctx0" brushRef="#br0" timeOffset="27776.05">26591 9457 375 0,'0'0'365'0,"0"0"15"16,0 0-69-16,0 0 28 0,0 0-61 0,0 0 14 16,10 0-66-16,-10 0 11 0,0 0-33 0,0 0 15 15,0 0-11-15,0 0 10 0,0 0-6 0,0 0 6 16,0 0-9-16,0 0-25 0,0 0-30 0,0 0-24 15,0 0-9-15,0 0-4 0,-6 6-2 0,6-6 2 16,-8 7-6-16,8-7-49 0,-9 9 37 0,9-9-46 16,-11 11 29-16,4-1-40 0,2-4 26 0,-1 4-36 15,-2-1 20-15,4 1-26 0,-2 1 15 0,1-2-20 16,3 5 20-16,-5-3-29 0,4 0 22 0,2 2-26 16,-2-2 6-16,1 2-10 0,-1 0 23 0,3-3-25 0,0 2 20 15,0 2-22-15,2-4 20 0,1 2-23 16,0-2 18-16,1 3-19 0,1-5 18 0,0 2-18 15,5-1 18-15,-3-3-22 0,3 2 15 0,0-2-25 16,0-2 17-16,1 0-25 0,1-1 24 0,0-3-23 16,-1 1 25-16,3-1-28 0,-1-1 29 0,0-2-18 15,-2 1 23-15,3-3-27 0,-3 0 28 0,0 1-25 16,1-3 29-16,-2 1-26 0,0-2 26 0,0 0 2 0,-3 1-1 16,2-3 5-16,-3-1 6 0,2 3 13 0,-3-3 9 15,-1 3 5-15,1-6 6 0,-4 2 3 16,0 0 6-16,1 1-6 0,-2-2-24 0,0 2 6 0,-3-3-4 15,2 1-6-15,-4-1-13 0,1 4-1 0,-1-4-5 16,-2 1-8-16,2 2-19 0,-1 0-16 0,-2 0-11 16,1 1-23-16,0 0-23 0,-2 2-37 0,1-1-65 15,1 3-88-15,-6 0-68 0,4 1-98 0,-1 0-42 16,-1 3-143-16,1 2-598 0,-4 0-834 0</inkml:trace>
  <inkml:trace contextRef="#ctx0" brushRef="#br0" timeOffset="28559.75">25216 10450 443 0,'0'0'393'0,"0"-14"-52"0,0 14-32 0,2-14-31 16,-2 14-67-16,0-12 32 0,0 12-41 0,0 0-31 16,5-13-14-16,-5 13-12 0,0-7-6 0,0 7-3 15,0 0 1-15,2-10 4 0,-2 10 1 0,0 0 5 16,0 0 3-16,0 0 5 0,0 0-44 0,0 0 63 16,0 0-60-16,0 0 51 0,0 0-57 0,0 0 50 15,-2 13-68-15,2-13 37 0,0 15-56 0,0-5 44 16,0 0-62-16,-3 0 42 0,1 1-45 0,0 1-1 15,2 0-9-15,-3 2 1 0,3-1-3 0,-1-1-3 16,-2 4 1-16,3-4-2 0,-3 3-3 0,2-3 1 16,-1 2-6-16,1 1-3 0,0-3-5 0,-1 0 0 15,2-2-8-15,-2-1-1 0,0 2-3 0,1-2-6 16,1-1-1-16,-2 2-14 0,2-10-14 0,0 13-24 16,0-13-39-16,0 15-27 0,0-15 10 0,0 10-95 15,0-10 5-15,0 9-87 0,0-9-21 0,0 0-93 16,3 10-55-16,-3-10-58 0,0 0-467 0,8 5-574 0</inkml:trace>
  <inkml:trace contextRef="#ctx0" brushRef="#br0" timeOffset="29402.68">26514 10228 89 0,'0'0'281'0,"0"0"-59"0,0 0-26 0,3-8-11 15,-3 8-3-15,0 0-8 0,0 0-9 0,7-8-3 16,-7 8-5-16,0 0-3 0,0 0-3 0,0 0 2 16,0 0-52-16,3-8 49 0,-3 8-11 0,0 0-16 15,0 0-20-15,0 0-13 0,0 0-15 0,4-7-9 16,-4 7-7-16,0 0-5 0,0 0-14 0,0 0-3 16,0 0 0-16,0 0 2 0,0 0 21 0,0 0 16 15,0 0 20-15,0 0 7 0,0 0 6 0,0 0 17 0,13 2 11 16,-13-2 14-16,0 0-38 0,2 9 53 0,-2-9-47 15,1 10 66-15,-1-10-63 0,2 14 45 16,-2-14-31-16,0 16 10 0,0-16-39 0,-2 17 14 0,1-5-30 16,1 0 15-16,0 2-16 0,-1-2 6 0,0 5-12 15,-2-4 3-15,3-1-12 0,-1 4-7 0,1-2-9 16,-3 3 2-16,3-3-11 0,0 0-3 16,-2 3-8-16,0-5-3 0,2 4-2 0,-2-3 3 0,1 1-2 15,1-2-4-15,-2 0-10 0,1-1-1 0,1-1-5 16,0-2-5-16,-1 2-3 0,1-10 0 0,0 16-2 15,-1-6-8-15,1-10-3 0,0 13-13 0,0-13-18 16,-1 12-14-16,1-12-22 0,0 10-12 0,0-10-42 16,0 10 9-16,0-10-78 0,0 0 20 0,1 11-83 15,-1-11 41-15,0 0-29 0,0 8-18 0,0-8-22 16,0 0-18-16,0 0-37 0,0 0-32 0,0 10-19 16,0-10-37-16,0 0-458 0,0 0-447 0</inkml:trace>
  <inkml:trace contextRef="#ctx0" brushRef="#br0" timeOffset="30424.22">26016 10287 112 0,'0'0'166'0,"0"0"-6"0,0 0-16 0,0 0-17 0,0 0-16 16,0 0-6-16,0 0-2 0,-6-6-1 15,6 6-3-15,0 0-17 0,0 0-4 0,0 0-2 0,0 0-11 16,0 0-1-16,0 0-3 0,0 0 4 0,0 0 1 16,0 0 4-16,0 0 2 0,0 0 4 0,-8-4 2 15,8 4 4-15,0 0 4 0,0 0 11 0,0 0 0 16,0 0-10-16,0 0-43 0,0 0 50 0,0 0-12 15,0 0-11-15,0 0-8 0,0 0-19 0,0 0-8 16,0 0-9-16,0 0-6 0,0 0 3 0,0 0-13 16,0 0 8-16,0 0-3 0,0 0 2 0,-9 0 5 15,9 0 3-15,0 0 14 0,0 0 1 0,0 0 3 16,0 0 3-16,0 0 4 0,0 0 4 0,-9 4 2 16,9-4 5-16,0 0 3 0,0 0 2 0,0 0 7 0,0 0-4 15,-8 6 1-15,8-6 4 0,0 0 1 16,0 0 5-16,-4 8 0 0,4-8 5 0,0 0-6 15,-1 8-12-15,1-8-5 0,0 0-2 0,-4 9-2 16,4-9-7-16,-1 10 9 0,1-10-53 0,-1 10 47 16,1-10-4-16,-3 10-51 0,3-10 53 0,-1 14-49 15,1-14 55-15,-3 14-47 0,3-14 50 0,-2 17-46 16,2-8 52-16,-3 1-50 0,3-2 52 0,-1 3-51 0,-2-4 55 16,3 5-52-16,-3-2 47 0,2 0-47 0,-1-1 52 15,1 1-46-15,0 2 39 0,-1-2-43 16,2 0 34-16,-2 0-37 0,0 0 36 0,2 1-38 15,-1-1 29-15,-1-2-26 0,1 3 20 0,0-3-28 0,1 3 24 16,0-11-21-16,-1 18 22 0,0-8-20 0,1-10 17 16,-2 20-18-16,2-20 15 0,-1 15-18 0,1-15 13 15,-1 16-14-15,1-16 7 0,-2 16-6 0,2-16-5 16,0 16 4-16,0-16-2 0,-2 13 10 0,2-13-16 16,-1 14 7-16,1-14-8 0,0 10-2 0,0-10 8 15,-2 12-4-15,2-12 1 0,0 9 2 0,0-9-3 16,0 8-4-16,0-8 5 0,-2 9-4 0,2-9 1 15,0 0 1-15,0 13 0 0,0-13-5 0,0 0 4 16,0 0-4-16,0 11-1 0,0-11 2 0,0 0 3 0,0 0-4 16,0 0-1-16,0 10-8 0,0-10-12 15,0 0-15-15,0 0-22 0,0 0-9 0,0 0-42 16,0 0-33-16,0 0-41 0,0 0 18 0,0 0-91 16,0 0 14-16,0 0-95 0,-3 8 14 0,3-8-70 0,0 0-19 15,0 0-18-15,0 0-26 0,0 0-408 16,0 0-412-16</inkml:trace>
  <inkml:trace contextRef="#ctx0" brushRef="#br0" timeOffset="32918.19">24429 10915 207 0,'0'0'273'0,"0"0"-61"0,0 0-38 0,0 0-20 15,0 0-14-15,0 0-24 0,-9-3 1 0,9 3-43 16,0 0 10-16,0 0-33 0,0 0 16 0,0 0-21 0,0 0 14 15,0 0-18-15,0 0 12 0,0 0-9 0,0 0 13 16,0 0 1-16,0 0 2 0,0 0 26 16,0 0-13-16,0 0 28 0,0 0-38 0,0 0-6 0,0 0 14 15,0 0-2-15,0 0 7 0,0 0 8 0,0 0 9 16,0 0 2-16,11-1 1 0,-11 1 47 0,0 0-69 16,14 0 47-16,-14 0-65 0,0 0 52 0,17 0-57 15,-17 0 50-15,16-1-37 0,-16 1 60 0,17-1-62 16,-17 1-9-16,24-3 16 0,-14 3-37 0,5-1-1 15,-1 0-10-15,1 0-1 0,-1-2 1 0,4 2 45 16,0-2-61-16,0 2 48 0,-1 0-42 0,2-3 29 16,0 3-50-16,-1-1 54 0,0 2-46 0,2-4 58 15,-2 4-46-15,1 0 49 0,-2-2-50 0,2 1 57 16,0 1-51-16,-2-3 56 0,0 3-49 0,0-2 6 16,1 4 45-16,-3-4-52 0,3 0 59 0,1 2-53 15,-2-2 4-15,-2 2-5 0,3-1 4 0,-2 1-5 16,0-3-2-16,1 3-1 0,-3 0-2 0,4-1 1 15,-3 1 1-15,2-1-6 0,0 1 11 0,-1 0-16 16,-1-1 2-16,1 1 1 0,2-3-2 0,-2 3 5 16,1 0-7-16,-1-1-4 0,2 1 1 0,-4-1-4 0,3 1 6 15,-2 1 1-15,3-2-8 0,-1 1 0 16,1 0-1-16,1 0 1 0,-3 0-5 0,0 0 20 16,2 0-16-16,-1-2-6 0,-1 2 0 0,4-2 4 15,-1 2-1-15,-2 0 6 0,1-1-6 0,-3 1-1 0,2-2-1 16,-2 2 3-16,0-1-2 0,2 1 1 0,-3-2 6 15,2 5 2-15,0-4-9 0,-2 1-1 0,2-2 1 16,-1 1 0-16,0 1 2 0,-1-3-1 0,2 3 7 16,-1-1-8-16,0-1 2 0,-2 2-1 0,2 0 0 15,-2-3 4-15,1 2 0 0,0 1-4 0,-2-2-2 16,4 2 0-16,-3-1 3 0,2 1 0 0,-2 0-3 16,0 0 8-16,0-3-7 0,1 3 2 0,-1 0-1 15,0 0 0-15,0 0 5 0,2 0-6 0,-1 0 2 16,-2 0 0-16,2 0 0 0,1 0-1 0,-3 0 0 15,3 0 5-15,-1 0 0 0,-2 0-7 0,2 0 1 16,0-2 1-16,-1 2 1 0,0-2 5 0,0 2-8 16,0-2 3-16,2 2 1 0,-3-4-2 0,1 3-1 0,0 1 1 15,3-1 5-15,-4 1 0 0,0-2-9 16,2 0 3-16,-1 1 2 0,2 0 0 0,-2 1 50 16,2-2-62-16,-1 0 45 0,0 1-47 0,1 0 52 15,-3 1-57-15,3-2 52 0,-2 2-50 0,2-2 47 0,0 2-57 16,0-1 57-16,-2-1-57 0,3 2 56 0,-4 0-56 15,-1-1 59-15,5 1-56 0,-4 0 52 0,1-3-57 16,1 3 55-16,0 0-53 0,-1 0 53 0,4-1-58 16,-4 1 53-16,3 0-47 0,-2 0 55 0,0 0-54 15,0 0 54-15,2-2-52 0,-1 2 50 0,0-1-53 16,2 1 52-16,-4-2-53 0,4 1 54 0,-5-2-58 16,6 3 63-16,-5 0-53 0,2 0 48 0,-1 0-56 15,2-2 54-15,-1 2-52 0,0 0 57 0,-1 0-48 16,0 0 41-16,1-2-37 0,0 2 54 0,0 0-55 0,0 0 6 15,-2 0 13-15,2-2-2 0,-1 4-2 16,2-4-3-16,-3 2 4 0,2 0-1 0,-2 0 1 16,1 0 0-16,0 2 37 0,1-2-46 0,-1 0 48 15,0 0-54-15,4 0 49 0,-6 0-49 0,4 0 43 0,-2 0-46 16,2 0 43-16,-2 0-45 0,2 0 45 16,-4 0-45-16,4 0 44 0,-1 0-47 0,1 2 47 0,-2-2-48 15,3 2 46-15,-3-2-41 0,1 0 44 0,2 0-50 16,-1 0 48-16,4 0-48 0,-4 3 47 0,0-3-48 15,1 1 47-15,-1 1-40 0,2-2 33 0,-3 0-38 16,4 1 46-16,-1-1-42 0,-1 2 42 0,-1-2-46 16,2 1 47-16,0-1-47 0,1 3 47 0,-2-3-47 15,3 1 46-15,-3-1-37 0,1 0 39 0,0 2-50 16,-2-2 49-16,0 1-48 0,2-1 47 0,-1 0-47 16,-4 2 47-16,3-2-42 0,0 0 14 0,1 3-13 15,-2-3 46-15,0 1-50 0,-1-1 48 0,1 2-44 16,0-2 42-16,-1 2-47 0,2-2 47 0,-4 0-49 15,3 1 49-15,0-1-46 0,-3 3 46 0,2-3-49 16,3 2 49-16,-3-2-46 0,1 1 45 0,-2 0-38 16,4 2 37-16,-2-2-41 0,2 1 40 0,-2 0-28 15,0-2 41-15,3 2-43 0,-1-2 43 0,-2 3-44 0,0-2 39 16,1 1-44-16,-1-1 37 0,-1 2-37 16,0-1 40-16,2-1-43 0,-1 2 37 0,-2-3-34 15,3 1 35-15,-3-1-37 0,1 2 40 0,2-1-35 0,-4-1 22 16,4 2-27-16,-3-2 42 0,0 1-41 0,1-1 38 15,-1 0-28-15,0 2 31 0,-1-2-36 0,2 0 37 16,-14 0-34-16,24 2 37 0,-13-2-32 0,1 0 30 16,-12 0-26-16,23 0 25 0,-10 0-26 0,-13 0 26 15,20 0-27-15,-9-2 20 0,-11 2-24 0,19-2 27 16,-19 2-26-16,19 0 25 0,-19 0-28 0,18-1 25 16,-18 1-19-16,18-2 10 0,-18 2-15 0,15-3 22 15,-15 3-25-15,18-1 25 0,-18 1-21 0,16-3 18 16,-16 3-26-16,16-3 26 0,-16 3-25 0,18-3 21 15,-18 3-21-15,17-1 22 0,-17 1-23 0,17-2 25 16,-17 2-24-16,19-4 27 0,-19 4-29 0,18 0 24 16,-18 0-21-16,17 0 26 0,-17 0-26 0,17-2 26 15,-17 2-27-15,17-2 24 0,-17 2-20 0,18-2 15 16,-18 2-19-16,17-4 24 0,-17 4-26 0,14-2 28 0,-14 2-5 16,18-2-1-16,-18 2-20 0,16-3 1 15,-16 3 23-15,18-1-2 0,-18 1-2 0,16-2-4 0,-16 2-5 16,17-3 7-16,-17 3-3 0,15-1 2 0,-15 1-1 15,19-4-1-15,-19 4 0 0,18-1-11 0,-18 1 13 16,16-3-1-16,-16 3-1 0,22-4 1 0,-22 4-5 16,17-3-2-16,-17 3 5 0,19-3 4 0,-8 0-4 15,-11 3 1-15,17 0 1 0,-17 0-4 0,20-4-9 16,-20 4 14-16,18-2-1 0,-8 1-2 0,-10 1 0 16,19-3-1-16,-19 3 1 0,18 0 2 0,-18 0-4 15,15-6 0-15,-15 6 0 0,17-1-1 0,-17 1-1 16,16-3-3-16,-16 3 9 0,18-2 1 0,-18 2-5 15,17-2 0-15,-17 2-3 0,17-2 1 0,-17 2 3 16,18-2 0-16,-18 2-1 0,19-2-1 0,-19 2 2 16,19-1-4-16,-19 1-3 0,18-1 9 0,-6 0-3 15,-1-2 1-15,-1 3 1 0,-10 0-4 0,22-3 4 0,-10 3-10 16,-2-2 12-16,-10 2-2 0,22-1 1 16,-11-2-1-16,-1 3-5 0,2-2-2 0,-2 2 7 15,2-1 1-15,-1 0-2 0,2-2-1 0,-2 2 0 0,0-1-1 16,-11 2-4-16,18 0 7 0,-6 0 1 0,-3-4-3 15,3 4 2-15,-1-2-7 0,-11 2 7 0,19-2-3 16,-19 2 1-16,18-4 1 0,-18 4-1 0,18-2 1 16,-18 2-13-16,18-2 8 0,-18 2 6 0,22-4-1 15,-22 4 0-15,19-2-1 0,-8 1-3 0,-11 1 2 16,20-3 0-16,-10 2 1 0,0 0-1 0,2 1 0 16,-2-1-1-16,0-2 1 0,3 3-5 0,-2-3 7 15,0 3 3-15,0 0-5 0,2 0 2 0,-2-1-3 16,2 1 5-16,-13 0-23 0,23 0 25 0,-13-1-1 15,4 1-4-15,-3-1 1 0,0 1-3 0,4 0-3 16,-5-1 9-16,3-2-44 0,0 3 47 0,0 0-2 16,0-1-2-16,-2 1 0 0,3 0-8 0,-2-2 7 15,-1 2-3-15,3 0-1 0,-1 0 2 0,-2 0-4 0,2-4-45 16,-1 4 54-16,1 0-4 0,0 0-1 16,-1-2 1-16,0 2-3 0,-1 0-5 0,-11 0-7 0,25-1 9 15,-13 1-4-15,1 0 1 0,-2-3-2 16,1 3-1-16,1 0 0 0,0 0 0 0,0 0-5 0,-3 0-5 15,6 0-3-15,-3 0 2 0,2 0-5 0,-5 0-7 16,5 0-31-16,-4 0 41 0,2 0-32 16,-2 0 25-16,1 3-48 0,-12-3 48 0,20 0-21 0,-20 0 11 15,19 1-17-15,-19-1 1 0,15 0-14 0,-15 0-11 16,14 2-3-16,-14-2-26 0,0 0-15 0,16 0-38 16,-16 0-47-16,0 0-53 0,0 0-60 0,0 0-89 15,11-2-78-15,-11 2-439 0,0 0-503 0</inkml:trace>
  <inkml:trace contextRef="#ctx0" brushRef="#br0" timeOffset="34332.71">27469 10079 19 0,'0'0'240'15,"0"0"-46"-15,0 0-29 0,0 0-14 0,0 0-15 0,0 0-14 16,0 0-8-16,0 0-15 0,0 0-11 15,0 0-1-15,0 0 8 0,0 0 2 0,0 0 8 16,0 0 8-16,10 1-10 0,-10-1-1 0,0 0 1 0,0 0-6 16,0 0 0-16,0 0-14 0,0 0-38 15,0 0 31-15,0 0-46 0,0 0 37 0,0 0-45 16,3 7 46-16,-3-7-55 0,0 0 50 0,0 0 0 16,0 0-4-16,0 0 6 0,5 8 2 0,-5-8 12 0,0 0 15 15,0 0 9-15,0 0 11 0,0 0 6 16,2 9 4-16,-2-9 0 0,0 0-2 0,0 0 3 15,3 8-9-15,-3-8-6 0,0 0-5 0,0 0-9 0,1 13-1 16,-1-13-61-16,0 0 52 0,0 10-55 0,0-10 49 16,0 10-56-16,0-10 45 0,0 0-55 0,3 10 48 15,-3-10-57-15,0 0 51 0,0 14-54 0,0-14 50 16,0 8-50-16,0-8 50 0,2 10-38 0,-2-10 34 16,0 10-51-16,0-10 54 0,0 11-51 0,0-11 59 15,0 12-50-15,0-12 50 0,0 12-51 0,0-12 50 16,0 13-48-16,0-13 52 0,0 14-45 0,0-14 31 15,-2 14-34-15,2-14 43 0,0 14-42 0,0-14 37 16,0 16-36-16,0-16 28 0,0 13-33 0,0-13 29 16,-2 16-29-16,2-16 32 0,-1 13-33 0,1-13 19 0,0 12-15 15,0-12 26-15,0 14-27 0,0-14 26 16,0 16-17-16,0-16 10 0,0 12-8 0,0-12 19 16,1 13-14-16,-1-13 12 0,0 14-10 0,0-14 12 0,2 15-14 15,-2-15 9-15,0 14-3 0,0-14 1 16,0 12-6-16,0-12 0 0,2 14 0 0,-2-14 1 15,0 14-2-15,0-14 2 0,0 14-4 0,0-14-2 0,2 11-5 16,-2-11 2-16,1 14-5 0,-1-14-3 0,0 12 1 16,0-12-2-16,1 10 1 0,-1-10 3 0,0 13-4 15,0-13 2-15,0 11 0 0,0-11 2 0,0 10-1 16,0-10 2-16,0 13 0 0,0-13-4 0,3 9 7 16,-3-9 0-16,0 10 2 0,0-10-4 0,0 10 2 15,0-10-1-15,1 10-2 0,-1-10-2 0,0 12 0 16,0-12-5-16,1 7 4 0,-1-7-4 0,0 12 2 15,0-12-3-15,0 10 2 0,0-10-3 0,0 11 0 16,0-11-4-16,0 0 5 0,0 12-5 0,0-12 4 16,0 0-5-16,0 14 4 0,0-14-4 0,0 12 2 0,0-12-1 15,-1 8-5-15,1-8 7 0,0 0-7 16,0 14 5-16,0-14 2 0,0 0-1 0,-1 9-1 16,1-9 0-16,0 0 0 0,0 8-2 0,0-8-1 0,0 0 2 15,0 0-2-15,0 9-3 0,0-9 2 16,0 0 0-16,0 0-3 0,0 0 8 0,-3 10-4 15,3-10-2-15,0 0-1 0,0 0 1 0,0 0-1 0,0 0 2 16,0 0-1-16,0 0 0 0,0 0 1 0,0 0-1 16,0 7 0-16,0-7-3 0,0 0 3 0,0 0 1 15,0 0 0-15,0 0-3 0,0 0 2 0,0 0-6 16,0 0-4-16,0 0-13 0,0 0-20 0,0 0-13 16,0 0-19-16,0 0-32 0,0 0-30 0,0 0-53 15,0 0-1-15,0 0-118 0,0 0-7 0,0 0-55 16,0 0-62-16,0 0-58 0,0 0-69 0,0 0-76 15,0 0-408-15,-6-4-659 0</inkml:trace>
  <inkml:trace contextRef="#ctx0" brushRef="#br0" timeOffset="41163.08">581 6045 159 0,'0'0'415'0,"0"0"-88"15,-4 8-49-15,4-8-52 0,-5 8-38 0,5-8-25 16,-5 13-15-16,5-13-22 0,-4 15-1 0,3-5-9 16,1-1-15-16,-3 1-26 0,1 3 12 0,2 0-11 15,-2-4 2-15,0 5-1 0,2 2-6 0,0 1 6 16,-4-3-10-16,3 2 4 0,-2 1 2 0,3-3-13 16,-1 2-4-16,0-1-4 0,-2-1-6 0,1 2-8 0,-1-4-7 15,3 3 5-15,-2-7-12 0,2 2-2 16,-3 2-2-16,3-12-2 0,-1 13-9 0,1-13 6 15,-3 16 11-15,3-16-12 0,-1 8 12 0,1-8-16 16,-2 12 6-16,2-12-20 0,0 0 11 0,0 0-12 0,0 0 1 16,0 0-3-16,-11-8 2 0,11 8 1 0,-5-12-22 15,5 12 23-15,-2-17 17 0,0 9-16 16,1-6 9-16,1 1-11 0,-1 2 12 0,1-5-12 0,-2-1 5 16,2 0-8-16,0-1 12 0,0-2-9 0,0-1 8 15,2-1-19-15,-1-1 17 0,-1 1-15 0,1-1 20 16,2 1-17-16,-2 0 9 0,2 0-10 0,-1 1 9 15,2-1-10-15,-4 1 9 0,5 3-10 0,-1 0 13 16,0-1-10-16,0 4 12 0,-1 0-15 0,1 2 18 16,1 0-12-16,-1 0 13 0,0 2-13 0,0 3 7 15,1-4-7-15,-1 4 9 0,2 2-16 0,-1 2 12 16,-5 4-3-16,9-8 6 0,-9 8-8 0,12-1 10 16,-12 1-13-16,13 2 11 0,-5 1-3 0,0 3 10 15,2 2-8-15,-2 0 14 0,1 4-8 0,-3-1 13 16,3 3-9-16,0 0 20 0,-1 3-16 0,1 1 15 15,-3 2-12-15,2-2 14 0,0 2-15 0,-2-3 13 16,1 4-11-16,1-3 16 0,-4 2-19 0,1-1 20 0,0-3-28 16,2 2 24-16,-4-1-23 0,1-1 19 0,0-4-25 15,0 0 16-15,-1 2-18 0,-2-5 10 16,3 2-22-16,-3-2-11 0,4-2-48 0,-4 2-29 16,-1-9-54-16,4 10-84 0,-4-10-53 0,0 0-98 0,3 10-440 15,-3-10-366-15</inkml:trace>
  <inkml:trace contextRef="#ctx0" brushRef="#br0" timeOffset="41405.24">649 6192 56 0,'0'0'592'0,"0"0"-149"0,-12 0-68 0,12 0-59 0,0 0-50 15,0 0-59-15,-15 0-35 0,15 0-43 0,0 0-19 16,-8-3-30-16,8 3-12 0,0 0-16 0,-3-9 0 16,3 9-23-16,2-10-1 0,-2 10-11 0,4-10 1 15,-4 10-7-15,8-13 1 0,-3 6-22 0,2 2-14 16,-3-1-26-16,4-1-85 0,-2 1-8 0,3 2-112 16,-3 0-39-16,2 1-377 0,-8 3-179 0</inkml:trace>
  <inkml:trace contextRef="#ctx0" brushRef="#br0" timeOffset="42010.26">520 7244 389 0,'0'0'467'0,"-4"-12"-98"0,4 12-59 0,0 0-5 16,-2-4-38-16,2 4-20 0,0 0-51 0,-2-10-8 16,2 10-24-16,0 0 0 0,0 0-38 0,0 0-1 15,0 0-33-15,0 0 0 0,-7 11-26 0,7-11 10 16,-2 16-25-16,1-6 19 0,0 5-23 0,-1-2 23 16,2 3-23-16,0 0 29 0,-2 1-34 0,0 2 34 15,1 0-29-15,0-2 25 0,1 2-35 0,0 0 25 16,-4 2-36-16,4-4 17 0,-1 0-29 0,-1 1 19 15,1-2-30-15,1-1 20 0,-1-1-26 0,-1-2 9 16,0 0-55-16,2-12 4 0,0 17-65 0,0-17-25 16,0 17-53-16,0-17-24 0,0 11-16 0,0-11-83 15,0 0-2-15,0 10-55 0,0-10-432 0,0 0-325 16</inkml:trace>
  <inkml:trace contextRef="#ctx0" brushRef="#br0" timeOffset="42558.88">499 7377 361 0,'0'-10'465'16,"0"10"-71"-16,0-17-98 0,2 8-24 0,-2-1-63 15,1 1-27-15,0 1-49 0,2-1-28 0,-2 0-32 16,4-1 4-16,-1 1-24 0,0-1 1 0,-1 0-20 16,3 0 3-16,-2 2-17 0,3-1 4 0,-2 3-13 15,3-2 8-15,-4 4-8 0,5-3 1 0,-9 7-9 16,12-5-1-16,-12 5-1 0,13-4 9 15,-13 4-13-15,13 0 7 0,-13 0 0 0,13 5 0 0,-13-5-6 16,10 7 7-16,-5 1-15 0,0 0 13 0,-1 0-12 16,0 4 14-16,-2-3-12 0,1 1 2 0,-3 4 1 15,1-5 12-15,-2 4-11 0,1 0 10 0,-1 1 1 16,-2-1 2-16,2 2-13 0,-3-2 11 0,0-1-5 16,2-1 8-16,-3 1 5 0,1-2-4 0,0 2 24 15,1-6 1-15,-2 3 15 0,2-2-1 0,3-7 3 16,-3 11-13-16,3-11 1 0,-4 10-14 0,4-10 2 15,-4 4-10-15,4-4 0 0,0 0-24 0,0 0 20 16,0 0-16-16,0 0 15 0,0 0-13 0,5-4 7 16,-5 4-9-16,0 0 7 0,12-6-11 0,-12 6 7 15,9-4-6-15,-9 4 10 0,14-2-9 0,-14 2 5 16,14 0-14-16,-14 0 16 0,13 6-11 0,-13-6 10 16,11 6-12-16,-3-3 9 0,-3 2-7 0,4 0 12 0,-4 4-13 15,0-2 7-15,2-1-7 0,-4 2 12 16,2 4-10-16,-2-5 13 0,-2 2-15 0,2 2 21 15,-3-3 2-15,0 2 23 0,-3 2-10 0,2-1 14 0,-2 1-8 16,-2-2 22-16,2 2-16 0,-4-5 24 0,2 3-20 16,-3 0 29-16,1-4-27 0,-1 0 18 0,-1 1-30 15,0-2 18-15,-1-3-39 0,1 2 29 16,9-4-31-16,-19 3 17 0,19-3-27 0,-18 0 20 0,18 0-37 16,-18-7 12-16,9 4-53 0,0-4-25 0,0 1-65 15,1-1-46-15,2-1-67 0,0 0-110 0,-2-2-167 16,3-3-249-16,0 0-304 0</inkml:trace>
  <inkml:trace contextRef="#ctx0" brushRef="#br0" timeOffset="43426.83">1500 5873 175 0,'2'-8'470'0,"-2"8"-111"0,0 0 6 15,0 0-46-15,0 0-26 0,-2-8-23 0,2 8-29 16,0 0-15-16,0 0-22 0,-5-7 1 0,5 7-12 0,0 0-15 15,0 0-19-15,-13-1-18 0,13 1-15 0,0 0-17 16,-13 4-7-16,13-4-7 0,-9 7-14 0,3-2-2 16,-3 3-2-16,1-1-11 0,1 2-7 0,-1 0-2 15,0 3-2-15,-1 3-8 0,2-1 0 0,-1 0-4 16,-1 2-6-16,5-1-6 0,-6 2-5 0,5-2-3 16,0 3-5-16,1-1-2 0,-1-3-4 0,2 2-4 15,1-1-24-15,-2 1 25 0,3 0-23 0,-2-3 25 16,3 2-27-16,0 2 27 0,1-5-25 0,2 3 25 15,-3-3-28-15,6 4 22 0,-3-7-16 0,2 5 22 16,-4-5-8-16,4 2-27 0,1-1 20 0,1-2-27 16,-2-1 19-16,2 1 5 0,-2-2-29 0,-1-1 23 15,-4-5-25-15,16 7 23 0,-16-7-26 0,13 0 18 16,-13 0-21-16,15-4 23 0,-6 1-29 0,-1-2 22 0,2-1-18 16,-3-2 25-16,1 1 1 0,-1-1 3 15,2 1 5-15,-2-6 5 0,0 5-5 0,-1-4 8 16,1 1 1-16,-1-3 0 0,-1 4 4 0,0-4 1 0,-2 2 2 15,1-1-6-15,-3-1 13 0,1 0 1 0,1 1 17 16,-3-3 5-16,0 2 3 0,0-1-7 0,-3 1-3 16,1 0-7-16,1 0-7 0,-2 0 3 0,-1 1-3 15,0-1-5-15,0 1-2 0,2 2-2 0,-3 0-1 16,0-1-8-16,2 2 8 0,2 1-8 0,-3 2-16 16,2 0-33-16,2 7-52 0,-6-13-58 0,6 13-79 15,-3-7-72-15,3 7-57 0,0 0-162 0,0 0-378 16,-13-2-480-16</inkml:trace>
  <inkml:trace contextRef="#ctx0" brushRef="#br0" timeOffset="44292.11">1550 7000 348 0,'0'0'341'0,"-12"0"-90"16,12 0 25-16,-15 2-83 0,15-2 15 0,-12 6-61 15,12-6 22-15,-11 8-44 0,2-2 10 0,3 1-30 16,-1-1 2-16,0 3-26 0,1 0 1 15,-1-1-11-15,3 5-8 0,-4-3-7 0,3 4-8 16,-1-4-8-16,2 4-8 0,-1-1 6 0,1 2-24 0,-1 0 6 16,4-1-4-16,-2 2 3 0,1-3-8 0,0 4-1 15,2-2-3-15,0 0 0 0,0 1-4 0,0-1 5 16,2-1-7-16,0 1 7 0,-1-1-8 0,2 0 5 16,1-1-14-16,-3 1 17 0,4-1-8 0,-1-1 7 15,0-1-7-15,1 1 11 0,0-1-13 0,0-2-3 16,-1 0 5-16,2-2 5 0,1 2-9 0,-3-2 4 15,3 0-5-15,-7-7-2 0,9 4-2 0,-9-4-3 16,12 8 2-16,-12-8-2 0,11 2-1 0,-11-2 6 16,12-1-7-16,-12 1 1 0,11-7 2 0,-11 7 1 15,13-8 0-15,-7 0 1 0,2 2 6 0,-3-2-1 16,1 0 1-16,0 1 2 0,0-3-1 0,-1 0 3 16,0-2 5-16,-2 2 2 0,3-1 6 0,-2 0 10 15,-1-2 2-15,-1 2 18 0,2-1 14 0,-4-1 2 0,4 0 13 16,-3 0 2-16,-1-2 24 0,-1 2 5 15,1-1 14-15,-4 1 10 0,4-2 7 0,-4 1 2 16,2 0 7-16,-5 2-12 0,5 0-10 0,-2-4-5 16,0 5-11-16,-3-1-19 0,0 0-8 0,3-2-19 0,-1 6-9 15,1-4-13-15,-1 3-6 0,1 0-11 0,-4-2-4 16,2 3-20-16,3 3-40 0,0-1-61 16,3 6-67-16,-8-9-70 0,8 9-72 0,-10-7-105 0,10 7-62 15,-4-6-533-15,4 6-617 0</inkml:trace>
  <inkml:trace contextRef="#ctx0" brushRef="#br0" timeOffset="45046.36">1057 8115 200 0,'0'0'437'0,"0"0"-50"0,-11 3-76 16,11-3-4-16,0 0-42 0,-9 2-31 0,9-2-27 16,0 0-39-16,0 0-25 0,0 0-28 0,-10 2-9 15,10-2-31-15,0 0 7 0,0 0-17 0,0 0 3 16,0 0-19-16,0 0 2 0,0 0-13 0,0 0 12 16,0 0-20-16,0 0 8 0,-11 0-19 0,11 0 12 15,0 0-16-15,0 0 13 0,0 0-20 0,0 0 21 16,0 0-8-16,0 0 19 0,12-2-19 0,-12 2 22 0,13-4-15 15,-13 4 25-15,16-1-22 0,-16 1 27 0,21-5-27 16,-9 3 19-16,-1 0-25 0,3 1 19 0,3-4-7 16,-2 3-7-16,3-2-3 0,-1 0 7 0,3-1 16 15,0 0 2-15,1 2-12 0,3-4-5 0,2 0-4 16,-2 4-7-16,-2-2-3 0,5-1-17 0,-3 1 13 16,2-1-14-16,-1 0 13 0,1 2-11 0,-2-2 4 15,0 0-10-15,2 1 16 0,-2 0-15 0,-1 1 12 16,-2 1-7-16,-1-2 14 0,-2 1-13 0,1 0 11 15,0 1-13-15,-3-1 12 0,0 2-14 0,-3-2 12 16,0 1-9-16,-3 0 8 0,0-1-15 0,2 2 10 16,-12 2-9-16,15-2 8 0,-15 2-8 0,14-4 6 15,-14 4-10-15,12-1 13 0,-12 1-11 0,10-4 8 16,-10 4-7-16,0 0 6 0,11-1-10 0,-11 1-18 16,0 0-61-16,11-2-38 0,-11 2-108 0,0 0-42 15,0 0-145-15,6-5-67 0,-6 5-438 0,0 0-494 16</inkml:trace>
  <inkml:trace contextRef="#ctx0" brushRef="#br0" timeOffset="45528.37">1805 6859 163 0,'0'0'553'0,"0"0"-110"0,0 0-69 0,0 0-58 0,0 0-48 15,0 0-48-15,0 0-48 0,0 0-21 16,0 0-12-16,0 0-9 0,0 0-17 0,6 4 3 16,-6-4-36-16,0 0 28 0,13-2-5 0,-13 2-7 0,11-1-5 15,-11 1-7-15,14-1 9 0,-14 1-3 0,16-4-9 16,-5 2-12-16,-11 2-12 0,19-2-9 0,-19 2-7 15,15-5-17-15,-15 5 6 0,19-2-7 0,-19 2-4 16,17-6-7-16,-17 6 1 0,16-3-2 0,-16 3-3 16,15-4 0-16,-15 4-3 0,15-2-2 0,-15 2-5 15,10-1-5-15,-10 1-15 0,9-4-39 16,-9 4-48-16,9-2-53 0,-9 2-54 0,0 0-105 0,13-4-90 16,-13 4-54-16,0 0-350 0,0 0-348 0</inkml:trace>
  <inkml:trace contextRef="#ctx0" brushRef="#br0" timeOffset="45809.9">1940 6699 474 0,'0'0'443'0,"0"0"-90"0,-11-3-35 15,11 3-54-15,0 0-37 0,0 0-51 0,0 0-34 0,-11 2-16 16,11-2-23-16,0 0-5 0,-6 7 2 15,6-7-9-15,-2 7-2 0,1 3 3 0,1-10-1 16,0 16-10-16,-1-7 5 0,2 1 3 0,-1 3 0 16,0 0-6-16,1 0-7 0,-1-1-6 0,1 4-9 0,0-2-7 15,1 1-11-15,-1-1-9 0,1 0-6 0,-1 3-8 16,-1-5-2-16,2 4-7 0,0-3-11 0,-1 1-45 16,0-4-44-16,2 4-49 0,-2-5-39 0,-1 4-76 15,1-4-14-15,-1-9-115 0,0 17-68 0,0-17-257 16,3 13-214-16</inkml:trace>
  <inkml:trace contextRef="#ctx0" brushRef="#br0" timeOffset="47511.64">1564 8441 38 0,'0'0'595'0,"-2"-9"-151"0,2 9-42 15,-3-10-32-15,3 10-40 0,-3-10-39 0,3 10-22 16,-6-6-46-16,6 6-5 0,-8-6-18 0,8 6-19 16,0 0-20-16,-9-6-15 0,9 6-21 0,0 0-14 15,-15 0-16-15,15 0-11 0,-8 6-7 0,8-6-2 16,-10 10-11-16,1-4-2 0,4 4-7 0,-3-1-6 15,1 6-6-15,0-2-11 0,0 3 2 0,-1-1-14 16,0 1 4-16,2 4-3 0,1-3-5 0,0 1-1 16,-1 1-4-16,3 2-1 0,-2-1-11 0,3-4 6 15,1 3 3-15,0-2-5 0,-1-3-3 0,2 3 2 16,3 0 1-16,-2-3-2 0,1 1 2 0,0-3-2 16,2 6 0-16,1-3-1 0,0-5 0 0,-1-1 0 15,5 2-25-15,-4-2 26 0,4-2-1 0,-3-1-1 0,3-1-1 16,0 0 1-16,-9-5-4 0,17 6-4 0,-17-6 2 15,15 2-5-15,-15-2 2 0,18-6-5 0,-8 3 5 16,-1-2 0-16,1 0 1 0,-2-4-2 0,1 0 5 16,-1 2-2-16,2-7 8 0,-2 3-1 0,-1-3-6 15,1 1 8-15,-3-3-1 0,3 1 3 0,-4-1-6 16,3 0 6-16,-4 2-2 0,0-2-18 0,-1 2 25 16,1-1-4-16,-1-1 4 0,-1 3 4 0,-1-4 11 15,-1 1 3-15,-1 4 8 0,-1-4 5 0,1 4 11 16,-1-2 11-16,0 1-15 0,-2-1 22 0,1 6-37 15,-1-6 22-15,0 7-28 0,0-5 15 0,-1 2-33 16,-1 4 12-16,1-1-43 0,2-2-16 0,-5 6-19 16,3-1-33-16,6 4-42 0,-12-6-50 0,6 0-55 15,6 6-38-15,-13-4-46 0,13 4-119 0,-13 3-53 16,13-3-445-16,-11 3-521 0</inkml:trace>
  <inkml:trace contextRef="#ctx0" brushRef="#br0" timeOffset="47998.36">1389 9263 471 0,'0'0'455'0,"-4"7"-90"0,4-7-37 0,0 0-42 16,-5 7-46-16,5-7-29 0,0 0-66 15,0 0-8-15,-3 3-33 0,3-3-7 0,0 0-20 0,0 0 3 16,0 0-17-16,0 0 1 0,0 0-10 0,0 0 10 16,13-1-16-16,-13 1 17 0,13-2-17 0,-6-4 16 15,2 1 5-15,0 0 13 0,1 0-2 0,1 0-4 16,0 2-7-16,0-5-7 0,0 3 6 0,2 2 3 16,-3-3-6-16,3 2-9 0,-2-3-7 0,2 2-7 15,-3 1-12-15,2 2-1 0,-2-3-5 0,3 2-7 16,-4 0-3-16,0-1-3 0,-9 4-1 0,15-5-6 15,-15 5 1-15,14-4-13 0,-14 4-21 0,12-3-38 16,-12 3-48-16,10-4-45 0,-10 4-38 16,0 0-53-16,10-3-65 0,-10 3-18 0,0 0-120 0,0 0-328 15,0 0-302-15</inkml:trace>
  <inkml:trace contextRef="#ctx0" brushRef="#br0" timeOffset="48402.26">1410 9428 344 0,'0'0'382'0,"-6"7"-21"16,6-7-74-16,-4 9-10 0,4-9-63 0,0 0-16 0,-7 7-51 15,7-7-12-15,0 0-36 0,-3 5-7 0,3-5-15 16,0 0-4-16,0 0 5 0,0 0-12 15,0 0 4-15,0 0-7 0,0 0 4 0,0 0-9 0,13-1 3 16,-13 1-19-16,7-4 11 0,-7 4-14 0,12-6 7 16,-7 0-17-16,3 2 9 0,1 1-13 0,1-3 11 15,-2 2-11-15,1-3 12 0,5 2 2 0,-4 0-6 16,3-3-1-16,-3 0-5 0,1 0-5 0,2 2-4 16,1-4 1-16,-2 2-1 0,-2 4-2 0,0-4-2 15,0 1-2-15,1 1-2 0,-1-1-2 0,-1 4 6 16,-2-5-6-16,1 3-1 0,2 0-1 0,-2 2 7 15,-8 3 9-15,12-7-3 0,-5 3 4 0,-7 4-6 16,13-5-2-16,-13 5 1 0,9-5-6 0,-9 5 1 16,11-3-2-16,-11 3-1 0,8-4-4 0,-8 4-1 0,0 0-3 15,12 0-7-15,-12 0-28 0,0 0-33 0,0 0-45 16,12-2-56-16,-12 2-94 0,0 0-61 16,0 0-190-16,0 0-278 0,0 0-314 0</inkml:trace>
  <inkml:trace contextRef="#ctx0" brushRef="#br0" timeOffset="56420.67">287 8687 338 0,'0'0'307'0,"0"0"-38"0,-2-7-11 16,2 7-20-16,0 0-19 0,-3-7-20 16,3 7-57-16,0 0 31 0,-5-10-33 0,5 10 0 0,0 0-11 15,-4-7-5-15,4 7 3 0,0 0-17 0,-6-2 16 16,6 2-11-16,0 0 13 0,-9-4-30 0,9 4 13 15,0 0-38-15,-12 1 16 0,12-1-45 0,-9 5 26 16,9-5-41-16,-12 7 17 0,4-1-31 0,4-2 24 16,-4 3-31-16,4-1 19 0,-4 2-32 0,1 3 30 15,1-6-33-15,-1 7 30 0,1-4-38 0,1 1 35 16,0 3-30-16,1-3 30 0,0-2-34 0,0 3 20 16,2 0-36-16,-1 1 20 0,1-4-29 0,0 3 24 15,1-3-27-15,1-7 23 0,3 17-18 0,-1-9 21 16,1 0-28-16,-1-2 26 0,2 2-12 0,1 0 17 15,2-1-16-15,-1 0 15 0,0 1-18 0,2-2 13 16,0 1-20-16,-1 3 15 0,2-6-8 0,0 5-1 16,0-3-6-16,0 2 1 0,0-2 0 0,0 2 4 15,1 2 1-15,-1-3 6 0,-1 0 1 0,0 3 3 0,-1-2 7 16,1-1 4-16,-2 3-7 0,-2-3 18 0,1 2 0 16,-2 1 7-16,1-3 4 0,-2 1 15 15,-2 0-23-15,0-8 41 0,0 15 2 0,-2-5 12 16,-2-2-8-16,0 0 23 0,0 2-28 0,-1-3 29 0,0 0-24 15,-3 1 26-15,2-3-37 0,-3 0 22 0,3 0-33 16,6-5 19-16,-15 4-29 0,15-4 21 16,-15 4-48-16,15-4 39 0,-16 0-38 0,16 0 5 0,-16-4-40 15,8 0 3-15,0 0-30 0,1 0-17 0,1-2-24 16,3-1-40-16,-2-1 2 0,0 2-81 0,1-4 30 16,4 2-92-16,-1-2 18 0,2 0-64 0,-1 1-235 15,3-1-90-15</inkml:trace>
  <inkml:trace contextRef="#ctx0" brushRef="#br0" timeOffset="56839.18">355 8849 307 0,'0'0'399'0,"0"0"-137"0,9 5 34 16,-9-5-90-16,6 6 17 0,-6-6-62 0,7 13 7 15,-6-7-50-15,5 1 14 0,-1 3-47 16,2 0 13-16,-3 0-26 0,1 3 4 0,1-4-30 15,0 4 6-15,-3-3-22 0,5 2 9 0,-2-2-20 0,1 1 1 16,0-1 0-16,-1-3-4 0,2 4-11 16,-1-4 7-16,-1-1-14 0,3-1 11 0,-3 3-23 15,-6-8 10-15,13 6-27 0,-13-6 9 0,13 2-41 0,-13-2 29 16,14-2-56-16,-14 2 46 0,14-6-51 0,-9-1 51 16,0 0-43-16,2 2 64 0,-2-2-49 0,-2-4 66 15,3 2-53-15,-4 1 72 0,2-2-51 0,-2 3 55 16,-1-4-52-16,0 2 70 0,-1 0-47 0,1-1 70 15,-2 1-36-15,1 9 39 0,-1-19-18 0,-2 14 37 16,3 5-16-16,-1-15 20 0,1 15-8 0,-3-11-13 16,3 11 2-16,0-10-11 0,0 10-12 0,0 0-8 15,0 0 0-15,0 0-11 0,0 0-7 0,0 0 14 16,0 0 5-16,0 0-8 0,0 0 6 0,4 11-15 16,-4-11 11-16,4 15-2 0,-2-8-31 0,1 0 28 15,2 0-5-15,-2 3-8 0,2-1 6 0,-1 2-20 16,-1-3 13-16,1-1-16 0,-1 3-12 0,2-1-24 15,-1-3-50-15,0 1-18 0,1-1-109 0,-5-6-16 16,6 12-141-16,-6-12-306 0,5 11-190 0</inkml:trace>
  <inkml:trace contextRef="#ctx0" brushRef="#br0" timeOffset="57389.84">690 8895 324 0,'0'0'493'0,"0"0"-116"0,0 0-31 16,0 0-61-16,2 10-44 0,-2-10-47 0,3 9-45 16,-3-9-24-16,3 12-31 0,-3-12-11 0,3 19-25 15,1-11-12-15,-4-8-7 0,4 12-11 0,-4-12-4 16,5 12-7-16,-5-12 2 0,4 9-10 0,-4-9-56 16,2 11 59-16,-2-11-11 0,3 8-5 0,-3-8-1 15,0 0 4-15,5 7-11 0,-5-7-5 0,0 0-2 16,0 0 3-16,0 0-2 0,2-7 3 0,-2 7 3 15,2-9 7-15,-2 9-10 0,1-15-21 0,-1 15 34 16,3-16 1-16,-1 8 1 0,-2 8-6 0,1-16 10 16,2 7-6-16,-3 9 21 0,3-10-24 0,-3 10 22 0,3-13-19 15,-3 13 20-15,6-8-6 0,-6 8 0 0,0 0 1 16,10-2 0-16,-10 2 0 0,8 2-3 16,-8-2-3-16,8 7 9 0,-8-7-13 0,10 8 1 15,-4 0 0-15,-2-2 1 0,-2 0 2 0,4 4-9 0,-2-3 7 16,-1-1-7-16,2 1 0 0,-1 0-1 15,0 0-2-15,-4-7 2 0,4 10-2 0,-4-10-8 16,5 10-1-16,-5-10-7 0,0 0-1 0,0 0 3 0,0 0 3 16,0 0 4-16,0 0 0 0,0 0 10 0,9-6-2 15,-9 6 0-15,2-13 4 0,-2 13 8 0,2-11-4 16,-2 11-4-16,3-15 12 0,-3 15-4 0,3-14 2 16,-3 14 1-16,5-11-2 0,-5 11 10 0,5-12-4 15,-5 12 6-15,4-8 10 0,-4 8 2 0,9-5 4 16,-9 5-8-16,0 0 8 0,11 0-1 0,-11 0-1 15,11 5-7-15,-11-5-5 0,9 12-2 0,-3-8 3 16,-1 2-15-16,0 1 1 0,-1 3-6 0,1-2-12 16,0 0-20-16,-1 2-30 0,0-2-50 0,-3-1-24 15,3 3-125-15,-3-4-56 0,-1-6-423 0,3 16-242 16</inkml:trace>
  <inkml:trace contextRef="#ctx0" brushRef="#br0" timeOffset="58276.44">24809 7379 15 0,'52'29'-6'0,"1"7"2"0</inkml:trace>
  <inkml:trace contextRef="#ctx0" brushRef="#br0" timeOffset="60023.42">28765 7987 128 0,'0'0'421'0,"0"0"-132"0,0 0-11 15,0 0-84-15,8-3 0 0,-8 3-67 0,0 0 10 0,0 0-62 16,0 0 32-16,0 0-62 0,0 0 29 16,0 0-49-16,0 0 36 0,0 0-48 0,0 0 48 15,0 0-37-15,0 0 60 0,2-7-40 0,-2 7 25 16,0 0 5-16,0 0 11 0,0 0 6 0,0 0 6 0,0 0 3 15,0-10 3-15,0 10-7 0,0 0-6 0,0 0 20 16,-2-10-29-16,2 10 7 0,0 0-33 0,-4-10 13 16,4 10-30-16,-4-6 15 0,4 6-26 15,-4-9 20-15,4 9-19 0,-4-7 24 0,4 7-20 16,-7-10 19-16,7 10-18 0,-7-7 13 0,7 7-21 0,-9-8 13 16,9 8-20-16,-8-7 15 0,8 7-20 0,-10-7 14 15,10 7-22-15,-11-3 18 0,11 3-19 0,-12-3 13 16,12 3-17-16,-12-3 15 0,12 3-17 0,-12 0 13 15,12 0-12-15,-14 3 13 0,14-3-17 16,-13 5 18-16,13-5-12 0,-15 8 13 0,6-2-13 0,1-1 15 16,0-1-11-16,-2 3 12 0,3 0-10 0,0 3 10 15,-2-4-13-15,-2 3 13 0,7-1-9 0,-4 0 8 16,1 2-12-16,0-2 10 0,0 1-9 16,0 2 9-16,2-2-10 0,0 3 10 0,-1-2-12 15,1-2 9-15,-1 3-8 0,2-1 6 0,1-1-12 16,-1 1 11-16,1 0-11 0,-1-1 12 0,1 0-12 0,0-1 7 15,2 2-6-15,1-10 9 0,-2 16-12 0,2-8 12 16,0-8-11-16,0 17 12 0,0-17-12 16,0 17 12-16,0-17-10 0,2 16 6 0,-2-16-6 15,4 12 8-15,-1-2-8 0,1-4 8 0,-4-6-10 16,4 11 12-16,1-5-11 0,-5-6 10 0,8 10-11 0,-8-10 8 16,8 8-6-16,-8-8 9 0,8 10-11 0,-8-10 10 15,9 7-6-15,-9-7 7 0,9 5-12 16,-9-5 12-16,12 5-12 0,-12-5 11 0,10 3-12 15,-10-3 12-15,12 0-13 0,-12 0 12 0,0 0-7 16,19-2 5-16,-19 2-11 0,11-1 10 0,-11 1-8 0,14-5 8 16,-14 5-8-16,12-5 9 0,-12 5-9 0,15-7 9 15,-8 4-6-15,-7 3 6 0,11-9-9 0,-11 9 11 16,14-7-11-16,-14 7 9 0,12-9-7 16,-7 4 6-16,2 0-7 0,-3-1 13 0,1 1-12 15,-5 5 10-15,9-12-9 0,-9 12 10 0,9-11-10 0,-5 5 11 16,1 0-10-16,-5 6 7 0,8-12-6 0,-7 2 10 15,4 3-9-15,-3 1 8 0,0-3-4 0,-2 0 10 16,4 3-6-16,-3-2 10 0,1-2-6 0,1 3 9 16,-3 7-3-16,0-15 6 0,0 15 4 0,1-15 3 15,-1 15 3-15,-1-15-6 0,1 15-4 0,0-15-2 16,0 15-4-16,-1-16-4 0,1 16-8 0,-4-13 6 16,4 13-1-16,-5-14-3 0,5 14-2 0,-1-13 1 15,1 13-4-15,-3-12-3 0,3 12 4 0,-5-10-5 16,5 10 1-16,-4-10-2 0,4 10 3 0,-5-10-1 15,5 10-3-15,-2-8-2 0,2 8 0 0,-4-7-3 16,4 7-6-16,0 0-18 0,-8-10-13 0,8 10-28 16,0 0-16-16,-6-6-57 0,6 6-21 0,0 0-82 15,-9-4-1-15,9 4-92 0,0 0-30 0,0 0-102 16,-13 0-352-16,13 0-362 0</inkml:trace>
  <inkml:trace contextRef="#ctx0" brushRef="#br0" timeOffset="63729.25">2442 5755 613 0,'0'0'557'0,"0"0"-87"0,0 0-60 16,-9 2-50-16,9-2-62 0,0 0-39 15,-10 3-37-15,10-3-34 0,-8 3-31 0,8-3-24 16,-9 4-26-16,9-4-17 0,-10 8-15 0,10-8-7 0,-7 9-19 16,1-3 9-16,2 0-23 0,-1 3 13 15,1-2-11-15,-1 3 6 0,2 2-10 0,-2-2 8 0,0 3-15 16,3 0 6-16,-2 0-8 0,0 0 9 0,2 3-9 15,0-3 0-15,-2 2-10 0,3 0 4 0,0-1-6 16,-1 1 2-16,1-1-1 0,1 0-4 0,0 2-1 16,0-5-3-16,3 3 1 0,-2 0-3 0,2-1 2 15,-1-1-4-15,1 0 3 0,1-1 0 0,-2 2 0 16,2-4-6-16,2 1 8 0,-1 0-1 0,1 0-4 16,-2-1 4-16,3-1-1 0,-3-2-3 0,3 0 1 15,-1 0-4-15,0 0 8 0,-6-6-4 0,13 6 2 16,-13-6-5-16,14 2 8 0,-14-2-8 0,13 3 6 15,-13-3-8-15,14-3 8 0,-14 3-7 0,14-4 6 16,-14 4-6-16,14-7-2 0,-5 2 6 0,-5 0-1 16,2-1-2-16,3 1 10 0,-4-2-11 0,3 0 6 15,-3 0-7-15,0 0 12 0,3 1-4 0,-3-3 0 0,0 2-7 16,-1 1 10-16,1-3-9 0,-1 0 8 0,0 3-8 16,1-4 5-16,-3 2-3 0,2-1 7 15,-1-1-2-15,-1 2 4 0,1-2 4 0,-2 0 6 16,3 1 7-16,-4 1 2 0,0-2 5 0,1 0-6 0,0 0 8 15,-1 1-3-15,0 0 16 0,-1-2-5 0,1 1 18 16,-1 1-17-16,1-1 16 0,-4 0-5 16,3-2-41-16,-2 4 30 0,1-4-23 0,-1 3 17 0,-1-1-26 15,2-2 19-15,-3 4-26 0,1-2 24 0,0 1-30 16,-1 0 36-16,1-1-32 0,0 3 31 0,-1-3-33 16,-1 3 32-16,1 0-40 0,-1-1 29 0,2 1-33 15,-2 1 29-15,-2 0-31 0,2 0 24 0,0 0-28 16,6 6 11-16,-9-10-45 0,9 10-23 0,-13-6-42 0,13 6-45 15,-10-5-30-15,10 5-37 0,-11-2-29 16,11 2-33-16,-11 0-35 0,11 0-54 0,-9 9-57 0,9-9-82 16,-6 13-300-16,3-4-350 0</inkml:trace>
  <inkml:trace contextRef="#ctx0" brushRef="#br0" timeOffset="64527.8">2475 6922 357 0,'0'0'340'16,"-6"-7"-13"-16,6 7-80 0,0 0-6 0,-8-7-75 15,8 7 8-15,0 0-70 0,-7-4 30 0,7 4-61 16,0 0 37-16,-7-5-58 0,7 5 37 0,0 0-56 16,0 0 50-16,0 0-53 0,-5-5 54 0,5 5-52 15,0 0 60-15,0 0-50 0,0 0 46 0,-8-5-38 0,8 5 37 16,0 0-31-16,0 0 24 0,0 0-33 16,0 0 25-16,0 0-34 0,0 0 22 0,0 0-32 15,0 0 26-15,0 0-29 0,0 0 25 0,0 0-25 16,0 0 26-16,-6-3-24 0,6 3 22 0,0 0-20 0,0 0 8 15,0 0-9-15,0 0 18 0,0 0-26 0,0 0 19 16,0 0-26-16,0 0 28 0,0 0-22 0,-3 10 23 16,3-10-15-16,0 9 22 0,0-9-12 0,0 17 9 15,0-8-16-15,0 3 14 0,0 0-12 0,0 4 8 16,0-2-13-16,1 2 12 0,1-1-12 0,-2 1 12 16,1 5-14-16,-1-4 10 0,0 0-10 0,1 1 7 15,2 2-9-15,-3-2-4 0,0-1 3 0,0 2 0 16,1-2-3-16,-1-1 6 0,0 1-10 0,0-2 4 15,0-2-9-15,1 4 5 0,-1-7-7 0,0 4 1 16,0-6-6-16,0 2 3 0,2 2-6 0,-2-12 4 16,0 16-5-16,0-16-5 0,0 12-25 0,0-12-31 15,2 11-54-15,-2-11-32 0,0 10-52 0,0-10-48 16,0 0-79-16,2 7-86 0,-2-7-80 0,0 0-370 16,0 0-412-16</inkml:trace>
  <inkml:trace contextRef="#ctx0" brushRef="#br0" timeOffset="65013.37">2766 6589 150 0,'0'0'555'0,"0"0"-116"0,0 0-69 0,0 0-55 16,-6 3-60-16,6-3-44 0,0 0-46 0,0 0-20 16,0 0-13-16,0 0-13 0,0 0-6 15,4 9-18-15,-4-9-3 0,0 0-6 0,0 0-3 0,13 1-4 16,-13-1-5-16,0 0-13 0,16 0 0 0,-16 0 1 16,13 0-5-16,-13 0-3 0,14 0-3 0,-14 0-2 15,14 0-3-15,-14 0-11 0,13-1 0 0,-13 1-7 16,17-1-5-16,-17 1-3 0,14 0-6 0,-14 0-1 15,15-1-5-15,-15 1 3 0,10 0-4 0,-10 0-3 16,14 0-5-16,-14 0-25 0,13-3-34 0,-13 3-30 16,0 0-27-16,14 0-37 0,-14 0-45 0,0 0-49 15,13 0-51-15,-13 0-50 0,0 0-103 0,0 0-219 16,10 0-179-16</inkml:trace>
  <inkml:trace contextRef="#ctx0" brushRef="#br0" timeOffset="65330.03">2885 6470 471 0,'0'0'413'0,"-7"-5"-40"0,7 5-37 15,0 0-71-15,-8-4-44 0,8 4-34 0,0 0-40 16,0 0-20-16,0 0-30 0,-10-2-14 15,10 2-13-15,0 0-8 0,0 0 2 0,-8 2-7 0,8-2 7 16,0 0-5-16,-5 12 11 0,5-12 13 0,-1 8-8 16,1-8-1-16,-3 14 4 0,3-14-3 0,0 17-6 15,0-7-3-15,0 0-5 0,0-1-9 0,0 5-10 16,0-2-5-16,0 0-7 0,3 1-7 0,-2 1-20 16,-1 2 17-16,1-7-24 0,1 6 19 0,0-4-22 15,-1 5 15-15,3-6-65 0,-4 3-12 0,0-13-85 0,3 19-5 16,-2-8-102-16,-1-2-35 0,0 3-78 15,3-3-446-15,-3 2-355 0</inkml:trace>
  <inkml:trace contextRef="#ctx0" brushRef="#br0" timeOffset="66164.99">2235 7834 352 0,'0'0'364'0,"0"0"-37"0,0 0-20 0,0 0-31 0,0 0-30 16,0 0-70-16,0 0 40 0,0 0-64 0,-8 5 33 16,8-5-10-16,0 0-12 0,0 0-24 0,0 0-32 15,0 0 16-15,0 0-39 0,0 0 14 0,0 0-28 16,0 0 20-16,0 0 7 0,0 0 29 0,0 0-7 16,0 0 10-16,10 2-13 0,-10-2 1 0,0 0-15 15,13 0-5-15,-13 0-4 0,12 0-14 0,-12 0-6 16,12-1-13-16,-12 1-4 0,13-2-8 0,-13 2 1 15,18-4-3-15,-9 0-3 0,3 3-3 0,-2-3-6 16,1 1-2-16,4-1-3 0,-5 1-8 0,4-1-2 16,1-1-4-16,-1 1 2 0,1 1 1 0,1-2-2 15,-1 0 1-15,-1 0-8 0,4 0 3 0,-4 3-2 0,3-4 4 16,-3 0-6-16,1 1-4 0,-1 0 2 16,4 1-6-16,-3 0 7 0,-1-2-20 0,0 1 21 15,2 0-20-15,-3 2 23 0,0 0-4 0,-1 0-21 16,5-4 20-16,-6 4-18 0,2 1 18 0,-2-2-17 0,0 3 26 15,-1 0-13-15,0-3-36 0,-10 4 48 0,18-1-1 16,-18 1-6-16,13-3 2 0,-13 3 1 16,14-3-7-16,-14 3 2 0,10-2-1 0,-10 2 1 0,10-2-7 15,-10 2 8-15,0 0-2 0,12-3-8 0,-12 3-22 16,0 0-45-16,0 0-46 0,10-2-58 0,-10 2-80 16,0 0-34-16,0 0-80 0,0 0-144 0,0 0-115 15,1-9-317-15,-1 9-527 0</inkml:trace>
  <inkml:trace contextRef="#ctx0" brushRef="#br0" timeOffset="70492.67">2470 8232 373 0,'0'0'414'0,"0"0"-51"16,3-10-39-16,-3 10-85 0,0 0 32 0,0-11-69 15,0 11 29-15,0 0-53 0,0 0 31 0,2-10-27 16,-2 10 29-16,0 0-23 0,0 0 14 0,0 0-24 16,0 0 7-16,0 0-22 0,0-8-24 0,0 8-31 15,0 0-21-15,0 0-21 0,0 0-10 0,0 0 9 16,0 0-6-16,3 8 16 0,-3-8 2 0,2 10 13 15,1-3-12-15,-2 4 18 0,0-2-27 0,2 2 13 0,-2 3-25 16,3 2 32-16,-3-1-5 0,2 1-5 0,-3 4-14 16,5-1 3-16,-4 2-6 0,3-1-6 0,-2 1-4 15,1 0-7-15,2 2-3 0,-4-5-3 16,2 3-3-16,0-1-4 0,-2-2 0 0,0-1-5 0,0-1-3 16,1-1-7-16,-1 0 3 0,-1-1-2 0,3-1-4 15,-3-3 2-15,2 2-3 0,-2-12-3 0,0 17-6 16,0-17 6-16,1 16 0 0,-1-16-6 0,2 10 1 15,-2-10-18-15,2 13-33 0,-2-13-24 0,0 0-49 16,0 9-66-16,0-9-53 0,0 0-60 0,0 0-35 16,0 0-72-16,0 0-25 0,0 0-83 0,0 0-64 15,0 0-382-15,0 0-544 0</inkml:trace>
  <inkml:trace contextRef="#ctx0" brushRef="#br0" timeOffset="70898.89">2441 8938 35 0,'0'0'548'0,"0"0"-54"0,-8 4-100 15,8-4-21-15,0 0-26 0,-8 6-37 0,8-6-10 16,0 0-47-16,0 0-7 0,0 0-42 15,-10 5-22-15,10-5-16 0,0 0-26 0,0 0-15 0,0 0-20 16,0 0-17-16,0 0-18 0,0 0-13 0,0 0-7 16,0 0-7-16,0 0 3 0,0 0 10 0,0 0 2 15,10-7 6-15,-10 7-4 0,14-7-3 0,-14 7-3 16,17-4-7-16,-8 1-8 0,1 0-7 0,3-1 1 16,-2 1-14-16,2-3 1 0,0 4-5 0,0-3 1 15,0 2-7-15,1-1 0 0,-2 2 0 0,1-2-6 16,1-1 4-16,-2 1-2 0,-2 2-1 0,2 0-1 15,-1-1 6-15,-2 2-7 0,2-1 1 0,-11 2-2 16,16-4-2-16,-16 4 0 0,14-4-5 0,-14 4 2 16,11-2-21-16,-11 2-27 0,8-4-36 0,-8 4-30 15,0 0-55-15,14 0-19 0,-14 0-65 0,0 0-10 16,0 0-87-16,4 10-10 0,-4-10-43 0,0 0-45 16,-3 7-325-16,3-7-294 0</inkml:trace>
  <inkml:trace contextRef="#ctx0" brushRef="#br0" timeOffset="71220.71">2580 9035 345 0,'-13'13'473'0,"13"-13"-113"15,-10 7 21-15,10-7-67 0,-8 8 24 0,8-8-65 16,-9 8 4-16,9-8-40 0,-7 6-5 0,7-6-29 16,-7 6-7-16,7-6-35 0,0 0-10 0,-5 4-34 15,5-4-6-15,0 0-12 0,-4 8 17 0,4-8 4 16,0 0 1-16,0 0 3 0,0 0-11 0,9 5-8 15,-9-5-9-15,0 0-11 0,17 0-8 0,-17 0-8 16,13-1-6-16,-13 1-13 0,15-4 2 0,-5 3-10 16,3-3-6-16,-4 1-5 0,1 1-4 0,-1 0-3 15,4-2-13-15,-3 2 7 0,-1-2 0 0,0 1-5 16,2-4-1-16,-3 5-10 0,1-2 7 0,-9 4-1 16,17-2-4-16,-17 2 0 0,14-6-1 0,-14 6-46 15,11-5 54-15,-11 5-3 0,12-5-49 0,-12 5 55 0,10-4-53 16,-10 4 54-16,0 0-11 0,10-3-39 15,-10 3-50-15,0 0-60 0,9-3-70 0,-9 3-56 16,0 0-92-16,0 0-128 0,0 0-156 0,9 3-413 0,-9-3-677 16</inkml:trace>
  <inkml:trace contextRef="#ctx0" brushRef="#br0" timeOffset="73062.53">28546 8795 286 0,'0'0'395'15,"0"0"-74"-15,0 0-35 0,0 0-41 0,-1-8-27 16,1 8-33-16,0 0-17 0,0 0-17 0,0 0-10 16,0 0-21-16,0-10-5 0,0 10-2 0,0 0 1 15,0 0 3-15,0 0 5 0,0 0-1 0,0 0 5 16,-1-7 2-16,1 7 3 0,0 0-1 0,0 0-19 15,0 0 6-15,0 0-21 0,0 0-3 0,0 0-21 16,0 0-3-16,0 0-19 0,0 0-7 0,0 0-15 16,0 0 1-16,0 0-12 0,0 0 2 0,0 0-7 15,0 0 8-15,-5 7-11 0,5-7 7 0,-2 9-6 16,2-9 7-16,-5 13-3 0,5-13 14 0,-4 13-5 16,3-3 5-16,-1 0 3 0,1-2 6 0,-5 3 6 15,6-1 2-15,-4 2 1 0,-1 0-2 0,3 3-1 16,-1-5-1-16,-3 5-5 0,3-2-1 0,-1 2-3 15,-1-3-2-15,3 3-16 0,-2-1 14 0,1-3-19 16,-1 4 15-16,-2-3-21 0,4 1 16 0,-2-2-17 16,0 3 16-16,1-4-24 0,3-10 24 0,-6 19-18 15,3-12 18-15,1 2-21 0,-1 0 16 0,-2-1-19 16,5-8 16-16,-4 14-21 0,4-14 21 0,-4 13-26 16,4-13 26-16,-2 8-15 0,2-8 15 0,-4 10-18 15,4-10 19-15,-3 9-17 0,3-9 19 0,-1 10-21 16,1-10 16-16,0 0-12 0,-4 8 12 0,4-8-12 15,0 0 16-15,-2 6-16 0,2-6 15 0,0 0-17 16,0 0 18-16,0 0-22 0,-3 10 24 0,3-10-28 16,0 0 26-16,0 0-17 0,0 0 19 0,0 0-21 15,0 0 18-15,0 0-20 0,0 0 17 0,0 0-21 16,0 0 22-16,-2 8-24 0,2-8 20 0,0 0-17 16,0 0 5-16,0 0-42 0,0 0-27 0,0 0-44 15,0 0-59-15,0 0-37 0,0 0-59 0,0 0-99 16,0 0-42-16,-3-8-110 0,3 8-453 0,0 0-570 15</inkml:trace>
  <inkml:trace contextRef="#ctx0" brushRef="#br0" timeOffset="75233.14">3426 5671 93 0,'0'0'327'16,"0"0"-61"-16,0 0-41 0,0 0-12 0,0 0-17 16,0 0-30-16,-4-6-12 0,4 6-4 0,0 0 3 15,0 0-42-15,0 0 74 0,0 0-78 0,-4-6 48 16,4 6-50-16,0 0 40 0,0 0-30 0,0 0 23 15,0 0-28-15,0 0 26 0,0 0-26 0,0 0 23 16,0 0-22-16,0 0 12 0,0 0-16 0,-5-6 13 16,5 6-14-16,0 0 11 0,0 0-12 0,0 0 3 0,0 0-9 15,0 0-1-15,0 0-2 0,0 0-9 16,0 0 6-16,0 0-16 0,0 0 10 0,0 0 0 16,0 0-2-16,0 0-10 0,0 0 2 0,0 0-6 0,0 0-4 15,0 0-5-15,-9 4-17 0,9-4 7 0,0 0-7 16,0 0-3-16,0 0-2 0,0 0-8 0,0 0 0 15,0 0-10-15,0 0 6 0,0 0-10 0,0 0-2 16,0 0-5-16,0 0-4 0,0 0 1 0,-4 4 0 16,4-4-3-16,0 0 0 0,0 0 0 0,0 0 1 15,-3 12-3-15,3-12-4 0,0 0 8 0,-2 10 1 16,2-10 0-16,-1 11 2 0,1-11-3 0,0 11 1 16,0-11 2-16,-3 14-2 0,3-4 0 0,-1-2-24 15,1 1 34-15,0 2-18 0,-1-1 14 0,1 3-14 16,-1-1 22-16,-1 2-22 0,1 0 22 0,1 0-20 15,0-1 17-15,-1 0-27 0,1 3 23 0,-3-3-20 16,3 2 19-16,0-3-1 0,0 1-6 0,-1-1-4 16,1 4 6-16,-2-4 0 0,2-1-4 0,-1 0 4 15,1 0-3-15,0-1 3 0,0 0-18 0,0-1 21 16,0-9-3-16,0 20 3 0,0-20-2 0,-2 14-4 16,2-14 0-16,0 15 2 0,0-15 1 0,0 9-1 0,0-9 0 15,0 10-1-15,0-10 1 0,0 0-5 0,0 9 0 16,0-9 2-16,0 0-4 0,0 0-2 0,0 11-23 15,0-11-28-15,0 0-20 0,0 0-49 0,0 0-70 16,0 0-77-16,0 0-63 0,2 9-95 0,-2-9-42 16,0 0-142-16,0 0-574 0,0 0-794 0</inkml:trace>
  <inkml:trace contextRef="#ctx0" brushRef="#br0" timeOffset="76273.59">3437 6739 252 0,'0'0'384'0,"0"0"-110"0,0 0 22 0,0 0-82 15,0 0 25-15,0 0-75 0,-11 1 27 0,11-1-71 0,0 0 37 16,0 0-63-16,0 0-1 0,-15 4-11 16,15-4-6-16,0 0-8 0,-7 3 2 0,7-3 0 15,0 0 13-15,-10 3-4 0,10-3 1 0,-10 3-5 0,10-3-1 16,-9 4-1-16,9-4-1 0,-13 6-3 0,13-6-2 15,-11 11-3-15,4-6-5 0,-1 1-2 0,2 0 2 16,0 3-1-16,-1-4-1 0,-2 2-3 0,3 3-1 16,-2-3-3-16,3 0-4 0,-1 3-4 0,-2-3-8 15,2 5 3-15,1 0-7 0,-2-3-5 0,2 4-1 16,0-2 2-16,1 1-3 0,0 0-3 0,0 1 6 0,2 0-7 16,-2 1-2-16,3-2 9 0,-2 3-12 15,3-2 10-15,-1 2-13 0,1 0 8 0,0-4-10 16,1 4 8-16,-1-1-11 0,3 1 7 0,-2-4-6 15,3 4 2-15,-3-2-7 0,4-1 9 0,-1 1-10 16,-1 1 8-16,3-5-11 0,-1 5 12 0,-1-2-8 16,1-2 4-16,2-1-9 0,-1 1 10 0,2 0-10 15,-2-2 9-15,0 0-10 0,2 0 8 0,0-2-8 0,-2-1 10 16,2 1-11-16,-2 0 7 0,-6-6-6 16,14 6 3-16,-14-6-12 0,13 1 7 0,-13-1-15 0,13 1 9 15,-13-1-17-15,13-1 11 0,-13 1-12 16,12-5 9-16,-12 5-9 0,13-6 18 0,-8 2-13 0,-5 4 17 15,9-10-15-15,-1 4 16 0,-4-1-16 0,-1-1 17 16,3 0-14-16,-4 1 17 0,2-5-13 16,-1 5 19-16,-2-2-12 0,3 1 13 0,-3-1-15 0,4-4 16 15,-4 6-14-15,0-5 0 0,1 2 3 0,-2 2 0 16,1-3 4-16,-1 1 0 0,0-2 1 0,0 2 1 16,-1 2 1-16,-1-4 6 0,1 3-1 0,0-1 5 15,0-4 3-15,-3 2 5 0,3 1 2 0,-3 3 4 16,3-6 1-16,-4 2-6 0,3 1 0 0,-2 3-2 15,0-6 2-15,2 4-2 0,-3 1-2 0,1-1-1 16,0 1-3-16,2-1-3 0,-2 1 0 0,1 3-7 16,-1-2 3-16,1 2 0 0,3 6-17 0,-6-11-26 15,6 11-35-15,-5-12-46 0,5 12-47 0,-6-10-48 16,6 10-54-16,-5-7-51 0,5 7-27 0,-5-8-84 16,5 8-374-16,0 0-330 0</inkml:trace>
  <inkml:trace contextRef="#ctx0" brushRef="#br0" timeOffset="76809.55">3740 6492 72 0,'0'0'568'0,"0"0"-110"0,0 0-90 16,0 0-14-16,-11 2-74 0,11-2-8 0,0 0-88 16,0 0 2-16,0 0-65 0,0 0 4 0,-8 4-52 15,8-4 11-15,0 0-42 0,0 0 19 0,0 0-31 16,0 0 19-16,0 0-25 0,0 0 28 0,9 6-26 15,-9-6 23-15,0 0-26 0,14 1 24 0,-14-1-28 16,12 0 24-16,-12 0-33 0,14 0 23 0,-14 0-31 16,15 0 24-16,-15 0-26 0,13 0 12 0,-13 0-11 15,20 0 20-15,-20 0-27 0,13 0 24 0,-13 0-21 16,14 0 17-16,-14 0-42 0,13-1 46 0,-13 1-34 16,12 1 13-16,-12-1-53 0,0 0-1 0,15 0-77 15,-15 0 3-15,0 0-88 0,10 1-8 0,-10-1-52 16,0 0-60-16,0 0-381 0,10 6-226 0</inkml:trace>
  <inkml:trace contextRef="#ctx0" brushRef="#br0" timeOffset="77091.8">3809 6390 261 0,'0'0'463'0,"0"0"-70"0,-7-6-61 16,7 6-92-16,0 0 11 0,0 0-91 0,-8-5 18 16,8 5-88-16,0 0 32 0,0 0-56 0,-4 5 50 15,4-5-46-15,-2 8 45 0,2-8-48 0,0 16 28 16,0-8-36-16,0 5 28 0,0-4-34 0,1 4 22 16,0-1-30-16,-1 2 16 0,1-1-23 0,2 2 15 15,-3-1-32-15,1-1 19 0,1 4-27 0,-1-5 15 16,-1 3-28-16,4-2 15 0,-2-1-68 0,-2 1-11 15,3-2-94-15,-2-1-52 0,-1 1-15 0,1-4-84 16,-1 3-61-16,1 0-334 0,-1-10-209 0</inkml:trace>
  <inkml:trace contextRef="#ctx0" brushRef="#br0" timeOffset="78485.35">3247 7618 19 0,'0'0'459'0,"0"0"-63"0,-8 6-87 0,8-6 26 0,0 0-72 16,-6 4 30-16,6-4-54 0,0 0-4 0,-9 3-52 15,9-3 13-15,0 0-41 0,-9 8 14 0,9-8-28 16,0 0 6-16,-6 6-23 0,6-6-2 0,0 0-24 15,-6 5 4-15,6-5-17 0,0 0-1 0,0 0-22 16,0 0 2-16,-7 4-22 0,7-4 6 0,0 0-20 16,0 0 7-16,0 0-6 0,0 0 12 0,0 0 5 15,0 0 8-15,0 0 0 0,0 0-3 0,10-1 3 16,-10 1 5-16,9-3-15 0,-9 3-8 0,14-5-2 16,-14 5-3-16,17-6-6 0,-6 2 10 0,-1 0-10 15,2 2-5-15,2-2-1 0,0-3-2 0,3 4-2 16,-1-2-2-16,1 0 1 0,1 0-5 0,1 0-1 15,-3-1-1-15,2 1-1 0,2 0-2 0,-1 0-1 16,-4 1 5-16,5-1-9 0,-4 0 3 0,2 0 1 16,-2 1 1-16,1 2-2 0,-4-2 3 0,1 2-3 15,-3-2 2-15,2 3 3 0,-3-3 8 0,1 2 10 16,-11 2 7-16,16-3 9 0,-16 3-5 0,13-3 6 0,-13 3 6 16,14-4 0-16,-14 4 2 0,9 0-2 0,-9 0-13 15,0 0 6-15,13-4-4 0,-13 4-12 0,0 0-4 16,11-3-5-16,-11 3-4 0,0 0-2 15,9-1 0-15,-9 1-16 0,0 0-26 0,0 0-49 0,0 0-62 16,9-2-47-16,-9 2-68 0,0 0-50 0,0 0-101 16,9 4-66-16,-9-4-96 0,5 6-471 0,-5-6-656 15</inkml:trace>
  <inkml:trace contextRef="#ctx0" brushRef="#br0" timeOffset="79191.67">3445 8100 267 0,'0'0'390'0,"0"0"-52"0,-3-10-29 16,3 10-14-16,0 0-1 0,-2-10-6 0,2 10-25 15,0 0-22-15,-3-9-10 0,3 9-12 16,0 0-15-16,0 0-17 0,-2-4-17 0,2 4-18 16,0 0-12-16,0 0-21 0,0 0-14 0,0 0-11 0,0 0-17 15,0 0-4-15,0 0 6 0,0 0 12 0,0 0-1 16,0 8-1-16,0-8 0 0,0 11-2 0,0-1 3 16,4-1-11-16,-3 1-1 0,1 4-2 0,-2-4-6 15,2 5-5-15,-2-2-5 0,1 3-8 0,-1-3 0 16,3 3-3-16,-3 1-3 0,1-1-5 0,0-1 0 15,-1 0-3-15,0 0-2 0,0 1 1 0,0 0-4 16,1-3-3-16,-1 1-1 0,1-3-4 0,-1 0-8 16,0 1 7-16,0-2-3 0,0 1-6 0,0-11-1 15,-1 18-3-15,1-18-2 0,0 16-22 0,0-16 1 16,0 16 24-16,0-16-7 0,-1 9-15 0,1-9-24 16,0 14-35-16,0-14-36 0,1 7-56 0,-1-7-50 15,0 0-37-15,-1 12-72 0,1-12-23 0,0 0-103 16,0 0-65-16,0 0-113 0,2 9-324 0,-2-9-532 0</inkml:trace>
  <inkml:trace contextRef="#ctx0" brushRef="#br0" timeOffset="79649.32">3361 8724 425 0,'0'0'336'0,"0"0"15"0,0 0-83 16,0 0 28-16,0 0-72 0,0 0-15 0,0 0-16 15,0 0-17-15,0 0-16 0,0 0 0 0,0 0 21 16,0 0 5-16,0 0 2 0,0 0-14 0,0 0-10 0,0 0-10 16,0 0-16-16,0 0-13 0,6-6-14 15,-6 6-5-15,11-4-3 0,-11 4-3 0,13-6-6 0,-4 3-7 16,0-2-8-16,0-1-8 0,1-1-2 16,2 4-1-16,-1-4-11 0,1 0-2 0,3 0-3 15,-3 0-8-15,2 1-5 0,-4 0-5 0,1 0-1 16,0 0-8-16,-1 2 3 0,0-2-3 0,0 0-6 0,-1 1 1 15,-1 3 1-15,-8 2-12 0,15-5 0 0,-15 5-2 16,12-5-4-16,-12 5-3 0,13-5 0 16,-13 5-6-16,10-5-31 0,-10 5-25 0,0 0-31 0,10-3-41 15,-10 3-33-15,0 0-65 0,0 0-37 0,14-3-86 16,-14 3-18-16,0 0-89 0,0 0-47 0,0 0-364 16,0 0-430-16</inkml:trace>
  <inkml:trace contextRef="#ctx0" brushRef="#br0" timeOffset="80158.97">3473 8811 106 0,'0'0'469'0,"-9"11"-100"16,9-11-35-16,-7 6-33 0,7-6-8 0,-7 6-24 15,7-6-27-15,-6 6-38 0,6-6-21 0,-5 7-17 0,5-7-3 16,0 0-19-16,-8 7-11 0,8-7-12 16,0 0-8-16,0 0-7 0,-6 6-7 0,6-6-6 15,0 0-9-15,0 0-1 0,0 0-83 0,-7 3 129 0,7-3-76 16,0 0-8-16,0 0-9 0,0 0-3 0,0 0 7 16,0 0-3-16,0 0-2 0,0 0 0 0,0 0-3 15,7 6-1-15,-7-6-5 0,0 0 2 0,10-4-5 16,-10 4-2-16,11-2-4 0,-11 2-2 0,12-6 4 15,-12 6-1-15,20-3-4 0,-12-2 1 0,2 1-6 16,-1-1 1-16,3 0-3 0,-1 2 4 0,-1-3-1 16,2-2-1-16,-2 2-2 0,2 3 5 0,-1-2-2 15,2-1 5-15,-3-2 4 0,-1 2 6 0,3 2 2 16,-2-1 4-16,-4 0-3 0,4-2-1 0,-10 7 7 16,13-6-4-16,-13 6 2 0,15-6 1 0,-15 6 1 15,8-6-1-15,-8 6 0 0,8-4 1 0,-8 4-9 16,8-5 0-16,-8 5-1 0,0 0-7 0,10-4-5 15,-10 4 1-15,0 0-4 0,0 0-4 0,9-2 1 0,-9 2-1 16,0 0-1-16,0 0-4 0,0 0 5 16,0 0-9-16,10-5-15 0,-10 5-24 0,0 0-32 15,0 0-33-15,0 0-29 0,0 0-32 0,0 0-31 0,0 0-16 16,6-3-79-16,-6 3-46 0,0 0-16 0,0 0-89 16,0 0-75-16,0 0-276 0,0 0-321 0</inkml:trace>
  <inkml:trace contextRef="#ctx0" brushRef="#br0" timeOffset="82060.61">28169 9702 171 0,'0'0'264'0,"0"0"-34"0,7-2-12 0,-7 2 5 15,0 0-8-15,0 0-11 0,6-6-6 0,-6 6-5 16,0 0 1-16,8-5-16 0,-8 5-15 0,0 0-15 0,0 0-11 15,7-6-18-15,-7 6-6 0,0 0-7 0,7-6-4 16,-7 6-4-16,0 0 4 0,5-6 4 16,-5 6 4-16,0 0 1 0,5-6 9 0,-5 6 4 15,0 0 5-15,0 0-7 0,4-5 9 0,-4 5-2 16,0 0-12-16,0 0-1 0,0 0-19 0,7-6 1 16,-7 6-27-16,0 0 2 0,0 0-28 0,0 0 6 15,0 0-26-15,0 0 8 0,0 0-29 0,0 0 19 16,0 0-14-16,0 0 13 0,0 0-15 0,4 7 29 15,-4-7-9-15,0 10 32 0,0-10-35 0,0 12 34 0,0-12-10 16,-2 16 10-16,2-16-1 0,-2 13-6 16,2-3-1-16,-3-2-10 0,1 2 3 0,0 1-2 15,2 1-3-15,-3 2-6 0,2-4-2 0,-2 3-6 16,2-1-4-16,-1 1-7 0,-1-2-26 0,0 2 37 0,1-2-29 16,-1 2 24-16,0-2-26 0,1 0 25 0,0 0-20 15,0-1 20-15,1 0-27 0,-1-1 28 0,-1 1-32 16,2-1 28-16,-2-2-25 0,3 2 24 0,0-9-20 15,-2 14 20-15,2-14-25 0,-3 12 24 16,3-12-24-16,-3 9 26 0,3-9-27 0,-1 9 25 0,1-9-16 16,0 8 15-16,0-8-21 0,0 0 24 0,-1 10-23 15,1-10 24-15,0 0-23 0,0 0 19 0,-1 7-19 16,1-7 19-16,0 0-20 0,0 0 9 0,0 0-44 16,-2 9-5-16,2-9-108 0,0 0-14 0,0 0-79 15,0 0-98-15,0 0-107 0,0 0-129 0,0 0-700 16,-7-7-890-16</inkml:trace>
  <inkml:trace contextRef="#ctx0" brushRef="#br0" timeOffset="87820.82">4387 5612 412 0,'0'0'311'16,"0"0"-41"-16,0 0-26 0,0 0-48 0,-4-8-23 15,4 8-56-15,0 0 40 0,0 0-56 0,0 0 39 16,0 0-51-16,-4-6 40 0,4 6-52 0,0 0 46 16,0 0-48-16,0 0 45 0,0 0-33 0,0 0 37 15,-2-8-22-15,2 8 24 0,0 0-29 0,0 0 32 16,0 0-27-16,0 0 16 0,0 0-21 0,0 0 8 16,0 0-20-16,0 0 6 0,0 0-12 0,0 0-9 15,0 0-20-15,0 0 6 0,0 0-19 0,-4-5 5 16,4 5-11-16,0 0 1 0,0 0-10 0,0 0 6 15,0 0-9-15,0 0 8 0,0 0-7 0,0 0 4 0,0 0-5 16,0 0 6-16,0 0-11 0,0 0 1 0,0 0-6 16,0 0 3-16,0 0-6 0,0 0 4 15,-4 10-5-15,4-10 10 0,0 9 0 0,0-9 7 16,4 15-1-16,-4-6 5 0,0 0-1 0,1 3 4 0,0-1 2 16,1 3-3-16,0 1 10 0,-2-2 0 0,3 3 1 15,-2 0-44-15,-1 0 50 0,3 1-36 16,-2 0 34-16,-1-3-43 0,3 3 40 0,-1 2-44 0,-1-3 52 15,-1 1-6-15,1-1 6 0,2-1 3 0,-3-1-41 16,0 2 58-16,1-3-45 0,1 1 52 0,-2-2-48 16,1 0 38-16,-1-2-40 0,0-1 27 0,0-9-34 15,0 16 32-15,0-16-38 0,2 15 30 0,-2-15-36 16,1 10 31-16,-1-10-38 0,0 12 34 0,0-12-38 16,0 0 29-16,1 10-29 0,-1-10 13 0,0 0-69 15,0 0-14-15,1 12-71 0,-1-12-67 0,0 0-65 16,0 0-67-16,0 0-52 0,3 8-108 0,-3-8-58 15,0 0-458-15,0 0-631 0</inkml:trace>
  <inkml:trace contextRef="#ctx0" brushRef="#br0" timeOffset="88650.7">4501 6589 191 0,'0'0'435'0,"0"0"-137"16,0 0 1-16,0-10-84 0,0 10 17 0,0 0-66 15,1-10 29-15,-1 10-57 0,0 0 38 0,0 0-51 16,0-9 34-16,0 9-30 0,0 0 29 0,0 0-24 16,0 0 25-16,0 0-22 0,0 0-3 0,0 0-39 15,0-10 0-15,0 10-38 0,0 0 12 0,0 0-6 0,0 0 29 16,3 11-12-16,-3-11 17 0,2 15-10 0,-2-15 4 15,3 15-6-15,-2-4-8 0,3 1-7 0,-2 2-1 16,-1-1-2-16,2 1-5 0,0 4-6 16,-1-5-2-16,-1 5-44 0,2-2 46 0,1 2-51 0,-1 0 48 15,0 3-45-15,-1-4 47 0,1 1-52 0,0-1 45 16,-1 0-50-16,1-3 49 0,0 3-50 16,-1-4 50-16,-1 2-47 0,2-2 42 0,-1 1-45 0,0-1 51 15,-1-2-50-15,0 0 51 0,1-1-50 0,-1-3 46 16,-1-7-45-16,4 16 42 0,-4-16-56 0,0 12 52 15,0-12-55-15,2 12 54 0,-2-12-55 0,3 8 51 16,-3-8-51-16,0 0 52 0,1 13-59 0,-1-13 48 16,0 0-71-16,3 8 5 0,-3-8-86 0,0 0 5 15,0 0-46-15,0 0-47 0,0 0-52 0,0 0-66 0,0 0-52 16,0 0-56-16,0 0-76 0,0 0-356 16,4-7-431-16</inkml:trace>
  <inkml:trace contextRef="#ctx0" brushRef="#br0" timeOffset="89119.71">4850 6201 233 0,'0'0'523'0,"0"0"-88"0,0 0-46 16,-5 5-38-16,5-5-38 0,0 0-47 0,0 0-15 15,0 0-53-15,-8 6-1 0,8-6-39 0,0 0-5 16,0 0-38-16,0 0-3 0,0 0-33 0,0 0-2 16,0 0-29-16,0 0 4 0,0 0-17 0,0 0 14 15,0 8-19-15,0-8 0 0,0 0-4 0,10 5-3 0,-10-5 1 16,10 4-5-16,-10-4 3 0,10 0-1 16,-10 0-3-16,13 1-2 0,-13-1 0 0,13 0-5 15,-13 0-3-15,13 1-1 0,-13-1 0 0,15-1-3 16,-15 1 1-16,13 0 2 0,-13 0-5 0,10 0 1 0,-10 0-3 15,0 0-1-15,17 0-9 0,-17 0-26 16,0 0-40-16,14 0-44 0,-14 0-51 0,0 0-62 0,10 0-47 16,-10 0-39-16,0 0-23 0,0 0-80 0,13 4-318 15,-13-4-242-15</inkml:trace>
  <inkml:trace contextRef="#ctx0" brushRef="#br0" timeOffset="89419.7">4956 6134 12 0,'0'0'543'0,"-7"-5"-166"0,7 5-44 0,-4-7-43 16,4 7-37-16,-5-6-32 0,5 6-27 0,0 0-34 16,0 0-24-16,-6-6-17 0,6 6-15 0,0 0-11 15,0 0-18-15,0 0-11 0,0 0-6 0,0 0 2 16,0 0 6-16,-13 2 5 0,13-2 10 0,0 12-2 15,0-12-5-15,-1 13-7 0,-1-5-5 0,1 2-5 0,1-2-6 16,0 5 13-16,0-3-28 0,0 4 13 0,0 0-26 16,0 1 13-16,0-1-24 0,0 0 15 15,0 3-23-15,0-3 12 0,0 2-14 0,1-5-23 0,1 3-24 16,-2-2-70-16,1 3-52 0,-1-4-55 0,0 2-63 16,0-3-27-16,3 1-91 0,-3-11-359 0,0 18-274 15</inkml:trace>
  <inkml:trace contextRef="#ctx0" brushRef="#br0" timeOffset="90329">4257 7494 174 0,'0'0'373'0,"0"0"-105"0,0 0 12 0,-5-5-71 15,5 5 5-15,0 0-64 0,0 0 28 0,0 0-53 16,0 0 49-16,0 0-43 0,0 0-9 0,0 0 30 15,0 0-24-15,0 0 7 0,-4-8 1 0,4 8 5 16,0 0 9-16,0 0 2 0,0 0-3 0,0 0-5 16,0 0-8-16,0 0-14 0,0 0-16 0,0 0-19 15,0 0-12-15,0 0-15 0,0 0-12 0,0 0-8 16,0 0-9-16,0 0 6 0,0 0 3 0,0 0 14 16,0 0 19-16,0 0 10 0,0 0 2 0,14-1-1 15,-14 1-5-15,14-3-6 0,-3 1-10 0,4-2-7 16,-3 0-5-16,6-2-3 0,-1 0-5 0,7 1-8 15,0-4 0-15,-1 0-4 0,0 5-9 0,4-6-1 16,0 4 0-16,-3-1-7 0,3-2 2 0,-3 2-5 16,1 1 1-16,-1 0-5 0,-1 0 3 0,-4 0-35 0,0 1 39 15,1 1-43-15,-3 2 53 0,0-3-45 16,2 1 57-16,-5 0-39 0,0 1 49 0,0-1-49 16,-2 1 51-16,-2 0-43 0,4 1 46 0,-5-2-40 15,1 4 40-15,-1-4-40 0,1 1 36 0,-10 3-42 16,18-3 33-16,-18 3-28 0,15-6 23 0,-15 6-31 0,13-2 32 15,-13 2-34-15,13-2 29 0,-13 2-28 0,12-3 19 16,-12 3-19-16,11-1 31 0,-11 1-32 0,9-6 26 16,-9 6-23-16,0 0 22 0,13-2-21 0,-13 2 24 15,0 0-23-15,13-1 20 0,-13 1-25 0,0 0 24 16,0 0-22-16,10-5 11 0,-10 5-14 0,0 0 20 16,0 0-25-16,0 0 21 0,11-3-17 0,-11 3 15 15,0 0-26-15,0 0 2 0,0 0-61 0,0 0-2 16,0 0-111-16,7-4-25 0,-7 4-84 0,0 0-89 15,0 0-89-15,0 0-110 0,2-7-634 0,-2 7-826 16</inkml:trace>
  <inkml:trace contextRef="#ctx0" brushRef="#br0" timeOffset="112195.4">2975 10832 238 0,'0'0'523'0,"0"0"-136"0,2-11 9 0,-2 11-88 16,0 0 0-16,0 0-76 0,0 0-14 0,0 0-59 16,0 0 3-16,0 0-42 0,0 0 28 0,0 0-28 15,0 0 21-15,4 7-19 0,-4-7 6 0,0 14-21 16,3-5 9-16,-3-9-7 0,1 19-4 0,-1-8-12 15,1 2-8-15,-1-1-8 0,0 4-2 0,1 0-8 16,1 1-6-16,-2-2-1 0,0 2 5 0,0-1-18 16,0-1-7-16,0 2 0 0,0-1-7 0,-2-3-6 15,2 3-5-15,-1-3-4 0,1-2-9 0,0 0 5 0,0 0-11 16,-1-2 8-16,1 1-6 0,0-10-2 16,0 14-5-16,0-14-3 0,0 14-16 0,0-14-45 15,0 10-40-15,0-10-70 0,0 10-26 0,0-10-72 16,0 0 6-16,4 7-111 0,-4-7-33 0,0 0-134 15,0 0-260-15,0 0-332 0</inkml:trace>
  <inkml:trace contextRef="#ctx0" brushRef="#br0" timeOffset="112823.15">3430 10732 320 0,'0'0'509'0,"0"0"-36"0,0 0-112 16,0 0 7-16,-3-6-69 0,3 6-32 0,0 0-50 15,0 0 9-15,-6-6-33 0,6 6 13 0,0 0 4 16,0 0-24-16,0 0-13 0,-12 2-25 0,12-2-16 15,0 0-11-15,-11 6-17 0,11-6-18 0,-8 10-18 16,4-6-9-16,2 5-12 0,-2-3-9 0,1 6-10 16,-3-1 0-16,3 0-41 0,1 2 38 0,0 1-8 15,0 0 0-15,-1 2-49 0,1-3 52 0,2 3-50 0,0 1 53 16,-1-1-50-16,2 0 45 0,-1 0-48 0,0-1 50 16,4 1-3-16,-3-2-5 0,3 3 0 0,-2-3-4 15,3 0-2-15,-1 2-2 0,3-4 2 16,-2 1 0-16,0-3-3 0,1 2-2 0,2-2-1 0,-2-3 3 15,2 2-1-15,0-2 1 0,1-1 3 16,-2-1-3-16,1-2 1 0,-8-3 1 0,18 3-4 16,-18-3-2-16,15-3 0 0,-6 1 1 0,0-3 1 0,0 2-1 15,0-4-1-15,0-2 2 0,-3-1-44 0,2 3 57 16,-2-5-8-16,2 2 0 0,-2 3-1 0,0-6-1 16,1 1 1-16,-4-1 0 0,1-1 2 0,0 2 1 15,-1-4 3-15,0 3 6 0,-3-3 9 0,2 4 10 16,-2-5 6-16,-2 3 9 0,2 1 3 0,-2-3 8 15,1 4-5-15,-5-4-6 0,2 4-7 0,0-2 0 16,-1 1-6-16,0 0-5 0,0 1-1 0,0 2-9 16,-3 0-3-16,3-2-4 0,0 3-3 0,0-1-12 15,1 3 6-15,-5 0 2 0,4-1-5 0,1 2-2 0,0 0-3 16,4 6-3-16,-6-8-33 0,6 8-23 0,-7-8-27 16,7 8-25-16,-6-7-24 0,6 7-32 15,0 0-25-15,-9-6-65 0,9 6-20 0,0 0-98 16,0 0-7-16,0 0-54 0,0 0-91 0,0 0-301 0,0 0-369 15</inkml:trace>
  <inkml:trace contextRef="#ctx0" brushRef="#br0" timeOffset="115093.94">4889 7773 322 0,'0'0'361'0,"0"0"-81"0,0 0 27 16,0 0-75-16,5-6-15 0,-5 6-8 0,0 0 3 15,0 0 0-15,0 0-6 0,0 0-6 0,0 0-17 16,0 0-23-16,0 0-27 0,0 0-2 0,0 0-14 15,0 0 11-15,-5-7-11 0,5 7 0 0,0 0-11 16,0 0-15-16,0 0 1 0,-11-1-18 0,11 1-11 16,0 0-10-16,-12 2-12 0,12-2-8 0,-9 4-10 15,9-4-1-15,-12 6-3 0,12-6-5 0,-12 6 1 16,12-6 2-16,-14 6-3 0,14-6 3 0,-12 7 6 16,6-2 3-16,6-5-2 0,-13 7 4 0,8-1-8 0,-1-2-5 15,-1 2-2-15,1 1-1 0,1 0-3 16,-3 0 2-16,3 1-6 0,0-1 3 0,0 2-48 15,-1-1 50-15,1 4-43 0,1-4 50 0,0 1-2 0,-1 1-4 16,2 2-3-16,-1-2-5 0,3-3 0 16,-1 4-1-16,2-2 0 0,-3 2-2 0,3-2 2 15,-3 1-4-15,3 0 0 0,3-1-1 0,-3 1 0 0,3 0 2 16,-3 0-1-16,2-2 2 0,-1 2-3 0,3-3 3 16,-2 3 0-16,1 0-1 0,2-2 2 0,-2 0-3 15,1-1 2-15,0 1 0 0,2 0-2 0,-6-8 2 16,7 10 0-16,-1-4 3 0,-6-6-2 0,10 9-1 15,-10-9 0-15,10 8 2 0,-10-8-1 0,12 5-1 16,-12-5 1-16,11 3 5 0,-11-3-6 0,11 2 1 16,-11-2 1-16,10-2-1 0,-10 2 3 0,14-2-4 15,-14 2 1-15,10-4 0 0,-10 4-1 0,13-3 1 16,-13 3 1-16,11-7-1 0,-5 2 3 0,-6 5-4 16,13-6 1-16,-13 6 1 0,10-7-2 0,-3 0 0 15,-2 3 1-15,-5 4 3 0,9-10-48 0,-9 10 55 16,10-8-47-16,-10 8 51 0,10-10-46 0,-4 4 50 15,-6 6-47-15,8-11 53 0,-4 5-51 0,-4 6 49 0,9-11-48 16,-9 11 52-16,7-11-47 0,-5 4 44 16,-2 7-47-16,8-10 48 0,-8 10-46 0,7-16 47 15,-7 16-51-15,4-11 53 0,-4 11-52 0,4-14 51 16,0 8-48-16,-4 6 52 0,3-14-31 0,-3 14 51 0,1-12-50 16,-1 12 47-16,0-16-51 0,0 16 46 0,0-13-53 15,0 3 52-15,0 10-48 0,-1-12 42 16,1 12-41-16,-3-15 56 0,3 6-46 0,0 9 45 0,-5-13-43 15,5 13 54-15,-4-14-37 0,4 14 48 0,-5-14-56 16,5 14 52-16,-5-14-51 0,5 14 36 0,-8-13-52 16,8 13 47-16,-9-11-57 0,9 11 46 0,-9-11-51 15,9 11 52-15,-9-10-50 0,9 10 40 0,-10-6-6 16,5-1-1-16,5 7-8 0,-10-6-3 0,10 6-3 16,-10-6-7-16,10 6 5 0,-12-5-4 0,12 5-1 15,-9-5-7-15,9 5 1 0,-9-4-16 0,9 4-29 16,-9-3-32-16,9 3-49 0,0 0-47 0,-11 0-39 15,11 0-46-15,-9 3-57 0,9-3-57 0,-9 6-54 16,9-6-58-16,-4 8-434 0,4-8-494 0</inkml:trace>
  <inkml:trace contextRef="#ctx0" brushRef="#br0" timeOffset="115675.98">4733 8446 113 0,'0'0'408'16,"0"0"-101"-16,0 0 9 0,-12 0-62 0,12 0 11 16,0 0-65-16,0 0 22 0,-12 1-52 0,12-1 2 15,0 0 27-15,0 0-46 0,0 0 15 0,0 0-35 0,-10 0 17 16,10 0-26-16,0 0 11 0,0 0-35 15,0 0-8-15,0 0-42 0,0 0 3 0,0 0-34 16,0 0 16-16,0 0-26 0,0 0 19 0,0 0-22 0,11 0 21 16,-11 0-24-16,13 0 21 0,-13 0-15 0,20 0 18 15,-20 0-17-15,20-1 16 0,-9 0-11 0,1 0-4 16,2-2 5-16,-1 2 1 0,1-1 6 0,0-1-5 16,0 2 0-16,0-1 11 0,0-1-9 0,0 0 10 15,-1 1 5-15,1 0 0 0,-1-2-3 0,-1 1-1 16,1 0-7-16,-3 2-5 0,3-2-2 0,-4 1-5 15,-9 2 0-15,19-1-1 0,-19 1 0 0,15-1-5 16,-15 1 0-16,14-2-2 0,-14 2 1 0,12-2-2 16,-12 2-2-16,0 0 6 0,15 0-4 0,-15 0-2 15,0 0-1-15,0 0 1 0,13 0-1 0,-13 0-3 16,0 0 1-16,0 0-20 0,0 0-23 0,13 2-35 16,-13-2-50-16,0 0-42 0,0 0-54 0,0 0-50 15,0 0-61-15,0 0-44 0,0 0-99 0,0 0-260 16,0 0-245-16</inkml:trace>
  <inkml:trace contextRef="#ctx0" brushRef="#br0" timeOffset="116377.95">4845 8508 150 0,'0'0'348'0,"-11"7"-85"0,5-2-5 0,6-5-46 16,-10 6 10-16,10-6-49 0,-9 6 35 0,9-6-69 16,-9 7 46-16,9-7-63 0,-10 6-4 0,10-6-8 15,-7 6 0-15,7-6-5 0,-9 4-4 0,9-4 29 16,-8 5-36-16,8-5 17 0,-6 5-38 0,6-5 19 16,-8 5-28-16,8-5 4 0,0 0-28 0,-7 7 17 15,7-7-29-15,0 0 10 0,-9 3-28 0,9-3 19 16,0 0-27-16,-4 4 19 0,4-4-27 0,0 0 22 15,0 0-21-15,0 0 33 0,0 0-7 0,-2 11 40 16,2-11-16-16,0 0 12 0,6 7-25 0,-6-7 13 16,9 3-20-16,-9-3 9 0,10 5-19 0,-10-5 16 15,13 1-16-15,-13-1 0 0,15 0-7 0,-15 0 7 0,17-1 0 16,-7 0-1-16,-1-3-1 0,2 3 1 0,0-3-2 16,0 0 7-16,-2 2-6 0,3-2 0 15,-1 0-1-15,-1 1 3 0,1 0 3 0,-1 0-3 0,0-1 4 16,-1 1-6-16,1-2-4 0,-3 1 4 0,1 2 0 15,-8 2-2-15,16-4 3 0,-16 4 3 0,13-4 0 16,-13 4 9-16,10-6 10 0,-10 6-1 0,12-4-3 16,-12 4-6-16,9-3-2 0,-9 3-5 0,9-2-2 15,-9 2-3-15,0 0-3 0,12-4 1 0,-12 4-1 16,0 0-4-16,0 0-3 0,10 0 2 0,-10 0-1 16,0 0 2-16,0 0-1 0,0 0 1 0,0 0-1 15,12-2 0-15,-12 2 0 0,0 0 1 0,0 0 4 16,0 0-3-16,0 0-3 0,0 0 4 0,0 0 1 15,0 0-1-15,0 0-2 0,11-1 2 0,-11 1-3 16,0 0-2-16,0 0 6 0,0 0-8 0,0 0 0 16,0 0 1-16,0 0-1 0,0 0 2 0,0 0-1 15,0 0 1-15,0 0-3 0,0 0-1 0,0 0 6 0,0 0-3 16,0 0-2-16,0 0 1 0,0 0 1 0,0 0 0 16,0 0-6-16,0 0 9 0,0 0-3 15,7-4-1-15,-7 4-2 0,0 0 2 0,0 0-4 16,0 0 2-16,0 0 2 0,0 0-1 0,0 0-2 0,0 0 0 15,0 0-2-15,0 0-2 0,0 0 4 0,0 0-5 16,0 0-6-16,0 0-64 0,0 0-52 16,0 0-65-16,0 0-62 0,0 0-70 0,0 0-68 0,0 0-70 15,0 0-488-15,-8 4-535 0</inkml:trace>
  <inkml:trace contextRef="#ctx0" brushRef="#br0" timeOffset="125503.38">4461 5261 49 0,'0'0'245'0,"0"0"-45"0,0 0-26 15,0 0-19-15,0 0-17 0,0 0-9 0,0 0-8 0,0 0-7 16,0 0-13-16,0 0-6 0,0 0 1 0,0 0-10 15,0 0-6-15,0 0-2 0,0 0-33 16,0 0 32-16,0 0-36 0,0 0 45 0,0 0-47 16,10-1 42-16,-10 1-47 0,0 0 43 0,0 0-50 0,0 0 41 15,0 0-38-15,0 0 29 0,0 0-45 0,0 0 39 16,0 0-45-16,0 0 47 0,0 0-57 0,7-5 45 16,-7 5-46-16,0 0 42 0,0 0-48 0,0 0 43 15,6-6-37-15,-6 6 35 0,0 0-43 0,0 0 46 16,4-8-43-16,-4 8 55 0,0 0-39 0,3-6 50 15,-3 6-47-15,0 0 41 0,5-7-43 0,-5 7 40 16,0 0-33-16,1-9 31 0,-1 9-30 0,0 0 26 16,5-7-36-16,-5 7 31 0,0 0-35 0,4-12 34 15,-4 12-37-15,0 0 30 0,2-9-34 0,-2 9 28 16,0 0-30-16,3-10 31 0,-3 10-27 0,0 0 22 16,6-8-27-16,-6 8 33 0,0 0-29 0,1-10 29 15,-1 10-26-15,0 0 25 0,3-10-24 0,-3 10 25 16,0 0-27-16,4-12 25 0,-4 12-26 0,0 0 27 15,2-10-37-15,-2 10 26 0,0 0-12 0,3-10 24 16,-3 10-27-16,0 0 24 0,4-13-22 0,-4 13 20 16,0 0-23-16,0-8 27 0,0 8-28 0,3-8 24 15,-3 8-24-15,0 0 26 0,1-9-26 0,-1 9 25 0,2-9-24 16,-2 9 24-16,0 0-25 0,0-10 25 0,0 10-20 16,0 0 21-16,2-13-19 0,-2 13-1 0,0 0 0 15,2-10 3-15,-2 10 3 0,0 0-1 0,0-12-2 16,0 12 5-16,0 0-3 0,0-10 0 0,0 10 1 15,0 0 3-15,0-13 0 0,0 13 2 0,0 0 0 16,-2-8-1-16,2 8-4 0,0 0-1 0,-2-14 8 16,2 14-10-16,0 0 3 0,0-9-5 0,0 9 2 15,-3-8 2-15,3 8 7 0,0 0-1 0,-3-10-7 16,3 10 10-16,-3-7-8 0,3 7 1 0,-2-9-4 16,2 9 5-16,-3-7-6 0,3 7 2 0,-5-6 12 15,5 6-15-15,-3-9 1 0,3 9-2 0,-3-7 3 16,3 7-5-16,-5-6 6 0,5 6-7 0,-4-6 2 15,4 6-1-15,-4-8 0 0,4 8 2 0,-5-6-4 16,5 6 7-16,-6-6-6 0,6 6 1 0,-4-4 0 16,4 4 1-16,-7-6-2 0,7 6 0 0,-5-5 3 15,5 5-3-15,0 0 1 0,-9-8-1 0,9 8 3 0,0 0-3 16,-9-6-1-16,9 6 2 0,0 0-1 0,-9-7-1 16,9 7-2-16,0 0 4 0,-7-4-1 15,7 4 3-15,0 0-4 0,-8-7 0 0,8 7 3 0,-8-4-2 16,8 4-3-16,0 0 2 0,-10-4 3 0,10 4-4 15,-6-5 1-15,6 5-1 0,0 0 2 0,-12-8-3 16,12 8 2-16,0 0-1 0,-10-4 0 0,10 4 2 16,-8-3-1-16,8 3 2 0,0 0-1 0,-10-3 4 15,10 3-6-15,0 0 2 0,-10-4 0 0,10 4 2 16,0 0-5-16,-13-3 2 0,13 3 3 0,0 0-4 16,-10-4-1-16,10 4 2 0,0 0 1 0,-11-1-3 15,11 1 1-15,0 0 2 0,-11-2-2 0,11 2-1 16,0 0 2-16,-12-2 3 0,12 2-5 0,0 0 5 15,-12 0-3-15,12 0 0 0,0 0-2 0,-14 0 6 16,14 0-4-16,0 0-3 0,-13 0 7 0,13 0-4 16,0 0 1-16,-13 0-3 0,13 0 5 0,0 0-4 15,-16 0 1-15,16 0 5 0,0 0-6 0,-12 4 0 16,12-4 1-16,0 0 2 0,-12 0-5 0,12 0 3 0,0 0-1 16,-12 1 1-16,12-1 0 0,0 0-1 0,-13 1 4 15,13-1-4-15,0 0 4 0,-10 3-4 16,10-3 1-16,0 0-1 0,-13 3 5 0,13-3-5 0,0 0 0 15,-9 0 4-15,9 0-6 0,0 0 3 0,-9 4 0 16,9-4 2-16,0 0-3 0,-10 2 0 0,10-2 1 16,0 0 1-16,-8 4 0 0,8-4-1 0,0 0 0 15,-9 4 0-15,9-4 4 0,0 0-5 0,-10 7 1 16,10-7-1-16,0 0 4 0,-10 7-2 0,10-7-2 16,0 0 6-16,-6 7-5 0,6-7-1 0,-6 4 1 15,6-4 3-15,-5 7-4 0,5-7 0 0,-7 6 2 16,7-6-1-16,-6 7 0 0,6-7-1 0,-4 6 1 15,4-6-1-15,-6 7 7 0,6-7-7 0,-5 7 2 16,5-7-1-16,-5 5 3 0,5-5-3 0,-5 8 1 16,5-8 3-16,-5 8-5 0,5-8 1 0,-3 4 1 15,3-4 4-15,-5 10-5 0,5-10-1 0,-4 7 1 16,4-7 0-16,-5 9 1 0,5-9 15 0,-7 6-17 0,7-6 13 16,-3 7-14-16,3-7 14 0,-4 10-20 15,4-10 18-15,-3 6-17 0,3-6 17 0,-3 10-19 16,3-10 22-16,-4 9-24 0,4-9 20 0,-3 8-16 0,3-8 16 15,-6 8-17-15,6-8 18 0,-4 12-15 0,4-12 15 16,-1 8-20-16,1-8 20 0,-3 9-17 16,3-9 15-16,-4 8-18 0,4-8 19 0,-2 8-19 15,2-8 19-15,-3 8-18 0,3-8 11 0,-1 8-8 0,1-8 18 16,-3 7-21-16,3-7 22 0,0 0-21 0,-1 11 18 16,1-11-19-16,0 0 18 0,-3 9-14 0,3-9 15 15,0 0-20-15,-2 10 22 0,2-10-18 0,0 0 15 16,0 11-19-16,0-11 20 0,0 0-20 0,-1 11 20 15,1-11-19-15,0 0 18 0,-4 9-17 0,4-9 19 16,0 0-20-16,0 10 20 0,0-10-20 0,0 0 20 16,0 13-19-16,0-13 19 0,0 0-15 0,-3 9 13 15,3-9-19-15,0 0 24 0,-1 10-19 0,1-10 15 16,0 0-20-16,0 11 23 0,0-11-23 0,0 0 21 16,0 9-21-16,0-9 20 0,0 0-17 0,0 12 18 0,0-12-17 15,0 0 15-15,-2 9-18 0,2-9 19 16,0 0-26-16,0 10 27 0,0-10-19 0,0 0 21 15,0 8-21-15,0-8 18 0,0 0-17 0,0 0 19 0,0 13-21 16,0-13 23-16,0 0-21 0,0 0 20 0,-2 12-16 16,2-12 13-16,0 0-16 0,0 0 16 15,-1 10-8-15,1-10 13 0,0 0-18 0,0 0 16 0,0 10-16 16,0-10 17-16,0 0-23 0,-1 10 24 0,1-10-18 16,0 0 18-16,0 0-20 0,-3 12 17 0,3-12-16 15,0 0 15-15,0 7-15 0,0-7 18 0,0 0-19 16,0 0 19-16,-2 10-20 0,2-10 17 0,0 0-10 15,-2 10 12-15,2-10-15 0,0 0 13 0,-2 8-14 16,2-8 15-16,0 0-18 0,0 0 17 0,-2 10-13 16,2-10 15-16,0 0-13 0,0 0 14 0,-1 7-15 15,1-7 16-15,0 0-11 0,0 0 11 0,0 0-17 16,-1 9 14-16,1-9-13 0,0 0 14 0,0 0-17 16,0 0 18-16,0 0-17 0,0 0 16 0,0 0-13 0,0 0 13 15,0 0-11-15,0 0 13 0,-4 7-14 16,4-7 16-16,0 0-13 0,0 0 12 0,0 0-9 15,0 0 14-15,0 0-6 0,0 0 10 0,0 0-5 16,0 0 14-16,0 0-4 0,0 0 3 0,0 0-16 16,0 0 4-16,0 0-13 0,-3-6 7 0,3 6-11 15,0 0 4-15,-3-11-7 0,3 11 8 0,-3-10-11 16,3 10 7-16,-5-11-7 0,5 11 7 0,-3-13-7 0,3 13 8 16,-3-12-5-16,3 12 3 0,-3-15-9 0,0 7 9 15,3 1-8-15,-2-2 6 0,-1 1-6 16,1-2 7-16,2 2-7 0,-4 0 7 0,4 1-7 0,-3-2 6 15,3 9-5-15,-2-15 9 0,2 15-2 0,-4-14 0 16,4 14-9-16,0-12 10 0,0 12-9 0,-2-11 10 16,2 11-10-16,-2-8 9 0,2 8-8 0,0-10 9 15,0 10-9-15,0 0 10 0,-4-10-9 0,4 10 8 16,0 0-7-16,-1-7 10 0,1 7-9 0,0 0 5 16,0 0-5-16,0 0 7 0,-3-10-3 0,3 10 4 15,0 0-8-15,0 0 9 0,0 0-8 0,0 0 8 16,0 0-8-16,0 0-5 0,-2-8 8 0,2 8-2 15,0 0 2-15,0 0 6 0,0 0-6 0,0 0 8 16,0 0-9-16,0 0 9 0,0 0-11 0,0 0 6 0,0 0-7 16,0 0 11-16,0 0-9 0,0 0 3 0,0 0-6 15,0 0 7-15,0 0-8 0,0 0 9 16,-2-6-8-16,2 6 6 0,0 0-7 0,0 0 14 16,0 0-8-16,0 0 16 0,0 0-1 0,0 0-3 0,0 0-6 15,0 0 3-15,0 0-8 0,0 0 4 16,0 0-11-16,0 0 10 0,0 0-5 0,0 0 2 15,0 0-5-15,0 0 4 0,0 0-5 0,0 0 6 0,-6-9-4 16,6 9-4-16,0 0 0 0,0 0 4 0,0 0-6 16,0 0 1-16,0 0-2 0,0 0 5 0,0 0-4 15,0 0 3-15,0 0-6 0,0 0 8 0,0 0-7 16,0 0 9-16,2 11-7 0,-2-11 7 0,0 0-4 16,1 12 7-16,-1-12-7 0,3 13 2 0,-3-13 0 15,2 14 1-15,-2-14-2 0,1 16 5 0,2-8-3 16,-2 2 3-16,-1 0-4 0,3-3 6 0,-1 3-5 15,-2-1 5-15,0 0-6 0,2-1 7 0,-1 1-8 16,0 1 7-16,-1-1-7 0,3-2 2 0,-3-7 0 16,1 19 3-16,-1-19-4 0,2 14 1 0,0-6 1 15,-2-8 3-15,1 14-8 0,-1-14 8 0,4 13-6 16,-4-13 4-16,0 12-8 0,0-12 12 0,4 9-6 16,-4-9 3-16,3 7-9 0,-3-7 11 0,0 0-7 0,0 14 6 15,0-14-4-15,0 0-1 0,2 9-1 0,-2-9 5 16,0 0-5-16,0 0 2 0,1 9-2 15,-1-9 6-15,0 0-5 0,0 0 2 0,0 0-5 16,3 7 5-16,-3-7-3 0,0 0 5 0,0 0-5 0,0 0 4 16,0 0-4-16,0 0 8 0,1 8-9 0,-1-8 5 15,0 0-2-15,0 0-1 0,0 0 1 0,0 0 7 16,0 0-9-16,0 0 4 0,0 0-3 0,0 0 5 16,0 0-2-16,0 0 1 0,0 0-5 0,0 0 3 15,0 0-5-15,0 0 7 0,0 0-4 0,0 0 2 16,0 0-4-16,0 0 7 0,0 0-5 0,10-2 4 15,-10 2-1-15,0 0 3 0,3-8-6 0,-3 8 5 16,6-9-5-16,-6 9 4 0,5-7-5 0,-5 7 8 16,9-13-3-16,-9 13-2 0,9-11-3 0,-5 2 4 0,1 2-6 15,1 1 7-15,1-3 0 0,-3 2-5 16,1-3 0-16,0 4 6 0,1-1-6 0,-3 1-2 16,4-1 3-16,-4 1 5 0,1 0-2 0,-4 6 2 15,10-11-8-15,-10 11 7 0,8-10-6 0,-8 10 6 16,6-8-7-16,-6 8 7 0,5-9-7 0,-5 9 2 15,4-6-2-15,-4 6 7 0,6-6-4 0,-6 6-2 16,0 0 0-16,8-8 6 0,-8 8-5 0,0 0 3 0,4-4-3 16,-4 4 5-16,0 0-3 0,0 0 4 0,0 0-6 15,5-7 6-15,-5 7-6 0,0 0 5 0,0 0-5 16,0 0 1-16,0 0-1 0,5-5 4 0,-5 5-2 16,0 0 4-16,0 0-4 0,0 0 4 0,0 0-8 15,0 0 8-15,0 0-8 0,0 0 9 0,0 0-8 16,0 0 8-16,0 0-5 0,0 0 3 0,0 0-5 15,4-7 4-15,-4 7-3 0,0 0 3 0,0 0-4 16,0 0 0-16,0 0 1 0,0 0 5 0,0 0-4 16,0 0 2-16,0 0 0 0,0 0 2 0,0 0 2 15,0 0-2-15,0 0-5 0,0 0 3 0,0 0-2 16,0 0 4-16,0 0-5 0,0 0 4 0,0 0-3 16,0 0 4-16,0 0-3 0,0 0 0 0,0 0 2 15,0 0-5-15,0 0 8 0,0 0-6 0,0 0 3 16,0 0-3-16,0 0 3 0,0 0-4 0,0 0-2 15,0 0 4-15,0 0 2 0,0 0-1 0,0 0-1 16,0 0 0-16,0 0 1 0,0 0-4 0,0 0 3 16,0 0-2-16,0 0 2 0,0 0-2 0,0 0 4 0,0 0-1 15,0 0 0-15,0 0-6 0,0 0 7 16,0 0-3-16,0 0 1 0,0 0 0 0,0 0-6 16,0 0 5-16,0 0 2 0,0 0-2 0,0 0 0 0,0 0-1 15,0 0 4-15,0 0-3 0,0 0 2 0,0 0-4 16,0 0 2-16,0 0-6 0,0 0 8 0,0 0-3 15,0 0 4-15,0 0-6 0,0 0 5 0,0 0-3 16,0 0-2-16,0 0 5 0,0 0-3 0,0 0 2 16,0 0 1-16,0 0-3 0,0 0 2 0,0 0-1 15,0 0 4-15,0 0-3 0,0 0 1 0,0 0-3 16,0 0 2-16,0 0-2 0,0 0 3 0,0 0-5 16,0 0 0-16,0 0 3 0,0 0 3 0,0 0-4 15,0 0 1-15,0 0 1 0,0 0 0 0,0 0-2 16,0 0 2-16,0 0-3 0,0 0 3 0,0 0-6 15,0 0 5-15,0 0 0 0,0 0-1 0,0 0-2 16,0 0 3-16,0 0-8 0,0 0 5 0,0 0-45 16,0 0-49-16,0 0-78 0,0 0-35 0,0 0-93 0,0 0-20 15,-6 3-105-15,6-3-125 0,0 0-285 16,-8 9-381-16</inkml:trace>
  <inkml:trace contextRef="#ctx0" brushRef="#br0" timeOffset="126872.04">3969 5496 49 0,'0'0'241'0,"0"0"-35"0,0 0-22 0,0 0-20 16,0 0-12-16,0-7-6 0,0 7-13 0,0 0-15 15,0 0-6-15,0 0-2 0,0 0-6 0,0 0 1 16,0 0-2-16,0-10-1 0,0 10-51 0,0 0 39 16,0 0-47-16,0 0 39 0,0 0-49 0,-7-3 37 0,7 3-47 15,0 0 44-15,0 0-48 0,0 0 46 16,0 0-52-16,0 0 42 0,-11-2-48 0,11 2 51 15,0 0-60-15,0 0 41 0,-9 3-49 0,9-3 39 0,0 0-44 16,-9 3 45-16,9-3-41 0,0 0 43 0,-8 6-42 16,8-6 50-16,-6 4-47 0,6-4 42 0,-7 6-39 15,7-6 45-15,-4 6-38 0,4-6 42 0,-6 6-41 16,6-6 40-16,-7 7-38 0,7-7 29 0,-7 7-34 16,7-7 37-16,-6 8-33 0,6-8 34 0,-4 9-37 15,4-9 34-15,-5 8-28 0,5-8 27 0,-5 6-38 16,5-6 32-16,-5 14-31 0,5-14 28 0,-3 8-28 15,3-8 26-15,-2 9-26 0,2-9 29 0,-4 8-28 16,4-8 27-16,-2 10-25 0,2-10 23 0,-2 10-24 16,2-10 28-16,-1 8-26 0,1-8 27 0,-1 9-27 15,1-9 27-15,0 10-29 0,0-10 25 0,0 10-25 16,0-10 24-16,-2 8-27 0,2-8 24 0,2 10-16 16,-2-10 6-16,1 7-20 0,-1-7 22 0,1 9-26 15,-1-9 25-15,0 0-25 0,4 11 26 0,-4-11-27 16,4 7 29-16,-4-7-28 0,5 7 25 0,-5-7-25 15,5 7 26-15,-5-7-25 0,5 4 23 0,-5-4-22 16,5 6 23-16,-5-6-22 0,7 6 22 0,-7-6-20 0,0 0 18 16,10 4-23-16,-10-4 28 0,0 0-27 15,10 4 29-15,-10-4-27 0,0 0 23 0,10 1-24 16,-10-1 27-16,0 0-28 0,0 0 25 0,17 0-23 0,-17 0 25 16,0 0-25-16,10-1 21 0,-10 1-20 0,0 0 23 15,9-4-24-15,-9 4 25 0,0 0-21 16,11-4 19-16,-11 4-26 0,7-3 28 0,-7 3-28 15,0 0 27-15,10-6-26 0,-10 6 26 0,7-4-25 0,-7 4 23 16,7-6-22-16,-7 6 24 0,5-6-26 0,-5 6 26 16,7-5-25-16,-7 5 10 0,5-5-5 0,-5 5 22 15,5-7-26-15,-5 7 24 0,8-6-19 0,-8 6 21 16,5-7-27-16,-5 7 29 0,5-6-28 0,-5 6 25 16,4-7-27-16,-4 7 28 0,4-6-26 0,-4 6 26 15,0 0-22-15,5-10 21 0,-5 10-23 0,0 0 23 16,6-10-20-16,-6 10 16 0,0 0-20 0,3-9 24 15,-3 9-23-15,2-8 22 0,-2 8-24 0,0 0 27 16,3-12-23-16,-3 12 24 0,0 0-24 0,1-10 28 16,-1 10-25-16,0 0 26 0,0-9-20 0,0 9 14 15,0 0-10-15,0-12 21 0,0 12-25 0,0 0 21 16,0-8-22-16,0 8 15 0,0 0-21 0,-1-9 23 16,1 9-25-16,0 0 23 0,-2-9-24 0,2 9 22 0,0 0-24 15,-1-10 21-15,1 10-21 0,0 0 23 16,-4-7-24-16,4 7 25 0,0 0-21 0,-4-6 19 15,4 6-11-15,0 0 17 0,-3-9-21 0,3 9 22 0,0 0-16 16,0 0 15-16,-4-9-19 0,4 9 23 0,0 0-22 16,-5-8 19-16,5 8-20 0,0 0 19 0,0 0-20 15,-7-6 21-15,7 6-12 0,0 0 6 16,-5-6-18-16,5 6 21 0,0 0-16 0,0 0 18 0,0 0-19 16,-9-2 19-16,9 2-19 0,0 0 16 0,0 0-17 15,0 0 17-15,0 0-19 0,0 0 16 0,-10-2-20 16,10 2 17-16,0 0-19 0,0 0 15 0,0 0-16 15,0 0 18-15,-10 2-15 0,10-2 9 0,0 0-28 16,0 0-18-16,-6 4-71 0,6-4-37 0,-4 6-110 16,4-6-43-16,-5 8-131 0,5-8-434 0,-6 10-421 15</inkml:trace>
  <inkml:trace contextRef="#ctx0" brushRef="#br0" timeOffset="144316.01">4990 4570 123 0,'0'0'212'0,"0"0"-30"0,0 0-8 0,0 0-8 15,0 0-33-15,0 0 13 0,0 0-40 0,7-5 6 16,-7 5-39-16,0 0 25 0,0 0-46 0,0 0 18 15,0 0-39-15,0 0 24 0,0 0-34 0,0 0 23 16,0 0-34-16,3-8 38 0,-3 8-43 0,0 0 32 16,0 0-35-16,0 0 31 0,0 0-37 0,0 0 33 15,0 0-35-15,0 0 27 0,0 0-31 0,0 0 28 16,0 0-35-16,0 0 16 0,0 0-48 0,0 0 11 16,0 0-45-16,0 0 9 0,0 0-9 0,0 0 2 0,0 0-7 15,0 0-1-15,0 0-7 0,0 0-7 16,0 0-27-16,0 0-14 0,0 0-140 0,0 0 264 15</inkml:trace>
  <inkml:trace contextRef="#ctx0" brushRef="#br0" timeOffset="145284.1">5114 4441 10 0,'0'0'288'0,"0"0"-43"0,0 0-23 0,0 0-18 15,0 0-13-15,0 0-22 0,0 0-10 0,0 0-1 16,0 0-41-16,0 0 41 0,0 0-49 0,0 0 42 16,0 0-47-16,0 0 36 0,0 0-49 0,0 0 22 15,0 0-46-15,0 0 41 0,7-6-34 0,-7 6 29 16,0 0-36-16,0 0 21 0,-2-7-24 0,2 7 33 16,0 0-29-16,-5-8 22 0,5 8-20 0,0 0 18 15,-5-8-26-15,5 8 16 0,-5-6-28 0,5 6 13 0,-9-2-14 16,9 2 16-16,-9-6-9 0,9 6 18 0,-10-2-17 15,10 2 0-15,-9-1-21 0,9 1 2 16,-15 0-17-16,15 0 5 0,-15 3-12 0,5 1 4 16,1-1-15-16,0 2 8 0,-2 0-8 0,3 1 6 0,-2 1-10 15,-3 0 8-15,4 1-11 0,-2 2 14 0,-2 1-14 16,3 1 8-16,-3-2-9 0,3 6 8 16,-1-4-4-16,1 3 7 0,-1-3-10 0,2 4 10 0,-3 1-9 15,5-3 9-15,-1 2-12 0,-1 0 2 0,0-1 2 16,3 1 0-16,1 0-2 0,-2-1 4 0,3-1-2 15,1-2 3-15,0 4-4 0,-1-4 0 0,4 3-1 16,0-5 1-16,0 5 0 0,3-3 1 0,-2 2 3 16,4-4-3-16,0 0 1 0,-2 1 1 0,2 0 3 15,0-2-3-15,3-1 1 0,-1-2-1 0,2 3 1 16,0-5-3-16,1 1 2 0,-2 0 0 0,4-1 1 16,-2-2 4-16,-10-2-5 0,18 2-41 0,-18-2 51 15,19 0-42-15,-19 0 49 0,17-2-48 0,-17 2 55 16,16-2-52-16,-16 2 49 0,13-4-48 0,-13 4 54 0,13-4-52 15,-13 4 51-15,9-1-45 0,-9 1 48 16,0 0-49-16,10-3 49 0,-10 3-49 0,0 0 52 16,0 0-46-16,12-2 42 0,-12 2-46 0,0 0 45 0,0 0-43 15,0 0 38-15,9-1-65 0,-9 1 29 0,0 0-88 16,0 0 10-16,0 0-93 0,0 0-3 16,0 0-79-16,7-5-65 0,-7 5-75 0,0 0-463 0,0 0-423 15</inkml:trace>
  <inkml:trace contextRef="#ctx0" brushRef="#br0" timeOffset="145805.85">5246 4674 165 0,'0'0'492'16,"0"0"-50"-16,0 0-95 0,-1-10-28 0,1 10-35 15,0 0-9-15,0 0-88 0,-8-4-9 0,8 4-62 16,0 0 3-16,0 0-44 0,-13 1-11 0,13-1-11 16,-11 6-11-16,7 0-2 0,-2 0-12 0,0-1-4 15,-1 3-4-15,0 0-3 0,3 0-3 0,-2 2-3 0,2 1 3 16,-1-3-7-16,1 5-4 0,-1-3 2 0,3 3-2 16,-1-4-2-16,0 1 0 0,2 2 5 15,0-4-5-15,1 2-5 0,0-10-1 0,0 18 4 0,0-18-4 16,1 15 2-16,-1-15-2 0,4 12 2 0,-4-12-7 15,6 12 1-15,-6-12 0 0,9 7-2 0,-9-7 5 16,9 4-11-16,-9-4-12 0,0 0-9 0,16-1-14 16,-16 1-31-16,13-5 40 0,-7 0 0 0,0 0 8 15,0-2 4-15,1 0 6 0,-2 0 6 0,-1-2 1 16,2 0 6-16,-1 2 1 0,0-2 9 0,-1-4 7 16,0 9-10-16,-1-7-2 0,-1 4 19 0,1-1 26 15,-2 1 18-15,-1 7 23 0,4-12 28 0,-4 12-28 16,1-11 21-16,-1 11-23 0,1-9 22 0,-1 9-34 15,0 0 6-15,0 0-32 0,0 0 8 0,0 0-29 16,0 0-2-16,0 0 0 0,0 0-9 0,2 14 4 16,-2-14-3-16,2 16 3 0,-2-8-3 0,0-8-3 15,0 17 2-15,3-5-1 0,-3-4-1 0,1 5-1 16,0-4-2-16,1 1-2 0,0-1 1 0,-2 1-5 16,2 0-3-16,0-3-31 0,2 2-63 0,-4-2-63 15,0-7-59-15,7 12-55 0,-7-12-63 0,4 7-108 16,-4-7-250-16,0 0-207 0</inkml:trace>
  <inkml:trace contextRef="#ctx0" brushRef="#br0" timeOffset="146145.6">5414 4722 83 0,'0'0'438'0,"0"0"-78"0,0 0-102 16,0 0 14-16,0 0-75 0,0 0 26 0,0 0-76 15,12 6-7-15,-12-6-11 0,4 8-20 0,-4-8-16 16,5 15-18-16,-5-15-12 0,7 16-8 0,-7-9-7 16,3-1-37-16,0 2 29 0,-1 2-33 0,-2-10 36 15,4 14-9-15,-4-14-42 0,5 16 36 0,-5-16-3 16,3 12-2-16,-3-12 3 0,3 11-6 0,-3-11 27 16,3 9 15-16,-3-9 25 0,0 0 35 0,4 13 24 0,-4-13 15 15,0 0 14-15,0 0-12 0,0 0-17 16,0 0-23-16,0 0-67 0,0 0 32 0,0 0-24 15,0 0-19-15,0 0-12 0,0-12-7 0,0 12-10 0,0-11-2 16,0 11-8-16,1-15 3 0,-1 15-8 0,3-15-2 16,-1 7-2-16,1 0-23 0,1-4-53 0,-2 2-40 15,2 3-76-15,0-1-17 0,1-2-96 0,0 0-27 16,0 6-44-16,2-5-11 0,-1 0-396 0,1 2-309 16</inkml:trace>
  <inkml:trace contextRef="#ctx0" brushRef="#br0" timeOffset="146506.9">5699 4695 13 0,'-2'7'618'0,"2"-7"-132"0,0 0-57 0,0 0-34 0,0 0-41 16,0 0-67-16,-3 6-47 0,3-6-41 0,0 0-35 15,0 0-31-15,0 0-29 0,-1 11-19 0,1-11-11 16,0 10-6-16,0-10-14 0,0 14 0 0,0-14-5 15,0 16-7-15,0-16-9 0,0 20-6 0,1-13 1 16,1 5-8-16,-2-4-5 0,0 4-1 0,0-4 1 16,1 0-5-16,-1-8 0 0,0 17 4 0,0-17 7 15,-1 14 21-15,1-14 12 0,1 12 15 0,-1-12 21 16,0 8 17-16,0-8-17 0,0 0 79 0,-1 10-43 0,1-10 33 16,0 0-77-16,0 0 27 0,0 0-67 0,0 0 31 15,0 0-69-15,-2-15-1 0,2 15 44 0,2-13-52 16,-1 3 38-16,-1 2-48 0,0-4 43 0,5 1-52 15,-2 0 46-15,-1-2-6 0,2 1-5 0,2 1-23 16,-2-1-39-16,0-2-49 0,1 4-43 0,2 1-31 16,-2-1-34-16,2 0-30 0,-2 2-40 0,2 0-45 15,-1 2-32-15,2-1-3 0,-1 2-56 0,-7 5-447 16,10-6-410-16</inkml:trace>
  <inkml:trace contextRef="#ctx0" brushRef="#br0" timeOffset="147022.85">5859 4673 450 0,'7'4'491'15,"-7"-4"-75"-15,0 0-48 0,3 8-29 0,-3-8-31 16,1 10-51-16,-1-10-38 0,0 13-34 0,0-13-30 16,-1 17-29-16,1-17-24 0,0 18-22 0,1-8-54 15,1-3 36-15,-1 2-58 0,0 1 40 0,1-3-53 16,0 2 50-16,2-2-58 0,-1-1 47 0,-3-6-49 16,6 12 47-16,-2-6-47 0,-4-6 54 0,10 7-55 0,-10-7 43 15,14 1 0-15,-14-1-8 0,14-3-4 0,-4 0-2 16,-3-3 1-16,3 2-6 0,-1-4 1 15,-1 0 2-15,2 1-2 0,0-4-2 0,-3 3 0 0,0-1 6 16,0-1 16-16,0 0-9 0,-1-1 9 0,0 4-18 16,-2-4 45-16,0 1 14 0,-2 4 46 0,2-2 23 15,-4 8 25-15,6-14-6 0,-6 14 25 0,1-9-16 16,-1 9-30-16,3-8-26 0,-3 8-20 0,0 0-24 16,0 0-6-16,0 0-11 0,0 0-7 0,0 0-10 15,0 0-47-15,-1 11 47 0,1-11-44 0,0 16 42 16,1-4-49-16,-1-2 48 0,0 3-50 0,3 2 52 15,-1-2-47-15,-2 7 26 0,4-3-25 0,0 1 46 16,-2 2-49-16,2 1 48 0,0-3-46 0,1 5 40 16,-1-5-42-16,1 4 49 0,-1-1-49 0,0 1 46 15,0-4-49-15,-2 1 49 0,1 0-41 0,2 2 39 16,-4-4 1-16,-1 0-6 0,3 0-4 0,-3 0 5 16,0-1-6-16,-3 0-19 0,3-2 29 0,-3 1-44 0,0-2 50 15,-1 1-42-15,0 1 43 0,-1-4-42 0,1 1 44 16,-1-1-39-16,0-1 48 0,-3 1-28 0,2-3 29 15,1 0-28-15,-3 0 28 0,4-3-37 0,-6 2 29 16,10-7-35-16,-10 7 27 0,10-7-33 0,-12 9 31 16,12-9-40-16,-12 3 28 0,12-3-51 0,-9 4-2 15,9-4-94-15,-11 2-24 0,11-2-76 0,0 0-91 16,-16 2-92-16,16-2-120 0,0 0-170 0,-17 0-319 16,17 0-638-16</inkml:trace>
  <inkml:trace contextRef="#ctx0" brushRef="#br0" timeOffset="148943.35">1118 12246 402 0,'0'0'395'0,"0"-10"-97"0,0 10 8 0,0-8-51 16,0 8-30-16,0-10 8 0,0 10-39 15,0-12-7-15,0 12-20 0,0-11 6 0,0 11-17 16,-4-15 6-16,4 15-11 0,-3-13-6 0,1 7 2 16,2 6-7-16,-8-11-10 0,2 3-16 0,-2 2-15 0,0 2-23 15,-1 0-12-15,-1-2-15 0,-1 4-7 0,-1 1-8 16,-4 1-14-16,2 1 1 0,-4 0-3 15,1 4-2-15,-1 1-7 0,0 0 0 0,-2 5-5 0,3 1 1 16,-2 2-6-16,0 5-19 0,-1-1 21 0,1 6-27 16,2-1 34-16,0 3-32 0,3-2 28 0,4 2-24 15,-2-1 25-15,4 2-23 0,0 0 22 0,2 1-20 16,1 0 21-16,2-1-24 0,-1-3 22 0,4 0-20 16,0 1 22-16,2-1-21 0,0-4 21 0,3 1-20 15,-3 0 23-15,3-2-25 0,2-1 27 0,-2-4-22 16,3 1 23-16,0-2-22 0,0-3 23 0,0 0-21 15,2-4 22-15,0 3-24 0,0-5 24 0,2 2-22 16,-2-5 23-16,2 1-24 0,-1-2 20 0,2 0-19 16,-3 0 23-16,3-2-29 0,-1 2 29 0,-1-4-21 15,0 2 19-15,-1 0-25 0,1-1 25 0,-2-2-24 16,1 1 20-16,0 1-29 0,-2-1 4 0,1-1-37 16,-9 5-2-16,15-7-41 0,-15 7-14 0,12-6-28 15,-12 6-7-15,14-5-10 0,-14 5-43 0,13-3 2 16,-13 3-88-16,10-6-6 0,-10 6-97 0,13-3-293 15,-13 3-190-15</inkml:trace>
  <inkml:trace contextRef="#ctx0" brushRef="#br0" timeOffset="149388.24">1301 12440 600 0,'1'-8'506'0,"-1"8"-55"16,1-14-40-16,-1 14-15 0,4-14-84 0,-4 14-13 15,-1-10-53-15,1 10-11 0,-4-11-50 0,4 11-9 16,-7-4-51-16,7 4 1 0,0 0-48 0,-11 0 3 16,11 0-35-16,-9 4 8 0,3 2-33 0,0 2 14 15,-1 1-27-15,4 4 14 0,-2 0-31 0,0 0 28 16,1 0-26-16,-1 3 19 0,3-3-24 0,-1 5 19 16,2-3-23-16,-1 0 20 0,2-1-29 0,0-2 5 15,2 1-37-15,-1 0 9 0,0-3-16 0,3-2 14 16,-1-2-21-16,1 1 16 0,-4-7-21 0,9 7 5 0,-9-7-21 15,0 0 11-15,16-1-4 0,-16 1 12 16,10-10-10-16,-2 2 11 0,-3-1-1 0,0 1 22 16,0-2-8-16,-1-2 26 0,1 3 2 0,0-4 10 0,-1 3 3 15,-1-3 9-15,-2 3-19 0,-1 1 30 0,3 0 13 16,-3 9 33-16,1-17 14 0,-1 17 23 0,1-10 0 16,-1 10 8-16,3-12-29 0,-3 12 2 15,0 0-29-15,1-7 7 0,-1 7-24 0,0 0 11 0,5 7-9 16,-5-7 22-16,4 12-20 0,1-4 20 0,-2 0-23 15,-1 2 12-15,3 1-29 0,-2-1 22 0,2 1-23 16,1-1 18-16,1-1-23 0,-2 2 16 0,0-1-20 16,0-1 14-16,0 0-20 0,3-1-21 0,-3 1-65 15,-2-3-35-15,-3-6-34 0,8 8-98 0,-8-8-50 16,8 4-146-16,-8-4-328 0,0 0-310 0</inkml:trace>
  <inkml:trace contextRef="#ctx0" brushRef="#br0" timeOffset="149694.47">1509 12338 549 0,'0'0'517'0,"1"-10"-96"0,-1 10-74 15,0 0-31-15,0 0-60 0,0 0-45 0,8 4-34 0,-8-4-20 16,5 12-37-16,-5-12-12 0,6 12-45 0,-2-3 8 16,1 1-25-16,-2-2 2 0,1 3-18 0,-1-1 1 15,0 0-17-15,2 1 10 0,1-1-12 16,-4 1 9-16,0-3-15 0,1-1 10 0,-1 1-11 0,-2-8 11 15,6 11 0-15,-6-11 37 0,1 10 19 0,-1-10 20 16,0 0-2-16,4 7-16 0,-4-7-15 0,0 0-12 16,0 0-9-16,1-7-7 0,-1 7-5 0,0-13-6 15,0 13-4-15,0-16-2 0,0 7-5 0,0-1-2 16,0 0 0-16,0 0-6 0,0-1-3 0,4 1-3 16,-4 0 3-16,1-2-8 0,3 3-9 0,-3-5-42 15,2 7-49-15,1-4-44 0,-2 5-40 0,1-1-60 16,1 1-78-16,-2-3-27 0,-2 9-507 0,9-10-419 15</inkml:trace>
  <inkml:trace contextRef="#ctx0" brushRef="#br0" timeOffset="150034.57">1748 12290 283 0,'0'0'623'16,"0"0"-101"-16,0 0-56 0,0 0-37 0,0 0-82 15,0 0-55-15,0 0-56 0,0 0-47 0,0 0-37 0,0 0-29 16,0 0-7-16,0 0-5 0,1 13-13 0,3-6-13 16,-3 4-13-16,2 0-15 0,2 2-13 15,-1 1-7-15,0 0-7 0,3 2-15 0,-3-1 8 0,1 1-7 16,-1 0-1-16,1 2-7 0,0-3 5 0,0-3-3 16,-1 4-4-16,0-6 3 0,-1 3-2 0,-2-5 0 15,4 2 0-15,-3 0 1 0,-2-10 20 0,3 12 20 16,-3-12 16-16,4 10 1 0,-4-10-4 0,0 0-9 15,0 0-11-15,0 0-15 0,0 0 4 0,0 0-6 16,4-9-6-16,-4 9-3 0,0-13-5 0,0 1-2 16,0 2-9-16,0-2 3 0,0 1-14 0,2-5-19 15,-1 3-31-15,1-2-28 0,-1 2-35 0,2-1-39 16,-3 2-39-16,1 1-37 0,3-1-46 0,-3 4-60 16,3-1-24-16,-3 2-116 0,2-1-315 0,-3 8-329 15</inkml:trace>
  <inkml:trace contextRef="#ctx0" brushRef="#br0" timeOffset="150526.32">2025 12280 626 0,'0'0'664'0,"0"0"-115"15,8 5-46-15,-8-5-67 0,0 0-60 16,0 12-61-16,0-12-61 0,1 15-63 0,-1-6-11 0,0 2-30 16,1-1-30-16,1 0-28 0,0 3-17 0,0 2-18 15,-1-4-12-15,3 2-7 0,-3 1-13 0,5-4-5 16,-3 0-6-16,1 0-36 0,1-3 30 15,-1 2 5-15,0-3-3 0,-4-6-2 0,12 10-3 0,-12-10-6 16,10 1-15-16,-10-1-11 0,12-5-3 0,-6 0-3 16,1-2 2-16,-2-2 2 0,0 0 6 0,0-3 6 15,1 0 3-15,-2 0 8 0,0-1 3 0,0 3 8 16,-3-3 20-16,2 0 30 0,-3 2 26 0,0-1 32 16,4 2 3-16,-4 1 50 0,0-4 8 0,0 13-6 15,0-13-20-15,0 13 24 0,0-13-23 0,0 13-21 16,0-10-25-16,0 10-24 0,0 0-16 0,0 0-14 15,0 0-12-15,0 0-33 0,0 0 29 0,6 11-33 16,-1 1 22-16,0 0-23 0,-1 5 21 0,2 3-24 0,1-2 22 16,3 5-29-16,-1 4 28 0,0-1-24 15,4 5 20-15,0-1-26 0,-3 1 29 0,5 0-27 16,-3-1 30-16,2 1-9 0,-4-5 0 0,-1 2 2 16,1-2-1-16,0 0 0 0,-2-1-2 0,-2 4 2 0,2-5-5 15,-4 0-4-15,0-3-3 0,-3 1-2 0,-1 1-18 16,0-2 5-16,-1 0-10 0,-3 1 8 15,2-3 4-15,-5 1-3 0,-2-4-1 0,1 1-12 0,-1-1-11 16,-2-3-23-16,-2-1 2 0,-1 0-6 0,1-2-9 16,-2-3-19-16,0-1-26 0,-3-3 19 0,4-2-21 15,-2-1-8-15,2-1-36 0,0-2-58 0,-3-3-38 16,3-3-102-16,0-2-60 0,4-5-124 0,-4-2-543 16,5-2-710-16</inkml:trace>
  <inkml:trace contextRef="#ctx0" brushRef="#br0" timeOffset="151846.38">2495 11950 285 0,'0'0'467'0,"0"0"-104"0,0 0 13 0,0 0-92 15,0 0-18-15,2 8-21 0,-2-8-20 0,0 0 4 16,0 0 23-16,0 12-24 0,0-12-10 0,0 0-15 16,0 0-12-16,0 9-8 0,0-9-13 0,0 0-15 15,0 0-17-15,0 0-10 0,0 6-13 0,0-6-9 16,0 0-20-16,0 0-19 0,0 0-8 0,0 0-12 16,0 0-7-16,12-2 3 0,-12 2 5 0,9-6 2 15,-3 0 0-15,0-1 2 0,0-5-3 0,2 4-4 0,2-4 0 16,0-1-4-16,1-2-2 0,-1-2 0 15,0 0-3-15,4-2 7 0,-1-2-3 0,0 0-1 0,1-1 0 16,-1-2 1-16,3-3 0 0,0 1 8 16,0-1 2-16,-1 3-4 0,0 1 7 0,-4-1 0 0,4-1-1 15,0 1 1-15,-3 1-1 0,1 2-6 0,1-1-5 16,-1 1-5-16,-3 0-8 0,1 1 3 16,1 1-5-16,-3 4-2 0,1-1-3 0,-2 2-1 0,1-1-1 15,0 3-9-15,-3 0 5 0,1 1-3 0,-1 0-3 16,-1 1 1-16,3 3-2 0,-4-3-4 0,0 3 0 15,1 1-2-15,-2-3-2 0,-3 9 3 0,7-10 1 16,-7 10-1-16,7-9-5 0,-7 9 4 0,5-10-1 16,-5 10 3-16,6-7-4 0,-6 7-1 0,2-9 4 15,-2 9-1-15,0 0 0 0,5-7 0 0,-5 7 1 16,0 0 5-16,0 0-3 0,4-8-5 0,-4 8 11 16,0 0-3-16,0 0-1 0,0 0 3 0,0 0-4 15,0 0-2-15,0 0-6 0,0 0 1 0,0 0 0 16,-1-7 1-16,1 7 0 0,0 0-1 0,0 0-25 15,0 0 28-15,0 0-2 0,0 0-3 0,0 0 2 16,-13 2-1-16,13-2 2 0,0 0-7 0,-6 7 7 16,6-7 1-16,-8 5-2 0,8-5 1 0,-8 7 0 0,8-7 1 15,-8 10 0-15,8-10 0 0,-8 10-7 0,8-10 6 16,-10 11-1-16,4-5 1 0,6-6-5 0,-9 9 4 16,6-3 2-16,-4 2-2 0,2-2 0 0,-1 0-1 15,3 1 0-15,-2-2 0 0,1 1 3 0,-2-1-1 16,6-5 1-16,-9 12 0 0,9-12 1 0,-9 10-4 15,9-10 6-15,-8 12 1 0,8-12-13 0,-10 10 12 16,10-10-1-16,-6 5-1 0,6-5-14 0,-8 8 14 16,8-8-2-16,-9 8 0 0,9-8 5 0,-5 6-5 15,5-6-3-15,-9 6 5 0,9-6-5 0,-6 9-2 16,6-9 3-16,-8 8 1 0,8-8-2 0,-7 6-2 16,7-6 2-16,-6 6 1 0,6-6 1 0,0 0 1 15,-8 9-4-15,8-9-3 0,0 0 4 0,-5 5-1 16,5-5-20-16,0 0 22 0,0 0-7 0,0 0-4 0,0 0-11 15,0 0 4-15,0 0 1 0,0 0 1 16,0 0 8-16,0 0 2 0,0 0 4 0,0 0 1 16,0 0-3-16,8-5 6 0,-8 5 3 0,8-10 0 0,-2 5-1 15,-1 1-2-15,2-2-1 0,-2-3 4 0,1 3-1 16,2 0-19-16,-2-2 22 0,2 0 4 0,-2 1-3 16,1 0-3-16,-1-3-1 0,2 3 3 0,-3 1-1 15,0 0-1-15,0-2-4 0,3 2 1 0,-8 6 4 16,10-9-4-16,-10 9 2 0,8-10 0 0,-8 10-2 15,6-6-5-15,-6 6 2 0,8-6 1 0,-8 6 1 16,6-5-1-16,-6 5-20 0,0 0 22 0,6-5 2 16,-6 5-1-16,0 0 1 0,0 0 1 0,11-1 0 15,-11 1 0-15,0 0-5 0,9 3 6 0,-9-3 3 16,4 6-2-16,-4-6 1 0,6 8-2 0,-6-8 3 16,7 12 1-16,-7-12-3 0,4 12 0 0,-1-5 4 15,1 3-4-15,-1 0 1 0,0 0-23 0,1 2 24 16,-3-3 0-16,3 3-3 0,0-2-2 0,-3 1 2 15,4 1 2-15,-3 0-4 0,0 0 1 0,2-2-3 16,-2 0 3-16,1 2-1 0,0-1-1 0,-1-3-1 16,1 5 2-16,-2-5 2 0,2-1-7 0,-2 2 5 0,-1-9 2 15,4 12-1-15,-4-12-12 0,1 13-6 0,-1-13 22 16,4 10 2-16,-4-10-1 0,2 6 1 16,-2-6-10-16,0 0 5 0,3 12 1 0,-3-12-5 15,0 0 3-15,0 0 0 0,1 7-3 0,-1-7-5 0,0 0 4 16,0 0-3-16,0 0-14 0,0 0-44 0,4 7-44 15,-4-7-50-15,0 0-89 0,0 0-71 0,0 0-128 16,0 0-83-16,0 0-205 0,0 0-544 0,-10 0-884 16</inkml:trace>
  <inkml:trace contextRef="#ctx0" brushRef="#br0" timeOffset="152661.68">3560 11328 41 0,'-1'-8'668'0,"1"8"-181"0,0 0-52 0,0 0 2 15,0 0-67-15,0 0-32 0,1-9-63 16,-1 9-23-16,0 0-36 0,0 0-14 0,0 0-33 15,0 0-14-15,0 0-31 0,0 0-14 0,0 0 6 16,6 5 6-16,-6-5 15 0,6 12-4 0,-1-4-2 16,0 5 7-16,0-3-6 0,4 6-6 0,0 0-11 15,-1 2-11-15,4 3-13 0,0-2-2 0,1 2-8 16,-2 2-21-16,1-1-2 0,3-1-8 0,-2 2-8 0,-2-1-5 16,2 3-6-16,-3-3-15 0,4 2 22 0,-4-1-14 15,2-2 12-15,-2 2-19 0,0-6-9 16,-3 3 12-16,4-3 6 0,-2-1-9 0,-2 1 10 0,-1-3-17 15,2-2 9-15,-3 1-8 0,0-3 5 0,-2-1-16 16,3 2 7-16,-2-5-6 0,1 0 9 16,-5-6-13-16,5 13 12 0,-5-13-14 0,4 10 8 15,-4-10-50-15,2 9-40 0,-2-9-122 0,0 0-36 0,0 0-70 16,0 0-63-16,0 0-50 0,0 0-44 0,-5-8-59 16,5 8-58-16,-5-11-374 0,0 5-551 0</inkml:trace>
  <inkml:trace contextRef="#ctx0" brushRef="#br0" timeOffset="153212.12">3693 11420 316 0,'-8'-14'401'0,"-1"3"-8"0,4-3-84 0,0 6-21 16,0-4-1-16,1 2-26 0,-1 1-22 0,0-1 5 15,1 4 21-15,2 0-12 0,2 6 14 0,-7-14 3 16,7 14-2-16,-5-7-11 0,5 7-32 0,-4-9-23 15,4 9-16-15,0 0-67 0,0 0 21 0,-10 3-63 0,10-3 31 16,-5 7-14-16,1-1-13 0,3 3-15 0,-3 2-8 16,1-2-11-16,1 4-7 0,-1 0-7 15,-1-1-8-15,1 0-9 0,0 3 7 0,-1-1-7 0,2 0-3 16,-1 0-3-16,-1-1-4 0,2 1 1 0,-1-2-1 16,0 1 0-16,1-2-1 0,-2-1-3 0,3 0 0 15,-2-3-1-15,2 1-4 0,1-8 4 0,-2 16 2 16,2-16-2-16,-3 11 0 0,3-11-3 0,-4 12-2 15,4-12-19-15,0 0 19 0,-1 8-5 0,1-8 3 16,0 0-2-16,0 0-6 0,0 0-13 0,0 0 0 16,0 0-1-16,0 0 3 0,0-14 2 0,0 14 5 15,0-15 3-15,1 7 6 0,-1-2-7 0,0 2 9 16,0-3 3-16,0 0 0 0,0 1-1 0,0-1 0 16,0 2 8-16,0-2-10 0,0 1 7 0,0 0 2 0,0 0-6 15,0 10 4-15,3-15 1 0,-3 15-2 16,1-16-5-16,-1 16 3 0,3-13-6 0,-3 13 6 15,2-14-2-15,-2 14 2 0,4-8-5 0,-4 8 7 0,9-12-1 16,-9 12 0-16,8-7 0 0,-8 7 2 0,11-6 2 16,-11 6-8-16,13-6 8 0,-13 6 1 15,15-3-3-15,-15 3 1 0,18 0 3 0,-18 0-5 16,17 1-3-16,-17-1 7 0,20 4 0 0,-11-3 0 0,3 3 1 16,-2-3-2-16,-1 3-3 0,2-2-1 0,-2-1 0 15,0 1 3-15,1 2-32 0,-10-4-74 0,17 7-74 16,-17-7-92-16,13 3-67 0,-13-3-140 0,15 4-120 15,-15-4-535-15,10 3-747 0</inkml:trace>
  <inkml:trace contextRef="#ctx0" brushRef="#br0" timeOffset="154112.69">3968 12406 204 0,'1'-11'467'0,"-1"3"-26"0,0-4-77 0,1 2-4 16,-1-3-22-16,-1 6-18 0,1-3-8 0,-1 0-16 15,-2-3-16-15,-2 4-15 0,4-3 2 0,-3 2-5 16,-2 2-21-16,-1-1-73 0,1 3 38 0,2 0-70 15,-3 2 16-15,7 4-75 0,-14-6 32 0,14 6-70 16,-14-2 36-16,14 2-62 0,-15 5 19 0,7-1 14 16,1 2-13-16,-2 2-7 0,3 0-6 0,-1 2-2 15,2 2-15-15,0-1 1 0,0 0-1 0,1 2-2 16,3-3-5-16,-2 3-3 0,3 0-3 0,2-3-29 16,-1 3 3-16,1 0-9 0,2-2 3 0,2 2-4 15,1-3 0-15,-1 2 1 0,2 0-9 0,2 0-2 0,0-1-1 16,-1 1 6-16,3-2 1 0,-2-1 6 15,0 1 4-15,-1-1 3 0,-1-2-1 0,2 3 5 0,-1-3 0 16,-4 2 12-16,4-2 0 0,-4 1 9 16,0 0 2-16,-1 0 3 0,-1 0 11 0,-2 0-7 0,-1 1 8 15,-1-1 7-15,-2 0 25 0,1 4 10 16,-2-4 16-16,-3 1 6 0,1 0 10 0,-3-2 9 16,3-1-3-16,-3 1 1 0,1-2-5 0,-3-1 0 0,0-1-5 15,3-2-7-15,-4 1-17 0,12-2-7 0,-22-2-9 16,22 2-13-16,-20-1-6 0,7-2-9 0,4-3-8 15,1 0-32-15,-2 0-48 0,0-2-40 0,6 2-40 16,-5-2-57-16,5 0-43 0,-2-1-75 0,3-1-14 16,2 2-109-16,0 0-25 0,2-2-534 0,3 3-625 15</inkml:trace>
  <inkml:trace contextRef="#ctx0" brushRef="#br0" timeOffset="154563.47">4117 12375 705 0,'0'0'562'0,"0"0"-58"0,0 0 3 15,0 0-60-15,0 0-67 0,0-8-74 0,0 8-62 16,0 0-49-16,0 0-41 0,0 12-28 16,0-12-23-16,0 12-22 0,0-2-13 0,0 0-11 15,0 1-8-15,0 2-12 0,3 1-10 0,-2 0-5 0,2-1-6 16,-1-2 1-16,1 5-4 0,2-4-7 0,-1 1-2 15,1-3-3-15,0 2-1 0,0-3 1 0,1-1-2 16,2 0-3-16,-3-2-3 0,-5-6-4 0,16 6 4 16,-16-6 1-16,14 0-5 0,-14 0-5 0,16-6-2 15,-8-1-8-15,0-2-3 0,0 2 12 0,0-7-10 16,0 1 1-16,1 1 8 0,-4-2 6 0,-1 2 4 16,1-1 4-16,-1 0 5 0,-2 0 1 0,1 1 2 15,-2-2 7-15,-1 4 11 0,1-2 14 0,-1 3 13 16,-1-1 8-16,1 10 12 0,0-17 12 0,0 17 4 15,0-14-1-15,0 14-11 0,0-8-20 0,0 8-11 16,0 0-5-16,0 0-11 0,0 0-11 0,0 0 6 16,0 0 0-16,6 8-3 0,-1 1-4 0,-5 0 4 15,3 0-10-15,1 3 2 0,-1-1-4 0,4 1-1 0,-4 0 0 16,3-2 1-16,-1 2 0 0,2-1-6 16,-2 0-1-16,1-2 0 0,2 2-5 0,-2-2-37 15,-1-3-70-15,2 1-80 0,-1-1-65 0,-6-6-107 0,10 9-84 16,-10-9-64-16,13 1-524 0,-13-1-652 0</inkml:trace>
  <inkml:trace contextRef="#ctx0" brushRef="#br0" timeOffset="155182.59">4517 12332 50 0,'0'0'762'0,"0"0"-167"0,-6-11-53 15,6 11-38-15,0 0-78 0,0 0-71 0,0 0-65 16,0 0-55-16,0 0-36 0,0 0-14 0,-4 11-29 15,4-11-27-15,3 17-27 0,-3-17-21 0,1 17-16 16,3-6-13-16,-2-1-10 0,-2 3-10 0,3-2-3 16,-2 0-8-16,3 1-2 0,-3-4-8 0,0 2 2 15,2-1-1-15,-3-1-8 0,0-8 6 0,4 12-3 16,-4-12-3-16,3 12 0 0,-3-12 0 0,0 0 3 16,3 10-11-16,-3-10-5 0,0 0 0 0,0 0-4 15,0 0 3-15,2-10 0 0,-2 10 7 0,2-16-9 16,-2 8 5-16,3-2 1 0,-2-1-1 0,0-2 2 0,1 2 0 15,0-2-4-15,1 2 7 0,-1-2-3 0,1 3-1 16,0 3 2-16,0-3 0 0,0 2 2 0,-3 8 0 16,5-10 4-16,-5 10 8 0,9-10-11 0,-9 10-1 15,10-4 1-15,-10 4 4 0,0 0-1 0,14 0 0 16,-14 0 3-16,10 7-4 0,-10-7-1 0,8 10 2 16,-3-4-1-16,1-1 2 0,-1 3-2 0,-2-1-1 15,2-1 0-15,-1 0 4 0,-1 2-3 0,-3-8 0 16,6 13 4-16,-6-13 2 0,5 8-2 0,-5-8 2 15,4 10 3-15,-4-10 0 0,0 0-1 0,4 8-2 16,-4-8-7-16,0 0-9 0,0 0-1 0,0 0-3 16,0 0 1-16,0-11 1 0,0 11 2 0,2-13 4 15,-2 13-1-15,2-15-1 0,-2 7 2 0,1-1 0 16,0-1 4-16,2 1-2 0,-2-1 1 0,2 1 0 16,-1 1 1-16,-1-1 1 0,2 0 2 0,2 2 4 15,-1 1 0-15,-2-4 3 0,-2 10-3 0,9-10 4 16,-9 10-3-16,11-7 5 0,-11 7 1 0,10-1-1 0,-10 1-3 15,13 1 3-15,-13-1 2 0,11 7-3 0,-3-3 9 16,-2 2-3-16,1 4-2 0,-2-2 4 16,1 1 1-16,-1 2-3 0,2-1-2 0,-4 0 1 0,3 1-6 15,-3 3-2-15,0-4-2 0,3 1-4 0,-3 1 1 16,-1-1 6-16,1 0-43 0,-2-1-41 0,-1 0-57 16,3-1-59-16,-3-9-63 0,0 17-70 0,0-17-68 15,-3 16-36-15,3-16-127 0,-1 13-304 0,1-13-408 16</inkml:trace>
  <inkml:trace contextRef="#ctx0" brushRef="#br0" timeOffset="159301.26">28402 10438 223 0,'0'0'457'0,"0"0"-51"16,0 0-31-16,0 0-72 0,0 0 18 0,10-3-34 15,-10 3-44-15,0 0-21 0,0 0-12 0,0 0-18 16,0 0-28-16,5-5 14 0,-5 5-20 0,0 0 8 16,0 0-9-16,0 0 7 0,3-10 0 0,-3 10-15 15,0 0 7-15,-2-10-24 0,2 10 3 0,0 0-29 16,-3-7-15-16,3 7-19 0,-7-9-11 0,7 9-10 16,-6-7-13-16,6 7-1 0,-9-7-16 0,9 7-1 15,-14-5 0-15,14 5-2 0,-12-5-3 0,12 5 3 16,-14-6-1-16,14 6-2 0,-19-3 7 0,19 3 5 0,-18-2-1 15,18 2-2-15,-18-2-3 0,18 2 9 0,-19 0 0 16,8 2 0-16,0 0-7 0,-1 0 0 0,1 0-5 16,-3 3-18-16,4-2 22 0,-3 1-2 0,1-1-5 15,1 2 0-15,-1 1-3 0,0 0-6 0,2 0 7 16,-2 0 1-16,2 0-5 0,1 1-3 0,0 1 3 16,0 0-6-16,-1 2-4 0,2-3 7 0,0 2-2 15,0 0 2-15,1 1-3 0,2 0-3 0,-2-2-6 16,2 2 8-16,-1 1 1 0,4-1-3 0,-2 0-27 15,0 2 37-15,4-3-4 0,-4 1-8 0,4-2 9 16,0 4-2-16,0-2-2 0,0-3 0 0,2 4-22 16,0-2 29-16,-1-1-31 0,4 3 34 0,-2-5-31 15,2 4 36-15,2-2-32 0,0-1 19 0,-1 0 3 16,2-1-23-16,0-2 31 0,2 3-2 0,-1-5-4 16,0 2-6-16,3-2 5 0,-1 1-3 0,-2 0 0 15,4-3-2-15,-13 0-13 0,22 0 14 0,-22 0-3 16,24 0-4-16,-11 0 6 0,-2-3-2 0,-3 0 0 0,6 2-2 15,-4-1 3-15,3-2 0 0,-3 2-1 0,0-4-2 16,0 4 1-16,-1-3 1 0,0 2 1 0,-1-3 1 16,1 2-8-16,1-2 9 0,-3 0 1 0,-1 0 8 15,1 1 11-15,0-1 6 0,-1-3 10 0,-2 2-3 16,0 1-1-16,0-2-4 0,0 0-4 0,1 2-4 16,-4-2-12-16,3-1 1 0,0 2 4 0,-3-2-5 15,-1 1-4-15,3 1-1 0,-3-3-1 0,2 3-3 16,-2 7-3-16,0-17 2 0,0 17 0 0,0-16-2 15,0 16 2-15,-2-13-6 0,2 13 5 0,-3-13-1 16,3 13 1-16,-1-15-3 0,1 15-1 0,-6-11 0 16,6 11-5-16,-8-13 2 0,8 13-4 0,-4-9-10 15,4 9-15-15,-6-11-13 0,6 11-17 0,-5-9-11 16,5 9-24-16,-6-6-36 0,6 6-30 0,-5-7-30 16,5 7-40-16,0 0-32 0,-10-5-81 0,10 5-23 15,0 0-137-15,-10-3-87 0,10 3-421 0,0 0-623 16</inkml:trace>
  <inkml:trace contextRef="#ctx0" brushRef="#br0" timeOffset="160912.41">30560 6657 294 0,'0'0'484'0,"0"0"-66"0,0 0-73 0,12-4-35 15,-12 4-43-15,0 0-30 0,0 0-35 0,6-7-18 16,-6 7-22-16,0 0-7 0,7-7 13 0,-7 7-10 15,0 0-10-15,4-5-11 0,-4 5-15 0,0 0-4 16,2-9-6-16,-2 9-11 0,0 0-6 0,0-10-8 16,0 10-14-16,0 0-13 0,-6-7-7 0,6 7-8 15,-9-6-22-15,9 6 11 0,-14-3-5 0,14 3-6 16,-16-3-6-16,16 3 0 0,-21 0-4 0,8 3-6 16,-1-2 3-16,2 1-3 0,-4 4-2 0,2-2-3 15,-2 6 4-15,2-4-4 0,-2 1-2 0,2 3 0 16,1-2-4-16,-1 4 4 0,2 0-4 0,-2 0 6 15,4 1 0-15,-4-3-6 0,6 6 3 0,1-4 3 16,0 3-5-16,0-3 4 0,0 0-2 0,5 0 5 16,0 2-2-16,0-1-5 0,2 0 6 0,0 1-7 15,2-2 6-15,2 4-3 0,-1-6 4 0,4 3-5 0,0-4 7 16,2 2-7-16,0 2 6 0,3-4-6 16,-1 2 7-16,0-5-4 0,-2-1-2 0,3 2 4 15,0-1 2-15,-1-2-5 0,-1-2 6 0,1 2 1 16,-11-4 2-16,18 2 11 0,-18-2 7 0,16 1 8 0,-16-1 1 15,14 4 6-15,-14-4-6 0,14 0 11 0,-14 0-10 16,0 0-7-16,16 0 0 0,-16 0-4 0,0 0-7 16,13-4-3-16,-13 4-5 0,0 0 0 0,10-2-6 15,-10 2 0-15,0 0-4 0,0 0-24 0,9-5-58 16,-9 5-46-16,0 0-71 0,9-2-39 0,-9 2-96 16,0 0-74-16,3-7-38 0,-3 7-104 0,0 0-331 15,0 0-437-15</inkml:trace>
  <inkml:trace contextRef="#ctx0" brushRef="#br0" timeOffset="161394.57">30817 6896 318 0,'0'0'602'0,"4"-10"-98"0,-4 10-59 0,5-6-39 15,-5 6-63-15,0 0-48 0,5-11-43 16,-5 11-44-16,0 0-32 0,-1-10-33 0,1 10-29 15,0 0-24-15,-5-6-31 0,5 6 5 0,0 0-29 0,-13 0 9 16,13 0-22-16,-11 0 8 0,11 0-17 0,-13 7 10 16,5-2-17-16,2 3 14 0,-2-4-20 0,0 2 12 15,3 0-16-15,-3 3 14 0,2-3-13 0,1 2 10 16,1 2-17-16,-1-4 15 0,3 0-17 0,0 3 12 16,-4-2-20-16,6-7 17 0,-2 11-23 0,2-11 5 15,0 13-43-15,0-13 7 0,5 10-14 0,-5-10 2 16,7 6-9-16,-7-6 4 0,9 4 8 0,-9-4 5 15,0 0 14-15,18 0 4 0,-18 0 13 0,13-5 9 16,-13 5 3-16,13-9-23 0,-6 6 37 0,-1-4-23 16,0 0 20-16,2-1-14 0,-2 2 37 0,0-4 11 15,-2 2 14-15,3-1 17 0,-4-1 9 0,1 4 5 16,-4 6 23-16,7-12 0 0,-7 12-2 0,6-11-5 16,-6 11-12-16,2-8-17 0,-2 8-13 0,0 0-11 15,6-8-7-15,-6 8-3 0,0 0-17 0,0 0 10 0,0 0-15 16,2 10 13-16,-2-10-7 0,0 10 5 15,0-10-18-15,0 13 15 0,0-13-12 0,3 15 7 16,-3-15-10-16,3 14 14 0,-3-14-4 0,3 15-2 0,0-8-3 16,-3-7 2-16,5 12-6 0,-5-12-15 0,7 11-64 15,-7-11-58-15,6 9-49 0,-6-9-51 0,6 6-73 16,-6-6-58-16,0 0-17 0,10 3-441 0,-10-3-366 16</inkml:trace>
  <inkml:trace contextRef="#ctx0" brushRef="#br0" timeOffset="161736.32">31051 6887 563 0,'0'0'573'0,"2"-10"-81"15,-2 10-36-15,3-7-39 0,-3 7-61 0,2-9-59 16,-2 9-61-16,0 0-49 0,2-8-44 0,-2 8-22 16,0 0-23-16,0 0-11 0,0 0 3 0,10 6-15 15,-10-6-16-15,4 10-18 0,-4-10 4 0,5 12-19 16,-2-6 3-16,-2 5-16 0,3-4 6 0,-2 0-1 15,2 3-5-15,-4-10-2 0,4 16-4 0,-3-9 0 16,-1-7 1-16,5 12-1 0,-5-12-4 0,1 14 6 16,-1-14-2-16,1 8 5 0,-1-8 13 0,2 7 21 0,-2-7 3 15,0 0-27-15,0 0 28 0,0 0 10 0,0 0-11 16,0 0 11-16,0 0-10 0,0 0 13 16,6-7-22-16,-6 7 9 0,2-12-16 0,-2 12 9 0,8-12-19 15,-6 6 6-15,3-4-21 0,-1 0 9 0,3 3-22 16,-2-3 20-16,2 2-21 0,-2 0 13 15,3-1-15-15,-3 2 10 0,2 1-22 0,0-3-55 16,-1 3-61-16,1 0-72 0,-1 3-62 0,0-2-67 0,1-1-114 16,-7 6-67-16,12-5-497 0,-12 5-623 0</inkml:trace>
  <inkml:trace contextRef="#ctx0" brushRef="#br0" timeOffset="162088.82">31337 6845 47 0,'0'0'757'0,"0"0"-160"0,0 0-82 16,-7-6-71-16,7 6-99 0,0 0-72 0,0 0-68 15,0 0-35-15,0 0-30 0,-3 8-26 0,3-8-23 0,1 10-11 16,-1-10-14-16,2 17-12 0,-2-17-13 16,0 16-6-16,0-6-8 0,0-2-5 0,0 4-4 15,0-12-6-15,0 18 3 0,0-9-4 0,-2-1 0 0,2-8-1 16,0 16 5-16,0-16 23 0,-1 13 24 15,1-13 40-15,0 11 23 0,0-11 19 0,0 0 32 16,-1 10-28-16,1-10 20 0,0 0-46 0,0 0 42 16,0 0-49-16,0 0 27 0,-1-9-53 0,1 9 19 0,2-11-47 15,-2 11 16-15,4-12-39 0,0 2 17 0,-2 3-43 16,3-2 24-16,-1 0-41 0,0 0 28 16,3-2-42-16,-1 3 7 0,1 0-70 0,1 2-15 0,0-3-60 15,1 2-42-15,0 2-13 0,0-3-27 0,1 2-33 16,1 4-48-16,2-2-72 0,-4 2-40 0,5 0-99 15,-5 1-454-15,3-2-580 0</inkml:trace>
  <inkml:trace contextRef="#ctx0" brushRef="#br0" timeOffset="162554.14">31571 6847 15 0,'0'0'651'0,"0"0"-146"0,9 4-91 0,-9-4-43 0,0 0-20 16,0 0-44-16,0 0-17 0,0 9-28 16,0-9-39-16,-2 9-38 0,2-9-34 0,-3 11-28 0,3-11-26 15,-4 10-19-15,4-10-15 0,-1 14-14 0,1-14-11 16,0 14-8-16,0-14-6 0,1 14-4 0,-1-14-5 15,4 15-5-15,-4-15-3 0,5 9 0 0,-5-9-5 16,10 7-3-16,-10-7 0 0,12 10-5 0,-12-10 1 16,15 1-1-16,-15-1 0 0,17-1-17 0,-17 1 24 15,16-6-1-15,-7 2 4 0,0 2 1 0,0-3 4 16,0 0 0-16,-3-1 19 0,0 0 24 0,4-1 17 0,-4 1 19 16,0-2 8-16,-1 2 7 0,1-2 6 0,-6 8 3 15,8-14-4-15,-8 14-32 0,7-9 23 0,-7 9 16 16,4-7-51-16,-4 7 18 0,5-7-53 0,-5 7 24 15,0 0-42-15,0 0 29 0,0 0-37 0,0 0 30 16,10 6-37-16,-10-6 28 0,0 11-30 0,0-11 31 16,1 18-35-16,-1-8 26 0,2 3-28 0,-1 0 30 15,-1 0-38-15,0 3 0 0,0 0 6 0,1 1 9 0,-1-1 2 16,0 0-2-16,0 2-5 0,0-1 7 16,-1-1 1-16,1 1 1 0,-3-2 0 0,2 1-7 15,-2 2-2-15,0-6 12 0,1 4 0 0,-3-4 1 0,3 1-4 16,-2 0-1-16,0-3 9 0,-3 0-4 0,-1 0 4 15,2-2-3-15,-2-1 3 0,0 0-2 0,-2 0 1 16,1-1 32-16,0-3-40 0,-1 0 26 0,1 1-29 16,-2-2 31-16,1 0-41 0,10-2 44 0,-19 4-40 15,19-4 32-15,-17 0-35 0,17 0 34 0,-16-2-43 16,16 2 33-16,-18-2-36 0,18 2 9 0,-14-3-49 16,14 3-23-16,-16-2-62 0,16 2-73 0,-14-6-82 15,14 6-77-15,-16-3-180 0,16 3-668 0,-14-6-840 16</inkml:trace>
  <inkml:trace contextRef="#ctx0" brushRef="#br0" timeOffset="164053.75">30550 10209 357 0,'0'0'378'0,"0"0"-27"16,0-10-76-16,0 10 18 0,0 0-59 0,1-9 28 15,-1 9-58-15,0 0 1 0,4-10-41 16,-4 10 21-16,0 0-37 0,2-11 19 0,-2 11-32 0,0 0 17 15,1-12-18-15,-1 12 10 0,0 0-19 0,7-6 10 16,-7 6-10-16,0 0 8 0,0 0-10 0,3-9 5 16,-3 9 4-16,0 0 10 0,0 0 10 0,0 0-1 15,0 0 4-15,0 0 1 0,0 0-8 0,0 0-8 16,0 0-14-16,0 0-6 0,0 0-12 0,0 0-15 16,0 0-1-16,0 0-2 0,0 0-4 0,0 0 14 15,0 0-1-15,1 12-5 0,-1-12-14 0,0 0 3 16,-1 15-12-16,1-15 0 0,-1 11-5 0,1-11 0 15,-2 13-5-15,2-13-11 0,-2 15-5 0,2-15-8 16,-1 13-5-16,1-13-8 0,-2 15 1 0,0-6-3 16,2-9 3-16,0 16 1 0,0-6 8 0,0-10 4 15,0 16 0-15,-1-7 2 0,1-9 2 0,-2 16 1 16,2-6-7-16,-1 0 23 0,1-10-34 0,-2 16 21 16,0-8-30-16,2-8 16 0,0 17-26 0,0-17 21 0,-1 14-31 15,1-14 30-15,-1 17-32 0,1-17 2 16,-2 14 23-16,2-14-26 0,0 14 28 0,0-14-30 0,-1 13 3 15,1-13 22-15,-1 14-27 0,1-14 2 16,0 12 5-16,0-12 25 0,-2 10-30 0,2-10 28 0,0 9-26 16,0-9 23-16,0 11-29 0,0-11 31 0,0 9-30 15,0-9 2-15,-2 10 26 0,2-10-30 0,0 0 4 16,0 12 27-16,0-12-27 0,0 0 27 0,-1 13-28 16,1-13 28-16,0 0-30 0,0 10 20 0,0-10-18 15,0 0 29-15,0 9-29 0,0-9 24 0,0 0-27 16,0 0 23-16,0 11-19 0,0-11 23 0,0 0-24 15,0 0 25-15,0 0-28 0,-2 8 32 0,2-8-32 16,0 0 29-16,0 0-29 0,0 0 26 0,0 0-25 16,0 11 31-16,0-11-32 0,0 0 28 0,0 0-28 15,0 0 28-15,0 0-26 0,0 0 25 0,0 0-29 16,0 0 19-16,0 0-21 0,0 0 15 0,0 0-68 16,0 0-46-16,0 0-70 0,0 0-73 0,0 0-56 15,0 0-92-15,0 0-105 0,0 0-139 0,0 0-104 16,0 0-758-16,0 0-1144 0</inkml:trace>
  <inkml:trace contextRef="#ctx0" brushRef="#br0" timeOffset="165042.46">30494 10735 294 0,'0'0'385'0,"0"0"-94"0,0 0-46 0,0 0-53 0,0 0-37 16,-4-7-30-16,4 7-19 0,0 0-20 15,0 0-23-15,-1-10-14 0,1 10-8 0,0 0-9 16,0 0 6-16,-3-7 11 0,3 7 6 0,0 0 5 0,0 0 15 16,0 0 6-16,0 0-33 0,-4-6 56 0,4 6-34 15,0 0 43-15,0 0-44 0,0 0 39 16,0 0-9-16,0 0-5 0,0 0-8 0,0 0-6 16,0 0 0-16,0 0-6 0,0 0-25 0,2-9 28 0,-2 9-13 15,0 0 18-15,0 0-20 0,0 0 21 0,0 0-16 16,0 0 18-16,0 0-4 0,7-2 9 15,-7 2-9-15,0 0 8 0,0 0-19 0,13-4-3 0,-13 4-12 16,0 0 0-16,16 0-1 0,-16 0-4 0,12 0 0 16,-12 0-10-16,18 0 4 0,-18 0-6 0,19 0 9 15,-19 0-4-15,22-1 18 0,-9 1-21 0,-2-2 20 16,3 2-8-16,0 0 17 0,1-4-29 0,0 2 24 16,-5 1-34-16,7-2 4 0,-4 3-5 0,3-4 34 15,-2 4-40-15,0-2 39 0,0 1-43 0,0-2 43 16,-2 2-38-16,3 0 45 0,-1 1-54 0,-2-1 38 15,0 1-41-15,2-3 16 0,-14 3-20 0,22 0 45 16,-10 0-45-16,-1 0 36 0,-11 0-45 0,21 0 33 16,-21 0-36-16,20 3 35 0,-20-3-43 0,18 1 40 15,-18-1-38-15,14 1 36 0,-14-1-40 0,17 4 38 16,-17-4-38-16,14 1 35 0,-14-1-35 0,12 2 35 16,-12-2-36-16,13 0 39 0,-13 0-40 0,11 4 39 0,-11-4-37 15,11 0 35-15,-11 0-44 0,13 3 38 0,-13-3-30 16,0 0 38-16,13 1-40 0,-13-1 40 15,0 0-38-15,15 2 33 0,-15-2-29 0,0 0 30 0,12 0-39 16,-12 0 39-16,0 0-40 0,0 0 35 0,16 0-35 16,-16 0 38-16,0 0-41 0,0 0 39 0,13 4-40 15,-13-4 39-15,0 0-47 0,0 0 13 0,11 0-67 16,-11 0-6-16,0 0-65 0,0 0-55 0,0 0-55 16,0 0-67-16,11 0-69 0,-11 0-133 0,0 0-162 15,0 0-320-15,0 0-628 0</inkml:trace>
  <inkml:trace contextRef="#ctx0" brushRef="#br0" timeOffset="167042.38">29640 7481 223 0,'0'0'198'0,"0"0"-12"0,0 0-14 16,0 0 2-16,0 0 2 0,9 3-10 0,-9-3-16 15,0 0 0-15,0 0-6 0,0 0-7 0,0 0-4 16,0 0-11-16,0 0-11 0,0 0-22 0,7 6-14 16,-7-6-12-16,0 0-5 0,0 0-2 0,0 0 3 15,0 0 4-15,11 0-3 0,-11 0-15 0,0 0 15 16,13-1-11-16,-13 1-2 0,0 0 4 0,15 0 4 15,-15 0-1-15,14-3-2 0,-14 3-1 0,15-2 2 16,-15 2 1-16,16-1 11 0,-16 1-4 0,17 0-6 16,-17 0 7-16,17 0-7 0,-17 0-3 0,17 0-7 15,-17 0-7-15,19 0-4 0,-19 0-5 0,18 1 2 16,-18-1 0-16,18 2-3 0,-18-2 8 0,20 3-6 16,-9-2-3-16,-11-1-2 0,21 1-2 0,-9 0-3 15,1-1-2-15,-2 4-2 0,1-4-2 0,2 2 0 16,-1-1 11-16,-1-1 5 0,2 1-6 0,0 1 0 15,0-2-4-15,1 2-1 0,1-2-4 0,-3 0-2 16,2 1-3-16,-3-1 2 0,4 1-1 0,-2-1-3 16,2 2 0-16,-3-2 17 0,2 2 7 0,-2-2-7 0,1 2 3 15,-1-2-4-15,0 0-3 0,-2 2-9 16,2-2 9-16,-2 0-1 0,3 0 0 0,-1 0 9 0,0 0-5 16,-2 0-3-16,3 0-6 0,-2 0 2 0,-1 0 1 15,2 0-9-15,1 0 4 0,0 1-6 16,1-1 3-16,-2 0-5 0,0 1-5 0,2-1 6 15,-2 4 0-15,4-4-18 0,-3 2 19 0,1-2-1 0,1 3-2 16,0-3-2-16,0 1 3 0,1 1-1 0,-4-1-3 16,5-1-1-16,-3 0 1 0,0 2-1 0,0-2 2 15,0 1 0-15,-1-1-4 0,0 4 5 0,1-4-3 16,-3 0-2-16,3 0 7 0,-2 0-5 0,1-2 1 16,-14 2 2-16,23 2-7 0,-12-2 12 0,-11 0-4 15,24 0 5-15,-24 0 8 0,23 0 10 0,-23 0 0 16,23 2-9-16,-23-2 3 0,23 0-2 0,-12 0-3 15,-11 0-2-15,25 0-1 0,-25 0-2 0,22-2 1 16,-22 2-8-16,24 0 3 0,-24 0 4 0,23 0-3 16,-12 0 1-16,-11 0-4 0,23 0 0 0,-10 0 0 0,0 0-1 15,-13 0 0-15,24 0-1 0,-14 0 0 16,-10 0-1-16,24 0 0 0,-11 0-19 0,-13 0 23 16,23 0-1-16,-23 0 1 0,24-2-3 0,-11 2-2 15,-13 0 3-15,24 0 0 0,-13 0-1 0,0 0 3 16,-11 0-1-16,23-2 2 0,-23 2-4 0,23 0-3 15,-23 0 8-15,23 0-2 0,-9 0-2 0,-14 0-2 16,21 0 0-16,-9 0-6 0,1 0 2 0,-13 0 8 0,23 2-3 16,-10-2 2-16,0 0-2 0,0 0-7 0,-13 0 8 15,26 0 3-15,-16 2-3 0,4-4-4 0,-2 4-3 16,2-4 8-16,-2 2 0 0,1 0-4 0,-1 0 3 16,2 0-9-16,-1 0 11 0,1-2-4 0,0 2-1 15,-1 0-1-15,1 0-15 0,0-1 22 0,-2 1-22 16,4 0 20-16,-2 0-17 0,0 0 15 0,-1 0-10 15,4 0 17-15,-7 0-16 0,5-2 17 0,-3 2-17 0,0 0 25 16,0 0-25-16,-12 0 17 0,23 0-18 16,-10 0 13-16,-3 2-9 0,3-2 19 0,-1 0-18 0,-12 0 13 15,21-2-14-15,-9 4 17 0,-1-4-16 0,-11 2 15 16,22 0-12-16,-12 0 12 0,-10 0-2 0,24 0 17 16,-13-1-17-16,-11 1 14 0,19-2-14 0,-19 2 11 15,19 0-16-15,-8-1 13 0,-11 1-10 0,16 0 14 16,-16 0-7-16,17 0 13 0,-17 0-4 0,17 0-3 15,-17 0-3-15,14 0-6 0,-14 0-1 0,14 0-3 16,-14 0-3-16,13 0-2 0,-13 0 3 0,0 0-2 16,17 1-2-16,-17-1 3 0,0 0 2 0,0 0-4 0,10 0 4 15,-10 0-3-15,0 0-11 0,0 0-20 0,0 0-21 16,0 0-53-16,0 0-29 0,0 0-77 16,0 0-51-16,0 0-64 0,0 0-56 0,-6-8-49 0,6 8-107 15,-11-6-459-15,11 6-591 0</inkml:trace>
  <inkml:trace contextRef="#ctx0" brushRef="#br0" timeOffset="170658.3">30315 6215 148 0,'0'0'316'0,"0"0"-110"0,0 0 22 0,15 0-55 0,-15 0 29 15,0 0-71-15,0 0 30 0,0 0-59 16,9 4 37-16,-9-4-35 0,0 0 15 0,9 3 6 16,-9-3 5-16,0 0-24 0,12 6 0 0,-12-6-11 15,0 0-11-15,13 1-14 0,-13-1 10 0,11 1-26 16,-11-1 28-16,12 0-24 0,-12 0 13 0,12 1-22 15,-12-1 6-15,16 4-13 0,-16-4 21 0,16 1-8 0,-16-1 6 16,18 1-14-16,-18-1 4 0,17 2-10 0,-17-2 5 16,20 2-12-16,-8-2 4 0,-12 0-5 0,20 2-13 15,-8 0 4-15,-12-2-11 0,19 2 9 0,-8 1-10 16,0-2 11-16,-1 1-6 0,0-2 19 0,0 2-14 16,1 0 13-16,0 0-17 0,0 0 13 0,-3 0-13 15,4 0 24-15,-1 0-13 0,-2 1 26 16,2-2-16-16,1 2 28 0,-3-1-25 0,4-1 11 15,-2-1-24-15,-2 3 15 0,4-2-30 0,-3 1 25 0,2-1-25 16,-1 1 17-16,0-2-22 0,1 2 13 0,-3-1-19 16,3 0 19-16,-1 1-19 0,1 0 12 0,-1-1-15 15,1 0 17-15,1 3-21 0,-1-2 21 0,0 0-21 16,2-2 20-16,-3 1-25 0,2 0 30 0,2 1-9 16,-3 0 33-16,2 0-24 0,-1-2 19 0,0 3-14 15,1-2 12-15,-3 1-22 0,3-2 2 0,0 1-4 16,-1 2 19-16,-1-3-23 0,-1 0 15 0,4 3-22 15,-4-2 20-15,1-1-26 0,1 2 22 0,-1-1-22 16,0-1 20-16,0 2-22 0,1-1 16 0,0 2-15 16,-1-1 19-16,1 0-21 0,0 0 20 0,1 1-20 15,-2 2 16-15,4-4-13 0,-3 2 16 0,1-1-22 16,1 0 23-16,1 1-21 0,0 0 18 0,1 1-19 16,-2-1 18-16,1 0-17 0,1 0 17 0,-1 0-17 15,0-2 18-15,2 3-21 0,-4-3 21 0,0 3-20 0,5-3 22 16,-6 0-22-16,4 3 20 0,-3-3-19 15,0 2 17-15,1-2-15 0,-1 0 21 0,0 0-17 16,-1 2 17-16,1-3-17 0,2 0 21 0,-2 1-17 0,0 1 16 16,1-2-17-16,0 0 15 0,-2 0-17 0,1 0 14 15,2 0-12-15,-2 4 4 0,0-4-3 0,1 0 8 16,-1 0-15-16,-1 2 15 0,2-2-18 0,-1 1 13 16,-1-1-10-16,1 0 16 0,1 1-16 0,-1-1 12 15,-1 3-12-15,-1-3 10 0,1 0-13 0,1 1 16 16,-3 1-17-16,2-2 10 0,1 2-6 0,-1-2 13 15,-2 1-14-15,3-1 15 0,0 3-17 0,-2-3 16 0,4 1-15 16,-1-1 16-16,0 0-20 0,0 1 12 16,0 0-7-16,0-1 17 0,1 3-16 0,-2-2-4 15,1-1 7-15,1 1 0 0,-1 1-2 0,-1-1 2 0,2-1-3 16,-1 2 3-16,2 1 2 0,-3-2 0 0,0-1 0 16,0 0-4-16,2 0 3 0,-3 2 1 0,1-2 0 15,0 0 2-15,-2 0-4 0,3 3 2 0,-3-3 0 16,2 0 1-16,-14 0-2 0,19 1 1 0,-19-1 2 0,22 0-1 15,-22 0 3-15,16 0 0 0,-16 0 3 16,14 2-1-16,-14-2 2 0,12 0 4 0,-12 0 8 16,11 2 0-16,-11-2-1 0,0 0-2 0,10 0 1 0,-10 0-2 15,0 0-3-15,0 0 0 0,12 2-4 0,-12-2 0 16,0 0 0-16,0 0-3 0,9 3 3 0,-9-3-1 16,0 0-1-16,0 0 3 0,6 7-4 0,-6-7 1 15,0 0 1-15,3 9 2 0,-3-9-4 0,0 0 0 16,2 10 2-16,-2-10 11 0,2 12-16 0,-2-12-1 15,0 8 2-15,0-8-2 0,2 10 7 0,-2-10-8 16,0 13 2-16,0-13 2 0,-2 11-1 0,2-11 7 16,0 13-4-16,0-13 4 0,-3 14-2 0,3-14-3 15,0 16 8-15,0-16-2 0,-1 17-4 0,-2-9 2 16,2 0-3-16,0 4-3 0,0-5 4 0,-2 4 3 0,-1-4-1 16,4 5-2-16,-4 0 16 0,1-2-13 0,1 2 6 15,0-1-10-15,0 1 11 0,-2-2-7 0,2 2-2 16,-1 0-1-16,-1-1-3 0,3 2 2 0,-3 1 5 15,1-2-2-15,2 4 1 0,-3-7-9 0,2 6 1 0,-2-2 8 16,2 2-1-16,-2-3 0 0,1 4-8 16,-1-3 6-16,2 1 9 0,-2 2-1 0,-1-1 16 15,3-1-25-15,-2 2 43 0,0 0-41 0,1 0 28 0,1-2-26 16,-2 3 29-16,1-1-34 0,1-1 31 16,-2 1-35-16,-1 2 31 0,2-1-36 0,0 1 43 0,1 0-43 15,-2 0 37-15,2 1-34 0,0 1 32 0,-3-2-29 16,0-1 27-16,1 3-37 0,2-1 33 0,-2-3-42 15,2 4 50-15,-2-3-45 0,0 2 33 0,1-3-33 16,1 0 31-16,-3 3-34 0,1-4 39 0,3 0-40 16,-2 4 34-16,0-4-33 0,0 0 35 0,0 3-35 0,0-4 0 15,1 1 7-15,-1 1-5 0,1 0 13 16,-3 1 2-16,2-2 2 0,1 0 1 0,1 1 6 16,-4-1-2-16,4 1 8 0,-3-2-4 0,1 1 1 0,1 4 5 15,0-5-5-15,-1 2 5 0,-1 2 26 0,1-4-26 16,1 5 19-16,-2-1-22 0,2-3 23 0,-1 3-22 15,1 2 3-15,-1-4 1 0,-1 3-2 0,2-2 0 16,-3 3 0-16,2-2 1 0,0 1 3 0,0 0-12 16,-1 0 5-16,1 1-6 0,0-1 1 0,1 1-1 15,-2-3-7-15,2 5 5 0,-3-5-5 0,2 4 3 16,2 0-3-16,-4-1-2 0,2 1 3 0,1 1-4 16,-1-3 2-16,0 2 2 0,0 1-3 0,1 0 4 15,-3-3-3-15,3 1 2 0,-1 0 5 0,1 3-5 0,-2-1 6 16,1-3-3-16,2 1 1 0,-2 2-3 0,1-1-3 15,-1 0 10-15,-1-1-9 0,1 2 1 0,0 1-1 16,-1-1-4-16,2-3 11 0,-1 3-10 0,1-1 13 16,-2 0-16-16,2-1 14 0,-2 0-15 0,3 0 17 15,-4-4-17-15,4 5 16 0,-3-1-20 0,4 3 20 16,-2-5-21-16,0 4 21 0,0-1-22 0,-1 2 18 16,2-3-17-16,1 1 3 0,-3-1-1 0,1 1 3 0,0 2 0 15,2-2 0-15,-2 1 3 0,1 0 0 16,-2-3 0-16,3 2 2 0,0 1-2 0,-1 0 4 15,-2 0-3-15,2-1 2 0,-1 1 5 0,2-3-4 0,-2 1 8 16,1 1 9-16,0-3 14 0,-1 1 2 0,1-3-2 16,0 7-2-16,-1-5 22 0,2-2-36 0,-3 0 0 15,1 1-1-15,2 3 0 0,-2-6 21 0,2 3-29 16,-3-3 2-16,3 2-1 0,-3 1 2 0,2-3 18 16,-1 3-26-16,1-1-1 0,0-3 15 0,-1 3-16 15,1-3 13-15,-2 0-15 0,3 2 17 0,-2-1-21 16,0 0 15-16,-1 0-16 0,3 0 12 0,-3-1-8 0,0 0 15 15,3 2-11-15,-1-1 13 0,0 0-3 0,-3-1 13 16,4-1-12-16,-1 4 14 0,-2-4-6 0,2 0-2 16,-3 3 3-16,4-2-5 0,-2 2-1 0,-1-3-13 15,-1 3 4-15,3-1 4 0,-2 1-3 0,1 0-8 16,0 0 7-16,0 0-8 0,-1 0 7 0,1 2-10 16,0-1 8-16,-1-3-9 0,1 5 8 0,0-2-8 15,2 1 8-15,-3 1-9 0,3 0 7 0,-3-2-8 0,3 1 7 16,-1 1-4-16,0-2 5 0,1 1-7 15,-1 1 8-15,0-3-7 0,-1 1 8 0,2-1-9 16,-1 0 4-16,0 0-3 0,-1-1 7 0,2 1-5 0,0-3 2 16,-2 1-1-16,1 1 2 0,1-2-7 0,0-2 9 15,0 2-11-15,-2-1 7 0,2 0-4 0,0-1 8 16,0 3-2-16,0-3-3 0,-1 1-1 0,1 0 6 16,0-1-7-16,0 0 7 0,-4-1-12 0,4 2 9 15,0-1-5-15,0-1 8 0,0 2-8 0,0-1 4 16,0-10-3-16,-2 18 7 0,2-11-10 0,0 4 10 15,0-11-11-15,-2 17 7 0,2-7-3 0,0-10 9 0,0 16-7 16,0-7 5-16,0-9-11 0,0 16 12 0,0-16-9 16,0 16 9-16,0-16-10 0,0 17 9 0,0-17-10 15,0 13 9-15,0-13-8 0,2 16 9 0,-2-16-9 16,-2 14 8-16,2-14-8 0,0 16 9 0,0-4-11 16,0-12 10-16,-1 15-3 0,1-15-4 0,0 14-2 15,0-14-2-15,-1 14 0 0,1-14 0 0,-4 15-1 16,4-15-1-16,0 10-1 0,0-10 8 0,-1 12-4 0,1-12 0 15,-2 10-3-15,2-10-3 0,0 0 7 16,-1 12 1-16,1-12-2 0,0 0 1 0,-2 10-3 0,2-10 7 16,0 0-1-16,-2 10 0 0,2-10-3 0,0 0-1 15,-2 7 5-15,2-7 0 0,0 0 0 0,0 0-2 16,-3 10-10-16,3-10 12 0,0 0-3 0,0 0-5 16,0 0-2-16,-1 8-4 0,1-8-4 0,0 0-2 15,0 0-5-15,0 0-6 0,0 0-6 0,0 0-3 16,0 0 6-16,0 0 2 0,-10 2-12 0,10-2 24 15,0 0-14-15,0 0 23 0,0 0-17 0,-9-2 22 0,9 2-15 16,0 0 20-16,0 0-16 0,-9-2 22 16,9 2-26-16,0 0 26 0,-9-4-25 0,9 4 18 15,0 0-19-15,-10-2 16 0,10 2-15 0,0 0 23 0,-11-4-19 16,11 4 25-16,0 0-28 0,-12 0 26 0,12 0-21 16,-9-2 20-16,9 2-18 0,0 0 14 0,-14-4-16 15,14 4 19-15,0 0-25 0,-16-4 16 0,16 4-23 16,-9 0 26-16,9 0-21 0,-10-6 19 0,10 6-20 0,-11-1 11 15,11 1-22-15,-11-2 28 0,11 2-30 16,-10-4 29-16,10 4-32 0,-11-1 36 0,11 1-28 16,-9-4 22-16,9 4-31 0,-12-1 29 0,12 1-28 15,-9-4 32-15,9 4-25 0,-9-5 35 0,9 5-32 16,-10-3 36-16,10 3-32 0,-11-4 32 0,11 4-33 0,-11-2 25 16,11 2-35-16,-11-4 38 0,11 4-33 0,-12-4 39 15,12 4-37-15,-11-3 37 0,11 3-38 0,-11-6 36 16,11 6-38-16,-12-4 39 0,12 4-40 0,-12-5 37 15,12 5-47-15,-12-4 47 0,12 4-51 0,-12-2 51 16,12 2-55-16,-15-4 42 0,15 4-44 0,-8-1 39 16,8 1-50-16,-11-5 37 0,11 5-46 0,-12-1 38 15,12 1-26-15,-9-3 28 0,9 3-27 0,0 0 38 0,-13-3-32 16,13 3 40-16,0 0-20 0,-14-2 32 0,14 2-27 16,0 0 26-16,-13-2-13 0,13 2 22 0,0 0-21 15,-13-2 28-15,13 2-39 0,-9-4 26 0,9 4-16 16,0 0 14-16,-16 3-17 0,16-3 16 0,-9-3-12 15,9 3 20-15,0 0-17 0,-14-1 25 0,14 1-33 0,-10-1 31 16,10 1-18-16,-10-2 16 0,10 2-17 16,0 0 21-16,-17-3-19 0,17 3 17 0,-10-1-16 15,10 1 14-15,-12-2-16 0,12 2 20 0,-10-2-26 0,10 2 24 16,-11-2-17-16,11 2 18 0,0 0-20 16,-14-2 24-16,14 2-22 0,-12-2 15 0,12 2-17 15,0 0 17-15,-13-3-17 0,13 3 20 0,0 0-22 16,-15-1 17-16,15 1-12 0,0 0 15 0,-10-4-16 0,10 4 15 15,0 0-15-15,-10-2 23 0,10 2-34 0,0 0 31 16,-12-1-23-16,12 1 21 0,0 0-21 16,0 0 22-16,-10-3-20 0,10 3 19 0,0 0-21 0,0 0 25 15,-12-3-22-15,12 3 15 0,0 0-16 0,0 0 19 16,-14 0-18-16,14 0 19 0,0 0-20 0,0 0 19 16,-13 0-18-16,13 0 20 0,0 0-28 0,0 0 24 15,-12 0-14-15,12 0 16 0,0 0-18 0,0 0 17 16,0 0-17-16,-14 0 15 0,14 0-16 0,0 0 19 15,0 0-18-15,0 0 19 0,-13 3-22 0,13-3 22 0,0 0-28 16,0 0 30-16,-11-3-21 0,11 3 20 16,0 0-19-16,0 0 19 0,0 0-21 0,-12 0 17 15,12 0-16-15,0 0 18 0,0 0-19 0,0 0 17 16,0 0-17-16,-13 0 16 0,13 0-14 0,0 0 15 16,0 0-16-16,0 0 19 0,0 0-20 0,0 0 21 0,0 0-27 15,0 0 27-15,-13 0-17 0,13 0 24 16,0 0-25-16,0 0 24 0,0 0-26 0,0 0 1 0,0 0 0 15,0 0 20-15,-9 0-22 0,9 0 21 16,0 0-24-16,0 0 22 0,0 0-20 0,0 0 24 0,0 0-28 16,0 0 15-16,0 0-28 0,0 0-19 0,0 0-39 15,0 0-34-15,0 0-21 0,-11-2-47 0,11 2 1 16,0 0-17-16,0 0-31 0,0 0-32 0,0 0-67 16,0 0-82-16,0 0-550 0,0 0-554 15</inkml:trace>
  <inkml:trace contextRef="#ctx0" brushRef="#br0" timeOffset="183294.37">30804 9444 186 0,'-7'-9'371'0,"7"9"-90"0,0 0-48 16,0 0-31-16,0 0-38 0,0 0-27 16,-1-7-22-16,1 7-27 0,0 0-5 0,0 0 5 15,0 0 13-15,0 0 6 0,0 0 20 0,0 0-5 0,0 0-44 16,0 0 57-16,0 0 1 0,-2-8-3 16,2 8-8-16,0 0-23 0,0 0-20 0,0 0 9 15,0 0-12-15,0 0-11 0,0 0-13 0,0 0-8 0,-7-4-2 16,7 4-7-16,0 0-5 0,0 0-3 0,-9-4 6 15,9 4-2-15,0 0 0 0,-12-1-13 0,12 1 28 16,0 0-11-16,-18 0 26 0,18 0-16 0,-14 1 6 16,14-1-6-16,-13 4 10 0,3 0-11 0,2-2 10 15,-2 1-10-15,-1 0 8 0,2 1-13 0,-1-2 11 16,-2 3-7-16,4 0 3 0,-5 0-11 0,2 0 7 16,2-2-14-16,-1 5 2 0,-1-2-2 0,2 0-7 15,1 1 7-15,-6 2-1 0,6-1 3 0,0-1-7 16,2 1 12-16,-3 1-11 0,2-2 9 0,-1 6-5 15,0-5 9-15,2 0-15 0,2 2 16 0,-1-1-5 16,2 1-10-16,-1 0-2 0,2-1 2 0,-1 0-1 16,3 1-10-16,0-10 1 0,0 20 5 0,0-13-14 15,2 4 0-15,-1 0 3 0,1-4-2 0,2 3-2 16,0-2 2-16,1 1-4 0,-2-2-19 0,6 1 22 0,-4-2 2 16,1 3-7-16,2-2 7 0,2-1 0 0,-4-1-9 15,2-1 1-15,0 2-1 0,6-4-2 16,-6 2-8-16,1-2-4 0,2 1 0 0,-1-3-11 0,-10 0 5 15,20 0-3-15,-20 0 2 0,21 0 2 0,-9-3 3 16,-12 3-8-16,19-6 13 0,-8 4-11 16,-1-4 10-16,-2 2-9 0,2-1 4 0,2 0-3 0,-4-2 7 15,1 3-4-15,1-4 7 0,-1 3-4 0,-2-2 8 16,4 0-2-16,-4 0 9 0,1-1-11 0,-2 1 15 16,3-2-3-16,-5 2 6 0,4-5-3 0,-2 5 12 15,-1-6-14-15,0 4 23 0,-1-3-9 0,1-2 11 16,-1 2-15-16,-1-1 9 0,0 1-10 0,-2-2 18 15,1 0-25-15,-1 3 29 0,1-3-17 0,-2 2 21 16,0 3-20-16,0-3 28 0,-3 2-32 0,2-2 22 16,-1 1-32-16,-3 2 19 0,2 0-32 0,-2-1 27 15,1 0-29-15,-3 3 19 0,1 2-22 0,0 1 5 16,-1-3-37-16,7 7-24 0,-14-5-38 0,14 5-63 16,-14-3-52-16,14 3-103 0,-18 0-49 0,18 0-125 15,-15 2-148-15,15-2-278 0,-17 4-501 0</inkml:trace>
  <inkml:trace contextRef="#ctx0" brushRef="#br0" timeOffset="184276.96">30766 8615 520 0,'0'0'409'0,"0"0"-50"16,0 0-50-16,0 0-23 0,0 0-33 0,0 0-35 15,0 0-39-15,0 0-23 0,0 0-9 0,0 0-16 16,0 0-1-16,3-9-1 0,-3 9-12 0,0 0 1 15,0 0-2-15,0 0-7 0,0 0-2 0,-5-6-21 16,5 6 8-16,0 0-20 0,-7-4 5 0,7 4-20 16,0 0 7-16,-14 0-11 0,14 0 1 0,-10 3-10 15,10-3 4-15,-17 5-14 0,10-4-1 0,7-1-10 16,-16 7 3-16,6-1-6 0,1 2 1 0,2-2-3 16,-4 1 5-16,2 0-8 0,2 2-1 0,-1-1-2 0,-1 2-15 15,1 0 23-15,2-2 5 0,-3 3-4 0,4-1 2 16,-1 3-1-16,-1-2-3 0,5 0 2 15,-2 2-2-15,0 0 2 0,1-2-6 0,-1 3 0 0,4-2 1 16,-3 0-3-16,1 1 1 0,2 1-3 0,2-2 1 16,-1 4-5-16,1-6 2 0,1 4-1 0,1-1-1 15,-2-1-1-15,2 0 1 0,0 1-2 0,1-4 1 16,-1 2 3-16,4-2-6 0,-3 0 1 0,1 1-2 16,1-4 2-16,-1-1 2 0,1 1-3 0,-1 0 4 15,1 0-7-15,-7-6 3 0,15 4-1 0,-15-4 1 16,16 3-2-16,-16-3 0 0,16-1-1 0,-16 1 0 15,17-2-2-15,-8-1 0 0,0 0 0 0,0-1 2 16,2-3 2-16,-1 2-6 0,-4-1 0 0,4-1-1 16,-1-1 4-16,-2 0-4 0,0 2 1 0,0-4 7 15,-1 2-5-15,2 0 3 0,-3-3-2 0,1 3-9 16,-1 0 15-16,-1-5-11 0,1 5 26 0,0-3-22 16,-1 1 33-16,-2-1-11 0,1-1 29 0,1 2-26 15,-4-3 32-15,1 1-33 0,1 0 31 0,-2 2 7 0,0-3-9 16,-2 6-42-16,1-8 30 0,1 3-48 15,-4-3 42-15,1 3-41 0,1 1 39 0,-2 1-45 16,-1-4 38-16,2 6-42 0,0-2 34 0,-2-2-37 0,1 5 26 16,-1-6-21-16,0 6-48 0,0-1-10 0,0 0-39 15,-1 1-43-15,6 7-31 0,-9-9-65 0,3 3-25 16,-3 3-44-16,9 3-110 0,-11-6-37 0,11 6-117 16,-16-3-292-16,16 3-431 0</inkml:trace>
  <inkml:trace contextRef="#ctx0" brushRef="#br0" timeOffset="185192.45">30930 7767 400 0,'0'0'378'0,"-8"-7"-53"0,8 7-33 0,-4-5-29 0,4 5-29 16,-8-5-32-16,8 5-30 0,-8-5-22 16,8 5-24-16,-8-3-6 0,8 3-8 0,-10-1-8 15,10 1-8-15,0 0-14 0,-17 0 0 0,17 0-8 0,-13 3 9 16,13-3-2-16,-14 5-2 0,14-5-3 16,-14 6 0-16,5-2-2 0,9-4-25 0,-13 11 21 15,5-4-32-15,0-4 11 0,0 4-20 0,-1 1 13 16,2-1-21-16,0 2 16 0,-2 2-16 0,4-4 9 0,-1 3-19 15,2-2 14-15,-1 2-14 0,1 2 0 0,1-1 18 16,-2 0-14-16,4 2 14 0,-1-1-19 0,2 1 14 16,0-1-16-16,2 2 11 0,-1 1-11 0,4-2 8 15,-3 0-17-15,2 1 14 0,-1-2-14 0,1 1 13 16,1-1-16-16,1 1 14 0,1-2-12 0,-2 1 13 16,-1-2 0-16,4-1-5 0,-2-1 2 0,2 2-2 15,-1-1 0-15,0-3-1 0,1 0-1 0,-1 0 2 16,2-2-3-16,-1 2 1 0,1-3 0 0,0 0-10 15,-9-3 8-15,17 4 3 0,-17-4-2 0,15 3 3 16,-15-3-2-16,16 0 2 0,-16 0 0 0,17-3 1 16,-17 3-1-16,18-6 2 0,-8 5-21 0,-1-4 26 15,1 1 0-15,-1 0-1 0,-1-1 3 0,2-1-7 16,-1 0 12-16,0 1 2 0,0-4 21 0,-1 3 1 0,0 1 6 16,1-4 9-16,-2-1 4 0,-1 1 16 0,1 2-10 15,0-2 19-15,-2 1-5 0,-1-4 2 16,1 3-7-16,-1-1 3 0,1-1-4 0,-1 1-14 0,-1-2 5 15,-1 2-3-15,-1 1-4 0,-1-4-43 0,0 3 38 16,0-1-48-16,0 0 20 0,-1-2-22 0,-1 5 37 16,0-6-46-16,-3 1 38 0,3 3-51 0,-1-3 39 15,-3 0-34-15,3 2 38 0,-2-1-45 0,0 2 42 16,-3 1-45-16,3-3 40 0,-3 2-44 0,3 0 40 16,-1 3-67-16,-3-2-29 0,3 3-88 0,-2-1-82 15,-1 1-81-15,0 3-68 0,-1 3-114 0,1-3-145 16,-4 3-411-16,2 3-686 0</inkml:trace>
  <inkml:trace contextRef="#ctx0" brushRef="#br0" timeOffset="201924.64">1646 14083 423 0,'0'0'360'0,"0"0"-42"0,0 0-39 0,0 0-39 0,0-8-31 16,0 8-18-16,0 0-19 0,0 0 4 0,1 10-12 16,1 0-11-16,-1 2-6 0,1 6-11 15,-1 3 1-15,0 2-16 0,1 1 8 0,0 3-17 16,1 1 2-16,-1 3-24 0,1-1 12 0,1 3-28 0,-3-1 6 15,3-2-26-15,0-2 11 0,-3 4-26 0,3-3-7 16,-3-3 0-16,2 0 16 0,-2-2-34 0,0-2 28 16,2 0-24-16,-3-3 12 0,1 1-21 0,-1-3 19 15,0-3-5-15,1 0-5 0,1 0-1 0,-2-3 4 16,0-1 1-16,2 0 10 0,-2-10 8 0,0 17 0 16,0-17 8-16,0 12-4 0,0-12-8 0,-2 10-8 15,2-10-1-15,0 0-8 0,-4 10-6 0,4-10 4 16,0 0-4-16,0 0-3 0,-9-5-4 0,9 5 0 15,-9-11-5-15,5 1-4 0,2-1 7 0,-2-1-1 16,-1-5-2-16,-2-1-1 0,1-4 2 0,1-2-1 16,-3-1 1-16,2-2-2 0,-2-1-2 0,3 2 1 15,-1 1-1-15,-1-2 2 0,1 1 0 0,3 4-1 16,-1-3 0-16,2 2 0 0,-3-1 1 0,1 3 3 16,4-1 0-16,-1-1-1 0,1 3 0 0,0-3-2 15,0 4 2-15,1-1-6 0,-1 4 5 0,2 0-4 16,1-4-2-16,1 8 3 0,1-1-1 0,-1-3 2 15,1 4-4-15,0 1 2 0,1-1 1 0,2 2-6 0,0 0 8 16,1 3 0-16,0 1 0 0,1 0 0 16,-1-1 2-16,1 2 0 0,0 1 0 0,2 2-3 15,-2-2 3-15,3 3-4 0,-3 1 2 0,3-1-2 0,-3 2-5 16,2-1 1-16,0 1-20 0,-3 3-36 0,-1-2-49 16,3 2-55-16,-3-1-57 0,1 4-43 0,-1 0-76 15,-3-1-82-15,1 0-61 0,1 2-361 0,-5 2-390 16</inkml:trace>
  <inkml:trace contextRef="#ctx0" brushRef="#br0" timeOffset="202245.3">1744 14519 145 0,'-3'7'537'0,"3"-7"-85"0,-8 10-84 0,8-10-56 0,-6 9-48 16,6-9-56-16,-2 9-37 0,2-9-47 0,0 0 3 15,-4 8-25-15,4-8 2 0,0 0-22 0,-3 8 6 16,3-8-5-16,0 0 6 0,0 0-10 0,0 0 14 0,6 7-16 16,-6-7 3-16,0 0-18 0,11 0 3 15,-11 0-34-15,13-2 16 0,-13 2-24 0,14-4 17 16,-6 2-25-16,2-3 15 0,0 2-20 0,0 0 13 0,-1-3-19 16,-1 2 16-16,3 1-20 0,-1-4 14 0,0 1-17 15,-1 4 11-15,-1-2-10 0,0 0 11 0,-8 4-17 16,12-6 18-16,-12 6-17 0,10-5 19 0,-10 5-21 15,10-4 20-15,-10 4-16 0,7-4 15 0,-7 4-18 16,0 0 13-16,11-3-18 0,-11 3 9 0,0 0-42 16,9-3-57-16,-9 3-67 0,0 0-107 0,0 0-98 15,0 0-566-15,0 0-521 0</inkml:trace>
  <inkml:trace contextRef="#ctx0" brushRef="#br0" timeOffset="203326.24">2345 14787 220 0,'0'0'550'0,"0"0"-97"15,0 0-71-15,0-10-40 0,0 10-57 0,0 0-25 0,-5-7-43 16,5 7-15-16,0 0-33 0,-8-6-12 0,8 6-28 16,0 0-14-16,-14-3-24 0,14 3-4 15,0 0-34-15,-13 1 8 0,13-1-27 0,-13 6 7 0,13-6-25 16,-10 7 8-16,10-7-14 0,-10 10 6 0,5-4-15 15,-2 3 10-15,4-2-16 0,0 1 12 0,-2 1-4 16,2-1 5-16,1 2-7 0,-1-2 2 0,3 2 1 16,0-1-2-16,0-9-1 0,0 18-3 0,0-10 4 15,4 2-2-15,-1-2 0 0,-1-1 4 0,2 3-6 16,0-2 4-16,1 0-7 0,1 1 10 0,-2-3-4 16,2 2-1-16,1-2 3 0,-7-6-5 0,13 12 0 15,-8-2 2-15,1-6 1 0,1 2 0 0,-2 2 0 16,-5-8-1-16,10 9 1 0,-10-9 3 0,8 11 3 15,-8-11-2-15,2 10-16 0,-2-10 25 0,4 13-2 0,-4-13-14 16,-1 10 14-16,1-10 0 0,-4 13 13 16,4-13 22-16,-8 10 5 0,8-10-2 0,-10 10-2 15,10-10-4-15,-11 9-4 0,11-9 13 0,-10 6-14 16,10-6 1-16,-15 6-14 0,15-6 6 0,-11 3-16 16,11-3 2-16,-13 0-9 0,13 0 6 0,0 0-13 0,-15 0 1 15,15 0-23-15,-10-1-30 0,10 1-52 16,0 0-66-16,-8-7-51 0,8 7-59 0,-3-10-86 0,3 10-70 15,3-7-487-15,-3 7-492 0</inkml:trace>
  <inkml:trace contextRef="#ctx0" brushRef="#br0" timeOffset="203827.24">2556 14844 409 0,'0'0'529'0,"0"0"-78"0,0 0-64 0,0 0-34 16,0 0-57-16,0 0-64 0,0 0-39 0,0 0-26 15,0 0-11-15,1 8-8 0,-1-8-10 0,0 9-14 16,0-9-19-16,0 14-5 0,0-14-13 0,0 18-12 16,0-8-16-16,0 0-8 0,4 1-24 0,-3 0 7 0,2 2-17 15,-2-3 7-15,1 2-17 0,1-1 12 16,3 1-17-16,-3-4 14 0,1 4-17 0,1-4 15 15,0 2-17-15,-1-3 16 0,2 0-16 0,-1-2 11 0,-5-5-11 16,12 9 13-16,-12-9-12 0,14 2 3 0,-14-2-23 16,13-1 8-16,-13 1-15 0,14-8-7 15,-7 1 3-15,0 0-2 0,-2-1-1 0,0-1 1 16,1-2 6-16,1 1 4 0,-2-3 2 0,-1 2 10 0,-1 0 2 16,0-2 1-16,1-3 5 0,-4 6 0 0,4 0 0 15,-3-1 3-15,1-1 6 0,0 2 3 0,-2 10 9 16,1-14 17-16,-1 14 8 0,0-14 6 0,0 14 0 15,4-10-6-15,-4 10-11 0,0-9-7 0,0 9-7 16,0 0-3-16,0 0 6 0,0 0 2 0,0 0 2 16,4 6 6-16,-4-6 7 0,6 13-2 0,-6-13-6 15,5 16 4-15,-1-6-4 0,0 0-5 0,1 0-3 16,-1 0-10-16,0 1 6 0,-1 1-12 0,3-1 10 16,-2-1-11-16,1 0 4 0,1 0-11 0,-2 0 10 15,3-2-14-15,-4 3-20 0,1-2-102 0,1-2-58 16,-1-1-125-16,0 0-43 0,1 4-75 0,-5-10-534 15,6 6-554-15</inkml:trace>
  <inkml:trace contextRef="#ctx0" brushRef="#br0" timeOffset="204493.99">2949 14852 680 0,'0'0'533'0,"0"-8"-71"0,0 8-29 16,0 0-58-16,0-9-76 0,0 9-65 0,0 0-47 15,0 0-25-15,0 0 1 0,0 0-9 0,4 7-13 16,-4-7-19-16,4 16-18 0,0-8-18 0,-3 1-11 16,3 1-18-16,0 2-7 0,-1 1-20 0,1-1-8 15,0 0-3-15,0-1 8 0,-2 0-16 0,1 1 4 16,1-3-8-16,0 0 3 0,-2 2-7 0,2-4 9 16,-4-7-12-16,4 15 9 0,-4-15-9 0,3 11 12 15,-3-11-7-15,3 8 9 0,-3-8-5 0,4 7 22 16,-4-7 2-16,0 0 2 0,0 0-11 0,0 0-2 15,0 0-3-15,0 0 1 0,3-7-9 0,-3 7 2 16,1-14 0-16,-1 14 2 0,0-15-3 0,3 6 3 16,-2 0-2-16,-1-1 4 0,1 3-1 0,2-2 2 15,-2 0 4-15,3 1-2 0,-4 0 5 0,5 0-6 16,-5 8-1-16,5-13-7 0,-5 13 8 0,9-12-18 16,-9 12 14-16,6-6-7 0,-6 6 7 0,12-4-12 0,-12 4 9 15,0 0-8-15,14 3 3 0,-14-3-4 0,13 7 4 16,-13-7-6-16,11 9 2 0,-7-5-3 0,0 2 6 15,3 0-9-15,0 2 8 0,-3-2-7 16,0 3 9-16,-4-9-12 0,6 13 14 0,-6-13-17 0,5 9 14 16,-5-9-4-16,4 10 15 0,-4-10-18 0,5 10 10 15,-5-10-6-15,0 0 8 0,4 10-3 0,-4-10-5 16,0 0-11-16,0 0 9 0,0 0-8 0,0 0 4 16,0 0-14-16,0 0 17 0,-2-8-8 0,2 8 8 15,0-13-8-15,0 13 12 0,0-12-9 0,0 12 5 16,0-16-6-16,0 16 6 0,3-18-4 0,-2 10 6 15,2 0-4-15,0 0 5 0,-1-1-7 0,1 2 5 16,-1 0-6-16,2 1 3 0,-4 6-1 0,9-10 5 16,-9 10-14-16,9-6 15 0,-9 6-7 0,11-2 4 15,-11 2-5-15,13 5 8 0,-13-5-5 0,14 9 3 16,-10-2-2-16,5 3 5 0,-1-3-5 0,-2 5 1 16,1 1 0-16,-1-3 4 0,0 6-2 0,2-3 1 15,-4 2 0-15,1 0 0 0,0 0-1 0,0 1 5 0,0-2-8 16,-5 1 0-16,4-1 2 0,-1 1-4 0,-1-1-1 15,-2-2-19-15,0-2-31 0,0 0-24 0,1 0-41 16,-2 0-30-16,1-10-73 0,0 14-12 0,0-14-91 16,-5 11-26-16,5-11-63 0,-4 9-141 0,4-9-248 15,0 0-331-15</inkml:trace>
  <inkml:trace contextRef="#ctx0" brushRef="#br0" timeOffset="205024.52">3854 14487 168 0,'0'0'623'16,"0"0"-113"-16,-9 6-48 0,9-6-11 0,0 0-44 15,-8 4-39-15,8-4-42 0,0 0-19 0,-6 6-17 16,6-6-25-16,0 0-26 0,0 0-61 0,0 0-15 16,0 0-43-16,-5 7 18 0,5-7-9 0,0 0 51 15,0 0-2-15,0 0-6 0,14 1-13 0,-14-1-4 16,10-1-7-16,-10 1-17 0,17-3-22 0,-17 3-20 16,15 0-9-16,-15 0-15 0,20-3-10 0,-20 3-13 15,17-1-3-15,-17 1-7 0,17-2-6 0,-17 2-7 16,19 0-2-16,-19 0 0 0,19 0-7 0,-19 0-3 15,18 0-1-15,-18 0-3 0,14 2-2 0,-14-2-1 0,14 1-6 16,-14-1 4-16,13 3-4 0,-13-3-3 16,0 0-8-16,14 0-61 0,-14 0-52 0,0 0-46 15,13 0-53-15,-13 0-54 0,0 0-35 0,0 0-75 0,0 0-27 16,0 0-78-16,0 0-48 0,0 0-51 16,0 0-395-16,0 0-591 0</inkml:trace>
  <inkml:trace contextRef="#ctx0" brushRef="#br0" timeOffset="205387.19">3890 14666 32 0,'-8'7'511'0,"4"-1"-104"0,-2 0-47 0,1-1-35 0,0 2-22 15,5-7-22-15,-10 10-50 0,10-10-23 0,-7 9-12 16,7-9-10-16,-5 8-5 0,5-8-10 0,-5 6-16 15,5-6-18-15,0 0-36 0,-7 8-1 0,7-8 3 16,0 0-6-16,0 10 14 0,0-10 1 0,7 7 7 16,-7-7 4-16,7 6-7 0,-7-6 6 0,10 4-21 15,-10-4 8-15,16 4-28 0,-16-4 10 0,17 0-39 16,-7 1 22-16,-10-1-14 0,22 0-6 0,-11-1-10 0,1 0-2 16,-1-2-10-16,3 2-27 0,-2-1 24 15,-2-1-1-15,4 2-6 0,-2 1-7 0,-1-3 0 16,-1 2-5-16,2-1 4 0,-1 2-2 0,-2-4 1 15,-9 4-3-15,18 0-4 0,-18 0-20 0,13-3 17 0,-13 3 4 16,15 1-2-16,-15-1-4 0,12-1-5 16,-12 1 5-16,0 0-7 0,11-3 0 0,-11 3-54 0,0 0-72 15,0 0-74-15,14 0-115 0,-14 0-75 0,0 0-172 16,0 0-699-16,-1 10-876 0</inkml:trace>
  <inkml:trace contextRef="#ctx0" brushRef="#br0" timeOffset="-142991.7">26836 16239 351 0,'0'0'363'0,"0"0"-118"0,0 0-7 15,0 0-81-15,0 0 27 0,0 0-55 16,0 0 31-16,-10 9-43 0,5-1 5 0,-3 5-31 16,2-3 13-16,-2 4-28 0,2-2 8 0,-3 0-18 0,0 0-1 15,1-1-8-15,2-1 3 0,-2-1-6 0,3 1-6 16,-2-2-1-16,3-1 2 0,4-7 12 0,-9 9-1 16,9-9 5-16,-6 7-18 0,6-7-1 15,0 0-23-15,-11-4 8 0,11 4-20 0,-2-10 11 0,2 10-22 16,0-15 11-16,1 3-4 0,0 1 5 0,3-3-7 15,1 0 1-15,0-5 3 0,0 2-5 0,4-2 1 16,-2-4-7-16,3 1 9 0,1-1-15 0,1 1 4 16,-1 2-10-16,-2 0 11 0,2 5-12 0,2 0 12 15,-5 0-15-15,0 4 13 0,6 1-3 0,-8 1 15 16,3 4-11-16,0 2 21 0,-9 3-1 0,14-4 18 16,-14 4 3-16,17 7 10 0,-11 0 5 0,1 2-2 15,-1 3 2-15,2 2 0 0,-2 2-1 0,2 3-12 16,-2 1 3-16,-1 0-15 0,2 3 3 0,-3-1-12 15,1 2-1-15,-3 0-4 0,1-2 1 0,1 2-11 16,-3-1 9-16,0 1-9 0,-1-2 0 0,0-5-42 0,-1 2-35 16,0-3-62-16,0 0-48 0,-1-2-42 15,-1 0-107-15,2-5-56 0,-1 1-394 0,-3-4-303 0</inkml:trace>
  <inkml:trace contextRef="#ctx0" brushRef="#br0" timeOffset="-142835.7">26818 16356 41 0,'0'0'498'16,"-8"-10"-58"-16,8 10-80 0,-4-11-70 0,4 11-59 0,-3-7-42 15,3 7-42-15,7-8-30 0,-7 8-30 0,13-9-17 16,-5 5-16-16,5 2-26 0,0 0-49 0,3-1-71 16,2 2-55-16,2 1-152 0,4-2-328 0,-2 1-138 15</inkml:trace>
  <inkml:trace contextRef="#ctx0" brushRef="#br0" timeOffset="-142158.33">27939 16326 265 0,'0'0'601'0,"7"-6"-111"15,-7 6-97-15,0 0-66 0,0 0-62 0,0 0-56 0,0 0-2 16,3 10-23-16,-9 2-10 0,5-2-19 0,-2 7-4 16,-3-1-33-16,2 2-9 0,-1 4-27 0,1 1-6 15,-1-1-22-15,1 1-1 0,0 0-20 0,-1-1-2 16,3-1-12-16,-2 1 7 0,0 0-16 0,1-2 10 16,-1-3-15-16,0-3 11 0,2 1-13 0,0-3 11 15,-1 0-9-15,0-4 23 0,2 1-16 0,1-9 15 16,-4 11-14-16,4-11 7 0,0 0-19 0,0 0 15 15,0 0-17-15,-9-4 9 0,9 4-13 0,-2-12 9 16,2 12-11-16,2-19 10 0,-2 7-18 0,3-6 20 16,-1 3-13-16,1-3 12 0,0-5-17 0,0 1 14 15,3-6-15-15,-1 1 9 0,2-1-1 0,-3 3 0 16,1 3-2-16,-1-1-8 0,3 1-5 0,-1 3 0 16,-1 1-1-16,3 0-5 0,-2 0-10 0,-1 4-6 0,2 3 3 15,0 2 3-15,0-2 3 0,-1 3 2 16,1 5-3-16,-7 3-6 0,12-9 2 0,-12 9-4 15,14 0-4-15,-14 0 5 0,9 5 5 0,-9-5-9 16,9 11 15-16,-9-11-10 0,6 15 22 0,-6-15-17 0,0 15 28 16,-2-3-13-16,-2-3 15 0,0 1-11 15,-1 0 18-15,-2-3-15 0,0 3 18 0,-2-2-12 16,2-1 12-16,-2-1-9 0,1-1 16 0,0 0-14 0,8-5 38 16,-14 7-13-16,14-7 22 0,-11 2-2 0,11-2 4 15,0 0-17-15,-13 1-3 0,13-1-16 0,0 0 3 16,0 0-11-16,0 0 6 0,0 0-8 15,0 0 2-15,11 4-14 0,-11-4 8 0,11 5-3 0,-11-5 13 16,9 10-12-16,-2-7 9 0,0 6-7 0,-2-2 8 16,1 1-11-16,-2 4 16 0,1-4-9 0,-1 1 12 15,-3 1-3-15,2 0 14 0,-3 0 2 0,0-1 13 16,-3-1 1-16,1 4 14 0,-3-4-11 0,0 2 1 16,-1-1-20-16,-1-1 7 0,-1-2-12 0,-1 2 4 15,0-1-11-15,1 0 4 0,-2-5-14 0,1 5-27 16,-2-3-65-16,1 0-48 0,-1-2-63 0,2 2-136 15,-2-2-93-15,-2 1-432 0,1-2-411 0</inkml:trace>
  <inkml:trace contextRef="#ctx0" brushRef="#br0" timeOffset="-141614.45">27316 16144 227 0,'0'0'459'0,"0"0"-112"0,0 0-35 15,8 8-46-15,-8-8-25 0,0 20-23 0,0-7-9 16,-2 5-29-16,-1 4-18 0,1 1 8 0,1 8-26 16,-2 1 3-16,-2 9-11 0,2 0-4 0,-2 2-6 15,-1 4 2-15,-2 8-25 0,-1 2 1 0,0 0-13 16,0 1-16-16,-1 3-10 0,-3-1-6 0,2 4-13 15,-1-1-9-15,-2 13-27 0,0-13 16 0,2 2-21 16,2 2 11-16,-4-3-16 0,2-1 12 0,1 0-14 16,1-1 14-16,0-3-15 0,0 1 11 0,2-2-16 0,-2-1 24 15,2-3-26-15,0 0 25 0,2-3-5 0,-3-8 5 16,3 2-7-16,-1 0-23 0,2-1 26 16,-2-1-24-16,2-1 24 0,-2 0-19 0,1-3 18 0,-1 2-21 15,1-3 19-15,0-1-17 0,-1-4 21 0,3 0-20 16,-2-3 18-16,0-1-19 0,1 0 14 0,-1-1-12 15,1-2 16-15,0-5-16 0,1 1 18 0,0-3-19 16,-1-1 18-16,3-4-19 0,0 1 19 0,-3-3-26 16,3 0 2-16,1-5-58 0,-1 2-39 0,2-9-83 15,-3 11-57-15,3-11-65 0,0 0-93 0,-3 6-512 16,3-6-491-16</inkml:trace>
  <inkml:trace contextRef="#ctx0" brushRef="#br0" timeOffset="-141137.81">26588 16781 242 0,'0'0'400'0,"0"0"-110"0,13 6 5 0,-13-6-71 0,17 3 5 16,-1 0-57-16,4-1-4 0,4 0-34 0,5 2 0 15,1-2-20-15,8 2-16 0,0 0-11 0,3-1-11 16,0 0-4-16,10 0-11 0,-2 0 10 0,-2-1 0 16,4 2 25-16,1-3 2 0,2 0-1 0,-3 0-21 15,2 3-5-15,-2-4-18 0,-3 4 1 0,1-2-6 16,-7 2 5-16,-2-2-17 0,-2 4 0 0,-3-4-11 16,-6 4 1-16,1-3-10 0,-4 1 3 0,-4-3-12 15,-3 0 6-15,0 3-6 0,-2-1 3 0,-4-2-13 16,-2 3 10-16,2-4-6 0,-3 3 10 0,1 1-13 15,-11-4 9-15,15 3-10 0,-15-3-10 0,10 7-55 16,-10-7-44-16,11 9-65 0,-11-9-114 0,8 8-93 16,-8-8-482-16,4 7-419 0</inkml:trace>
  <inkml:trace contextRef="#ctx0" brushRef="#br0" timeOffset="-140387.33">26659 17075 176 0,'0'0'480'0,"1"-11"-125"0,-1 11-20 0,-6-6-62 15,6 6-28-15,-8-4-44 0,8 4-24 0,-14 4-24 16,2-4-16-16,1 7-10 0,-1-1-8 0,-1 4-9 16,-2 0-6-16,1 0-20 0,0 4 0 0,0-2-9 15,3 3-3-15,0-1-13 0,-1 1-7 0,4-1-2 0,0 2-5 16,-1 0-4-16,4-1-8 0,1-2-1 15,0 0-10-15,3 0 3 0,1 0-9 0,3-4 6 16,1 5-12-16,1-6 7 0,4 0-6 0,-1-1 5 16,2-3-9-16,2 0 6 0,0-2-7 0,2-2 10 0,0 0-13 15,-1-4 9-15,3 0-8 0,-2-2 9 0,2-3-11 16,-3 1 10-16,-1-2 10 0,-2-3 8 16,-1 2 5-16,0-6 4 0,-2 4-8 0,-2-2 2 0,-3-1-5 15,1 2-19-15,-2-2 15 0,-1 1-16 0,0 1 10 16,-3-1-20-16,1 2 16 0,1 1-18 0,-2 0 3 15,1 2-32-15,-2 3-45 0,4 7-74 0,-8-10-46 16,8 10-99-16,-5-6-69 0,5 6-168 0,0 0-250 16,-9-5-303-16</inkml:trace>
  <inkml:trace contextRef="#ctx0" brushRef="#br0" timeOffset="-139937.02">27648 17214 341 0,'9'-3'480'0,"-9"3"-51"16,0 0-43-16,9-4-45 0,-9 4-45 0,0 0-61 15,0 0-46-15,1-10-28 0,-1 10-20 0,0 0-12 16,-12-4-5-16,12 4-14 0,-12 0-13 0,12 0-9 16,-19 4-5-16,8 0-1 0,0 2-8 0,-1 1-11 15,0 2-19-15,0-2 2 0,0 3-17 0,1 2 3 16,1-2-13-16,1 3 4 0,0-2-12 0,1 2 7 16,3-2-11-16,1 2 7 0,2 0-18 0,0-1 16 15,4-2-13-15,0 3 12 0,2 0-17 0,3-4 4 16,0 1-22-16,3-2 2 0,-1 1-17 0,2-4 11 15,1 0-3-15,1-1 10 0,0-3 0 0,-13-1 11 16,23-1 0-16,-10-3 11 0,-3-1 1 0,1-3 32 16,-2 1 19-16,-2-2 26 0,1-2-19 0,-3 0 15 15,2-2 5-15,-6 1-16 0,2-3-10 0,-3 0-15 16,0 0-6-16,0 1-9 0,0 0-5 0,-4 1-7 16,4 0-7-16,-4-1-34 0,-2 3-63 0,2 1-83 15,-2 0-99-15,-1 3-146 0,-2 0-140 0,-3 1-374 0,1 1-511 16</inkml:trace>
  <inkml:trace contextRef="#ctx0" brushRef="#br0" timeOffset="-138684.28">28632 16965 168 0,'-3'-13'386'0,"-1"1"-62"0,1 2-35 16,-1 3-47-16,4-1-38 0,-3 0-33 0,3 8-23 15,-3-14-11-15,3 14-36 0,-3-12 6 0,3 12-37 16,-3-10 0-16,3 10-28 0,0 0-2 0,-2-9-11 16,2 9 22-16,0 0 12 0,-4 7 8 0,4-7 14 15,-3 14-5-15,3 0 26 0,-1-1-2 0,-3 7 13 16,3 2 1-16,0 6 0 0,-1 3-16 0,1 6 6 16,-1 0-31-16,-1 5 8 0,3 3-24 0,-1 3-4 15,-2 0-21-15,3-1 7 0,0 0-17 0,-2 2-6 16,0-2-4-16,0 2-3 0,-1-1-4 0,3 0 10 15,-2-3-12-15,0 2 10 0,-3-2-14 0,3-1 13 16,-1-1-16-16,-1-1 17 0,2-8-20 0,-1 2 18 16,1-3-23-16,0 2 22 0,-1-6-19 0,-1 0 18 0,1-3-18 15,2-2 14-15,-3-1-14 0,4-3 14 0,-2 1-14 16,1-5 15-16,-1 0-15 0,1-1 13 0,-1-1-4 16,1-2 23-16,1 0-19 0,-2-1 23 0,2-2-21 15,0 2 16-15,-2-3-25 0,2-8 20 0,-1 17-24 16,1-17 20-16,-2 14-21 0,2-14 17 0,-1 14-17 15,1-14 15-15,-1 14-17 0,1-14 18 0,0 14-20 16,0-14 17-16,-1 11-15 0,1-11 16 0,0 14-20 16,0-14 20-16,-1 16-20 0,1-16 3 0,-2 18 2 15,2-7 1-15,-1 1 7 0,-1-1 15 0,2 1 3 16,-2 2 0-16,2-2 13 0,0 4 1 0,-2-5 3 16,2 3 0-16,-1-2 3 0,-1 3-2 0,2-5 0 15,-1 4 3-15,1-6-3 0,-3 6-7 0,3-5-3 16,-1 1-7-16,-2 0-5 0,2 5-3 0,1-6-2 15,-2-2 1-15,-1 3 12 0,3 0-20 0,-1-1 13 16,-2 1-24-16,1 1 7 0,0 0 18 0,-1 1-16 16,0-1 15-16,0 2-20 0,-2-2 20 0,3 0-22 15,-2 0 12-15,1 1-12 0,-2-1 17 0,3-1-17 0,-1-3 15 16,-1 0-22-16,3 1 22 0,1-8-20 0,-4 13 17 16,4-13-18-16,-5 8 1 0,5-8-85 15,0 0-64-15,0 0-94 0,0 0-50 0,0 0-44 16,0 0-83-16,0 0-95 0,3-12-387 0,-1 5-476 0</inkml:trace>
  <inkml:trace contextRef="#ctx0" brushRef="#br0" timeOffset="-138187.36">29173 17336 194 0,'0'0'476'0,"-15"-2"-115"0,15 2-25 0,-19 4-56 16,10-2-36-16,-3 3-34 0,1 2-35 0,0 1-16 15,-2 1-35-15,3 1 8 0,1 1-25 0,0 2 8 16,0-2-26-16,1 4 5 0,3 1-24 0,1-3 5 16,0 1-19-16,1 4-9 0,1-5-6 0,4 4-5 15,1-3-6-15,1 2-21 0,0-4 13 0,3 4-5 16,0-4 0-16,2 1-2 0,3-5-3 0,-1 0-5 15,-1-1-6-15,2-3 0 0,-2-2-4 0,4 0 1 16,-14-2 1-16,23-4 7 0,-13 0 0 0,-1-3-1 16,2-2 9-16,-4-1 11 0,1-3 33 0,-4 0 2 15,0-3 12-15,-2 0-4 0,-2-2 3 0,-2 1-21 16,0-4 2-16,-3 3-22 0,-1-2 5 0,-1 2-20 16,-4 1 3-16,1 1-17 0,-4 3-38 0,-2 0-134 15,-3 2-113-15,1 5-174 0,-5-3-536 0,0 8-593 16</inkml:trace>
  <inkml:trace contextRef="#ctx0" brushRef="#br0" timeOffset="-137480.17">26443 18554 527 0,'1'-9'455'0,"-1"9"-61"0,4-14-55 0,-4 14-40 16,2-11-71-16,-2 11-54 0,0 0-47 15,0 0 5-15,0 0-9 0,0 0 0 0,7 10-19 16,-5-1 13-16,-2 4-6 0,2 0 9 0,-1 3-18 15,0 0 5-15,-1 2-29 0,0 0-8 0,3-1-19 0,-3 1-2 16,2-1-17-16,-2 1 3 0,3 3-17 16,-1-4 8-16,0 2-24 0,0-1 15 0,-1-2-33 15,4-3-47-15,-3 4-83 0,3-2-47 0,0-2-67 0,0 0-102 16,4-3-119-16,-1 0-293 0,2-1-290 0</inkml:trace>
  <inkml:trace contextRef="#ctx0" brushRef="#br0" timeOffset="-137224.81">27197 18740 76 0,'13'-9'590'0,"-3"3"-154"16,-1 1-10-16,-3 2-49 0,3-4-27 0,-9 7-72 16,10-3-40-16,-10 3-48 0,9-4-32 0,-9 4-28 15,0 0 26-15,14 0-15 0,-14 0 20 0,4 10-5 16,-4-10 18-16,5 14-18 0,-2-5 10 0,-3 1-50 15,1 0-1-15,0 0-36 0,-1 5 4 0,0-1-34 16,-1-2 6-16,1 4-28 0,0-1 11 0,-1-2-20 16,1 2 10-16,0-1-27 0,0-3 10 0,0 1-68 15,0-2-49-15,0 2-102 0,1-3-74 0,0 3-78 16,-1-12-157-16,3 16-560 0,-3-16-694 0</inkml:trace>
  <inkml:trace contextRef="#ctx0" brushRef="#br0" timeOffset="-136452.89">29085 18533 94 0,'0'0'615'15,"5"-10"-125"-15,-5 10-75 0,3-14-43 0,-3 14-45 16,0-12-57-16,0 12-45 0,-3-10-29 0,3 10-33 15,-7-3-19-15,7 3-9 0,0 0-9 0,-17 3-6 16,10 4 11-16,-2 2 4 0,-1 3 0 0,-1 3-22 16,-3 3-17-16,3 3-14 0,-2-1-11 0,2 1-3 15,0 3 0-15,0-2-8 0,3 1-9 0,0 1-7 16,3-3 12-16,0 0-21 0,3-1 12 0,2-3-24 0,0 2 9 16,2 1-14-16,5-2 10 0,-2-1-17 15,3-1 11-15,2-4-18 0,2 0 15 0,1-2-19 16,2-3 15-16,0-1-17 0,1-1 0 0,0-4 6 15,-1-2-4-15,2-3-2 0,0 1 4 0,-2-5 0 0,2 0 5 16,-4-3 7-16,2 0 10 0,-4-3-2 16,1-2-3-16,-4-3 1 0,-2 2-6 0,0-3-1 15,-4-3-4-15,0 2-3 0,-2-3-6 0,-3 2 6 16,-2-2-28-16,-2 0-34 0,-2-2-87 0,-5 4-79 16,2 2-112-16,-4 1-82 0,0-1-169 0,-4 5-487 15,0-1-689-15</inkml:trace>
  <inkml:trace contextRef="#ctx0" brushRef="#br0" timeOffset="-135547.09">27078 18562 152 0,'0'0'438'0,"0"0"-102"0,0 0-49 16,0 0-62-16,0 0-29 0,0 0-25 0,0 0-22 16,0 10-2-16,0-10-30 0,-1 17 23 0,1-7-22 15,-2 2-25-15,2 3 10 0,-1 1-10 0,-1 0-15 16,1 1-5-16,0 3-11 0,1 2-19 0,0-6 8 16,-1 6-15-16,0-1 6 0,-1 0-24 0,2-1 13 15,-1-3-15-15,0 1 5 0,-1 2-28 0,0-3-2 16,1-3-61-16,-1 3-99 0,1-3-80 0,-4 1-136 15,2-4-361-15,0 1-254 0</inkml:trace>
  <inkml:trace contextRef="#ctx0" brushRef="#br0" timeOffset="-134951.79">26466 17796 316 0,'0'0'411'0,"0"0"-47"16,0 0-50-16,-3-9-12 0,3 9-27 0,0 0-23 16,-1-8-2-16,1 8-12 0,0 0 6 0,-1-10-21 15,1 10 6-15,0 0-41 0,0 0-13 0,0 0-48 16,-2-7-11-16,2 7-45 0,0 0-5 0,0 0-29 15,0 0 11-15,0 0-35 0,0 0 31 0,-2 10-18 16,2-10 9-16,-2 12-19 0,2-12 13 0,-1 16-20 16,1-16 14-16,-1 17-21 0,-2-8 18 0,3 0-20 15,-2 2 8-15,1-1-10 0,-1 2 8 0,2-1-25 16,0 0-61-16,-1 2-93 0,1-2-63 0,1 1-60 16,-1 1-153-16,3 0-125 0,-1 0-262 0,2-2-375 15</inkml:trace>
  <inkml:trace contextRef="#ctx0" brushRef="#br0" timeOffset="-134551.7">27349 17835 212 0,'2'-12'412'0,"-2"12"-72"0,3-12-17 0,-3 12-61 15,0-10-3-15,0 10-29 0,1-11-30 0,-1 11-24 16,0-9-27-16,0 9 15 0,0 0-19 0,0-13 12 15,0 13-11-15,0 0 6 0,0-10-24 0,0 10-10 16,0 0-35-16,0 0-13 0,0 0-23 0,0 0 2 16,0 0 8-16,0 0 10 0,0 0-19 0,-1 8 20 15,1-8-24-15,-4 15 9 0,3-6-25 0,0 1 13 0,-1 3-25 16,2 0 14-16,-1 1-21 0,0 1 12 16,-2-1-20-16,2 1 11 0,-2 2-35 0,3-1-71 15,-4 0-76-15,1-1-68 0,0-1-77 0,0 5-161 0,-4-6-464 16,4 0-520-16</inkml:trace>
  <inkml:trace contextRef="#ctx0" brushRef="#br0" timeOffset="-133315.7">27355 17803 10 0,'0'0'355'0,"0"0"-102"0,0 0-54 15,3-7-30-15,-3 7-31 0,0 0-30 0,9-5-30 16,-9 5-19-16,0 0-14 0,4-6-14 0,-4 6-6 15,0 0-5-15,8-2-3 0,-8 2-2 0,0 0 5 16,8-5 18-16,-8 5 26 0,0 0 31 0,0 0 25 16,5-6 6-16,-5 6 7 0,0 0-11 0,0 0 6 15,0 0-18-15,0 0-11 0,0 0-13 0,0 0-20 16,0 0-15-16,0 0-15 0,0 0-1 0,0 0-12 16,0 0 7-16,7 7-7 0,-7-7 13 0,-2 6-25 15,2-6 24-15,-2 11-15 0,2-11 22 0,-3 11-21 0,3-11 14 16,0 13-13-16,0-13 17 0,0 15-16 15,0-15 10-15,0 17-33 0,3-7 29 0,-3-1-13 16,2 1 2-16,1 2-6 0,-1 2 6 0,2-4-12 0,0 2 10 16,0-1-17-16,0 1 20 0,2-2-16 15,2 4 13-15,-2-5-13 0,-2 1 15 0,4-2-17 0,-1-1 7 16,2 0-7-16,-3 0 9 0,4-2-8 16,0-1 8-16,-1-3-19 0,-9-1 19 0,18 2-11 0,-18-2 11 15,18-2-10-15,-8 1 12 0,1-5-15 0,-3 3 19 16,1-4-8-16,0 0 20 0,0 0 2 0,-3-2 15 15,1-1-1-15,0 1 8 0,-2-4-10 0,1 1 15 16,-1 0-7-16,-1-1 4 0,-2-2-18 0,-1 0 4 16,1 1-19-16,1 1 3 0,-6-4-13 0,0 2 8 15,3 2-12-15,-4-3 3 0,-1 5-14 0,2-1 6 16,-3 3-13-16,-2-1 5 0,1 1-37 0,-2 3-41 16,-1 1-61-16,-2 0-36 0,1 4-66 0,-3 1-95 15,1 0-152-15,-4 1-300 0,1 3-318 0</inkml:trace>
  <inkml:trace contextRef="#ctx0" brushRef="#br0" timeOffset="-132098.56">26260 18300 97 0,'0'0'418'0,"2"-13"-31"0,-2 13-69 0,4-7-63 16,-4 7-42-16,4-8-38 0,-4 8-35 0,0 0-22 15,5-7-9-15,-5 7-43 0,0 0 4 0,0 0 0 16,0 0-8-16,7 7-5 0,-7-7 5 0,4 8-2 16,-4-8 1-16,2 15-6 0,-2-15-12 0,1 15-1 15,-1-5-16-15,0-10 4 0,0 18-12 0,0-8 3 16,0-2-9-16,0 2 1 0,0 0-5 0,0-2 7 15,1 2-20-15,1-3 14 0,-2-7-6 0,2 19-11 16,-2-19-20-16,2 14-48 0,-2-14-15 0,2 12-74 0,-2-12 22 16,3 12-7-16,-3-12-8 0,1 7 1 15,-1-7 1-15,0 0 13 0,0 0 21 0,8 7 29 16,-8-7 43-16,0 0 17 0,7-7 23 0,-7 7 23 0,5-7 34 16,-5 7 25-16,0-7-20 0,0 7 47 0,4-9-9 15,-4 9 48-15,2-9-22 0,-2 9 26 0,2-10-6 16,-2 10-20-16,2-12-3 0,-2 12-11 15,2-11 7-15,-2 11-14 0,0 0 8 0,1-15-22 0,-1 15 21 16,2-7-18-16,-2 7 11 0,0-9-10 0,0 9 10 16,0-11-5-16,0 11-5 0,0 0-1 0,0-10-6 15,0 10-13-15,0 0-3 0,0-10-3 0,0 10 2 16,0 0-6-16,-2-8-9 0,2 8-8 0,0 0-7 16,0 0-5-16,0-10-9 0,0 10 0 0,0 0-2 15,0 0-6-15,0 0-4 0,0-11 2 0,0 11 1 16,0 0-5-16,0 0 5 0,0 0-7 0,0 0-6 15,0 0 9-15,-1-8-2 0,1 8 1 0,0 0-4 16,0 0 3-16,0 0 4 0,0 0-4 0,0 0 1 16,0 0-1-16,0 0 1 0,0 0-4 0,0 0-1 0,0 0-2 15,0 0-2-15,0 0 1 0,0 0 1 0,0 0-2 16,0 0 5-16,-9 6-2 0,9-6 1 16,-3 8-14-16,3-8 19 0,-5 11-16 0,5-11 14 0,-6 12-13 15,6-12 19-15,-1 14-25 0,1-14 25 0,-2 17-17 16,2-17 18-16,0 15-21 0,2-6 21 0,-1-2-19 15,-1-7 16-15,4 17-16 0,0-8 20 0,-1-1-19 16,3 0 18-16,-2-2-18 0,3 1 21 0,0-4-20 16,0 4 22-16,2 0-21 0,0-5 19 0,0-1-21 15,1 2 20-15,-10-3-17 0,20 0 15 0,-20 0-19 16,21-4 20-16,-12 2-19 0,1-1 19 0,-1-2-19 16,0-1 19-16,0 3-18 0,-1-4 19 0,0-1-17 15,-1 1 20-15,-2-3-19 0,0 0 19 0,-1 0-25 16,-1 0 26-16,-3-2-20 0,2 1 16 0,-2-1-5 15,-2 2 2-15,2 0-1 0,-1-2-5 0,-4 1 1 16,2 3-4-16,-1-3 0 0,-4 1-5 0,3 3-2 16,-1 0 3-16,-2 0-5 0,2 0-8 0,-3 5-17 15,1-2-32-15,-1 2-44 0,9 2-47 0,-18-2-38 16,18 2-66-16,-20 2-57 0,10-1-151 0,1 3-378 0,0-1-394 16</inkml:trace>
  <inkml:trace contextRef="#ctx0" brushRef="#br0" timeOffset="-131582.58">27672 18201 261 0,'0'0'427'0,"-2"-11"-28"15,2 11-59-15,-2-9-29 0,2 9-28 16,-1-9-41-16,1 9-20 0,0 0-26 0,-1-12-10 0,1 12-27 15,0 0-12-15,0 0-35 0,-1-8-17 0,1 8-28 16,0 0 6-16,0 0 5 0,0 0 7 0,0 0-10 16,-4 10 12-16,4-10-26 0,-2 14 3 0,0-6-22 15,2 2 6-15,0-1-27 0,0 1 16 0,-2 1-20 16,1 0 9-16,1 4-27 0,0-3 8 0,0 1-51 16,-1 1-94-16,-1 0-106 0,1-2-187 0,-1 3-601 15,1-5-645-15</inkml:trace>
  <inkml:trace contextRef="#ctx0" brushRef="#br0" timeOffset="-130795.02">29146 17758 512 0,'0'0'446'0,"0"0"-50"15,0 0-61-15,0 0-46 0,0 0-49 0,0 0-52 16,6-4-48-16,-6 4-6 0,0 0 18 0,0 0 12 16,1 8 13-16,-1-8-11 0,2 14-6 0,-2-14-6 15,2 18-22-15,-2-9-5 0,0 2 0 0,0 1-34 0,0 2-5 16,0-2-31-16,0 5 6 0,0-2-34 0,0 1 16 16,0-1-27-16,-2 1 12 0,2 1-25 15,-2 0 15-15,1-1-27 0,-1 0-49 0,0 0-83 16,1 0-60-16,0 0-56 0,-2-3-108 0,3 3-60 0,-1-3-531 15,0 1-536-15</inkml:trace>
  <inkml:trace contextRef="#ctx0" brushRef="#br0" timeOffset="-130357.96">29153 18323 543 0,'2'-10'473'0,"-2"10"-64"0,0 0-59 0,0 0-27 0,0 0-70 0,0 0-40 15,0 0-57-15,0 0-15 0,0 0-10 16,0 0 4-16,0 0-4 0,2 11 14 0,-2-11-26 15,-4 10 0-15,4-10-21 0,-3 18-1 0,1-10-27 0,2 4-14 16,0-3-17-16,-2 0-2 0,2 1-8 0,-3 0-9 16,3 1-2-16,0-2-3 0,0 1-6 0,0 0-13 15,0-10-53-15,-1 18-112 0,1-18-92 0,-1 16-204 16,-1-9-527-16,2-7-588 0</inkml:trace>
  <inkml:trace contextRef="#ctx0" brushRef="#br0" timeOffset="-125326.5">5166 14522 654 0,'0'0'471'0,"-1"-9"-16"0,1 9-62 0,0 0-64 15,0 0-87-15,-2-9-47 0,2 9-45 16,0 0-26-16,-3 7-18 0,1 2-18 0,0 1-14 16,1 2 0-16,1 4 1 0,-2 0-11 0,2 3-14 15,-2-2-6-15,1 5-5 0,1-2-1 0,-1 3-18 16,-1-1 22-16,1 1-26 0,1-1 18 0,-1-2-24 0,-1 3 18 15,2-3-23-15,-3-3 20 0,1-1-22 0,0 1 13 16,2-4-16-16,0 0 21 0,-2-3-18 0,1 0 25 16,1-10 8-16,0 16 32 0,0-16 0 0,-1 12-4 15,1-12-23-15,0 0 0 0,0 0-20 0,0 0 5 16,0 0-16-16,-5-13 8 0,5 13-14 0,2-19 7 16,-1 7-9-16,-1-2 11 0,2-2-12 0,-1-1 7 15,-1-5-13-15,3-1 14 0,-3-1-13 0,2-3 10 16,1-4-12-16,-1 0 13 0,0-1-13 0,0 3 12 15,1-3-13-15,2 3 13 0,-2 0-14 0,3 1 13 16,-1 1-16-16,-1 5 15 0,2-1-13 0,-2 1 10 16,3 6-12-16,0-1 14 0,-1-2-12 0,0 6 8 15,-2 1-15-15,4 1 11 0,-1 1-14 0,-1 4 16 16,2 0-8-16,-8 6 14 0,15-4-4 0,-15 4 20 0,18 7-5 16,-9 0 12-16,0 5-11 0,3 0 4 0,-2 5-1 15,1 4 10-15,1 0-2 0,-1 2-1 16,-1 2 0-16,1 1 4 0,-1-1 1 0,0 8 2 15,-2-7-4-15,3 2 7 0,-4-1-2 0,-1-2 3 0,2 2-3 16,-3-3-16-16,2 1 9 0,-3-4-5 0,0 0-3 16,0 1-4-16,1-5 2 0,-2 1-7 0,0-2 0 15,0-3-4-15,1 0 3 0,-3 0-3 0,2-3-12 16,-3-1-35-16,0-9-55 0,4 16-32 0,-4-16-67 16,1 10-52-16,-1-10-110 0,0 0-47 0,0 10-71 15,0-10-442-15,0 0-490 0</inkml:trace>
  <inkml:trace contextRef="#ctx0" brushRef="#br0" timeOffset="-125123.75">5291 14858 145 0,'0'0'650'16,"-16"0"-141"-16,16 0-9 0,-11-3-27 0,11 3-85 0,-11-3-46 15,11 3-69-15,0 0-42 0,-11-4-52 16,11 4-23-16,0 0-35 0,0-12-10 0,0 12-33 15,8-12-5-15,-1 4-25 0,0 1-2 0,3-2-18 16,0 0 0-16,3-1-36 0,0 3-38 0,1-3-69 0,0 1-60 16,1 2-64-16,-1-3-112 0,4 4-105 0,-5-1-481 15,5 1-514-15</inkml:trace>
  <inkml:trace contextRef="#ctx0" brushRef="#br0" timeOffset="-124704.71">6420 14348 54 0,'0'0'578'16,"0"0"-59"-16,5-6-107 0,-5 6-5 0,0 0-69 16,0 0-48-16,0 0-62 0,0 0 27 0,9 4-15 0,-9-4 1 15,3 12-15-15,-3-2 4 0,4 2-24 0,-3 1-27 16,-1 4-14-16,3 2-32 0,-2 2-8 15,0 2-30-15,0-1 6 0,2 2-40 0,-3-1 12 16,4 0-27-16,-2 2 4 0,-1-1-21 0,2-2 8 0,-3 1-5 16,4-2-11-16,-3 0 0 0,2-2-6 0,-2-1-2 15,3-2-2-15,-4 0-4 0,3-3-4 0,-2 1-41 16,1-6-61-16,-2 2-61 0,0-10-75 0,4 14-32 16,-4-14-103-16,0 0-49 0,4 9-70 0,-4-9-102 15,0 0-282-15,2-10-426 0</inkml:trace>
  <inkml:trace contextRef="#ctx0" brushRef="#br0" timeOffset="-124208.08">6464 14469 547 0,'-4'-14'629'0,"1"1"-91"16,-1 3-14-16,1-1-77 0,0 0-62 0,2 4-56 16,0-3-54-16,1-2-54 0,-1 5-41 0,2-3-36 15,0 0-22-15,0 2-36 0,2-2-18 0,2 0-18 0,0 3-9 16,1-3-12-16,-1 4-2 0,4 0-7 0,-1 0-3 15,0 2-13-15,-8 4-4 0,14-6-3 16,-14 6-9-16,15 0 3 0,-15 0-12 0,13 8 2 16,-6-2-11-16,0 0 12 0,-1 0-10 0,-2 4 13 0,0-1-10 15,0 1 16-15,-3 2-10 0,-1 0 17 0,0 3-12 16,0-3 14-16,-3 5-10 0,1-2 10 0,-2-2-9 16,0 3 13-16,-2 1-11 0,1-3 8 0,0-3-7 15,0 2 12-15,-1-3-9 0,3 1 13 0,-1-4-6 16,4-7 10-16,-5 14-4 0,5-14 9 0,-4 10-9 15,4-10 8-15,-4 7 6 0,4-7 16 0,0 0-5 16,0 0 2-16,8 7-6 0,-8-7 6 0,0 0-6 16,11 1-2-16,-11-1-3 0,0 0-8 0,19 0-5 15,-19 0-2-15,13 4-2 0,-13-4 0 0,18 2-5 16,-10 2-1-16,1-1-2 0,-3 1 0 0,4 2 2 16,-2 0-5-16,-3-1 3 0,4 1 0 0,-4 3-2 15,0-2-1-15,2 2 2 0,-5-2 0 0,3 3 2 16,-3-2 2-16,-1 1 0 0,-1 1 4 0,0-2 1 15,-1 2 4-15,-1 0 3 0,0 0 0 0,-3-1 2 16,2 1-5-16,-4 2 5 0,0-2-8 0,2-3 6 16,-3 2-17-16,-1-2 19 0,1-1-16 0,-2 4 4 0,0-7-10 15,1 2-10-15,-1-1-53 0,0 0-64 0,-3-2-62 16,4-1-94-16,-3 2-44 0,1-3-124 16,11 0-73-16,-22-3-424 0,10 3-536 0</inkml:trace>
  <inkml:trace contextRef="#ctx0" brushRef="#br0" timeOffset="-123706.15">5892 14736 213 0,'0'0'477'0,"-6"6"-78"0,6-6-91 0,-8 4 12 16,8-4-78-16,-8 2 17 0,8-2-62 0,-8 6 10 16,8-6-30-16,-8 4 12 0,8-4-33 0,0 0 9 15,-9 4-25-15,9-4 12 0,0 0-19 0,-5 6 14 16,5-6-13-16,0 0-5 0,0 0-20 0,0 0-11 16,-9 3-21-16,9-3 0 0,0 0 6 0,0 0 7 15,0 0 2-15,0 0-11 0,14-2-5 0,-14 2-18 16,10-5 0-16,-10 5-20 0,17-5 5 0,-8 1-19 15,1 1 8-15,-1-1-17 0,4 2 13 0,-4-2-30 16,2 0 21-16,-1 1-17 0,0 0 14 0,1 1-21 16,-1-2 19-16,-2 3-17 0,2-2 7 0,-10 3-12 15,14-3 4-15,-14 3-30 0,12-3-27 0,-12 3-33 16,10-5-47-16,-10 5-26 0,9-1-42 0,-9 1-42 0,0 0-67 16,8-3-90-16,-8 3-84 0,0 0-472 15,0 0-552-15</inkml:trace>
  <inkml:trace contextRef="#ctx0" brushRef="#br0" timeOffset="-123390.14">5943 14620 227 0,'0'0'543'0,"0"0"-119"15,0 0-6-15,-7-6-69 0,7 6-4 0,0 0-83 16,0 0-7-16,0 0-45 0,0 0 0 0,0 0-41 15,0 0-8-15,0 0-44 0,0 0-13 0,0 0-38 16,0 0 0-16,-10 2-23 0,10-2 18 0,0 0-8 16,0 13 16-16,0-13-5 0,1 15 6 0,2-7-15 15,-3-8 0-15,3 17-10 0,-3-7-4 0,3 0-6 16,-3 1-1-16,5 2-8 0,-3-1-3 0,0-1-9 16,-1 1 4-16,3-1-6 0,-1 1 2 0,-3-2-10 15,3 2 5-15,1-2-4 0,-1-3 2 0,-1 3-5 16,1-2 2-16,-2-1-13 0,-1-7-27 0,5 13-58 15,-5-13-25-15,3 11-74 0,-3-11-14 0,4 7-80 16,-4-7-2-16,0 0-66 0,5 8-19 0,-5-8-93 16,0 0-250-16,0 0-224 0</inkml:trace>
  <inkml:trace contextRef="#ctx0" brushRef="#br0" timeOffset="-122357.58">6154 14517 300 0,'0'0'448'16,"-1"-13"-62"-16,1 13-52 0,-1-11-84 0,1 11 13 15,-2-13-71-15,2 13 14 0,-1-12-63 0,1 12 17 16,-6-13-50-16,6 13 25 0,-5-13-25 0,5 13 14 15,-1-13-25-15,1 13 25 0,-7-13-26 0,5 7 23 16,-1 0-15-16,3 6 15 0,-10-13-22 0,6 5 17 16,4 8-10-16,-9-8-4 0,9 8-23 0,-9-10-12 15,3 4-13-15,6 6-5 0,-13-7-9 0,13 7-5 16,-13-6-12-16,13 6 1 0,-15-4-12 0,15 4 7 16,-15-4-10-16,15 4 1 0,-16-2-6 0,16 2 6 0,-18 2-4 15,18-2 5-15,-20 4 1 0,20-4 5 0,-19 4-5 16,10-2 1-16,-2 4-5 0,0-2 2 0,3 0-4 15,-3 3 2-15,2-1-3 0,-3 0-3 16,1 0-1-16,3 4 4 0,-1-3-6 0,-1 2 5 0,1-1-5 16,-3 1 2-16,5 3-5 0,-1-4 5 0,-2 2-5 15,2-1 5-15,2 2-3 0,-1 0-5 0,0 1 5 16,-1 1 3-16,3 0-4 0,-1-2 4 0,0 3-3 16,3 0 6-16,-4-2-2 0,4 1 3 0,0 1 5 15,-2 0 6-15,1 0-6 0,0 1 1 0,1-3-4 16,0 3-3-16,0-1 3 0,1 2 1 0,-1-4-6 15,3 1 2-15,-1 3 4 0,0-3-2 0,0 1 1 16,1-2 2-16,-2 4-3 0,2-5 2 0,2 3-1 16,-1 0 8-16,0-4-7 0,0 4 1 0,-1-1 1 15,3-1 2-15,-1 0-3 0,3 1 4 0,-4 0 5 0,2-2-8 16,2 1-1-16,-1-3 1 0,0 1-2 16,0 0 0-16,3 2 3 0,-2-4-3 0,3 1 4 15,-4 1-1-15,2-4-41 0,1 3 50 0,0-2-46 0,0-1 53 16,-1 1-43-16,2-1 45 0,1 1-52 15,-3-1 50-15,2 0-46 0,1-3 47 0,0 1-41 16,-3 0 38-16,3 0-46 0,0-2 47 0,-9-2-3 0,14 7-2 16,-14-7 3-16,18 3-49 0,-18-3 41 0,14 0-32 15,-14 0 48-15,16 0-4 0,-16 0-6 0,16 0 3 16,-16 0-12-16,14-3 2 0,-14 3-4 0,17-7-3 16,-11 5 0-16,-6 2 2 0,18-6-1 0,-10 1-9 15,-1 2 6-15,2-1-2 0,-1 0 1 0,0-1-2 16,-1-2 0-16,2 4 0 0,0-3-8 0,-1-1 11 15,-2 0-2-15,3 1-3 0,-2 0 2 0,-1-1 2 16,2 1-2-16,-1 0-2 0,1-4 1 0,-2 4-2 16,1-4 3-16,0 4 2 0,-2 0 1 0,3-2-3 15,-4 2 7-15,2-1 2 0,0-1-2 0,0 2-37 16,-2-2 49-16,1 2-6 0,-2-1-6 0,3 1 4 16,-2-1-1-16,1-2-2 0,0 1-2 0,-4 2-24 15,2-2 34-15,2-1-23 0,-4 1 27 0,3 0-1 0,0 0 0 16,-3 0-3-16,3-1 3 0,-4 0 2 15,4 2 0-15,-1-3 5 0,-3 2-4 0,0-2-4 16,0 10 0-16,2-17-4 0,-2 17-2 0,0-16-5 0,0 6-12 16,0 10 12-16,-2-18-1 0,2 11-9 0,0 7 8 15,0-20-1-15,-3 12-36 0,1 0 38 0,0-2 0 16,2 1 1-16,-4 1-20 0,1-1 26 0,1 2-3 16,1-2 2-16,-4-1-2 0,1 4-1 0,2-4-3 15,0 2 3-15,-2-1-3 0,-1 1-2 0,0-2-1 16,4 0 1-16,-4 0-2 0,2 2-7 15,-1 0 5-15,1-1-1 0,-5 0 1 0,5 2-3 0,-2-1 0 16,1 0-10-16,0 2-2 0,-1 0-19 0,1-2-46 16,-2 3-50-16,6 5-62 0,-9-10-79 0,9 10-75 15,-10-8-115-15,10 8-133 0,-14-4-628 0,14 4-828 16</inkml:trace>
  <inkml:trace contextRef="#ctx0" brushRef="#br0" timeOffset="-94130.95">7395 14576 119 0,'6'-7'475'0,"-4"-1"-106"0,-2 8-31 16,6-9-45-16,-6 9-46 0,4-7-43 16,-4 7-83-16,0 0 26 0,0 0-66 0,0 0 43 0,-1 14-8 15,-3-2-4-15,-5 4-14 0,0 6-3 16,1 1-13-16,-6 4-4 0,2 3-8 0,-6 5-10 0,5-4-29 16,-2 1 24-16,-4 9-34 0,2-3 10 15,-2 1-14-15,1-8 18 0,4 4-32 0,-3-2 25 16,-1-2-26-16,4 0 19 0,1-4-28 0,-1-1 26 0,4-4-7 15,-1-2-13-15,4-1-36 0,1-6-40 0,0 1-92 16,2-2 0-16,1-5-44 0,3-7-41 16,0 9-25-16,0-9-38 0,0 0-306 0,14-9-134 0</inkml:trace>
  <inkml:trace contextRef="#ctx0" brushRef="#br0" timeOffset="-93894.95">7362 14858 30 0,'15'-22'440'16,"-2"2"-112"-16,0 1-34 0,0-1-11 0,-2 5 3 15,1 1-57-15,-3 1 39 0,-3 3-58 0,1 1 5 16,-1 0-29-16,0 2-31 0,-3 2-41 0,-3 5-21 0,7-8 13 16,-7 8-4-16,0 0-10 0,0 0-7 15,0 14-20-15,-2-4 20 0,-3 4-19 0,-2 3 16 16,-1 6-25-16,-3-1 9 0,1 6-15 0,-4 2 8 16,1 0-19-16,-1 2 8 0,-1 3-20 0,-1-1 9 15,1-1-18-15,0 2 5 0,-1-4-14 0,1 1 9 16,2-3-16-16,-1 0 13 0,4-3-16 0,1-3 10 15,-1-1-37-15,1 0-41 0,3-6-58 0,-1 3-79 0,1-2-87 16,-2-1-114-16,3-4-139 0,1 2-286 16,-1-1-369-16</inkml:trace>
  <inkml:trace contextRef="#ctx0" brushRef="#br0" timeOffset="-49190.58">1702 15785 643 0,'0'0'501'0,"-9"-5"-102"0,9 5-37 0,-8-5-21 0,8 5-65 16,0 0-41-16,0 0-46 0,-15 4-4 0,15-4-30 15,-1 18 17-15,1-5-30 0,1 6 8 0,0 4-29 16,1-1 6-16,0 3-17 0,3 4-22 0,-1-1-8 15,0 0-17-15,1 1-15 0,-3 0-3 0,2-1-3 16,-1-1-3-16,1-4-5 0,-2-1-28 0,2-2 23 16,-3 2-25-16,3-5 20 0,-4-1-27 0,3-2 25 15,-2 0-23-15,-1-3 22 0,3 1-12 0,-3-12 28 16,1 15-5-16,-1-15-10 0,-1 10-1 0,1-10-15 16,0 0 2-16,0 0-7 0,-7-9 4 0,7 9-1 15,-5-14-3-15,0 0-1 0,1 3 2 0,0-9 3 16,-2-4-8-16,2 0 6 0,0-5-2 0,-1-2 0 15,0-1-4-15,1 1 4 0,3-3-23 0,-2 0 22 16,2 3-17-16,0-3 26 0,1 4-25 0,0 4 20 16,1-3-19-16,0 3 24 0,2 2-24 0,0 0 27 15,3 3-24-15,-2 3 24 0,1-2-25 0,1 2 26 16,1 4-25-16,2 1 23 0,1-1-23 0,0 2 13 16,1 4-66-16,1 0-36 0,-3 2-81 0,2 3-64 15,1-1-58-15,-2 4-133 0,3 0-68 0,-2 4-406 0,0-1-476 16</inkml:trace>
  <inkml:trace contextRef="#ctx0" brushRef="#br0" timeOffset="-48991.75">1773 16001 455 0,'-8'6'686'0,"0"1"-124"15,8-7 16-15,-8 10-55 0,8-10-63 0,-8 5-65 16,8-5-83-16,0 0-60 0,0 0-50 0,0 0-31 15,0 0-15-15,0 0-37 0,2-13-16 0,3 6-19 16,1-1-16-16,2 0-18 0,5-1-14 0,-2-3-21 0,-1 2-52 16,4 0-58-16,1-1-87 0,-2 2-69 15,3 0-82-15,-3 0-104 0,1 2-90 0,0 0-522 16,2 4-666-16</inkml:trace>
  <inkml:trace contextRef="#ctx0" brushRef="#br0" timeOffset="-48641.11">2512 16230 636 0,'0'0'520'15,"0"0"-85"-15,-10-5-11 0,10 5-14 0,0 0-61 0,-9-2-61 16,9 2-34-16,0 0-62 0,-13 0-16 16,13 0-23-16,-9 3-11 0,9-3-10 0,-8 10-10 0,5-1-16 15,-1 0-14-15,0 2-10 0,1 1-12 0,0 2-14 16,-1 0-9-16,3 2-7 0,-1-2-8 0,0 3-13 16,-1 2 2-16,3-4-10 0,0 2-8 0,0 3-30 15,0-5-21-15,3 1-27 0,-1 0-19 0,1-2-37 16,-2 1-3-16,6-4-31 0,-1 0 1 0,-1-2-20 0,3-1-4 15,-2-4-7-15,4-1-57 0,-10-3 9 16,18 0-58-16,-6-5 37 0,-2-1-28 0,0-2-16 16,3-3-237-16,-4-4-56 0</inkml:trace>
  <inkml:trace contextRef="#ctx0" brushRef="#br0" timeOffset="-48305.82">2649 16317 293 0,'5'-12'346'0,"-2"0"-35"16,-2 2-11-16,1 1-14 0,-2 9 14 0,3-18 16 15,-3 18-17-15,0-10-23 0,0 10-29 0,0 0-22 16,0-11-21-16,0 11-17 0,0 0-12 0,0 0-15 15,-5 10-21-15,5-10-18 0,-1 14-18 0,-2-4-22 16,3-2-23-16,0 2-8 0,0 2-10 0,0-1-14 16,1 0 0-16,1 0-13 0,-1 1-6 0,3-1-10 15,1-1-8-15,-3-3-13 0,2 0-9 0,1-1-9 16,-5-6-11-16,10 8-11 0,-10-8-14 0,14 2-7 16,-14-2 2-16,10-4-3 0,-10 4 4 0,11-10 15 15,-6 4 8-15,0-3 11 0,-2-1 5 0,3 2 13 16,-3-1 8-16,-1 0 7 0,1 2 4 0,-3 7 12 15,1-16 5-15,3 9 17 0,-4 7 21 0,0-15 15 16,0 15 3-16,4-9-5 0,-4 9-11 0,1-8-1 16,-1 8-4-16,0 0 6 0,0 0 4 0,0 0 2 0,0 0-1 15,0 0-10-15,10 6-6 0,-10-6-6 16,4 9-11-16,1-3-1 0,-5-6-5 0,6 11-6 0,-2-4-17 16,0-1-31-16,1 1-43 0,0-1-48 15,1 0-42-15,0-2-55 0,-1 4-72 0,-5-8-34 0,9 8-114 16,-9-8-387-16,10 6-374 0</inkml:trace>
  <inkml:trace contextRef="#ctx0" brushRef="#br0" timeOffset="-47987.11">2977 16181 10 0,'0'0'818'0,"0"0"-180"15,0-10-90-15,0 10-50 0,0 0-92 0,0 0-52 16,0 0-56-16,0 0-36 0,0 0-44 0,0 0-38 15,0 0-23-15,8 13-34 0,-7-6-22 0,3 3-23 16,0-1-9-16,2 4-18 0,1-4-8 0,-3 5-12 16,3-4-1-16,-3 5-12 0,1-3-2 0,-1 1-2 15,2-2 1-15,-2-1-8 0,1 1-1 0,-1-3 1 16,0 1 1-16,-3-2-1 0,-1-7 15 0,5 13-15 16,-5-13 21-16,3 9-12 0,-3-9 7 0,0 0-14 15,0 0 9-15,0 0-15 0,0 0 6 0,0 0-11 16,0-9 10-16,0 9-12 0,-1-17 6 0,-1 5-9 15,2 4 9-15,0-7-9 0,2 2 1 0,-2-2-20 16,1 1-27-16,3-1-29 0,-2 4-37 0,-1-4-13 16,2 1-42-16,2 1 1 0,-4 1-24 0,5 5-13 0,-3-5-75 15,0 4 18-15,2 0-37 0,-5 8-37 0,8-12-31 16,-8 12-389-16,8-10-274 0</inkml:trace>
  <inkml:trace contextRef="#ctx0" brushRef="#br0" timeOffset="-47722.16">3203 16144 417 0,'0'0'678'16,"0"0"-102"-16,0 0-37 0,0 0-58 0,6 4-28 16,-6-4-32-16,0 0-51 0,0 0-43 0,0 0-48 15,3 8-44-15,-3-8-29 0,3 8-38 0,-3-8-33 16,5 11-44-16,-5-11-6 0,3 11-11 0,-1 0-15 16,1-5-11-16,-2 1-12 0,3 2-4 0,-4-9-19 15,6 13-7-15,-4-6-18 0,-2-7-22 0,5 15-36 0,-5-15-1 16,6 11-17-16,-6-11-6 0,5 9-11 15,-5-9-19-15,4 7-5 0,-4-7-37 0,0 0-6 16,9 3-39-16,-9-3 18 0,0 0-36 0,9-5 39 0,-9 5-43 16,9-5 38-16,-9 5-53 0,7-12 41 0,-7 12-17 15,8-10-9-15,-4 4-22 0,1-1-24 0,0-1-45 16,-1 1-191-16,-4 7-12 0</inkml:trace>
  <inkml:trace contextRef="#ctx0" brushRef="#br0" timeOffset="-47271.98">3390 16121 201 0,'8'-8'270'0,"-2"2"-61"16,-1-1-4-16,-5 7 48 0,9-7 50 0,-9 7 31 15,4-10-16-15,-4 10 29 0,5-6-47 0,-5 6 0 16,0 0-33-16,0 0-5 0,0 0-16 0,0 0-14 16,8 6-19-16,-8-6-35 0,0 10-26 0,0-10-17 15,0 14-32-15,4-7-21 0,-4-7-11 0,3 18-16 16,-1-12-11-16,-1 4-20 0,2-2 9 0,-1 1-31 16,0 0 9-16,3-2-21 0,-2-1-6 0,1 2-18 15,1-2-8-15,-5-6-5 0,9 9-7 0,-9-9 2 16,9 9-10-16,-9-9 9 0,10 1-5 0,-10-1 19 15,0 0-3-15,13-3 8 0,-13 3 16 0,8-4 16 16,-8 4-3-16,10-6 28 0,-10 6 28 0,0 0 13 16,8 0 31-16,-8 0 31 0,0 0 20 0,11 0 5 0,-11 0 7 15,8 13-5-15,-3-3 3 0,-1 1-9 0,1 3-44 16,0 6 9-16,0-2-49 0,1 10 9 16,2-1-37-16,-5 4 11 0,7 3-28 0,-3 1 16 0,3 1-37 15,0 1 4-15,-4-2-15 0,2 2 24 0,2-4-41 16,-3-3 34-16,-1 1-31 0,-1-1 33 0,3-2-23 15,-3-1 32-15,0-4-34 0,-5-1 37 0,2-3-34 16,0-1 20-16,-2-2-36 0,0-1 36 0,-3 0-41 16,2-2 43-16,-4-2-31 0,1 1 40 0,-2-2-27 15,-1-1 48-15,1-2 8 0,-2 2 6 0,-1-5-24 16,2 2 31-16,-1-2 4 0,-2 0-2 0,10-4 3 16,-18 2-1-16,18-2-5 0,-18 2-8 0,18-2-9 15,-18-3-11-15,9 0-13 0,0 0-45 0,0-2-10 16,3 0-58-16,-2-1-5 0,-2-2-59 0,6 0-10 15,-1-2-68-15,0 0-59 0,0-2-59 0,2 1-58 16,-2-3-70-16,2 0-114 0,1 1-589 0,1-3-800 16</inkml:trace>
  <inkml:trace contextRef="#ctx0" brushRef="#br0" timeOffset="-46736.76">4590 15874 101 0,'-9'2'502'0,"3"1"-66"0,-4 2-70 15,3-2 35-15,-3 3-34 0,2 0 6 0,-2-4-33 16,4 4 4-16,6-6 5 0,-14 6-13 0,14-6 14 16,-13 7-28-16,13-7-32 0,-8 4-27 0,8-4-28 15,-9 4-36-15,9-4-27 0,0 0-34 0,-10 4-26 0,10-4-15 16,0 0-8-16,0 0 1 0,3 8-9 15,-3-8-20-15,12 1-10 0,-12-1-11 0,17-1-7 16,-17 1-20-16,24-4-2 0,-12 3-38 0,3 0-44 16,-1-1-49-16,0-1-71 0,2 2-83 0,-1-3-58 0,-2 3-91 15,1-1-23-15,-14 2-130 0,19-1-74 0,-5-2-428 16,-14 3-695-16</inkml:trace>
  <inkml:trace contextRef="#ctx0" brushRef="#br0" timeOffset="-46562.08">4595 16126 477 0,'-7'9'749'0,"0"1"-150"0,1-3-18 0,6-7-43 16,-10 10-31-16,10-10-52 0,-7 10-82 0,7-10-79 15,-5 7-61-15,5-7-46 0,0 0 0 0,1 7-26 16,-1-7-29-16,11 4-24 0,-11-4-22 0,16-4-15 16,-6 3-25-16,2 0-55 0,3-2-21 0,-3 2-133 15,3-2-48-15,-2 0-96 0,3 0-100 0,-1 0-112 16,1-1-127-16,-2 2-445 0,-3-1-709 0</inkml:trace>
  <inkml:trace contextRef="#ctx0" brushRef="#br0" timeOffset="-45755.2">5855 15655 146 0,'-3'7'584'0,"1"5"-145"0,-2-3 15 16,2 5-60-16,0 2-5 0,-5 3-82 0,4 4-16 16,1 1-46-16,-1 0-20 0,1 3-7 0,-1 2-12 15,1-1-12-15,0 2-9 0,-3-1-22 0,4-1-15 16,-3-5-14-16,3 3-11 0,-3-4-11 0,-1-1-9 15,5-2-12-15,-4 3-32 0,2-6 9 0,0-3-3 0,1 3-8 16,0-4-6-16,-2-2-4 0,3 0-40 0,-1-3 40 16,1-7-51-16,-2 12 36 0,2-12-51 15,0 0 46-15,0 0-39 0,0 0 29 0,0 0-45 16,-5-12 51-16,3 2-54 0,2 0 54 0,0-5-48 0,0-1 44 16,0-1-49-16,4-6 45 0,-3 0 1 0,1-2-3 15,-2-1-4-15,3-3 0 0,1-3-14 16,-2 1 10-16,4 0-5 0,-3 2 1 0,4-1 0 0,-1 2-3 15,-1 2 4-15,-1 5-9 0,4 2 8 0,-3-1-9 16,2 1 5-16,1 5 1 0,-1 0 2 0,-1 5-4 16,1 0-16-16,3 3 26 0,-3 2 4 0,-7 4-3 15,19 3-1-15,-8-1 8 0,1 6-10 0,0 3 8 16,0 1 0-16,3 7 0 0,-1 1 0 0,1 2-4 16,-2 5 4-16,2 1-4 0,-3 0 6 0,2 2-42 15,-1 2 54-15,-3-6-24 0,-1 1 38 0,-1 0-36 16,-1-1 39-16,0 1-37 0,-1-2 31 0,-2-3-10 15,1 0-3-15,-4-1-12 0,3-5 4 0,-1 0-19 16,-2 0-38-16,0-3-59 0,0-1-82 0,2-2-78 16,-6 0-112-16,3-10-43 0,-1 12-123 0,1-12-50 15,-4 7-477-15,4-7-681 0</inkml:trace>
  <inkml:trace contextRef="#ctx0" brushRef="#br0" timeOffset="-45564.38">5967 16038 791 0,'0'0'649'0,"-7"-3"-67"16,7 3-40-16,0 0-57 0,-7-5-81 0,7 5-83 15,0 0-58-15,0 0-28 0,0 0-22 0,3-10-33 16,-3 10-27-16,11-5-40 0,-11 5-17 0,12-8-20 16,-3 4-31-16,3-2-74 0,-2 0-90 0,4-1-89 15,-1 0-108-15,1 1-60 0,2-3-133 0,1 2-98 16,-2 0-329-16,1 0-511 0</inkml:trace>
  <inkml:trace contextRef="#ctx0" brushRef="#br0" timeOffset="-45301.56">6437 15742 749 0,'0'-8'642'0,"0"8"-48"15,0 0-44-15,-4-6-61 0,4 6-54 0,0 0-71 0,0 0-31 16,0 0-36-16,-5 8-39 0,5 2-25 0,0 2-18 16,0 2-23-16,1 0-18 0,0 7-20 0,2-2-22 15,0 3-35-15,-2 1-1 0,4 3-34 16,-1-6 6-16,1 4-30 0,-1-1 2 0,1-2-19 0,-1 1 11 16,-2 1-25-16,2-5-8 0,0 3-59 0,0-5-13 15,-2-1-111-15,2-1-31 0,-1-2-85 0,-1-2-84 16,-1 0-32-16,2-1-111 0,-3-9-77 0,5 10-493 15,-5-10-713-15</inkml:trace>
  <inkml:trace contextRef="#ctx0" brushRef="#br0" timeOffset="-44803.24">6425 15910 492 0,'-7'-11'616'0,"2"-1"-123"0,2 2-5 0,-1-1-76 0,2 0-42 0,-1 0-66 16,2-2-44-16,-1 2-58 0,4-2-26 15,-1-1-46-15,3 0-16 0,0-1-34 0,2 1-4 16,3-2-28-16,-2 3-1 0,1-1-19 0,3 4 3 0,-1-2-18 16,0 6 5-16,0 1-25 0,-1-3-4 0,0 4-32 15,-9 4 11-15,19-2-21 0,-19 2 12 0,17 5-20 16,-11-1 33-16,2 2-18 0,-3 0 27 0,0 3-14 16,-1 1 24-16,0 1-15 0,-3 4 25 0,0-1-16 15,-3 2 23-15,1 2-25 0,-2-1 24 0,-1 1-14 16,-1 2 16-16,1-3-13 0,-3-1 30 15,2 1-10-15,-1-3 26 0,3 0-8 0,-1-4 18 0,0 2-10 16,1-6 2-16,1 4-9 0,2-10-11 0,-5 13-2 16,5-13-6-16,-2 7 10 0,2-7-17 0,0 0 12 15,7 6-9-15,-7-6 10 0,0 0-13 0,15-3 9 16,-15 3-8-16,13-4 9 0,-13 4-13 0,18-2 10 16,-18 2-10-16,18 0 0 0,-18 0-3 0,18 2 3 15,-7 2 3-15,-3-1-6 0,2 1-1 0,-1 2-2 16,2 0 2-16,-3 4-2 0,1 0 1 0,1-3 5 15,-3 3-4-15,-1-2 0 0,-1 6-1 0,0-2 4 16,-1 0 11-16,0 1 14 0,-3 1 18 0,0-4 14 16,-2 7 11-16,0-5 6 0,-3 4 7 0,-1-3 9 0,0 3-2 15,-2 0 5-15,0-4-12 0,-2 3-11 16,1-7-10-16,-3 5-12 0,-2-3-9 0,4 0-11 16,-1-4-9-16,-1 2-11 0,0-3-26 0,2 0-37 0,0-1-37 15,-1 0-49-15,2-1-47 0,8-3-70 0,-18 1-39 16,18-1-116-16,-12 4-79 0,12-4-150 15,-11-2-325-15,11 2-550 0</inkml:trace>
  <inkml:trace contextRef="#ctx0" brushRef="#br0" timeOffset="-44487.05">7137 15993 624 0,'0'-12'530'0,"0"3"-57"0,0 9-38 0,-2-14-3 0,2 14-70 0,-2-12-57 16,2 12-76-16,0 0-30 0,-1-10-38 16,1 10-10-16,0 0-18 0,0 16-8 0,-3-6-16 15,3 5-15-15,-1 1-17 0,0 4-12 0,1 2-12 0,-1 3-7 16,-2 5-9-16,1 1-8 0,-2 0-8 0,1 1-2 15,-2 1-8-15,0-2 0 0,-1 0-5 16,1-3-22-16,1 1-28 0,1-3-15 0,0-4-49 0,-2-3-22 16,3-2-43-16,-1-2-34 0,3-2-78 0,0-13-26 15,0 16-71-15,0-16-64 0,0 0-369 0,0 0-345 16</inkml:trace>
  <inkml:trace contextRef="#ctx0" brushRef="#br0" timeOffset="-44347.47">7228 16120 592 0,'3'-10'493'0,"2"1"-54"0,-5 9-5 0,5-8 20 16,-5 8-56-16,0 0-41 0,0 0-39 0,5 10-42 16,-6 0-46-16,0 3-44 0,-1 3-34 0,-1 1-34 15,1 5-30-15,-1 0-23 0,0 5-62 0,0-1-62 16,-2 3-110-16,-2 6-86 0,1-3-154 0,2 0-107 16,-1 0-483-16,-4 4-596 0</inkml:trace>
  <inkml:trace contextRef="#ctx0" brushRef="#br0" timeOffset="-1883.17">25997 12051 201 0,'0'0'424'0,"0"0"-82"0,0 0-34 16,0 0-30-16,-4-6-48 0,4 6 17 0,0 0-50 16,0 0 11-16,0 0-78 0,-7-5 39 0,7 5-23 0,0 0-10 15,0 0-20-15,0 0-15 0,0 0-18 0,0 0-39 16,0 0 47-16,0 0-11 0,0 0-1 15,0 0-55-15,0 0 53 0,0 0-4 0,0 0-3 16,0 0-12-16,0 0-50 0,0 0 51 0,0 0-60 0,0 0 49 16,0 0-54-16,0 0 49 0,0 0-49 0,0 0 41 15,0 0-51-15,0 0 50 0,0 0-51 0,0 0 49 16,7 6-47-16,-7-6 52 0,0 0-49 0,8 5 57 16,-8-5-50-16,8 4 46 0,-8-4-49 0,7 8 51 15,-7-8-3-15,9 6-7 0,-9-6-4 0,8 4-49 16,-8-4 50-16,11 7-2 0,-11-7-6 0,9 3-1 15,-9-3-3-15,9 10 5 0,-9-10 2 0,11 7-4 16,-11-7-3-16,10 6-1 0,-10-6-2 0,8 9 0 16,-8-9-1-16,9 10 3 0,-9-10-3 0,10 9-2 15,-10-9-1-15,7 10 2 0,-1-4-3 0,-6-6-4 16,10 10 10-16,-10-10-3 0,8 11 0 0,-8-11-2 16,10 10-1-16,-6-2 1 0,1 0 0 0,2-2-1 15,-3 1 0-15,3-1 2 0,-4 2-1 0,3 0-2 16,-2 0-2-16,2 0 1 0,-2-2 1 0,1 1-1 15,-1 2 1-15,1-2 4 0,-2 1 0 0,1 0-4 16,1-1 0-16,-3-1-1 0,3 3 0 0,-1-2-1 16,-1 3 0-16,0-4 2 0,0 1 0 0,0 0 2 15,1 1-2-15,-1-1 1 0,0 1 0 0,1 0 4 0,-2 0-2 16,2 1 2-16,-2-3-1 0,1 2 1 0,0 0 0 16,-1 0-4-16,4 0 8 0,-5 0-5 15,1 0-12-15,1-1 11 0,-1 2-3 0,2-3 2 16,-2 3-3-16,0-1 0 0,-2-1-2 0,0-7 2 0,5 15-2 15,-2-8 0-15,-3-7 1 0,5 16 2 0,-5-16-4 16,2 13 3-16,-2-13 0 0,5 16-3 16,-5-16-1-16,2 16 2 0,-2-16-1 0,2 14 0 15,-2-14 2-15,2 15 1 0,0-7 5 0,-2-8-8 0,0 14 3 16,2-6 5-16,-2-8 0 0,2 14 2 0,-2-14-36 16,1 14 57-16,-1-14-36 0,0 15 43 0,0-15-49 15,2 14 49-15,-2-14-50 0,0 15 50 0,0-15-51 16,-2 14 40-16,2-14-38 0,2 14 49 0,-2-14-50 15,-2 16 47-15,2-16-48 0,0 13 46 0,0-13-49 16,-1 16 45-16,1-16-44 0,0 14 44 0,0-14-40 16,-2 15 39-16,2-15-48 0,-1 16 46 0,1-16-45 15,-1 14 48-15,1-14-41 0,0 15 7 0,0-15 14 16,-2 16 0-16,2-16 2 0,-2 14 0 0,2-14-2 16,-2 16 5-16,2-16-6 0,-2 14 0 0,2-14-3 0,-3 17 1 15,3-17-3-15,-2 14 3 0,2-14 3 16,-6 15-6-16,6-15 1 0,-3 14-1 0,3-14 4 15,-2 16-4-15,2-16 3 0,-4 16-3 0,3-9 3 0,-2 3 0 16,1-4 4-16,0 4 0 0,0-1 11 0,-1-2-4 16,1 1-3-16,1 1 1 0,-5-1-1 0,4-2 0 15,1 5-1-15,-4-5-3 0,3 4 12 16,2-10-17-16,-4 15 18 0,0-8-14 0,2 3 12 0,-1-3-14 16,-3 0 11-16,3 2-12 0,1-3 7 0,-2 2-12 15,0 0 9-15,0-1-14 0,2-1 14 0,-1 2-16 16,-1 0 10-16,-3 0-10 0,4 0-8 0,-2 2 12 15,1-4 8-15,-1 3-12 0,1-1 11 0,-1-2-10 16,0 0 10-16,2 4-24 0,-3-3 24 0,2 2-14 16,-1-2 14-16,1-1-13 0,-1 0 9 0,0 4-9 15,1-4 14-15,-1 0-9 0,0 0 10 0,1 1-11 16,0 1 17-16,-3-2 25 0,3 0 9 0,-1 0-9 16,1 1-13-16,-1-2 0 0,0 0 2 0,0 1-9 15,0 0 3-15,5-6-8 0,-9 10-1 0,2-6 0 16,3 2 3-16,-3 2-4 0,2-3 4 0,-2-1-4 15,3 1 8-15,-2 2 0 0,6-7 2 0,-13 9 1 16,8-6-2-16,5-3-8 0,-10 10 3 0,10-10-4 0,-11 10-4 16,11-10 3-16,-10 4-1 0,10-4-4 0,-7 7-2 15,7-7 1-15,-8 6 2 0,8-6-3 16,-9 5 0-16,9-5-3 0,-6 5 6 0,6-5-13 16,-7 2 8-16,7-2 1 0,-6 6-2 0,6-6 1 0,0 0-1 15,-11 4-4-15,11-4 6 0,0 0-7 16,-7 6 0-16,7-6 3 0,0 0 2 0,0 0-3 0,-8 4-2 15,8-4 2-15,0 0-4 0,0 0 4 0,0 0 0 16,0 0 1-16,-9 2 1 0,9-2-4 0,0 0 3 16,0 0-2-16,0 0 1 0,0 0-2 15,0 0 0-15,0 0-3 0,0 0 6 0,0 0-3 0,0 0 1 16,0 0-1-16,0 0 3 0,0 0-4 0,0 0 3 16,0 0-2-16,0 0-4 0,0 0 6 0,0 0-1 15,0 0-3-15,0 0 2 0,0 0-4 0,0 0-2 16,0 0 0-16,0 0 3 0,0 0-5 0,0 0-3 15,0 0-15-15,0 0-31 0,0 0-39 0,0 0-39 16,0 0-62-16,0 0-6 0,0 0-112 0,2-10-17 16,-2 10-78-16,5-8-78 0,-5 8-75 0,6-8-96 0,-6 8-489 15,9-12-763-15</inkml:trace>
  <inkml:trace contextRef="#ctx0" brushRef="#br0" timeOffset="-62.87">26654 11979 186 0,'0'0'255'0,"0"0"-81"0,0 0-15 16,0 0-50-16,0 0 5 0,0 0-35 0,0 0-11 15,0 0-4-15,0 0-8 0,0 0-6 0,0 0 23 16,0 0-22-16,0 0 8 0,0 0 4 0,-8 1 5 16,8-1 10-16,0 0 14 0,0 0 8 0,0 0 10 15,0 0 9-15,0 0-10 0,0 0-10 0,0 0-13 16,0 0-7-16,1 10-4 0,-1-10-4 0,0 0-6 16,0 0-1-16,0 0-6 0,0 0 0 0,0 0-3 15,0 0 6-15,0 0 25 0,4 7-7 0,-4-7 1 0,0 0 6 16,0 0-15-16,8 7 1 0,-8-7-1 15,0 0 3-15,7 5-3 0,-7-5-6 0,6 5-5 16,-6-5-4-16,8 6-6 0,-8-6 10 0,12 8-6 16,-12-8-5-16,9 7-7 0,-9-7-4 0,11 10 2 0,-11-10 6 15,14 7-5-15,-14-7-6 0,11 9-3 0,-5-3 3 16,1-2 5-16,-7-4 9 0,13 9-4 16,-13-9 4-16,9 10-5 0,-1-6-1 0,-3 2-5 15,3-1-4-15,-8-5 0 0,9 10 3 0,-3-4-11 0,-6-6-3 16,10 11-1-16,-3-5 1 0,-2 0-2 0,-5-6-18 15,9 12 20-15,-3-4-5 0,2-2 2 16,-4-1-4-16,1 1 4 0,0 3-3 0,1-2 0 16,-2 2 5-16,0-3 1 0,2 4-1 0,0-4-2 0,-3 2 0 15,4 2-1-15,-3-2-1 0,0 1-2 0,1-1 1 16,-4 1-4-16,6-2-2 0,-5 3 0 16,2-2 1-16,1 1-5 0,-3-1 1 0,2 2 0 15,-1-4 3-15,-1 5-5 0,3-4 7 0,-1 2-3 0,-1 0 5 16,-1 0-4-16,2-1 3 0,-1 2 0 0,-1-1-3 15,0 1-18-15,1 0 23 0,1 0-5 0,-3-1-3 16,4 0 1-16,-4 0-1 0,1 0 7 0,1 0-15 16,-1 0 8-16,1 0-3 0,-1 0 2 0,1-1 0 15,-1 0 3-15,0 2-1 0,0 0 3 0,0 0 7 16,-1-3 8-16,0 2-3 0,3 0-2 0,-4-1-9 16,1 2 2-16,-1-1-1 0,2 1-10 0,-1-2 8 15,-1 0-3-15,0 2 0 0,4 0-3 0,-4-10 6 16,1 18 0-16,0-11-2 0,-1-7-4 0,3 18-31 15,-3-18 45-15,0 14 10 0,0-14-37 0,1 17 37 16,-1-17-32-16,1 14 28 0,-1-14-17 0,0 15 12 16,0-15-34-16,0 14 35 0,0-14-33 0,0 14 32 15,0-14-31-15,0 14 25 0,0-14-28 0,0 17 34 16,0-17-29-16,-1 14 32 0,1-14-27 0,-1 16 23 16,1-16-28-16,-3 13 27 0,3-13-32 0,0 16 33 15,0-16-36-15,-2 14 36 0,2-14-29 0,0 15 9 16,0-15-7-16,-4 13 31 0,4-13-34 0,0 12 29 15,0-12-23-15,0 14 23 0,0-14-29 0,-3 14 29 0,3-14-28 16,0 12 26-16,0-12-24 0,-1 12 7 16,1-12 6-16,-4 14 13 0,4-14 8 0,-1 13-4 15,1-13-3-15,-3 12-4 0,3-12-2 0,-2 12 2 16,2-12 9-16,-2 12-19 0,2-12 13 0,-2 12-19 0,2-12 15 16,-3 12-18-16,3-12 15 0,-2 11-15 0,2-11 17 15,-3 12-19-15,3-12 19 0,-2 13-19 0,2-13 16 16,-3 10-12-16,3-10 12 0,-2 12-11 0,2-12 15 15,-3 10-15-15,3-10 16 0,-3 14-17 0,3-14 16 16,-1 8-15-16,1-8 9 0,-4 11-12 0,4-11 16 16,-3 10-14-16,3-10 16 0,-2 12-15 0,2-12 12 15,-4 11-1-15,4-11 14 0,-3 9-4 0,3-9 7 16,-4 12-11-16,4-12 5 0,-3 9-9 0,3-9 0 16,-4 11-2-16,4-11 3 0,-5 10-4 0,5-10 5 15,-5 9-9-15,5-9 5 0,-4 11-6 0,4-11 7 16,-4 8-9-16,4-8 5 0,-6 10-2 0,6-10 6 15,-3 11-9-15,3-11 8 0,-7 10-5 0,7-10 1 16,-6 11-2-16,6-11 4 0,-6 7-6 0,6-7 4 16,-7 12-4-16,7-12 1 0,-7 11-3 0,7-11 6 15,-7 10-1-15,7-10 1 0,-7 11-3 0,7-11-1 16,-9 11-6-16,6-7 8 0,3-4-7 0,-8 12 6 16,8-12 0-16,-7 8-1 0,2-1 1 0,5-7-4 15,-7 10 3-15,7-10-1 0,-9 8-1 0,9-8 1 16,-8 13 0-16,4-7 0 0,4-6-4 0,-11 9 6 15,7-2-2-15,4-7-1 0,-9 9 0 0,9-9 1 16,-9 10-1-16,9-10 4 0,-9 10-7 0,9-10 3 0,-8 7-2 16,8-7 7-16,-7 9-3 0,7-9 1 0,-8 10 0 15,8-10-1-15,-9 6 8 0,9-6 4 0,-8 10 8 16,8-10-2-16,-7 10 4 0,7-10-4 16,-9 7-2-16,9-7-3 0,-10 8 3 0,10-8-6 0,-9 9 2 15,9-9-4-15,-8 7-2 0,8-7 1 0,-10 8 4 16,10-8-4-16,-8 8 0 0,8-8-1 0,-8 7 3 15,8-7-6-15,-9 7 5 0,9-7-4 0,-10 8-2 16,10-8 3-16,-6 5 1 0,6-5-14 0,-7 4 17 16,7-4-9-16,0 0 4 0,-7 5-1 0,7-5-3 15,0 0-1-15,0 0 2 0,-9 5-4 0,9-5 0 16,0 0-6-16,0 0-15 0,0 0-35 0,0 0-33 16,0 0-57-16,-3-8-20 0,3 8-80 0,2-10-30 15,-2 10-64-15,1-16-61 0,3 9-14 0,-1-5-79 16,1-1-39-16,0-2-83 0,1-2-408 0,-1-3-633 15</inkml:trace>
  <inkml:trace contextRef="#ctx0" brushRef="#br0" timeOffset="2955.12">26813 12014 278 0,'0'0'272'16,"0"0"-64"-16,0 0-25 0,0 0-7 0,0 0-18 15,0 0-26-15,0 0-14 0,0 0-23 0,0 0-8 0,0 0-6 16,0 0-4-16,0 0 6 0,0 0-5 0,0 0 0 15,0 0 4-15,0 0 20 0,0 0-33 16,0 0 8-16,0 0 7 0,0 0 4 0,0 0 7 0,0 0-5 16,0 0 0-16,0 0-6 0,0 0-5 0,0 0 2 15,0 0-8-15,0 0-3 0,0 0-11 0,0 0-9 16,0 0-7-16,0 0-8 0,0 0-11 16,0 0-3-16,0 0-1 0,0 0-11 0,0 0 2 0,0 0-1 15,0 0 10-15,10-4 21 0,-10 4 1 0,0 0-2 16,10-1 4-16,-10 1 3 0,0 0-5 0,16-2-4 15,-16 2 0-15,12-1 3 0,-12 1 1 0,16-3 8 16,-16 3 0-16,16-2-5 0,-16 2-2 0,18-4 3 16,-18 4-8-16,20 0-1 0,-10-2-2 0,0 1-1 15,1-3-2-15,0 3-4 0,0-1-1 0,0 0-3 16,-11 2 2-16,20-4-5 0,-20 4-3 0,18-1 0 16,-18 1-4-16,17 0 1 0,-17 0 3 0,19-1 9 15,-19 1 6-15,18 0-4 0,-18 0-6 0,18 0 5 16,-18 0 12-16,23 0 4 0,-12 1-6 0,3-1-4 15,-2 0-4-15,2 1-10 0,0-1-2 0,-4 2-2 16,5 0-6-16,0 0 0 0,-3 0-4 0,2 2 1 16,2-3 3-16,-2 0-4 0,0 1-1 0,-1 1-3 15,-2-2 2-15,3 1-1 0,-1-1 2 0,0 1-6 16,-2-1 7-16,1 2 5 0,0-1 1 0,0 0 18 16,1 2 2-16,-2-3-45 0,-2 0 47 0,3 1-51 15,-2 0 46-15,0-1-43 0,0 2 52 0,1-1-50 16,-11-2 39-16,20 2-46 0,-20-2 51 0,19 3-50 15,-9 0 47-15,-1-1-49 0,0 3 51 0,2-4-48 16,-1 2 42-16,-1 0-47 0,0 0 49 0,2 1-4 16,-3-2-5-16,2 1-7 0,0 2 2 0,-1-4-6 0,0 2-6 15,1 0 5-15,-2 1-1 0,2-1 0 16,2 1 1-16,-4-1-2 0,2 1-1 0,-1-1 3 16,1 0-6-16,-1 1-2 0,0-2 5 0,2 2 0 15,-2 0-2-15,0 1 3 0,1-3-2 0,-1 3-1 16,0-3 2-16,2 2 5 0,-3 0-3 0,0 2 0 0,2-3 6 15,0 2-2-15,-1-3 1 0,1 2-3 16,-1 1 2-16,1-1-1 0,-10-4 2 0,16 8-5 16,-6-6-4-16,-2 3 5 0,1-2 2 0,0 3-3 15,-1-1 0-15,1-2-1 0,-3 1 1 0,4 1 3 0,-1-1-10 16,-2-2 6-16,0 4 2 0,2-2-1 0,-1-1-3 16,-8-3 1-16,13 7-1 0,-6-3 1 15,-7-4 3-15,12 10-4 0,-4-5-3 0,0-2 1 16,-1 2 3-16,-1 0-1 0,2 1 0 0,-2-1 1 15,2 1 2-15,0-2-3 0,-2 4-8 0,0-4 5 0,3 3 0 16,-2-2 3-16,-1 1-1 0,2 0 1 0,1 1-2 16,-2-3 5-16,0 2-2 0,0 1-3 15,2-1-4-15,-2 2 6 0,-1-3 0 0,2 1 2 16,1-1-4-16,-2 0 3 0,0 2 0 0,-1 0 1 0,2-4-8 16,-1 3 8-16,1 0-26 0,-1-1 29 0,-1 0-24 15,0 0 24-15,1-1-21 0,0 2 24 16,-7-6-29-16,9 8 34 0,-1-2-34 0,-8-6 32 0,10 7-24 15,-3 1 25-15,-1-4-26 0,-6-4 28 16,10 9-27-16,-3-4 22 0,-7-5-26 0,11 10 24 0,-11-10-19 16,12 12 22-16,-6-8-25 0,-1 3 25 0,3-1-22 15,-2 0 24-15,1-1-26 0,-1 2 25 0,2 0-32 16,-2-1 33-16,2 2-24 0,-2-2 22 16,1 2-24-16,1-2 30 0,-5 2-35 0,5 0 26 0,-2-2-19 15,2-1 24-15,-2 1-29 0,-1 2 29 0,4-2-27 16,-4 0 27-16,-1 0-28 0,2 1 25 0,-3-1-28 15,2-1 30-15,2 0-23 0,-4 3 24 0,3-3-25 16,-6-5 24-16,7 9-27 0,-7-9 30 0,7 11-36 16,-7-11 32-16,10 12-24 0,-10-12 27 0,6 8-25 15,-6-8 24-15,4 8 0 0,-4-8-9 0,6 9 2 16,-6-9 1-16,8 7-1 0,-8-7-6 0,3 10 1 16,-3-10 4-16,3 7 0 0,-3-7-11 0,4 5 8 15,-4-5-2-15,4 7 4 0,-4-7-3 0,0 0 0 16,4 7 0-16,-4-7 0 0,0 0-7 0,0 0 11 15,4 7-1-15,-4-7 25 0,0 0 3 0,0 0 4 16,0 0-9-16,0 0-8 0,0 0 4 0,0 8-4 16,0-8-4-16,0 0 2 0,0 0-7 0,0 0 3 15,0 0-9-15,0 0 6 0,0 0-1 0,0 0-1 16,0 0-1-16,0 0-1 0,0 0-4 0,2 8 4 0,-2-8 1 16,0 0-4-16,0 0 1 0,0 0 4 15,0 0-10-15,-2 9 3 0,2-9 7 0,0 0-1 16,-7 7 1-16,7-7-2 0,-5 7 0 0,5-7-2 0,-6 8 0 15,6-8 2-15,-9 7-3 0,9-7 0 0,-9 10 2 16,9-10-3-16,-8 11-6 0,8-11 7 0,-9 9 1 16,9-9-2-16,-10 12-2 0,4-8 1 15,1 2 1-15,0 0-7 0,-2 0 9 0,0 1-2 0,0-3 1 16,3 2-1-16,-2 0-6 0,0 2 6 0,-1-2-2 16,1 0-5-16,-2 1-19 0,4-1 32 0,-3-1-27 15,7-5 27-15,-11 11-26 0,6-6 26 16,5-5-22-16,-10 11 24 0,2-7-25 0,8-4 28 0,-10 12-27 15,10-12 26-15,-9 8-22 0,0-1 12 0,3-1-15 16,-1 0 29-16,2-2-29 0,-1 4 28 0,-3-4-30 16,4 2 29-16,-1 0-27 0,-1 0 27 0,-2 0-26 15,2-1 24-15,0 1-26 0,1 0 26 0,-2 0-27 16,0 1 29-16,3-3-25 0,-1-1 25 0,6-3-29 16,-12 9 28-16,5-4-25 0,7-5 25 0,-12 10-28 15,6-6 29-15,6-4-26 0,-13 9 22 0,13-9-23 0,-10 8 26 16,10-8-29-16,-9 8 28 0,9-8-25 15,-14 7 25-15,14-7-22 0,-12 9 22 0,8-4-26 16,4-5 24-16,-14 8-26 0,8-4 28 0,6-4-25 16,-13 11 24-16,6-9-21 0,7-2 20 0,-12 10-25 0,12-10 29 15,-13 9-29-15,4-6 24 0,9-3-24 16,-12 7 28-16,12-7-22 0,-13 7 21 0,13-7-27 16,-13 10 28-16,13-10-3 0,-13 6-4 0,13-6-1 15,-13 7-4-15,13-7 3 0,-14 9-8 0,14-9-16 0,-12 6 5 16,12-6 24-16,-13 7-1 0,5-3-1 0,8-4-4 15,-14 6-4-15,14-6 7 0,-10 7-5 16,10-7 0-16,-13 5 1 0,13-5-2 0,-13 7 3 0,13-7 0 16,-13 5-4-16,13-5 0 0,-12 7 1 0,12-7-2 15,-13 4-1-15,13-4-2 0,-14 6 6 0,14-6-1 16,-13 7 0-16,13-7 3 0,-13 7-6 16,13-7-2-16,-14 6 4 0,14-6-6 0,-11 3 9 0,11-3-1 15,-13 6-2-15,13-6 0 0,-10 7 1 0,10-7-13 16,-11 3 12-16,11-3 4 0,-12 4 0 0,12-4-3 15,-9 6 0-15,9-6 1 0,-10 2-2 0,10-2 0 16,-12 4-3-16,12-4 5 0,-11 6-3 0,11-6 3 16,-11 4 2-16,11-4-1 0,-14 3-6 0,14-3 5 15,-11 1-8-15,11-1 9 0,-13 6-2 0,13-6-1 16,-11 5 2-16,11-5-4 0,-12 3 2 0,12-3-5 16,-13 4 6-16,13-4 1 0,-14 3 0 0,14-3-2 15,-12 4 0-15,12-4-4 0,-12 3 6 0,12-3 0 16,-12 3-2-16,12-3 0 0,-15 4 0 0,15-4-1 15,-11 6 3-15,11-6 0 0,-14 4-2 0,14-4 0 0,-13 3 2 16,13-3-1-16,-13 1-1 0,13-1 0 16,-12 3-5-16,12-3 6 0,-14 3 0 0,14-3 2 15,-14 5-3-15,14-5 0 0,-15 4-3 0,15-4 3 0,-11 4 0 16,11-4 0-16,-15 5 0 0,15-5-2 0,-13 3-20 16,13-3 25-16,-15 4-11 0,15-4 10 15,-14 6 6-15,14-6-3 0,-12 4 1 0,12-4-4 16,-12 4 3-16,12-4-4 0,-13 5-1 0,13-5-3 0,-13 3 6 15,13-3-2-15,-12 4 0 0,12-4 0 0,-12 3-1 16,12-3 1-16,-10 4 1 0,10-4 1 0,-11 5-2 16,11-5 1-16,-11 3-3 0,11-3 4 0,-11 3-4 15,11-3 3-15,-11 1-5 0,11-1 7 0,-13 6-5 16,13-6 3-16,-11 4-1 0,11-4-3 0,-11 0-2 16,11 0-14-16,-11 2 25 0,11-2 2 0,-11 2-7 15,11-2 1-15,-13 3-4 0,13-3 3 0,-9 3-7 16,9-3 8-16,-12 0-2 0,12 0-1 0,-10 2 1 15,10-2 1-15,-13 1-1 0,13-1-6 0,-11 3 7 16,11-3 1-16,-11 1-3 0,11-1 1 0,-12 1-2 16,12-1-1-16,-10 4-4 0,10-4 7 0,-10 2 0 15,10-2-3-15,-11 1 4 0,11-1 1 0,-11 3-6 16,11-3 4-16,-8 4-2 0,8-4 3 0,-11 1-1 16,11-1-2-16,0 0 4 0,-15 2-6 0,15-2-3 0,-8 3 8 15,8-3-1-15,-14 1 2 0,14-1-3 16,-8 2 1-16,8-2 0 0,-10 4-8 0,10-4 11 15,-12 0-3-15,12 0 0 0,-10 3-1 0,10-3-4 16,0 0-1-16,-15 3 7 0,15-3 0 0,-9 4 1 0,9-4-2 16,0 0 0-16,-12 2 2 0,12-2-10 0,0 0 10 15,-15 1 1-15,15-1-4 0,0 0 2 16,-11 3 7-16,11-3 4 0,0 0 2 0,-11 1 0 0,11-1-5 16,0 0 0-16,-14 2-2 0,14-2-4 0,0 0 3 15,-11 0-11-15,11 0 19 0,0 0-5 0,-13 1 5 16,13-1-8-16,0 0-2 0,-10 4 5 0,10-4-4 15,0 0 3-15,-12 2 1 0,12-2 2 0,0 0 0 16,-12 3-3-16,12-3 5 0,0 0-5 0,-12 2 6 16,12-2 1-16,0 0 0 0,-13 3-1 0,13-3 0 15,0 0-7-15,-11 4 5 0,11-4-3 0,0 0-3 16,-12 1 1-16,12-1 1 0,0 0-3 0,-12 2-5 16,12-2 1-16,0 0 1 0,-10 2 3 0,10-2-3 15,0 0 1-15,-13 2 2 0,13-2-2 0,0 0-2 16,-9 3 2-16,9-3 1 0,0 0 3 0,0 0 1 15,-11 1-5-15,11-1 2 0,0 0 2 0,0 0 1 16,0 0-2-16,0 0-2 0,-10 2 1 0,10-2-5 16,0 0 2-16,0 0-2 0,0 0 0 0,0 0 5 0,0 0-3 15,0 0 1-15,0 0-3 0,0 0-4 16,0 0 3-16,0 0-5 0,0 0-6 0,0 0-18 16,0 0-42-16,0 0-46 0,0 0-49 0,0 0-62 15,0 0-40-15,-4-6-36 0,4 6-59 0,10-6-6 0,-2 1-83 16,1 0-25-16,6-5-67 0,-2 7-456 0,3-10-602 15</inkml:trace>
  <inkml:trace contextRef="#ctx0" brushRef="#br0" timeOffset="4096.42">28696 12806 222 0,'0'0'285'16,"0"0"-43"-16,0 0-23 0,0 0-10 0,0 0-17 15,0 0-32-15,5 7-26 0,-5-7-8 0,0 0-5 16,0 0 6-16,0 0-49 0,0 0 44 0,0 0-51 0,2 7 35 16,-2-7-44-16,0 0 41 0,0 0-36 15,0 0 32-15,0 0-42 0,0 0 38 0,0 0-38 16,6 8 27-16,-6-8-29 0,0 0 24 0,0 0-29 0,0 0 14 16,0 0-30-16,0 0 22 0,7 2-22 0,-7-2 35 15,0 0-23-15,0 0 24 0,9 2-31 0,-9-2 23 16,0 0-12-16,9 3 23 0,-9-3-14 0,0 0 11 15,9 3-11-15,-9-3-2 0,0 0-12 0,15 4 23 16,-15-4-13-16,11 0 4 0,-11 0-21 0,0 0 2 16,16 3-12-16,-16-3 10 0,12 0-4 0,-12 0 5 15,13 1 1-15,-13-1-1 0,16 0-5 0,-16 0-1 16,21 0-4-16,-21 0-2 0,21 0 1 0,-8 0-3 16,1-1 3-16,-1 2-6 0,3-1 1 0,-3 0-2 15,2 0 11-15,2 0-14 0,-1 0 0 0,1 0-22 16,-2 0 24-16,1 0-8 0,2 2 6 0,1-2-11 15,0 1 5-15,-2 1-9 0,1-2 5 0,-3 1-5 16,1 2 4-16,-1-3-8 0,0 1 6 0,-1-1-5 16,4 2 3-16,-4-1-3 0,0-1 3 0,0 2-5 0,2-1 6 15,-2 1-5-15,-1-2 2 0,3 3-10 16,-4-1 17-16,2-2-4 0,0 1 10 0,0 0-10 16,-1 2 20-16,1-2-9 0,-1 1 22 0,1 0-13 15,0-1 9-15,-2-1-17 0,2 1 9 0,-1 1-19 16,1-2 13-16,0 2-14 0,-1 0 14 0,0-2-16 15,-3 0 12-15,5 3-15 0,-2-2 20 0,0-1-28 0,-1 2 24 16,-1-2-16-16,-11 0 15 0,24 1 0 0,-12-1-5 16,-1 0-1-16,1 3-4 0,-1-3 3 15,-11 0-1-15,21 0 1 0,-21 0-1 0,23 0-21 0,-23 0 23 16,21 2-18-16,-21-2 19 0,21 0-18 0,-21 0 18 16,22 1-16-16,-10-1 20 0,-12 0-28 0,22 0 25 15,-9 3-19-15,-13-3 22 0,23 1-23 0,-10-1 15 16,-2 2-25-16,3-1 32 0,-3-1-18 0,0 0 19 15,4 2-20-15,-3-1 16 0,1-1-20 0,-2 3 21 16,3-2-25-16,-1 0 25 0,-1 0-19 0,0-1 17 16,2 3-19-16,-1-3 22 0,-1 1-23 0,-1-1 21 15,-11 0-20-15,24 1 21 0,-13-1-21 0,-11 0 21 16,20 1-23-16,-20-1 19 0,18 3-15 0,-18-3 20 16,15 1-21-16,-15-1 21 0,14 0-22 0,-14 0 25 0,12 0-31 15,-12 0 28-15,10 2-21 0,-10-2 22 0,0 0-27 16,0 0 28-16,15 2-22 0,-15-2 16 15,0 0-34-15,0 0-18 0,0 0-56 0,0 0-103 16,0 0-96-16,0 0-107 0,0 0-181 0,-6-8-594 0,-4 7-791 16</inkml:trace>
  <inkml:trace contextRef="#ctx0" brushRef="#br0" timeOffset="5441.88">25214 12469 56 0,'0'0'493'0,"0"0"-161"0,0 0-10 0,0 0-86 0,0 0 19 15,0 0-75-15,2 8 19 0,-2-8-73 0,0 0 28 16,0 0-62-16,0 0 42 0,9 4-37 0,-9-4-2 16,0 0 13-16,10 4 22 0,-10-4-32 0,10 2 20 15,-10-2-33-15,9 0 22 0,-9 0-33 0,14 3 14 16,-14-3-18-16,15 3 12 0,-15-3-25 0,15 0 12 16,-15 0-24-16,17 0-2 0,-17 0-11 0,20 1 15 15,-9-2-22-15,-11 1 14 0,22 0-18 0,-9 0 15 16,-1-2-15-16,1 1 13 0,1 1-11 0,0-3 11 15,-1 3-11-15,2 0 17 0,0-2-12 0,0 2 3 16,0 0-14-16,2-2 4 0,-3 2-10 0,4 0 9 16,-3 0-12-16,2-2 7 0,1 2-11 0,1 0 11 15,-1 0-8-15,0 0 4 0,1 0-8 0,-4 0 11 16,4-1-7-16,-3 1 9 0,0 0-5 0,1 0 1 0,-3-3-3 16,1 3 8-16,1-1-3 0,-2 1 7 15,2 0-2-15,-2-1 11 0,0 0-2 0,-2 1-7 16,3-3 0-16,-2 3-1 0,0-1-7 0,-2 0 1 15,2-3-3-15,0 3 1 0,-2 1-3 0,2-1-1 0,0-1-4 16,-3 0 5-16,1 1-4 0,0-2 0 16,-1 2-1-16,3 1 2 0,-4-2 0 0,2 1-9 15,1-1 9-15,-12 2-1 0,18-3-2 0,-18 3-1 16,18-1 0-16,-18 1 3 0,19-3-1 0,-19 3-2 0,16-2 1 16,-16 2 0-16,16-2-2 0,-16 2-1 15,14-2 3-15,-14 2 0 0,16-1 0 0,-16 1-1 16,13 0-3-16,-13 0 2 0,12-1 2 0,-12 1-5 15,14 0 6-15,-14 0-2 0,11-2-2 0,-11 2 0 0,0 0 0 16,15 0 0-16,-15 0 0 0,0 0 3 0,13 0-2 16,-13 0 3-16,0 0-1 0,0 0 2 15,14-2 0-15,-14 2 20 0,0 0 9 0,0 0 1 16,0 0 1-16,11 0-5 0,-11 0-7 0,0 0-8 0,0 0-2 16,0 0-2-16,0 0-4 0,0 0-7 0,8-4-6 15,-8 4-40-15,0 0-53 0,0 0-76 0,0 0-65 16,0 0-121-16,0 0-91 0,0 0-64 0,-10 4-514 15,10-4-639-15</inkml:trace>
  <inkml:trace contextRef="#ctx0" brushRef="#br0" timeOffset="7011.25">25199 13230 56 0,'-4'-5'295'0,"4"5"-45"16,0 0-57-16,0 0 6 0,0 0-14 0,0 0-42 16,0 0-15-16,0 0-2 0,0 0-16 0,0 0-4 15,0 0-5-15,-9 1 1 0,9-1 0 0,0 0 1 16,0 0 6-16,-10 2-11 0,10-2-1 0,0 0-4 15,-9 4 6-15,9-4-5 0,0 0 1 0,0 0 2 0,-9 2 4 16,9-2 2-16,0 0-6 0,0 0-2 0,0 0-10 16,-10 1 0-16,10-1 5 0,0 0-4 15,0 0 0-15,0 0-2 0,-10 3 0 0,10-3-2 0,0 0-6 16,0 0 5-16,0 0-12 0,-8 4-5 0,8-4-7 16,0 0-7-16,0 0-8 0,0 0-9 0,0 0 0 15,-8 4-9-15,8-4 15 0,0 0 8 16,0 0 3-16,0 0-2 0,0 0-4 0,0 0-12 0,0 0-13 15,0 0 3-15,0 0-6 0,0 0 0 0,7 6-2 16,-7-6-2-16,8 3 5 0,-8-3-6 0,10 1 7 16,-10-1 0-16,11 3 1 0,-11-3 2 0,13 3 0 15,-13-3 2-15,19 5-2 0,-19-5 3 0,19 2-38 16,-7-1 52-16,-2-1-44 0,4 0 50 0,0 1-49 16,0-1 42-16,-1-1-44 0,4 1 47 0,-1 0-50 15,2-1 46-15,-4-1-51 0,3 2 51 0,-1 0-49 16,-2-2 40-16,2 1-46 0,-1 1 46 0,1-2-50 15,-1 1 49-15,0 1-49 0,-1-2 52 0,-1 1-53 16,2 1 49-16,-2-2-48 0,0 2 48 0,0-4-48 16,0 4 44-16,-2 0-42 0,1-2 45 0,-1 1-48 15,2 2 51-15,-3-2-53 0,-1-2 50 0,4 2-49 16,-13 1 50-16,18-5-44 0,-18 5 42 0,19-4-49 16,-19 4 51-16,18-1-50 0,-18 1 49 0,19-3-50 15,-19 3 54-15,18-4-49 0,-18 4 46 0,15 0-51 16,-3-2 49-16,-3-2-47 0,-9 4 46 0,16-3-44 15,-16 3 46-15,16-3-51 0,-16 3 52 0,16-3-50 16,-16 3 50-16,14-3-48 0,-14 3 54 0,13-1-57 0,-13 1 51 16,13-4-50-16,-13 4 48 0,11-1-49 0,-11 1 52 15,13-4-52-15,-13 4 53 0,10-1-48 0,-10 1 41 16,0 0-47-16,13-4 51 0,-13 4-51 16,0 0 38-16,13-4-31 0,-13 4 43 0,0 0-46 0,11-2 51 15,-11 2-50-15,0 0 46 0,11-2-48 0,-11 2 49 16,0 0-44-16,0 0 42 0,12 0-48 15,-12 0 50-15,0 0-51 0,0 0 52 0,9-4-48 0,-9 4 41 16,0 0-43-16,0 0 50 0,0 0-51 0,9-2 50 16,-9 2-50-16,0 0 50 0,0 0-44 0,0 0 43 15,0 0-51-15,0 0 42 0,12-1-40 0,-12 1 50 16,0 0-49-16,0 0 45 0,0 0-43 0,0 0 47 16,0 0-50-16,9-4 49 0,-9 4-48 0,0 0 52 15,0 0-48-15,0 0 44 0,0 0-51 0,0 0 51 16,0 0-51-16,12 0 53 0,-12 0-51 0,0 0 47 15,0 0-43-15,0 0 44 0,0 0-50 0,0 0 49 16,0 0-47-16,11-1 51 0,-11 1-54 0,0 0 49 16,0 0-46-16,0 0 52 0,0 0-53 0,0 0 52 15,13 0-50-15,-13 0 52 0,0 0-49 0,0 0 43 16,0 0-46-16,0 0 49 0,7-4-51 0,-7 4 51 16,0 0-46-16,0 0 43 0,0 0-47 0,0 0 49 15,0 0-49-15,0 0 48 0,0 0-49 0,0 0 55 0,0 0-49 16,0 0 43-16,0 0-46 0,0 0 47 0,0 0-46 15,0 0 48-15,9 4-48 0,-9-4 48 16,0 0-50-16,0 0 48 0,0 0-60 0,0 0 28 16,0 0-77-16,0 0 14 0,0 0-42 0,0 0-56 0,0 0-62 15,0 0-72-15,0 0-99 0,0 0-82 0,-9-6-135 16,9 6-272-16,0 0-453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5T06:24:16.67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1286 5844 466 0,'0'0'449'0,"-2"-8"-84"0,2 8-67 0,-4-7-11 0,4 7-36 16,0 0-40-16,-5-11-50 0,5 11-14 0,0 0-14 15,0-10-9-15,0 10-20 0,0 0-5 0,0 0-15 16,-5-6-7-16,5 6-16 0,0 0 6 0,0 0-20 16,0 0 4-16,0 0 2 0,0 0 29 0,0 13 0 15,0-2 5-15,1 2 7 0,0 1 1 0,2 6-8 16,-3 2-10-16,0 5-8 0,4-3-5 0,-3 4-1 16,-1 3-16-16,4-1-4 0,-3 2-3 0,-1-3-2 0,3 4-9 15,-2-7 1-15,-1 2-6 0,1-3-6 16,2 3-1-16,-3-3 0 0,0 0-5 0,1-1-6 15,-1-2 3-15,3 1-2 0,-1-5-2 0,-2-2 0 16,0 0-4-16,2-1 2 0,-1 0-10 0,-1-3 8 0,1-2-23 16,-1 0-43-16,3 0-62 0,-2-3-34 15,-1-7-50-15,5 15-31 0,-5-15-64 0,5 6-34 16,-5-6-132-16,0 0-389 0,9-1-411 0</inkml:trace>
  <inkml:trace contextRef="#ctx0" brushRef="#br0" timeOffset="432.15">1864 5812 64 0,'-4'-16'495'0,"4"16"-61"16,-2-12-59-16,2 12-32 0,-1-10-26 0,1 10-44 16,-3-11-42-16,3 11-26 0,0 0-30 0,-4-6-27 0,4 6-22 15,0 0-19-15,0 0-12 0,0 0 1 0,-4 10 3 16,3-3 0-16,1 3 0 0,0 4-20 15,0 0 19-15,0 4-15 0,0 1 6 0,0 3-25 16,0 1 10-16,0-1-10 0,0 2-14 0,1-1-6 0,-1 4-4 16,2-3-14-16,-1-1-13 0,-1 1 10 0,1 1-5 15,-1-3-6-15,4 1-1 0,-4-1 1 0,0-2-6 16,1-4 1-16,1 1-1 0,-1-1-2 0,-1-1-4 16,2 1-2-16,0-6-29 0,0 3-33 0,-2-3-40 15,1 0-45-15,1-1-38 0,0 1-35 0,-2-10-54 16,2 14-33-16,-2-14-111 0,3 12-74 0,-3-12-252 15,4 12-253-15</inkml:trace>
  <inkml:trace contextRef="#ctx0" brushRef="#br0" timeOffset="998.62">2426 5877 4 0,'0'0'469'15,"3"-10"-122"-15,-3 10 20 0,4-10-68 0,-4 10 36 0,1-8-56 16,-1 8 11-16,0-10-57 0,0 10 11 0,0 0-26 15,-1-10-3-15,1 10-33 0,-5-7-3 0,5 7-29 16,-8-3-13-16,8 3-27 0,0 0-1 0,-14 3-19 16,14-3-11-16,-13 8-17 0,6-1-6 0,0 3-11 15,-2 3-4-15,1 1-10 0,1 1 5 0,-2 2-11 16,3 2 0-16,-1 0-6 0,2 0 2 0,0 3-6 16,0 1-1-16,4-1-6 0,-2 1 2 0,0-3-5 15,2 2 2-15,1-2-5 0,2 0-1 0,0 1 3 16,1 2-3-16,-2-4-1 0,4-1 5 0,0 1-6 0,0-1 3 15,2-4-6-15,-1 2 8 0,3 0-4 16,-2-5 0-16,0 1-12 0,1-3 1 0,0 0-16 16,1 0 5-16,-1-5-20 0,2 0 6 0,2-1-16 15,-2-2 12-15,-10-1-21 0,20-1 17 0,-9-4-8 0,-1 0 21 16,3-4-13-16,-4 2 26 0,2-1-11 0,1-6 22 16,-3 6-12-16,0-6 19 0,0 1-9 15,-3-1 18-15,0 1-6 0,0-3 24 0,-4 1-1 0,2-2 16 16,-2 0-12-16,0-1 6 0,-2 1-11 0,-4-4 8 15,3 0-13-15,-3 2 0 0,0 0 2 16,-1 0-6-16,-2 2-1 0,1-2-7 0,-2 2-1 0,2 4 6 16,1 1-15-16,-3 0-1 0,3 2-35 0,-4 0-33 15,3 3-79-15,2 2-50 0,-4 0-119 0,8 5-60 16,-12-5-119-16,12 5-414 0,-12-1-481 0</inkml:trace>
  <inkml:trace contextRef="#ctx0" brushRef="#br0" timeOffset="1385.25">2966 5773 537 0,'0'0'466'0,"0"0"-87"0,-4-10 14 0,4 10-62 16,0 0-24-16,0 0-89 0,-5-6-17 0,5 6-64 15,0 0-9-15,0 0-40 0,0 0 31 0,-1 13-21 16,-1-4 32-16,4 2-4 0,-2 5 7 0,1 3-7 0,-1 0 13 16,2 4-5-16,1 0 3 0,-1 3-8 15,0-1-18-15,0 1-5 0,1 3-11 0,1 0 4 0,-2-3-17 16,2-1 9-16,-1 1-39 0,-2-2 24 15,1 0-25-15,1-1 8 0,-2-4-9 0,2 3-27 0,-2-5 15 16,1 2-12-16,1-6-2 0,-3 1-4 16,2-1-3-16,0 1-3 0,-1-6-2 0,1 5-8 0,-2-13-10 15,2 14-43-15,-2-14-56 0,1 14-65 0,2-6-47 16,-3-8-78-16,0 12-26 0,0-12-121 16,0 0-75-16,5 6-538 0,-5-6-673 0</inkml:trace>
  <inkml:trace contextRef="#ctx0" brushRef="#br0" timeOffset="2627.69">2434 5791 111 0,'0'0'268'16,"0"0"-49"-16,0 0-33 0,0 0-22 0,0 0-21 16,12 4-10-16,-12-4-17 0,0 0-6 0,0 0-6 15,0 0-3-15,0 0-1 0,0 0-10 0,14 0-41 16,-14 0 42-16,0 0-43 0,0 0 44 0,0 0-44 15,7 3 39-15,-7-3-45 0,0 0 37 0,0 0-51 16,9 4 52-16,-9-4-69 0,0 0 39 0,9 4-49 0,-9-4 48 16,8 6-48-16,-8-6 33 0,4 3-48 0,-4-3 46 15,9 7-49-15,-9-7 47 0,7 8-43 16,-7-8 41-16,8 6-48 0,-8-6 46 0,8 8-46 0,-8-8 48 16,7 9-50-16,-7-9 26 0,9 8-15 0,-9-8-4 15,8 12 5-15,-8-12 1 0,8 10 43 0,-8-10-48 16,6 9 45-16,-2-3-41 0,-4-6 39 15,7 10-49-15,-7-10 47 0,7 10-50 0,-7-10 49 0,9 10-45 16,-9-10 45-16,4 7-48 0,-4-7 48 0,6 11-51 16,-6-11 48-16,5 9-43 0,-5-9 35 0,4 8-56 15,-4-8 10-15,5 11-69 0,-5-11-2 0,3 9-49 16,-3-9-67-16,3 8-67 0,-3-8-272 0,2 10-73 16</inkml:trace>
  <inkml:trace contextRef="#ctx0" brushRef="#br0" timeOffset="5852.26">1371 6877 281 0,'-5'-8'460'0,"5"8"-67"15,0 0-57-15,0 0-43 0,0 0-46 0,-4-9-35 16,4 9-47-16,0 0-26 0,0 0-21 0,0 0-14 15,0 0-13-15,0 0-19 0,0 0-12 0,0 0-6 16,0 0 22-16,0 0 11 0,0 14 7 0,0-7 14 16,3 4-5-16,-2 2 3 0,0 4-4 0,3-4 4 0,-3 8-5 15,4 0-2-15,-5 2 0 0,3-1-9 16,-2 2-1-16,2-1-8 0,-2-1-9 0,0 2 1 0,0-1-4 16,1-4-5-16,-1 3-7 0,-1-2-1 0,1-3-7 15,1-2-26-15,-2 4 16 0,0-8-9 16,0 5-7-16,0-3-5 0,2-1-2 0,-2-2-5 15,1 0-7-15,1-3-3 0,-2-7-30 0,2 16-51 0,-2-16-52 16,0 12-55-16,0-12-45 0,3 10-47 0,-3-10-71 16,4 7-39-16,-4-7-139 0,0 0-343 0,9-3-422 15</inkml:trace>
  <inkml:trace contextRef="#ctx0" brushRef="#br0" timeOffset="6552.66">1969 6935 69 0,'0'0'533'0,"0"-9"-118"0,0 9-83 0,0 0 10 16,0 0-59-16,0 0 15 0,-3-10-62 0,3 10 0 15,0 0-34-15,-4-6 18 0,4 6-32 0,0 0 7 16,-7-6-18-16,7 6 5 0,-5-5-14 0,5 5-10 15,-8-5-1-15,8 5-18 0,0 0-10 0,-10-4-24 16,10 4-7-16,-14 2-35 0,14-2 5 0,-10 7-20 16,2-2 5-16,-1-1-9 0,0 4-5 0,1 1-24 15,1-2 16-15,-3 6-25 0,2-2 19 0,-1 6-17 16,0-5 10-16,3 3-15 0,-2-1 13 0,2 2-16 16,0 0 7-16,1-1-11 0,0 1 11 0,4-2-12 15,-3 1 14-15,3 1-16 0,-2 0 14 0,3-3-13 16,0 3 17-16,0-3-17 0,1 3 12 0,2-7-13 0,1 8 19 15,-4-8-25-15,6 6 23 0,-2-4-15 16,0 1 16-16,1-4-16 0,-1 4 17 0,4-3-17 16,-2-2 0-16,1 0 1 0,0 1 17 0,2-3-17 0,-1-1 17 15,-8-4-22-15,16 5 22 0,-16-5-15 0,17 1 10 16,-17-1-13-16,17-4 14 0,-6 1-14 16,-2 0 19-16,1-4-30 0,-1 1 25 0,2-1-13 15,-3 0 12-15,0-1-16 0,3-2 19 0,-4 0-16 0,2-1 12 16,-2 2-12-16,1-2 17 0,-2 0-17 0,1-2 18 15,-1 0-34-15,-2 1 40 0,0-1-38 0,-1-3 39 16,0 4-20-16,-2-5 18 0,1 1 0 0,-2 2-20 16,0-4 11-16,-2 4 6 0,1-3 4 0,-2 2 6 15,-1 1 19-15,0-2 1 0,-1 4-7 0,1 0 10 16,-4 1-9-16,3-1-5 0,-4 2-7 0,0-2-9 16,1 4-13-16,1 3 1 0,-2-1-16 0,0 2-58 15,2 0-74-15,7 4-72 0,-20 0-62 0,11 3-91 16,-1 0-45-16,1 4-145 0,0-3-110 0,-1 2-295 0,1 2-548 15</inkml:trace>
  <inkml:trace contextRef="#ctx0" brushRef="#br0" timeOffset="8903.37">2531 6844 197 0,'0'0'545'0,"0"0"-39"0,-1-10-106 16,1 10-8-16,0 0-82 0,0 0-39 0,0 0-72 0,0-10-14 16,0 10-48-16,0 0-5 0,0 0-41 0,0 0 17 15,0 0-16-15,0 0 28 0,0 12-13 16,1-2 9-16,1-3 0 0,-2 5-2 0,2 3-14 0,-2-1 15 16,1 2-5-16,1 2-4 0,0-1-8 0,-2-1 0 15,3 3-3-15,-2 2-8 0,-1 0-12 0,0-2-10 16,1 0-12-16,-1 1-7 0,0-2-5 15,2-1-9-15,-2 0-4 0,1 1 0 0,-1-3-6 0,0-1-8 16,0-1 1-16,0 0-3 0,0-3-5 0,0 0-2 16,0 0 5-16,0-10-7 0,1 18-4 0,-1-18-4 15,0 14-24-15,0-14-40 0,0 10-39 0,0-10-36 16,2 12-51-16,-2-12-44 0,0 0-53 0,2 9-22 16,-2-9-106-16,0 0-49 0,0 0-506 0,0 0-567 15</inkml:trace>
  <inkml:trace contextRef="#ctx0" brushRef="#br0" timeOffset="9323.18">3011 6761 478 0,'0'-11'387'0,"0"11"21"0,0 0-89 0,0 0 17 16,-2-10-66-16,2 10-3 0,0 0-57 0,0 0 4 16,0 0-40-16,0 0 12 0,0 0-39 0,0 0 3 15,0 0-23-15,0 0 17 0,0 0-4 0,0 0 10 16,0 11-8-16,0-11 0 0,0 16-6 0,0-6-1 15,1-1-7-15,0 6 7 0,-1-2-47 0,0 4 45 16,2 2-49-16,-2-2 39 0,0 2-40 0,0 3 31 16,0 2-9-16,-2 1-8 0,1 2-6 0,0-3-5 15,0 3-5-15,0-2-5 0,-1-1-2 0,1 2-5 0,-3-2-5 16,4-2-4-16,-2-1-8 0,1 1-5 16,-1-5-7-16,1-2-24 0,1 1 14 0,0-2-5 15,-3 2-4-15,2-4-5 0,1-2-9 0,0-1-2 0,0-1-33 16,0 2-53-16,0-10-56 0,-1 13-92 15,1-13-98-15,0 12-64 0,0-12-114 0,0 0-87 0,-2 9-208 16,2-9-302-16,0 0-717 0</inkml:trace>
  <inkml:trace contextRef="#ctx0" brushRef="#br0" timeOffset="11061.37">549 7949 37 0,'0'0'335'0,"0"0"-23"0,0 0-109 15,0 0 38-15,0 0-66 0,0 0 1 0,0 0-69 16,0 0 25-16,8-7-65 0,-8 7 53 0,0 0-45 15,0 0 47-15,0 0-44 0,6-4 19 0,-6 4-28 16,0 0 26-16,9-3-10 0,-9 3 4 0,0 0-1 16,9-6 1-16,-9 6 1 0,9-1-12 0,-9 1-3 15,10-3 4-15,-10 3-1 0,13-3-10 0,-13 3 11 16,14-2-2-16,-14 2-11 0,14-4-8 0,-14 4-1 0,19-1 8 16,-10 0-6-16,3-1 9 0,-2 0-6 15,0 0-1-15,3 2 1 0,0-2 7 0,-1 0 2 16,0 2-7-16,3-2-9 0,-3 0-7 0,3 1-7 15,0 0-1-15,-1 1-10 0,3 0 5 0,-3-2 1 0,0 2-6 16,3 0 2-16,-2-2-5 0,2 2 3 0,-3 0-6 16,4 0 3-16,-3 0-1 0,5 0 0 0,-3 0 4 15,0-1-1-15,3 1 0 0,-2 0 1 0,1 0 7 16,-1 0 1-16,4-2-3 0,-4 2 9 0,1-1-4 16,1 0 11-16,1 1-9 0,-2-3 10 0,1 3-30 15,1-1 26-15,-2 0-19 0,3 1 6 0,-2-1-7 16,0-2 31-16,0 0-25 0,-1 3 26 0,2-2 3 15,-1 1-3-15,-2-2-21 0,5 2 22 0,-6-2-8 16,3 3 4-16,-1-4-4 0,0 2-8 0,0 1-1 0,1-3-3 16,-1 2-3-16,-1-1-37 0,2-1 39 0,-2 2-38 15,2-2 35-15,0 2-41 0,-2-2 31 16,2-1-33-16,0 4 33 0,-4-3-38 0,4 1 38 16,-2-1-36-16,1-2 33 0,-2 4-52 0,2-2 49 0,0 0-33 15,-2 2 37-15,1-2-33 0,-4 2 33 16,4-2-38-16,-3 1 41 0,3 0-34 0,-5-1 37 15,1 3-31-15,1-1 36 0,-1-1-32 0,2 0 33 0,-3-1-29 16,2 2 28-16,0 0-5 0,0-1-2 0,-2-1-5 16,1 3-2-16,1-3-2 0,-3 3-3 0,2-2-2 15,0 0 3-15,0 0 2 0,2 0-3 0,-1 0-2 16,-1 0 5-16,0 0 1 0,1 2-6 0,-2-2 3 16,4 0-4-16,-5-1 2 0,5 1 1 0,-3 0-4 15,3-1-1-15,-5 1 2 0,3 2-4 0,-1-3 0 16,1 2-3-16,-2 0 3 0,0-1-2 0,0 0 1 15,2-1 1-15,-1 3 0 0,-3 0-1 0,2-3-3 16,1 4 1-16,-2-3-1 0,3 3 6 0,-4-2 5 16,1-2-1-16,2 4 3 0,-1-1 8 0,0-2 1 15,1 3-9-15,-2 0 6 0,1-4-1 0,0 4 1 16,2-2-7-16,-2 1 4 0,1 1-3 0,-1-3-2 16,1 1 0-16,-4 1 0 0,3 1 2 0,1-1-5 15,-2-1-1-15,0 1-5 0,1-2 8 0,0 2 3 16,1 0-4-16,-4 0 8 0,4-2-2 0,-4 2 3 15,2 0-2-15,2 0 0 0,-4 1 1 0,4-3 1 0,-1 2-3 16,0 1-3-16,0-3-3 0,-2 2 13 0,2 0-12 16,-2 1 12-16,2-1-15 0,1-2 12 0,-5 2-13 15,5 1 15-15,-1-2-17 0,-2 2 17 0,2-4-22 16,-1 4 21-16,0-2-20 0,0 1 13 0,1-2-14 16,-4 3 21-16,5-1-25 0,-2 0 22 0,-2 1-24 15,1-2 25-15,2 2-27 0,-3-2 26 0,3 1-29 16,-13 1 26-16,20 0-26 0,-20 0 25 0,22-4-29 15,-22 4 29-15,22-1-26 0,-12 0 27 0,-10 1-30 16,19-3 30-16,-19 3-30 0,18-1 9 0,-18 1-4 16,19-3 27-16,-19 3-29 0,18-2 28 0,-18 2-31 15,18-1 25-15,-18 1-21 0,19-3 30 0,-19 3-31 16,18-2 29-16,-18 2-30 0,18-1 35 0,-18 1-36 16,17-4 36-16,-17 4-33 0,19 0 35 0,-19 0-32 15,15-2 32-15,-15 2-38 0,19-3 37 0,-19 3-33 16,18-3 32-16,-18 3-36 0,14-4 32 0,-14 4-34 15,18 0 28-15,-18 0-27 0,12-2 33 0,-12 2-36 0,14-2 34 16,-14 2-34-16,10-2 25 0,-10 2-21 0,0 0 33 16,14-1-36-16,-14 1 39 0,0 0-31 0,0 0 39 15,15-3-28-15,-15 3 13 0,0 0-20 0,0 0 0 16,0 0 0-16,0 0 0 0,12-1 0 0,-12 1 0 16,0 0 0-16,0 0 0 0,0 0 0 0,0 0 0 15,0 0 0-15,0 0-21 0,0 0-160 0,0 0-85 16,0 0-61-16,0 0-76 0,0 0-133 0,0 0-103 15,0 0-155-15,-2-12-796 0,2 12-1243 0</inkml:trace>
  <inkml:trace contextRef="#ctx0" brushRef="#br0" timeOffset="11711.25">4130 6205 448 0,'0'0'321'0,"0"0"4"0,0 0-66 16,0 0 33-16,0 0-30 0,0 0-55 15,-4 7-4-15,4-7-17 0,0 0-9 0,0 0 1 16,0 0-18-16,0 0-9 0,-6 3 10 0,6-3-32 16,0 0 12-16,0 0-31 0,0 0-6 0,0 0-13 0,0 0-14 15,0 0-6-15,-3 7 12 0,3-7 35 16,0 0 7-16,0 0-10 0,4 7-6 0,-4-7-11 16,5 6 0-16,-5-6 9 0,9 4-6 0,-9-4 4 0,14 6-6 15,-14-6-4-15,18 6-44 0,-10-4 44 0,5-2-40 16,-3 4 35-16,2-2-35 0,0-1 21 15,0-1-19-15,4 1 22 0,-4-1-8 0,2 0-7 0,-3 0-2 16,4 0 0-16,-3 0-8 0,0 0 0 0,0-1 5 16,0 1 0-16,1-1-5 0,-2 1-3 15,-2-2 2-15,5 0-5 0,-14 2-1 0,16-2-8 0,-16 2-2 16,16 0-9-16,-16 0-2 0,14 0-10 0,-14 0-1 16,14-3-1-16,-14 3-21 0,0 0 21 0,16 0-1 15,-16 0-6-15,0 0 4 0,12-3-11 0,-12 3-9 16,0 0-40-16,0 0-26 0,12-2-61 0,-12 2-15 15,0 0-94-15,0 0-18 0,0 0-65 0,0 0-37 16,0 0-68-16,0 0-36 0,0 0-25 0,0 0-73 16,0 0-441-16,0 0-614 0</inkml:trace>
  <inkml:trace contextRef="#ctx0" brushRef="#br0" timeOffset="12074.01">4312 5975 132 0,'0'0'520'0,"-3"-6"-98"0,3 6-54 0,0 0-67 0,-5-6 38 16,5 6-28-16,0 0-57 0,0 0-42 0,-7-6-41 15,7 6-28-15,0 0-15 0,0 0 13 0,0 0 17 16,-7 10 6-16,7-10 8 0,-2 16-2 0,0-8-8 15,2 3-10-15,-1 2-4 0,1 2 0 0,-3 0 7 16,3 1-14-16,0 3-33 0,0-3 37 0,0 3-48 16,-1 0 28-16,1 0-36 0,-1 1 20 0,1-2-3 15,0 3-10-15,0-3-3 0,-2 2-16 0,0-3 7 0,2 4-19 16,0-4 4-16,0 3-18 0,0-4 4 16,0 0-21-16,-2 3-18 0,1-5 10 0,1 1 5 15,0-1-15-15,0-2 5 0,-1 0-12 0,1-2 5 0,0 0-20 16,0 1-41-16,-2-4-71 0,2-7-37 15,0 17-157-15,0-17-55 0,-1 12-122 0,1-12-145 16,-1 12-771-16,1-12-1009 0</inkml:trace>
  <inkml:trace contextRef="#ctx0" brushRef="#br0" timeOffset="35262.46">3350 8110 476 0,'0'0'341'0,"0"0"-6"16,0 0-80-16,-1-8-26 0,1 8-29 0,0 0-27 15,0 0-19-15,-5-8-15 0,5 8-9 0,0 0-4 16,-4-8 2-16,4 8 3 0,0 0-2 0,-6-9 4 16,6 9-1-16,-5-4-9 0,5 4-2 0,-4-6 7 15,4 6-17-15,-7-4-2 0,7 4-6 0,-6-6-6 16,6 6-1-16,-7-2-3 0,7 2-4 0,-10-4-8 15,10 4-12-15,-10-4-10 0,10 4-7 0,-12 0-6 16,12 0-8-16,-12 0 0 0,12 0-4 0,-14 4-5 16,14-4-4-16,-13 4-5 0,13-4-1 0,-14 6-5 15,5 0 1-15,3-2-6 0,-3 2-2 0,1 2-2 16,1-2 1-16,-2 2-4 0,2-1 0 0,1 1-1 16,-2 0-3-16,2 2 1 0,-1-1 4 0,2 0-5 0,-1 0 4 15,-1-1-3-15,2 5 4 0,0-4-3 16,3 2 1-16,-4-1-4 0,4 2 7 0,-2 0-2 15,0 0 3-15,2-2-1 0,-1 4-5 0,2-1 4 0,0-2 0 16,1 1 2-16,0-2-1 0,0 3 5 0,0-3-5 16,1 4 2-16,1-4-1 0,0 4-2 0,-1-4-1 15,4 3-2-15,-2-3 4 0,0 2 2 0,0-2-4 16,0-1 1-16,0 4 0 0,3-6 0 0,-3 3 1 16,4-1 0-16,-2-2-10 0,-1 2 9 0,1 0 0 15,0-4-1-15,0 3 0 0,0-1 2 0,1-2-2 16,0 1 2-16,-6-6-3 0,11 9 2 0,-11-9-2 15,11 10 1-15,-11-10 4 0,13 6-5 0,-13-6 1 16,10 9 2-16,-10-9 1 0,13 5-4 0,-13-5 2 16,13 2 1-16,-13-2-1 0,13 0-2 0,-13 0 2 15,13 0-2-15,-13 0 3 0,11 0-1 0,-11 0 0 16,13-2-3-16,-13 2 1 0,12-5 0 0,-12 5 1 16,12-7-1-16,-12 7 4 0,12-6-5 0,-12 6 2 0,10-6-2 15,-10 6 0-15,13-10 1 0,-8 5-3 16,-1-1 8-16,-4 6-5 0,11-10-4 0,-4 4 6 15,-2 0-5-15,-1 0 3 0,1 0-4 0,0-3 9 16,-1 5-13-16,0-2 12 0,2-1-7 0,-3 0 6 0,2 0-5 16,-2 1 3-16,2 0-3 0,-3-3 3 0,3 3-3 15,-1-1 2-15,0 1 0 0,-1-2 1 16,0 4-3-16,1-5 2 0,-3 1-3 0,3 2 4 0,-4 6-1 16,4-14 3-16,1 6-7 0,-5 8 12 0,5-14-3 15,-4 7-2-15,-1 7 0 0,4-16-2 0,-3 9 2 16,-1 7 0-16,4-15 3 0,-4 15-2 0,2-15-2 15,-2 15 1-15,0-15 4 0,0 15 0 0,1-14 1 16,-1 14 0-16,0-16 0 0,0 16 3 0,0-12 16 16,0 12 14-16,-1-17 7 0,1 17 11 0,-2-12-2 15,2 2-5-15,0 10-8 0,-5-12-42 0,1 5 50 16,4 7-50-16,-5-15 45 0,3 9-47 0,2 6 45 16,-5-13-43-16,5 13 45 0,-7-10-42 0,7 10 31 15,-8-11-41-15,8 11 36 0,-7-10-42 0,7 10 38 16,-8-9-42-16,8 9 39 0,-8-7-40 0,8 7 30 15,-6-9-38-15,6 9 47 0,-9-5-39 0,9 5 37 16,-7-5-42-16,7 5 41 0,-8-7-42 0,8 7 39 0,0 0-45 16,-11-3 27-16,11 3-72 0,0 0 26 0,-11-5-82 15,11 5-11-15,0 0-63 0,-8-6-74 16,8 6-86-16,0 0-91 0,0 0-95 0,-12 2-557 16,12-2-720-16</inkml:trace>
  <inkml:trace contextRef="#ctx0" brushRef="#br0" timeOffset="43580.53">3133 5460 183 0,'0'0'253'0,"0"0"-35"0,0 0-35 0,0 0-14 0,0 0-15 16,0 0-17-16,0 0-11 0,0 0 13 0,0 0-13 15,0 0 9-15,0 0-5 0,0 0-3 16,0 0-1-16,9-5-21 0,-9 5 12 0,0 0-41 0,0 0 45 16,0 0-49-16,4-5 37 0,-4 5-38 0,0 0 29 15,0 0-38-15,5-7 26 0,-5 7-27 0,0 0 25 16,4-8-30-16,-4 8 23 0,4-7-23 0,-4 7 22 16,0 0-20-16,3-8 23 0,-3 8-16 0,3-8 18 15,-3 8-19-15,3-12 16 0,-3 12-13 0,4-10 9 16,-4 10-18-16,2-11 10 0,-2 11-9 0,3-12 7 15,-3 12-15-15,2-14 0 0,-2 14-2 0,2-14 0 16,-2 14-4-16,2-15 4 0,-2 6-3 0,0 9 2 16,3-15 5-16,-3 15-9 0,0-17 1 0,0 17-10 15,0-19 5-15,0 19-9 0,0-19 8 0,0 10 1 16,0 9 5-16,0-18-5 0,-1 6 4 0,-1 4-6 16,2-1 0-16,-1-1-6 0,1 0-1 0,-1 0-6 15,-1 1-2-15,2-2-3 0,-2 1 0 0,-1 0 2 16,1-1-1-16,2 4 2 0,-3-5-7 0,0 2 3 0,1-2 0 15,0 2 2-15,-1 2 2 0,-1-4-48 16,0 3 50-16,0-1-41 0,2-2 44 0,-2 4-52 16,1 0 51-16,-1-2-45 0,2 4 45 0,-2-5-50 0,-1 1 49 15,0 2-47-15,1-2 48 0,0 4-47 0,0-2 46 16,0-1-10-16,-1 2 3 0,0 0-1 0,0-1-5 16,0 0-3-16,1 2 0 0,-1 0-10 15,1-1 6-15,-2 1-1 0,1 0-4 0,1 0 2 0,4 6 2 16,-10-11-1-16,1 6-9 0,9 5 9 0,-9-8-2 15,9 8-2-15,-10-9 0 0,10 9-1 0,-12-8 0 16,12 8 2-16,-10-6-4 0,10 6 2 0,-13-8-1 16,13 8 0-16,-14-8 2 0,14 8-9 0,-11-3-2 15,11 3 13-15,-12-4 2 0,12 4-6 0,-14-5 4 16,14 5-3-16,-12-3-1 0,12 3-6 0,-12-3 6 16,12 3 3-16,-12-3-3 0,12 3-1 0,-9-1 1 15,9 1-2-15,-12-1 3 0,12 1-3 0,0 0 4 16,-16 1-3-16,16-1-1 0,0 0 2 0,-18 0-7 0,18 0 9 15,-10 1-2-15,10-1 1 0,-10 3 1 16,10-3 1-16,-13 3-4 0,13-3-2 0,-10 6 3 16,10-6 1-16,-11 3-2 0,11-3 0 0,-11 4 4 15,11-4-4-15,-10 4-16 0,10-4 21 0,-13 6-2 0,13-6 0 16,-10 5-2-16,10-5 4 0,-9 7-10 0,9-7 8 16,-12 3-1-16,12-3-2 0,-10 7 1 15,10-7 2-15,-8 7 0 0,8-7-8 0,-11 6 8 0,11-6 0 16,-9 6-3-16,9-6 0 0,-9 6 0 0,9-6-2 15,-10 7-3-15,10-7 8 0,-9 9-1 0,9-9-1 16,-8 7-1-16,8-7-1 0,-9 7 0 0,9-7 2 16,-9 10 4-16,9-10-5 0,-7 7 2 0,7-7 1 15,-8 8 1-15,8-8-9 0,-6 9 4 0,6-9 4 16,-7 7-1-16,7-7-1 0,-9 10 0 0,9-10 1 16,-6 10-6-16,6-10 6 0,-5 8 0 0,5-8 2 15,-7 10-3-15,7-10 4 0,-6 11-6 0,6-11 2 16,-5 10 0-16,5-10 0 0,-5 9 2 0,5-9-1 15,-6 10 3-15,6-10-12 0,-6 12 8 0,6-12 1 16,-5 12 2-16,5-12-2 0,-5 12 0 0,5-12-1 0,-2 13-4 16,2-13 6-16,-6 16-1 0,5-7 4 15,1-9-3-15,-5 16 0 0,4-8-2 0,-2 0 5 0,3 1-3 16,-2-2-20-16,2-7 22 0,-3 17-20 0,0-8 28 16,2 1-35-16,0-1 32 0,0-1-18 15,1-8 21-15,-3 18-23 0,3-18 20 0,-1 17-23 16,1-17 24-16,0 16-19 0,0-7 22 0,0-9-21 0,-1 16 22 15,1-16-25-15,0 16 24 0,0-16-27 0,0 17 27 16,0-17-21-16,0 14 21 0,0-14-26 16,0 14 30-16,0-14-24 0,0 14 21 0,0-14-21 0,0 10 21 15,0-10-23-15,0 9 18 0,0-9-20 0,0 10 23 16,0-10-20-16,0 0 22 0,0 12-21 0,0-12 24 16,0 0-26-16,0 11 25 0,0-11-31 0,0 0 32 15,0 0-23-15,0 11 19 0,0-11-20 0,0 0 18 16,0 0-19-16,0 0 18 0,0 10-18 0,0-10 25 15,0 0-23-15,0 0 26 0,0 0-29 0,0 0 31 16,0 0-27-16,0 0 26 0,0 0-26 0,0 0 21 16,0 0-26-16,0 0 26 0,0 0-34 0,0 0 31 15,-7-6-26-15,7 6 25 0,-5-12-24 0,5 12 18 16,-4-14-30-16,4 14 33 0,-7-14-18 0,4 5 19 16,1 0-20-16,-2-2 24 0,1 1-24 0,0-1 20 15,0 1-21-15,-1-2 20 0,1 2-16 0,0 2 24 0,0-4-4 16,-1 4-7-16,4 0 0 0,-2 1 1 0,2 7 0 15,-4-16-18-15,4 16 19 0,-3-12-2 0,3 12 6 16,-4-11-8-16,4 11 1 0,-1-8 0 0,1 8-2 16,-4-10-2-16,4 10 10 0,0 0-3 0,-1-7 0 15,1 7-10-15,0 0 7 0,0 0-3 0,-4-10-3 16,4 10-5-16,0 0-16 0,0 0 23 0,0 0-16 0,0 0 16 16,0 0-12-16,0 11 18 0,0-11-22 0,0 13 21 15,0-13-12-15,0 15 16 0,0-15-15 0,3 17 13 16,-3-17-15-16,1 19 22 0,-1-8-24 0,1-1 17 0,-1 1-12 15,3-3 14-15,-3 2-21 0,1 1 21 16,-1-3-16-16,4 2 18 0,-4-2-17 0,0 2 10 0,1 0-12 16,2-3 21-16,-3-7-25 0,2 16 26 0,-2-16-22 15,2 12 20-15,-2-12-19 0,1 13 15 0,-1-13-15 16,1 10 19-16,-1-10-20 0,4 10 21 0,-4-10-22 16,5 8 16-16,-5-8-16 0,0 0 17 0,8 6-20 15,-8-6 20-15,0 0-19 0,10 4 13 0,-10-4-10 16,0 0 17-16,15-2-18 0,-15 2 18 0,10-1-19 15,-10 1 20-15,12-3-25 0,-12 3 27 0,14-4-20 16,-14 4 19-16,14-7-19 0,-14 7 24 0,15-6-23 0,-15 6 12 16,15-6-36-16,-15 6 51 0,12-6-23 15,-4 2 15-15,-8 4-18 0,11-6 19 0,-11 6-20 0,13-6 19 16,-13 6-19-16,9-6 20 0,-9 6-22 16,8-5 22-16,-8 5-27 0,9-5 25 0,-9 5-16 0,0 0 18 15,9-4-18-15,-9 4 18 0,5-6-21 0,-5 6 13 16,0 0-18-16,0 0-4 0,0 0-40 0,8-2-46 15,-8 2-50-15,0 0-79 0,0 0-47 0,0 0-76 16,0 0-99-16,0 0-80 0,0 0-475 0,0 0-615 16</inkml:trace>
  <inkml:trace contextRef="#ctx0" brushRef="#br0" timeOffset="44208.18">2231 5289 123 0,'0'0'380'0,"0"0"-123"15,0 0 28-15,4-9-66 0,-4 9 14 0,0 0-48 16,0 0-13-16,0 0-5 0,0-10-5 0,0 10-6 15,0 0-10-15,0 0 10 0,0 0-12 0,-3-9 5 16,3 9-11-16,0 0-1 0,0 0-2 0,0 0-1 16,0 0-9-16,-2-8-11 0,2 8-8 0,0 0-13 15,0 0-3-15,0 0-9 0,0 0-9 0,0 0-5 16,0 0-14-16,0 0-13 0,0 0-6 0,0 0-9 16,0 0-4-16,0 0-6 0,0 0 3 0,-4 8-1 15,4-8-5-15,0 15 6 0,0-15-2 0,-1 16 2 16,1-6-6-16,0 0 3 0,0 2-2 0,0-1 1 0,0 1-2 15,0 2-2-15,1 0 2 0,-1 0-2 0,0-1 1 16,0 0-11-16,0 0 10 0,0 0-2 16,0-1 1-16,0-2-4 0,0 3 3 0,1-3-4 15,-1-1 2-15,0 1-2 0,0-10 6 0,0 17-2 0,0-17 1 16,0 15 4-16,0-15 1 0,0 13 2 16,0-13 0-16,0 10-4 0,0-10 4 0,0 9-8 0,0-9 7 15,0 0-8-15,0 8 4 0,0-8-2 0,0 0 0 16,0 0-5-16,0 12 0 0,0-12-9 0,0 0-23 15,0 0-27-15,0 0-32 0,0 9-55 0,0-9-74 16,0 0-99-16,0 0-122 0,0 0-129 0,0 0-375 16,0 0-523-16</inkml:trace>
  <inkml:trace contextRef="#ctx0" brushRef="#br0" timeOffset="62134.99">2702 8165 83 0,'0'0'239'0,"0"0"-35"0,0 0-30 0,0 0-22 0,0 0-11 16,0 0-9-16,0 0-8 0,0 0-8 0,0 0 0 16,0 0-27-16,0 0 51 0,0 0-46 0,0 0 47 15,0 0-47-15,0 0 51 0,0 0-51 0,0 0 52 16,0 0-62-16,0 0 10 0,0 0 5 0,0 0 28 15,0 0-39-15,0 0 19 0,0 0-33 0,0 0 29 16,0 0-33-16,0 0 28 0,0 0-31 0,0 0 23 16,0 0-27-16,0 0 25 0,0 0-13 0,0 0 6 0,-15 0-25 15,15 0 14-15,0 0-18 0,0 0-12 16,0 0 16-16,-14 0 10 0,14 0-15 0,0 0 11 16,-15 0-13-16,15 0 7 0,0 0-13 0,-10-2 5 0,10 2-6 15,0 0-2-15,-16 0 0 0,16 0 1 0,0 0 5 16,-14 2-6-16,14-2 2 0,-9 2-4 0,9-2-1 15,-11 0-5-15,11 0-1 0,-11 4 5 0,11-4-12 16,-10 2 0-16,10-2-6 0,-10 7-2 0,10-7 0 16,-10 4-4-16,10-4 3 0,-10 9-7 0,10-9 0 15,-12 7-1-15,12-7 0 0,-9 10 0 0,9-10-2 16,-9 12 1-16,4-6-2 0,0-2 1 0,5-4-2 16,-10 13 3-16,6-7-1 0,-1 0-3 0,1 0 1 15,0 2 2-15,-1 0-5 0,1-2-3 0,0 2-2 16,2-1 12-16,-2 1-16 0,-1-1 5 0,2 0 4 15,2 1-2-15,-4 0 6 0,1-1-7 0,3 1 6 0,1-8-6 16,-3 14 6-16,-2-8-7 0,5-6 6 0,-1 13-5 16,1-13 6-16,-5 13-4 0,5-13 4 0,-3 13-7 15,3-13 6-15,-1 12-6 0,1-12 6 0,-4 10-5 16,4-10 4-16,0 12-2 0,0-12 5 0,0 10-6 16,0-10 2-16,0 11 0 0,0-11 4 0,3 13-5 0,-3-13 6 15,1 10-2-15,-1-10 0 0,1 12 2 0,-1-12-2 16,4 10 1-16,-4-10-5 0,4 10 3 0,-4-10 1 15,1 13-3-15,-1-13-3 0,5 9 9 0,-5-9-7 16,4 11 0-16,-4-11 1 0,6 8 0 0,-6-8 3 16,4 10-2-16,-4-10 8 0,7 8-12 0,-7-8 1 15,5 9 3-15,-5-9-3 0,5 9 2 0,-5-9 2 16,5 7-3-16,-5-7-9 0,8 6 13 0,-8-6-4 16,6 6 1-16,-6-6 0 0,5 8 2 0,-5-8-4 0,8 6 1 15,-8-6-2-15,7 3 2 0,-7-3 2 16,8 4 2-16,-8-4 2 0,9 2-5 0,-9-2 0 15,9 5 0-15,-9-5 0 0,9 3 0 0,-9-3 3 0,0 0-3 16,13 1 0-16,-13-1 3 0,0 0-2 0,14 1 2 16,-14-1-2-16,0 0 4 0,14 3-7 0,-14-3 4 15,0 0 0-15,15-3-2 0,-15 3 0 16,0 0 0-16,11-1 4 0,-11 1-5 0,0 0 2 0,14-1-1 16,-14 1 0-16,0 0 2 0,12-4 0 0,-12 4 0 15,8-4-4-15,-8 4 3 0,9-2 0 0,-9 2 1 16,8-4-3-16,-8 4 7 0,8-3-5 0,-8 3 0 15,8-4 0-15,-8 4 1 0,8-6-3 0,-8 6 4 16,8-4 1-16,-8 4-4 0,10-7 0 0,-10 7 0 16,6-6 0-16,-6 6 0 0,8-6 0 0,-8 6 0 15,10-10-1-15,-10 10 2 0,8-8-7 0,-8 8 8 16,9-6-1-16,-9 6 6 0,6-10-5 0,-6 10-30 16,9-10 38-16,-9 10-5 0,8-8-9 0,-8 8 7 15,6-9-9-15,-6 9 10 0,8-8-8 0,-8 8 11 16,6-8-4-16,-6 8 0 0,6-10 2 0,-6 10 1 15,7-7-4-15,-7 7-9 0,5-9 11 0,-5 9 1 16,4-10-5-16,-4 10 4 0,5-9-2 0,-5 9-4 16,5-10 4-16,-5 10 0 0,5-11 0 0,-5 11-1 15,4-10 5-15,-4 10-3 0,4-11-1 0,-4 11 2 0,2-11-3 16,-2 11 2-16,4-12-2 0,-4 12 6 0,2-10-10 16,-2 10 5-16,1-12 1 0,-1 12 1 0,1-10-2 15,-1 10 2-15,0-13 0 0,0 13-3 0,0-12 3 16,0 12 3-16,0-13-2 0,0 13 0 15,0-12 3-15,0 12-1 0,0-12 0 0,0 12 8 0,0-10 3 16,0 10 1-16,-2-12 3 0,2 12 3 0,-2-12-9 16,2 12 6-16,-4-13-3 0,4 13-3 0,-2-11-4 15,2 11 0-15,-4-13 6 0,4 13-15 0,-4-8 10 16,4 8-3-16,-5-10 0 0,5 10-1 0,-5-13 2 16,5 13-3-16,-6-10-24 0,6 10 27 0,-6-7-1 15,6 7 1-15,-7-10-6 0,7 10 4 0,-4-8-8 16,4 8 6-16,-7-8-1 0,7 8 0 0,-6-6 1 15,6 6-3-15,-5-7 7 0,5 7-11 0,-6-5 11 16,6 5-44-16,-6-5 53 0,6 5 1 0,-7-5-48 0,7 5 49 16,-7-6-50-16,7 6 52 0,0 0-49 0,-7-4 47 15,7 4-47-15,0 0 49 0,-8-5-48 16,8 5 47-16,0 0-47 0,-8-4 49 0,8 4-43 16,0 0 43-16,0 0-50 0,-8-4 43 0,8 4-42 0,0 0 52 15,0 0-46-15,0 0 46 0,-9-2-44 0,9 2 33 16,0 0-36-16,0 0 47 0,0 0-49 15,0 0 48-15,-8-4-47 0,8 4 41 0,0 0-44 0,0 0 50 16,0 0-51-16,0 0 48 0,0 0-41 0,0 0 39 16,0 0-49-16,0 0 44 0,0 0-61 0,0 0 33 15,-10-2-37-15,10 2-42 0,0 0-49 0,0 0-61 16,0 0-76-16,0 0-47 0,0 0-132 0,0 0-89 16,0 0-579-16,-9-2-737 0</inkml:trace>
  <inkml:trace contextRef="#ctx0" brushRef="#br0" timeOffset="64660.09">2141 5319 135 0,'0'0'229'0,"0"0"3"0,0 0-63 16,0 0 33-16,0 0-66 0,0 0 32 0,0 0-66 15,0 0 36-15,0 0-35 0,0 0 21 0,0 0-48 16,0 0 35-16,0 0-50 0,0 0 38 0,0 0-40 15,0 0 21-15,0 0-38 0,0 0 21 0,0 0-29 16,0 0 20-16,0 0-22 0,0 0 6 0,0-9 1 16,0 9 1-16,0 0 4 0,0 0 1 15,0 0-2-15,-3-9 6 0,3 9-8 0,0 0 3 0,-3-9 3 16,3 9-1-16,0 0-2 0,0-8-8 0,0 8-3 16,0 0-1-16,-2-11-6 0,2 11-3 0,0-9 1 15,0 9 5-15,0 0-7 0,-2-14 3 0,2 14 3 16,0-10-4-16,0 10 0 0,-1-12 0 0,1 12 6 15,0-10 8-15,0 10 4 0,-1-13-1 0,1 13-1 16,-2-13 0-16,2 13-2 0,-1-12 4 0,1 12 3 0,-1-13 3 16,1 13-2-16,-2-14-4 0,2 14 4 0,-3-12-1 15,3 12-8-15,-3-12-3 0,3 12 0 16,-5-14-7-16,5 14-2 0,-6-14-2 0,6 14-3 16,-5-13-1-16,3 4-3 0,-3 4 1 0,4-2 2 0,-4-3 0 15,1 4 0-15,0 0-14 0,-1-2 14 0,5 8-2 16,-6-11-6-16,2 4 5 0,-1 0 0 15,1 0-4-15,4 7-8 0,-10-10 14 0,10 10-11 0,-9-13 9 16,9 13-13-16,-9-7 11 0,9 7-11 0,-9-8 10 16,9 8-11-16,-9-10 9 0,9 10-12 0,-9-7 12 15,9 7-11-15,-9-9 9 0,9 9-8 0,-14-6 10 16,14 6-9-16,-8-6 5 0,8 6-10 0,-8-5 10 16,8 5-8-16,-12-6 11 0,12 6-16 0,-9-6 2 15,9 6 0-15,-12-4 11 0,12 4-13 0,-11-3 8 16,11 3-7-16,-9-3 8 0,9 3-10 0,-10-1 11 15,10 1-13-15,-13 0 12 0,13 0-13 0,0 0 15 16,-17-1-8-16,17 1 6 0,0 0-10 0,-15 1 11 16,15-1-12-16,0 0 11 0,-17 1-13 0,17-1 13 15,-10 3-13-15,10-3 13 0,-10 3-11 0,10-3 10 16,-8 4-14-16,8-4 16 0,-9 4-12 0,9-4 11 16,-10 6 0-16,10-6-2 0,-9 7-1 0,9-7 3 0,-9 6-4 15,9-6 2-15,-10 9 0 0,10-9 0 0,-9 9-2 16,9-9 1-16,-9 7 0 0,9-7-2 0,-11 10 2 15,11-10-2-15,-7 9 2 0,7-9-3 16,-9 10 3-16,9-10 2 0,-9 9-4 0,9-9 2 0,-7 10 0 16,7-10-1-16,-8 11-2 0,8-11 3 0,-8 9-1 15,8-9-3-15,-6 12 4 0,6-12-4 0,-8 10 5 16,8-10-7-16,-5 11 6 0,5-11 0 0,-5 13 0 16,5-13 1-16,-5 14-2 0,5-14 2 0,-3 13-9 15,3-13 10-15,-4 14-1 0,2-7-1 0,2-7 0 16,-4 15 2-16,4-15-2 0,-2 16 2 0,2-16-3 15,-2 17-2-15,2-8 3 0,-2-2 0 0,2-7 0 16,-2 18-2-16,1-10 3 0,1 1 0 0,0 1-2 16,0-10 2-16,-2 19-1 0,4-9-1 0,-2 0-1 15,0-1 2-15,0 1 1 0,1 1-7 0,1-3 7 16,-2 3 0-16,2-1 2 0,-2-2-5 0,0 2 3 16,2 0 0-16,-1 0 0 0,0-1-1 0,2 0-16 15,-2 2 20-15,1-3 0 0,1 2-2 0,-2-2-3 0,0 4 3 16,1-5 0-16,0 2 0 0,-2-9-5 15,3 15 6-15,-1-7-3 0,-2-8 2 0,3 13-1 16,-3-13 0-16,3 10 2 0,-3-10-5 0,2 10 4 0,-2-10-2 16,2 9 0-16,-2-9 3 0,2 7 0 0,-2-7 1 15,0 0-2-15,4 7 3 0,-4-7 0 0,0 0 2 16,0 0 0-16,1 8 0 0,-1-8 2 0,0 0-4 16,0 0 8-16,0 0-6 0,0 0 0 0,0 0-1 15,0 0-1-15,0 0 1 0,0 0-4 0,0 0 0 16,0 0 0-16,0 0-1 0,0 0 0 0,-5-8 1 15,5 8-4-15,-3-10 2 0,3 10 0 0,-2-9-2 16,2 9 2-16,-4-14 1 0,4 14 0 0,-5-12-2 16,5 12-2-16,-5-13 4 0,3 5-2 0,2 8 1 15,-4-14 1-15,1 6-1 0,1 1-2 0,0-2 3 16,0 2 0-16,0-3 1 0,-3 4-3 0,3-1 1 16,-1-2 1-16,3 9-8 0,-4-12 8 0,1 5-3 15,3 7 3-15,-3-14 0 0,3 14 0 0,-7-9-2 16,7 9 1-16,-2-10 2 0,2 10-5 0,-4-9 4 15,4 9 0-15,-4-6 1 0,4 6-6 0,0 0 5 0,-1-7-2 16,1 7-1-16,0 0 0 0,0 0-3 16,-5-10 2-16,5 10-7 0,0 0 3 0,0 0-1 0,0 0-5 15,0 0 9-15,0 0 0 0,0 0 2 0,0 0-4 16,0 0 4-16,-3 10 2 0,3-10 0 0,0 12-1 16,0-12-1-16,1 10 2 0,-1-10-1 0,2 13 3 15,-2-13-4-15,0 16 3 0,0-16-2 0,4 16 1 16,-4-16-3-16,1 13 4 0,0-3 1 0,-1-10-3 15,4 13 0-15,-4-3 1 0,0-10-2 0,5 12-1 16,-5-12 3-16,4 13 2 0,-4-13-4 0,1 11 2 16,-1-11-1-16,4 10 1 0,-4-10-3 0,5 8 2 15,-5-8 4-15,4 7-2 0,-4-7 0 0,5 4 0 16,-5-4 0-16,0 0-1 0,8 5 1 0,-8-5 0 16,0 0 0-16,12-1 0 0,-12 1 0 0,0 0 2 15,15-4-2-15,-15 4 0 0,11-6-2 0,-11 6 1 16,13-7 2-16,-13 7-2 0,9-10-1 0,-3 6-12 0,3 0 17 15,-5-2-2-15,2 2 1 0,0-2-1 16,2 0-1-16,-8 6-3 0,12-8 4 0,-12 8-2 16,8-7 0-16,-8 7 0 0,9-7 0 0,-9 7 0 15,7-7 0-15,-7 7 0 0,8-4 0 0,-8 4 0 0,5-6-8 16,-5 6-17-16,6-3-27 0,-6 3-39 0,0 0-35 16,8-4-35-16,-8 4-40 0,0 0-59 15,0 0-7-15,0 0-90 0,10 1-25 0,-10-1-401 0,0 0-302 16</inkml:trace>
  <inkml:trace contextRef="#ctx0" brushRef="#br0" timeOffset="65452.97">1928 5406 20 0,'0'0'289'0,"0"0"-3"0,0 0-86 16,0 0 27-16,0 0-60 0,0 0 33 15,-1-8-62-15,1 8 31 0,0 0-38 0,0 0 15 0,0 0-30 16,0 0 19-16,0 0-33 0,-5-6 2 0,5 6-18 16,0 0-1-16,0 0-8 0,0 0-9 0,0 0 0 15,0 0-10-15,0 0 9 0,0 0-14 0,0 0 2 16,0 0-8-16,0 0 1 0,0 0-14 0,0 0 1 16,0 0-12-16,-8 6 9 0,8-6-14 0,0 0 10 15,-2 10-9-15,2-10 1 0,-2 11-8 0,2-11 5 16,0 10-12-16,0-10 7 0,0 14-10 0,0-14 10 15,0 14-9-15,0-14 4 0,0 16-16 0,0-16 15 16,0 15 5-16,0-15-4 0,0 14-1 0,0-14-1 16,2 14 0-16,-2-14-2 0,2 13-1 0,-2-13 3 15,0 15 0-15,0-15-3 0,1 13 2 0,-1-13-1 16,2 10-6-16,-2-10 4 0,1 10 4 0,-1-10-1 16,0 12-1-16,0-12-1 0,0 7 3 0,0-7-5 0,0 0 1 15,0 10 3-15,0-10 1 0,0 0-3 16,0 0 3-16,4 9 4 0,-4-9-5 0,0 0 4 15,0 0 3-15,0 0 2 0,0 0 1 0,0 10 1 16,0-10 4-16,0 0-1 0,0 0 3 0,0 0-3 0,0 0 1 16,0 0-1-16,0 0-3 0,0 0 0 0,0 0-6 15,0 0 2-15,0 0-4 0,0 0 0 16,0 0-3-16,-4-10 3 0,4 10-2 0,0 0-8 0,0-9 10 16,0 9-4-16,-1-10 0 0,1 10-2 0,-2-11-1 15,2 11-10-15,-3-12 13 0,3 12-15 0,-2-16 16 16,1 6-11-16,0 2 14 0,1 8-19 15,-3-15 15-15,2 6-6 0,1 9 12 0,-2-15-14 0,0 7 11 16,2 8-10-16,-1-15 6 0,-3 8-6 0,4 7 10 16,0-15-11-16,0 15 11 0,-3-12-12 0,3 12 13 15,-1-14-12-15,1 14 9 0,-1-10-13 0,1 10 15 16,-2-13-10-16,2 13 9 0,0 0-10 0,-1-8 9 16,1 8-10-16,1-9 13 0,-1 9-14 0,0 0 11 15,-1-9-10-15,1 9 10 0,0 0-11 0,0 0-2 16,-1-10 12-16,1 10-21 0,0 0-10 0,0 0-27 15,0 0-18-15,0 0-27 0,0 0-34 0,0 0-52 16,0 0-34-16,0 0-127 0,0 0-472 0,0 0-352 16</inkml:trace>
  <inkml:trace contextRef="#ctx0" brushRef="#br0" timeOffset="121914.72">13664 7996 259 0,'0'0'341'0,"0"0"-44"0,-1-9-41 15,1 9-27-15,0 0-12 0,0-10-32 0,0 10 19 16,0 0-51-16,0-12-8 0,0 12-11 0,0 0-8 16,0-10 40-16,0 10-48 0,0 0 45 0,0 0-54 15,0-8 38-15,0 8-58 0,0 0 38 0,0 0-60 16,0 0 31-16,0 0-56 0,0 0 36 0,0 0-56 16,0 0 40-16,0 0-51 0,0 0 38 0,-8 8-51 15,8-8 44-15,-4 15-52 0,2-6 43 0,-1-1-44 16,0 4 40-16,1-3-49 0,-1 5 58 0,1-4-61 15,0 3 49-15,1-2-50 0,1 0 51 0,-1-1-49 16,-1 3 49-16,2-3-9 0,2 0-5 0,-1 0-4 0,-1 0 0 16,3-1-4-16,-3 1-1 0,4-2-1 0,-1 0-3 15,0 0 1-15,2-1-3 0,-5-7 3 16,9 7-4-16,-9-7-2 0,13 8 5 0,-13-8-5 0,10 1-1 16,-10-1 1-16,17 0 3 0,-17 0-4 0,13-3 0 15,-13 3 1-15,17-9 2 0,-10 5-2 0,2 1 3 16,0-4 1-16,-3-2 2 0,3 2-44 0,-4-2 53 15,4 0-44-15,-4 2 53 0,0-6-46 0,0 3 48 16,1 0-48-16,-4-1 54 0,2-1-54 0,0 0 49 16,-2 2-47-16,2-2 51 0,-4 2-50 0,3 3 48 15,-2-5-50-15,0 3 49 0,-1 2-47 0,0 7 47 16,2-15-50-16,-2 15 47 0,1-14-50 0,-1 14 41 16,1-10-73-16,-1 10 3 0,0 0-95 0,0-13 6 15,0 13-62-15,0 0-49 0,0 0-72 0,0 0-127 16,0 0-254-16,0 0-218 0</inkml:trace>
  <inkml:trace contextRef="#ctx0" brushRef="#br0" timeOffset="122609.62">14036 8000 417 0,'0'0'430'0,"0"0"-30"0,0 0-93 0,0 0-7 0,0 0-91 15,0 0 8-15,0 0-95 0,0 0 24 0,7 5-62 16,-7-5 35-16,0 11-66 0,0-11 40 0,-3 16-59 16,-1-7 41-16,4 3-12 0,-3-2-13 0,3 4-11 15,-3-2-2-15,0 1-10 0,3-1-6 0,-2 0-6 16,0 0 0-16,2-1-3 0,-1 0-4 0,1 0 14 16,-1-1-17-16,1-1-2 0,-2 0-2 0,2-9 0 15,0 13 1-15,0-13 5 0,0 16-2 0,0-16 5 16,-2 10 5-16,2-10 4 0,0 0 6 0,-2 7 0 15,2-7 1-15,0 0-7 0,0 0-7 0,0 0 5 16,4-6-11-16,-4 6 1 0,4-11-1 0,-4 11 3 16,6-16-5-16,-2 9 1 0,-1-2 3 0,2 0 2 0,-1-1 6 15,0 3-1-15,0-3-39 0,1 1 51 16,1 0-50-16,-2 3 53 0,1 0-47 0,-1-2 41 0,0 2-45 16,-4 6 43-16,7-8-47 0,-7 8 58 0,10-6-57 15,-10 6 51-15,9-2-46 0,-9 2 50 0,11 2-9 16,-11-2-2-16,10 6-4 0,-10-6-4 0,7 7 0 15,-3 0-5-15,-4-7 1 0,8 10-1 16,-3-1 0-16,-2-3-3 0,-1 2-3 0,-2-8 3 0,4 12 0 16,-4-12-3-16,5 13 1 0,-5-13 2 0,4 9-4 15,-4-9 4-15,4 10 1 0,-4-10 6 0,0 0-2 16,1 7 0-16,-1-7 5 0,0 0-5 0,0 0-4 16,0 0-2-16,0 0-3 0,0 0-1 0,0 0 1 15,10-7-3-15,-10 7 2 0,4-13-1 0,-4 13 2 16,5-13-45-16,-1 3 51 0,-1 2-47 0,0-2 54 15,0 0-49-15,1 1 54 0,2-1-48 0,-2 2 47 16,1 0-47-16,-1 2 46 0,0-2-46 0,0 2 46 16,-4 6-44-16,11-10 43 0,-11 10-42 0,9-9 46 0,-9 9-47 15,9-5 47-15,-9 5-44 0,12-1 54 16,-12 1-54-16,0 0 49 0,15 0-46 0,-15 0 47 16,13 6-46-16,-13-6 46 0,11 9-42 0,-7-4 42 15,1 3-46-15,-1-1 45 0,2 2-45 0,-1 0 45 0,-2-1-47 16,1 5 48-16,-3-4-6 0,3 3-3 15,-3-2-12-15,1 1-9 0,0-1-10 0,-2 2-13 16,0-1-31-16,0-3-30 0,0 2-41 0,0 0-58 0,0-10-25 16,-2 17-42-16,-1-9-66 0,1 2-451 0,0-6-288 15</inkml:trace>
  <inkml:trace contextRef="#ctx0" brushRef="#br0" timeOffset="123980.45">11693 8116 298 0,'0'0'275'0,"0"0"-35"0,3-8-22 0,-3 8-2 0,0 0-38 16,2-10-14-16,-2 10-14 0,0 0-16 0,2-13 6 15,-2 13-22-15,0 0 26 0,0-8-48 0,0 8-4 16,0 0-9-16,0-14-7 0,0 14 14 0,-4-7 0 15,4 7 1-15,0-9-7 0,0 9 1 0,-3-8 6 16,3 8-4-16,-3-10-7 0,3 10-8 0,-4-7-5 16,4 7-10-16,-5-7-11 0,5 7-5 0,-7-7-7 15,7 7-7-15,-9-3-9 0,9 3 35 0,0 0-51 0,-14-3 41 16,14 3-53-16,-11 6 45 0,4-2-48 0,1 2 41 16,-3 4-48-16,3-4 46 0,0 1-52 15,2 3 50-15,-2-1-49 0,0 1 54 0,3 0-13 16,-2-1-1-16,1 1-6 0,4-1-5 0,0-9-2 0,-5 17-1 15,5-17-11-15,0 14-14 0,0-14-2 0,1 15-17 16,-1-15-9-16,4 9 11 0,-4-9 6 0,9 8-7 16,-9-8-4-16,9 6-38 0,-9-6 56 0,0 0-36 15,15-4 53-15,-15 4-38 0,12-6 55 0,-12 6-48 16,10-8 52-16,-10 8-42 0,9-10 47 0,-9 10-46 16,9-11 50-16,-9 11-29 0,8-13 32 0,-5 4-49 15,-3 9 50-15,6-10-45 0,-6 10 53 0,4-10-45 16,-4 10 43-16,2-7-44 0,-2 7 46 0,0 0-51 15,5-9 44-15,-5 9-42 0,0 0 43 0,0 0-47 16,0 0 47-16,4 10-45 0,-4-10 46 0,0 12-47 16,0-12 48-16,3 13-50 0,-1-6 50 0,-2-7-50 15,2 16 47-15,1-7-5 0,-3-9 2 0,3 14-7 16,-3-5-5-16,0-9-5 0,7 11-63 0,-7-11 35 16,3 9-76-16,2-3 12 0,-5-6-50 0,8 5-1 15,-8-5-35-15,0 0-16 0,10 3-18 0,-10-3-24 16,8-5 4-16,-8 5 15 0,6-9 4 0,-6 9 16 0,9-9 14 15,-9 9 33-15,5-14 84 0,1 7 4 0,-6 7 104 16,3-15-20-16,1 8 67 0,-3-1-15 0,1 0 62 16,0-2-24-16,1 3 23 0,-3 7-3 0,5-15 8 15,-5 15 13-15,2-13-12 0,-2 13-11 0,3-10-8 16,-3 10-19-16,0 0-20 0,2-10-20 0,-2 10-16 16,0 0-1-16,0 0 0 0,0 0-4 0,11 3 4 15,-11-3-16-15,2 7-2 0,-2-7 39 0,4 13-59 16,-4-13 48-16,5 14-59 0,-2-6 43 0,-3-8-51 15,2 14 43-15,1-4-49 0,-3-10 43 0,4 15-50 16,-4-15 54-16,2 14-52 0,-2-14 47 0,3 10-51 16,-3-10 53-16,2 12-50 0,-2-12 53 0,0 0-41 15,3 9 42-15,-3-9-47 0,0 0 48 0,0 0-52 16,0 0 52-16,0 0-58 0,0 0 48 0,0 0-52 16,0 0 48-16,6-9-47 0,-6 9 50 0,3-10-49 15,-3 10 51-15,4-13-53 0,-2 4 6 0,0 0 3 16,1 2 4-16,0-4-1 0,2 1 3 0,-1 2 18 15,1-1-20-15,1 1 1 0,-2-2-5 0,1 0-18 0,3 7-23 16,-4-4-26-16,3-1-18 0,-1 1-37 0,1 1-35 16,0 2-115-16,-1-2-92 0,0 0-175 0,-6 6-72 15</inkml:trace>
  <inkml:trace contextRef="#ctx0" brushRef="#br0" timeOffset="124782.31">12010 8011 438 0,'0'0'423'0,"0"0"-41"16,0 0-93-16,-8 4-51 0,8-4-45 0,0 0-42 16,-3 9 10-16,3-9-68 0,-3 10 11 0,3-10-51 15,0 13 22-15,0-13-44 0,0 16 23 0,0-4-41 16,0-3 27-16,-4 1-39 0,8 1 30 0,-4-2-39 16,0 2 35-16,0-1-33 0,-4 0 29 0,8 0-36 0,-4-10 35 15,0 15-30-15,0-15 54 0,0 13-25 16,0-13 55-16,0 10 13 0,0-10 12 0,0 8 16 15,0-8 16-15,0 0 4 0,0 9-8 0,0-9-63 0,0 0 38 16,0 0-66-16,0 0 40 0,0 0-59 0,0 0 39 16,0-14-54-16,0 14 41 0,0-10-52 0,0 10 45 15,3-13-53-15,0 3 47 0,-1 2-50 16,-2 8 49-16,6-16-56 0,-4 9 46 0,3-3-68 0,0 3 19 16,1 0-83-16,-1-2 16 0,-2 1-70 0,6 2 24 15,-5-2-39-15,2 4 10 0,1-2-4 0,0 0-3 16,-7 6 23-16,12-6 1 0,-12 6 39 0,11-9 5 15,-11 9 34-15,11-5-1 0,-11 5 19 0,6-3 31 16,-6 3 38-16,0 0 26 0,11-4 20 0,-11 4 29 16,0 0-14-16,0 0 42 0,5 5-48 0,-5-5 40 15,2 8-40-15,-2-8 46 0,0 14-52 0,0-5 45 16,-2 1-66-16,2-1 40 0,0 1-16 0,0-1-13 16,2 3-11-16,-1-2-1 0,0 2-11 0,3 0-8 15,-3-1-2-15,2-3-4 0,1 3 1 0,-2-1-4 16,3-3 1-16,0 0 1 0,2-3-4 0,-3 2 1 15,-4-6 2-15,11 7-2 0,-11-7 6 0,13 3-5 16,-13-3 4-16,9-4 6 0,-9 4 4 0,13-8 6 0,-6 3 9 16,-3-1 10-16,2 0-2 0,1-4 16 15,-3 4 15-15,-2 0-44 0,3-4 56 0,-2 2-45 16,-1 0 60-16,1 1-39 0,0-1 57 0,-3 8-52 0,1-11 38 16,-1 11-54-16,5-11 34 0,-5 11-59 0,4-8 36 15,-4 8-52-15,0 0 28 0,4-7-45 0,-4 7 44 16,0 0-48-16,5 9 45 0,-5-9-54 0,2 17 48 15,-1-7-51-15,1 2 47 0,-1 1-48 0,3 4 46 16,-1 2-46-16,-1 1 42 0,2 3-4 0,-1-1-3 16,-2 1-4-16,5 1-3 0,-2 0 1 0,-1 4-46 15,2-4 51-15,-3 0-48 0,-1 2 44 0,2-3-43 16,0 4 46-16,-1-3-42 0,-2 0 46 0,0-2-46 16,0 1 48-16,0-4-43 0,-2 1 49 0,-1-1-47 15,-1 1 53-15,-1-2-41 0,-1-4 46 0,-3 4-45 16,1-7 60-16,-1 3-45 0,-2-3 9 0,-2 1 4 15,3-5 10-15,-3-1-4 0,-1 3 1 0,0-7-4 16,2 2 2-16,-1-2 7 0,-3-2-9 0,3 0 1 0,0-3 4 16,-2 0-4-16,2 3 1 0,-2-6 1 0,5 1-2 15,-2 0-2-15,2 3-12 0,-3-3-3 16,4 0 0-16,1 0-11 0,2 0-21 0,-4 2-66 16,10 3-34-16,-8-6-138 0,8 6-52 0,-10-6-108 0,10 6-91 15,-9-8-155-15,9 8-272 0,0 0-517 16</inkml:trace>
  <inkml:trace contextRef="#ctx0" brushRef="#br0" timeOffset="154944.76">13865 9715 431 0,'0'0'412'0,"0"0"-93"0,0 0 6 0,0 0-89 0,0 0-31 15,0 0-31-15,0 0-26 0,0 0-24 0,0 0-16 16,-1-9-8-16,1 9-10 0,0 0-6 0,0 0-3 16,0 0 2-16,0 0-10 0,0 0-12 0,0 0-4 15,0 0-4-15,0 0-6 0,0 0-3 16,0 0 0-16,0 0-2 0,0 0-3 0,0 0-5 0,0 0 0 16,0 0-4-16,0 0 7 0,0 0-6 0,0 0-2 15,0 0 7-15,0 0-2 0,0 0 1 0,0 0 5 16,0 0 10-16,0 0-5 0,0 0 17 0,0 0 12 15,0 0-6-15,7-5 0 0,-7 5 0 0,0 0 5 16,0 0-2-16,0 0-1 0,0 0-1 0,0 0 0 16,0 0 2-16,0 0-5 0,0 0-2 0,6-5-3 0,-6 5-6 15,0 0-4-15,0 0-3 0,0 0-4 16,0 0-7-16,0 0-1 0,0 0-3 0,0 0-5 16,0 0-1-16,0 0-5 0,0 0-6 0,0 0-6 0,0 0 3 15,0 0-8-15,0 0-1 0,0 0 0 16,7 6 3-16,-7-6 10 0,0 0-9 0,0 13 7 15,0-13-8-15,2 10 4 0,-2-10 0 0,2 14-40 16,-2-14 48-16,0 15-45 0,0-15 48 0,1 15-37 0,-1-15 40 16,1 14-47-16,-1-14 47 0,1 16-47 0,-1-16 52 15,3 15-53-15,-3-15 48 0,1 14-48 16,-1-14 47-16,2 11-44 0,-2-11 43 0,1 11-43 0,-1-11 43 16,4 10-46-16,-4-10 53 0,5 10-48 0,-5-10 57 15,6 7-44-15,-6-7 55 0,9 3-45 0,-9-3 42 16,22 0-49-16,-7-1 41 0,2-5-48 0,2 3 49 15,3-3-55-15,2-3 42 0,0 2-46 0,6-5 51 16,0 2-51-16,-2-1 46 0,2 0-42 0,-2-2 35 16,3 2-42-16,-2-2 45 0,2 0-48 0,-3 0 48 15,1 2-6-15,-2-1 1 0,-3 2-11 0,-1 1 9 16,-3-3-25-16,0 5 42 0,-5 0 5 0,2-1-4 16,-2 0 12-16,-1 5 1 0,-3-2 0 0,1 0 0 15,-3-1-4-15,0 2 1 0,0 2-1 0,-2-2-3 16,-7 4-5-16,14-6-4 0,-14 6-5 0,12-7-9 15,-12 7 0-15,11-5 2 0,-11 5-6 0,7-4 0 16,-7 4-4-16,0 0-1 0,13-4-2 0,-13 4-6 0,0 0 6 16,8-3-4-16,-8 3 1 0,0 0 0 0,0 0-8 15,9-3 2-15,-9 3 8 0,0 0-5 16,0 0 3-16,6-5-3 0,-6 5 0 0,0 0 0 0,0 0-7 16,0 0 7-16,0 0 0 0,0 0-1 0,0 0-2 15,0 0 0-15,11-4 3 0,-11 4 1 16,0 0 0-16,0 0-3 0,0 0 1 0,0 0 0 0,0 0-15 15,0 0 16-15,0 0 1 0,0 0 3 0,0 0-3 16,0 0-3-16,0 0-1 0,0 0 2 0,0 0 0 16,0 0 1-16,0 0 0 0,0 0 1 0,0 0-4 15,0 0-2-15,0 0-2 0,0 0 7 0,0 0-3 16,0 0 4-16,0 0-2 0,6-3 0 0,-6 3 2 16,0 0-20-16,0 0-4 0,0 0 9 0,0 0-38 15,0 0-17-15,0 0-35 0,0 0-30 0,0 0-39 16,0 0-35-16,0 0-32 0,0 0-68 0,0 0-18 15,0 0-92-15,0 0-38 0,0 0-110 0,-8 3-399 16,8-3-552-16</inkml:trace>
  <inkml:trace contextRef="#ctx0" brushRef="#br0" timeOffset="156171.07">13797 10505 120 0,'0'0'410'0,"0"0"-61"0,4-6-67 0,-4 6-22 0,0 0-11 15,0 0-11-15,1-12-27 0,-1 12-26 0,0 0-23 16,2-10-8-16,-2 10-7 0,0 0-9 0,2-7 1 16,-2 7-13-16,0 0-7 0,1-9-1 15,-1 9-1-15,0 0-6 0,0 0 0 0,3-6-12 0,-3 6-8 16,0 0-8-16,0 0-11 0,0 0-9 0,0 0-6 15,0 0-5-15,0 0-12 0,0 0-5 0,0 0-8 16,0 0-8-16,0 0-1 0,0 0-5 0,0 0-1 16,0 0-5-16,0 0-1 0,0 0 4 0,0 0 5 15,0 0 15-15,1 10 3 0,-1-10 1 0,-3 12 5 16,3-12 3-16,-1 13-3 0,-1-4-5 0,-1-2-1 16,3 2 3-16,-1 0 3 0,-3-1-1 0,4 0-8 15,-1 1-4-15,-1 1-4 0,1 0-3 0,1-10-4 16,-3 16-5-16,2-7 2 0,0 0-2 0,1-9-4 0,-1 13 4 15,1-13-5-15,-2 16 1 0,2-16-5 16,0 12 4-16,0-12 5 0,0 10 10 0,0-10 19 16,3 7-33-16,-3-7 53 0,6 9-40 0,-6-9 52 15,11 3-47-15,-11-3 56 0,16-2-50 0,-3 1 40 0,0-4-43 16,2 1 39-16,3 0-48 0,0-1 41 0,4-3-41 16,0 0 32-16,-1 2-38 0,2-4 35 15,4 0-41-15,-4 3 31 0,1-3-35 0,-1 0 10 0,7 0-12 16,-6 0 33-16,0 1-39 0,2-3 33 0,-3 4-28 15,1-1 18-15,-2 0-26 0,-1-1 34 0,0 3-33 16,-3-2 32-16,-3 2-31 0,4 4 29 0,-6-4-32 16,4 0 35-16,-5 1-30 0,1 3 29 0,-1-3-30 15,-2 4 26-15,-1-2-27 0,1 0 27 0,-3 1-28 16,3 0 26-16,-10 3-29 0,12-3 26 0,-12 3-23 16,12-6 8-16,-12 6-7 0,10-4 27 0,-10 4-29 15,9-2 26-15,-9 2-21 0,7-5 15 0,-7 5-20 16,0 0 27-16,10-3-27 0,-10 3 25 0,0 0-23 0,0 0 20 15,8-3-25-15,-8 3 28 0,0 0-27 16,0 0 27-16,0 0-24 0,0 0 20 0,10-1-23 16,-10 1 28-16,0 0-30 0,0 0 27 0,0 0-25 15,0 0 27-15,0 0-30 0,0 0 20 0,6-4-19 0,-6 4 22 16,0 0-27-16,0 0 27 0,0 0-28 16,0 0 17-16,0 0-28 0,0 0-30 0,0 0-112 15,0 0-1-15,0 0-61 0,0 0-65 0,0 0-69 0,-2 6-80 16,2-6-101-16,0 0-614 0,-8 10-778 0</inkml:trace>
  <inkml:trace contextRef="#ctx0" brushRef="#br0" timeOffset="157376.57">13788 12245 54 0,'0'0'595'0,"0"0"-164"0,0 0 7 16,0 0-80-16,0 0 44 0,5-7-106 15,-5 7 9-15,0 0-95 0,0 0 17 0,0 0-80 0,0 0 36 16,0 0-71-16,0 0 42 0,0 0-42 0,4 7 66 16,-4-7-45-16,0 0 45 0,4 9-34 0,-4-9 32 15,0 10-61-15,0-10 5 0,0 13-5 0,0-13 10 16,0 17-9-16,-4-7-7 0,4 0-2 0,0 2-12 16,-3 0-19-16,2 2 18 0,-3 1 6 0,3-2-13 15,-2 2-1-15,1-4-15 0,-1 2-3 0,-1 0-13 16,3-3-4-16,0 0-6 0,-2-1-4 0,2 0-3 15,0-2 12-15,1-7-3 0,0 16 5 0,0-16 0 16,1 12 3-16,-1-12-6 0,8 9-5 0,-8-9-4 16,11 2-14-16,-11-2 2 0,18-2-4 0,-4-2-3 15,2-1-6-15,0-3-1 0,3 1-4 0,3-3-1 16,2-1 0-16,2-3-3 0,-4 1 5 0,7 1 5 16,-2-4 5-16,2 3 6 0,3-1 10 0,-2 0 2 15,0 0 8-15,1 0-29 0,0 1 45 0,-1-3-27 16,1 4 39-16,0-2-33 0,-2 1 35 0,-1 1-30 15,0 1 27-15,-2 2-22 0,-2-1 24 0,-3 1-15 0,0 2 1 16,-2-1-4-16,-2 3 4 0,0-1-7 0,-2 1-18 16,-2 3-37-16,-2-4 0 0,0 0 0 15,0 5 0-15,-1-2 0 0,-10 3 0 0,13-4 0 0,-13 4 0 16,15-3 0-16,-15 3 0 0,11-5 0 0,-11 5 0 16,10-1 0-16,-10 1 0 0,0 0 0 0,11-4 0 15,-11 4 0-15,0 0 0 0,0 0 0 0,12-2 0 16,-12 2 0-16,0 0 0 0,0 0 0 0,0 0 0 15,0 0 0-15,14 0 0 0,-14 0 0 0,0 0 0 16,0 0 0-16,0 0 0 0,0 0-208 0,8 3-39 0,-8-3-67 16,0 0-73-16,0 0-64 0,2 10-23 15,-2-10-141-15,-4 8-28 0,4-8-127 0,-6 14-523 16,-1-7-895-16</inkml:trace>
  <inkml:trace contextRef="#ctx0" brushRef="#br0" timeOffset="158711.32">13898 14814 238 0,'0'0'435'16,"0"0"-91"-16,-1-9-40 0,1 9-27 0,0 0 5 0,-3-8-10 15,3 8-17-15,0 0-25 0,0 0-20 16,-3-10-20-16,3 10-9 0,0 0-19 0,0 0 0 16,0 0-12-16,-2-7 0 0,2 7-4 0,0 0-5 0,0 0-4 15,0 0-3-15,0 0-52 0,0 0 47 0,0 0-48 16,0 0 58-16,0 0-50 0,0 0 58 15,0 0-62-15,0 0 15 0,0 0-21 0,0 0 32 16,0 0-47-16,0 0 22 0,0 0-21 0,0 0 33 0,0 0-24 16,-5 6 11-16,5-6-22 0,-2 11 11 0,2-11-7 15,0 13-1-15,0-13-14 0,-2 14-2 0,2-14-18 16,-3 14-5-16,3-6 0 0,0-8-1 0,0 16 0 16,-2-7-5-16,2-9-3 0,0 14-2 0,0-14-3 15,0 16-4-15,0-16-3 0,0 13 8 0,0-13-10 16,0 12-3-16,0-12 1 0,2 14-1 0,-2-14-2 15,0 12 4-15,0-12-1 0,2 7-1 0,-2-7 0 16,3 9 2-16,-3-9-3 0,7 3 1 0,-7-3 3 16,9 3-1-16,-9-3 0 0,20-5-2 0,-10 1 1 15,7-2-2-15,4-1 8 0,4 0-5 0,5-6 0 16,2 1-1-16,4-1 2 0,4-4-3 0,0 1 10 16,-1 1 7-16,2-2 9 0,-1 3-6 0,-2-1 1 0,-4 1-3 15,0 1 4-15,-3 2 6 0,1-3 4 0,1 5 4 16,-9-1 0-16,-2 2 0 0,2 0 1 15,-7 2 5-15,1-1 1 0,-4 1 5 0,0 3-6 16,-3 0 6-16,1-1-4 0,-3 2 0 0,0-2-10 0,-3 0-1 16,-6 4-7-16,14-4-6 0,-14 4-4 0,13-3-1 15,-13 3-2-15,11-3-3 0,-11 3 0 0,0 0-1 16,13-3-2-16,-13 3-2 0,0 0 3 0,13 0-7 16,-13 0 3-16,0 0-3 0,11 0 2 0,-11 0-3 15,0 0 4-15,0 0-3 0,13 1-3 0,-13-1 0 16,0 0-2-16,0 0-4 0,10 2-2 0,-10-2-2 15,0 0-31-15,0 0-75 0,0 0-74 0,0 0-58 16,0 0-152-16,0 0-84 0,7 3-164 0,-7-3-199 16,0 0-573-16,-7 3-1026 0</inkml:trace>
  <inkml:trace contextRef="#ctx0" brushRef="#br0" timeOffset="186088.66">429 10142 141 0,'-1'-10'497'0,"1"10"-59"16,0 0-92-16,0-12-45 0,0 12-64 0,0 0-36 15,-3-8-60-15,3 8-15 0,0 0-22 0,0 0-6 16,0 0-5-16,3 13-8 0,-2-4 6 0,-1 3 2 16,1 2 0-16,-1 3-18 0,2 3 2 0,0 3 0 15,-2 1 16-15,1 3-26 0,1 1 12 0,-2-2-25 16,2 5 11-16,-2 0-22 0,0 0 19 0,0-1-21 16,0-5 18-16,0 6-24 0,-2-3 17 0,2-4-31 15,-2 0 27-15,2 0-26 0,-1-2 25 0,1-3-22 0,0 0 21 16,-2-3-23-16,2-1 22 0,0-1-19 15,-1-3 21-15,0 1-18 0,1-2 23 0,0-1-19 16,0-9 24-16,-1 13-24 0,1-13 18 0,-1 13-32 16,1-13 22-16,0 0-32 0,-6 6 20 0,6-6-28 0,0 0 23 15,0 0-29-15,-10-6 20 0,10 6-21 0,-4-16 20 16,2 6-23-16,-2-1 24 0,2-3-20 0,0-2 17 16,-3-4-28-16,0 1 28 0,1-2-23 0,0-3 24 15,1 2-26-15,0-3 27 0,-1 1-24 0,2 1 24 16,-1-4-28-16,0 3 28 0,3 0-29 0,-2 2 24 15,1-3-21-15,1 2 24 0,0 1-24 0,0 5 24 16,1-5-22-16,1 1 21 0,-2 3-22 0,3 1 26 16,1-2-9-16,-1 0 0 0,3 5-1 0,-1-1-1 15,1-1-5-15,1 6 5 0,-1-3-3 0,2 3-2 16,1 1 4-16,-2-1 0 0,2 3-1 0,-1-1-4 16,3 3 3-16,-3 0-1 0,5-1-4 0,-4 3 5 15,1 2-2-15,-1 0-5 0,-9 1-13 0,18-3-17 16,-18 3-23-16,19 3-29 0,-10-1-44 0,-1-1-20 15,2 3-44-15,0 2-30 0,-3 2-32 0,-1-2-96 16,0 3-13-16,2 1-69 0,-4-1-333 0,-1-2-284 16</inkml:trace>
  <inkml:trace contextRef="#ctx0" brushRef="#br0" timeOffset="186308.35">489 10532 35 0,'-9'8'624'0,"4"1"-141"0,0-2-67 16,0-2-33-16,1 1-67 0,4-6-49 0,-8 10-48 16,8-10-20-16,-5 6-34 0,5-6-5 0,0 0-50 15,-6 10 5-15,6-10-11 0,0 0 28 0,0 0-22 16,0 0 9-16,0 0-35 0,11 0 4 0,-11 0-36 16,13-6 8-16,-13 6-33 0,16-7 19 0,-5 4-34 15,-2-4-19-15,1 2-73 0,1 1-46 0,-1-1-65 16,2 0-67-16,0 0-67 0,-1 1-113 0,2 0-472 15,-1 0-480-15</inkml:trace>
  <inkml:trace contextRef="#ctx0" brushRef="#br0" timeOffset="186870.81">835 10818 435 0,'0'0'435'0,"0"0"-12"0,0 0-45 15,0 0-58-15,0 0-13 0,0 0-54 0,4-8-13 16,-4 8-35-16,0 0 8 0,-5-7-36 0,5 7 6 16,0 0-40-16,-9-9 4 0,9 9-52 0,-10-4 3 15,10 4-41-15,0 0 5 0,-14-3-33 0,14 3 9 16,-12 6-24-16,12-6 13 0,-12 7-27 0,5-3 17 16,1 2-25-16,-4 2 17 0,7-1-39 0,-2 0 16 0,0 3-30 15,2-1 15-15,-2-3-28 0,1 2 21 16,2 0 2-16,2-8-31 0,-4 14 39 0,4-5-1 15,0-9 3-15,4 15 7 0,-4-15-1 0,2 15 7 16,2-9 1-16,-1 2 1 0,-1 1 4 0,-2-9 0 16,9 10 2-16,-5 0-1 0,2-2 2 0,-1-2 0 0,-2 2 0 15,1 1 4-15,-1-3-2 0,2 0 3 16,-4 2-1-16,3 0 10 0,-4-8 9 0,1 14 13 0,-1-14 8 16,0 15 3-16,0-15 1 0,-3 16 7 0,1-9 6 15,2-7 2-15,-8 13 4 0,3-7 2 0,2 0-7 16,-5-2 0-16,8-4-2 0,-12 7-9 15,12-7-1-15,-14 5-5 0,14-5-5 0,-14 1-10 0,14-1-5 16,-13 0-5-16,13 0-8 0,-15-3-18 0,15 3-27 16,-12-3-30-16,12 3-47 0,-7-6-47 0,7 6-41 15,-9-7-41-15,9 7-49 0,-3-13-77 0,3 13-45 16,3-13-493-16,-3 13-470 0</inkml:trace>
  <inkml:trace contextRef="#ctx0" brushRef="#br0" timeOffset="187239.65">984 10832 492 0,'0'0'441'15,"0"0"-65"-15,0 0-41 0,1 12-40 0,-1-12-54 0,0 11-30 16,0-11-48-16,1 16-15 0,-1-6-29 15,0-2-14-15,1 2-14 0,1 0-23 0,-1-1-5 16,0 1-10-16,1 0-43 0,0 2 32 0,1-5-8 0,-1 5-5 16,2-4-13-16,-1 0 4 0,-1 0-4 0,2-1 0 15,-4-7-4-15,4 10 0 0,-4-10-2 0,10 12-2 16,-10-12 3-16,8 6 3 0,-8-6-1 0,0 0 1 16,10 2 5-16,-10-2 5 0,9-5 6 0,-9 5 8 15,6-11 3-15,-6 11-3 0,7-10-5 0,-7 10 17 16,4-13-15-16,-4 13 15 0,7-12-28 0,-7 12 15 15,1-15-21-15,-1 15 16 0,3-14-30 0,-3 14 20 16,0-15-21-16,0 15 9 0,3-10-43 0,-3 10-18 16,0-14-49-16,0 14-39 0,1-6-55 0,-1 6-102 15,0 0-37-15,0-10-108 0,0 10-318 0,0 0-272 0</inkml:trace>
  <inkml:trace contextRef="#ctx0" brushRef="#br0" timeOffset="187841.27">1222 10861 371 0,'0'0'536'0,"0"0"-95"0,0 0-81 0,0 0-62 16,0 0-44-16,0 0-44 0,3 6-19 0,-3-6-23 15,1 13-13-15,-1-13-35 0,2 10-6 0,-2-10-15 16,1 16-11-16,-1-16-17 0,0 19-11 0,1-10-9 15,-1-1-12-15,1 4-5 0,0-5-9 0,-1 2-5 16,0-9-4-16,2 17-3 0,-2-17-4 0,3 14-4 16,-3-14-6-16,2 11 4 0,-2-11-3 0,2 10-4 15,-2-10 1-15,0 0-2 0,2 10 5 0,-2-10-5 16,0 0 8-16,0 0-4 0,9-7 0 0,-9 7-5 16,4-11 2-16,-4 11 0 0,5-13-4 0,-1 5 8 15,-3 0-15-15,3 2 12 0,-4 6-7 0,5-15 11 16,-5 15-11-16,5-13 10 0,-5 13-14 0,4-11 13 15,-4 11-8-15,5-6 9 0,-5 6-12 0,0 0 20 16,0 0-10-16,0 0 16 0,13 0-6 0,-13 0-1 16,5 8 1-16,-5-8-1 0,5 9-6 0,-5-9-9 15,5 12 14-15,-5-12-1 0,4 16 0 0,-4-16 0 0,5 8-7 16,-5-8 3-16,3 13 9 0,-3-13-5 16,0 0 0-16,4 9 2 0,-4-9 4 0,0 0 3 0,3 6-4 15,-3-6 3-15,0 0-7 0,0 0-3 0,0 0-5 16,3-6 2-16,-3 6-2 0,5-9 3 0,-5 9-3 15,1-13 1-15,-1 13-3 0,4-14-10 0,0 6 10 16,-4 8-11-16,2-11 16 0,-2 11-17 0,6-15 16 16,-6 15-12-16,6-11 12 0,-6 11-14 0,8-8 14 15,-8 8 7-15,6-5-14 0,-6 5 13 0,0 0-1 16,12 0-1-16,-12 0-3 0,11 5 2 0,-11-5 6 16,7 8-2-16,-7-8 0 0,10 11-1 0,-6-5 0 15,-4-6 0-15,6 12-4 0,-2-4 10 0,-2 0-6 16,1 0 0-16,-2 1-1 0,2-2-2 0,-3-7 1 15,1 15-20-15,-1-15-44 0,1 14-64 0,-1-14-83 0,-1 13-107 16,1-13-66-16,0 10-471 0,0-10-396 0</inkml:trace>
  <inkml:trace contextRef="#ctx0" brushRef="#br0" timeOffset="188138.47">1643 10406 496 0,'0'0'664'0,"0"0"-96"16,0 0-62-16,-4-6-93 0,4 6-76 0,0 0-66 15,0 0-51-15,0 0-27 0,0 0-5 0,0 0-7 16,0-9-19-16,0 9-13 0,0 0-27 0,0 0-23 15,14-1-8-15,-14 1-14 0,0 0-18 0,14-3-16 16,-14 3-6-16,16 0-6 0,-16-3055-7 0,14 6110-4 0,-14-3055-7 16,15 0-37-16,-15 0-57 0,15-3-52 0,-15 3-56 15,16-3-59-15,-16 3-45 0,12-1-62 16,-12 1-21-16,12 0-99 0,-12 0-403 0,0 0-433 16</inkml:trace>
  <inkml:trace contextRef="#ctx0" brushRef="#br0" timeOffset="188397.05">1706 10506 668 0,'-7'6'624'16,"2"2"-41"-16,0-3-37 0,1 2-45 0,4-7-59 0,-10 8-57 15,10-8-31-15,-8 9-70 0,8-9-17 0,-6 7-75 16,6-7-2-16,-5 5-69 0,5-5 10 0,0 0-58 16,-6 4 16-16,6-4-51 0,0 0 29 0,0 0-42 15,0 0 33-15,0 0-50 0,6 8 41 16,-6-8-42-16,0 0 35 0,11-2-47 0,-11 2 37 0,13-1-43 15,-13 1 42-15,13-3-47 0,-13 3 42 0,13-3-44 16,-13 3 45-16,15-3-43 0,-15 3 39 0,12-4-42 16,-12 4 26-16,16-2-45 0,-16 2 3 0,12-4-48 15,-12 4-21-15,12-3-22 0,-12 3-23 0,12-3-31 16,-12 3-29-16,9-3-44 0,-9 3-16 0,0 0-30 16,11-3-58-16,-11 3 0 0,0 0-98 0,9-4-453 15,-9 4-474-15</inkml:trace>
  <inkml:trace contextRef="#ctx0" brushRef="#br0" timeOffset="190435.13">1571 10432 124 0,'0'0'462'0,"0"0"-54"0,0 0-83 0,0 0-20 0,-7 0-52 16,7 0-36-16,0 0-25 0,0 0-38 15,0 0-19-15,0 0-26 0,0 0-13 0,0 0-23 16,-8 4-7-16,8-4-17 0,0 0-4 0,0 0 1 0,0 0 19 16,0 0-5-16,0 0 9 0,6 5-9 0,-6-5 2 15,0 0-10-15,10 4-1 0,-10-4-4 16,15 0-11-16,-15 0 1 0,13 0-16 0,-13 0 5 0,15 0-10 16,-15 0 6-16,17-1-9 0,-17 1 3 0,15-3 15 15,-15 3-12-15,19-2 11 0,-19 2-15 0,19-1 12 16,-19 1-16-16,17-2 15 0,-17 2-15 0,18-1 20 15,-18 1-1-15,15-3-4 0,-15 3-4 0,18 0-2 16,-18 0 0-16,14-2-6 0,-14 2 0 0,14-2-1 16,-14 2-4-16,15-2-4 0,-15 2 2 0,14-1-1 15,-14 1-3-15,12-3 4 0,-12 3-3 0,13-1-1 16,-13 1 0-16,10-1-3 0,-10 1 3 0,0 0-2 16,13-2-2-16,-13 2-4 0,0 0-19 0,11-2-20 15,-11 2-31-15,0 0-6 0,0 0-36 0,10-1-18 0,-10 1-19 16,0 0-51-16,0 0-7 0,0 0-101 15,0 0-30-15,0 0-423 0,0 0-281 0</inkml:trace>
  <inkml:trace contextRef="#ctx0" brushRef="#br0" timeOffset="191014.42">1615 10696 31 0,'0'0'386'0,"0"0"-120"0,-13 4 27 0,13-4-71 16,0 0 14-16,0 0-56 0,-9 3 24 0,9-3-42 15,0 0 8-15,0 0-4 0,0 0-42 0,0 0-8 16,-15 1-5-16,15-1-8 0,0 0-6 0,0 0-10 16,0 0-7-16,0 0-14 0,0 0-4 0,-7 1-16 15,7-1-6-15,0 0-8 0,0 0 2 0,0 0-3 16,0 0 8-16,0 0 9 0,0 0 1 0,0 0 5 16,0 0-1-16,12 0-4 0,-12 0-1 0,10-1-1 15,-10 1-4-15,12-1-7 0,-12 1-2 0,14-6-6 16,-14 6-5-16,15-2-6 0,-6 1-2 0,1-3-9 0,0 1 7 15,0 3 3-15,1-4-6 0,-1 2-2 16,-1-2 0-16,5 4-1 0,-5-4-3 0,3 1-1 16,-1 0 4-16,-3 1-3 0,3-2 0 0,1 3-14 0,-3-2 15 15,-9 3 1-15,18-3-1 0,-18 3-20 0,17-5 24 16,-17 5 1-16,16-1 0 0,-16 1-4 16,15-4 2-16,-15 4 0 0,14-2-1 0,-14 2-2 0,15-3 2 15,-15 3-1-15,11-1-4 0,-11 1 4 0,13-2 0 16,-13 2 1-16,10-1 0 0,-10 1-3 0,0 0 2 15,14-3-8-15,-14 3 10 0,0 0-2 0,10 0-2 16,-10 0 2-16,0 0-1 0,0 0-1 0,10-2 0 16,-10 2 0-16,0 0 0 0,0 0 2 0,0 0-4 15,0 0-4-15,0 0-18 0,13-2-28 0,-13 2-45 16,0 0-18-16,0 0-54 0,0 0-50 0,0 0-61 0,0 0-151 16,0 0-459-16,0 0-444 0</inkml:trace>
  <inkml:trace contextRef="#ctx0" brushRef="#br0" timeOffset="194561.81">6404 9918 311 0,'0'0'315'0,"0"0"-48"15,0 0-21-15,0 0-27 0,0 0-22 0,-7-6-19 16,7 6-16-16,0 0-8 0,0 0-1 0,0 0-18 16,0 0-5-16,0 0-6 0,0 0-3 0,0 0-6 15,-10-2-2-15,10 2-5 0,0 0-6 0,0 0 0 16,0 0 3-16,0 0 1 0,0 0-7 0,0 0-5 15,0 0-4-15,0 0-15 0,0 0-7 0,0 0-7 0,0 0-1 16,0 0-10-16,0 0-5 0,0 0-6 0,0 0-2 16,0 0-8-16,0 0-4 0,0 0-4 0,0 0-6 15,0 0 0-15,0 0-9 0,0 0-4 0,0 0-5 16,0 0 1-16,0 0 1 0,0 0 0 0,0 0 5 16,0 0-6-16,0 0 6 0,4 8 9 0,-4-8 1 15,9 4-1-15,-9-4-1 0,11 4 1 0,-11-4 2 16,17 4-44-16,-8-2 52 0,1 0-46 0,3-1 48 15,-3-1-41-15,2 3 43 0,0-3-45 0,1 0 49 16,0 0-46-16,-2 0 43 0,1 0-47 0,1-3 50 16,-3 3-53-16,3-1 46 0,-13 1-44 0,15-2 45 15,-15 2-45-15,18-2 47 0,-18 2-48 0,13-2 48 16,-13 2-46-16,10 0 49 0,-10 0-37 0,0 0 65 16,14-2-30-16,-14 2 51 0,0 0-44 0,0 0 38 15,12-1-57-15,-12 1 38 0,0 0-53 0,0 0 45 16,0 0-54-16,0 0 42 0,0 0-49 0,-2-9 45 15,2 9-47-15,0 0 42 0,-7-8-50 0,7 8 49 0,-8-6-48 16,8 6 49-16,-9-7-48 0,5 1 44 0,4 6-5 16,-10-9-2-16,3 6-2 0,7 3-4 0,-11-12-2 15,6 7-4-15,5 5 2 0,-10-9-1 16,4 6 0-16,6 3-2 0,-11-10 1 0,11 10 0 0,-9-6 1 16,9 6-3-16,-4-7-2 0,4 7 1 0,-6-5-4 15,6 5 1-15,-5-5 0 0,5 5-1 0,0 0-1 16,-9-6-3-16,9 6 0 0,0 0-2 0,0 0 2 15,-3-5 0-15,3 5 3 0,0 0 4 0,0 0 0 16,0 0-1-16,0 0 1 0,8-4 1 0,-8 4 2 16,0 0-3-16,13 2 1 0,-13-2-2 0,10 2 2 15,-10-2 4-15,11 2-4 0,-11-2 4 0,13 6-2 16,-13-6-2-16,12 6 0 0,-12-6-43 0,14 7 50 16,-14-7-45-16,10 7 48 0,-10-7-40 0,13 6 40 15,-13-6-43-15,10 10 47 0,-10-10-43 0,10 7 48 0,-10-7-46 16,4 11 46-16,-1-4-44 0,-3-7 48 15,3 16-45-15,-2-6 46 0,-2-1-47 0,-1 5 51 16,1-4-52-16,-2 4 51 0,2-3-51 0,-2 3 47 0,-1 0-45 16,1 0 46-16,1-1-42 0,0 0 42 15,-1 0-48-15,-2-1 47 0,5-1-43 0,-4 1 44 16,3-5-48-16,-2 3 47 0,2 0-6 0,1-10-1 0,-2 12-48 16,2-12 49-16,-3 13-45 0,3-13 49 0,-1 13-8 15,1-13-58-15,-3 8 10 0,3-8-46 0,0 0-57 16,0 9-65-16,0-9-72 0,0 0-74 0,0 0-82 15,0 10-130-15,0-10-264 0,0 0-364 0</inkml:trace>
  <inkml:trace contextRef="#ctx0" brushRef="#br0" timeOffset="195738.37">2346 10430 530 0,'-10'-4'464'0,"10"4"-48"0,0 0-36 0,-10-4-31 0,10 4-38 16,0 0-41-16,-11-2-21 0,11 2-12 15,0 0-21-15,0 0-14 0,-11-2-14 0,11 2-16 16,0 0-15-16,0 0-10 0,0 0-30 0,-9-3-12 15,9 3-19-15,0 0-18 0,0 0-17 0,0 0-16 16,0 0-11-16,0 0-5 0,0 0-3 0,-9 5-3 16,9-5 3-16,0 0-5 0,9 10 4 0,-9-10 0 15,7 9 1-15,-3-3 0 0,2 0-5 0,0 2-1 0,2-1-2 16,-2 0 2-16,2 3-11 0,-2-3 10 0,3 3-6 16,-2-1 4-16,0 0-5 0,-1 1 4 0,2-3-1 15,1 3 0-15,-3 0-2 0,2-2-1 0,-3 0-2 16,4 1 4-16,-4-2-3 0,3 3 1 0,-4-1-8 15,1-3 7-15,0 2-12 0,0-2-27 0,-5-6-25 16,8 12-39-16,-8-12-16 0,6 11-51 0,-6-11-9 16,7 8-30-16,-7-8-23 0,3 7-64 0,-3-7 8 15,7 7-53-15,-7-7-55 0,0 0-413 0,0 0-341 16</inkml:trace>
  <inkml:trace contextRef="#ctx0" brushRef="#br0" timeOffset="196148.08">2488 10394 426 0,'-3'-7'498'0,"3"7"-65"0,0 0-107 0,-1-7 14 0,1 7-56 16,0 0-53-16,0 0-31 0,0 0-30 0,-6-9-17 15,6 9-21-15,0 0-21 0,0 0-16 0,0 0-27 16,0 0 12-16,-8-4-6 0,8 4-8 0,0 0-3 16,0 0 0-16,0 0-7 0,-9 3-1 0,9-3 0 15,0 0 2-15,-9 7-5 0,9-7-5 0,-6 7-5 16,6-7 0-16,-7 9 1 0,2-3-5 0,0 3-5 0,1-1-7 16,-1 2-1-16,0 0-4 0,-1 3 1 15,-1-2-6-15,1 2 2 0,-1 1-2 0,0 0 0 0,0 1-6 16,1 1 0-16,-1-2 0 0,0 1-2 0,0 1-5 15,1-2 4-15,2 1-3 0,-4 0 1 0,4-1-16 16,-4 0 15-16,4-3-4 0,-1 2-4 0,0 1 8 16,1-5-8-16,-1 4 6 0,0-4-8 0,1 1 11 15,2 0-36-15,-1-3-43 0,0 2-7 0,3-9-43 0,-5 10-34 16,5-10-29-16,-4 9-41 0,4-9-53 16,0 0-45-16,-2 10-37 0,2-10-78 0,0 0-272 0,0 0-219 15</inkml:trace>
  <inkml:trace contextRef="#ctx0" brushRef="#br0" timeOffset="196648.19">2241 10175 265 0,'0'0'394'0,"0"0"-69"0,0 0-39 0,0 0-42 0,-10 2-27 15,10-2-32-15,0 0-34 0,0 0-24 16,0 0-10-16,0 0-26 0,0 0-13 0,0 0-10 0,0 0 15 15,-4 7-3-15,4-7 0 0,0 0-1 0,0 0-5 16,0 0-1-16,8 6 0 0,-8-6-6 0,6 4 0 16,-6-4-5-16,13 2-6 0,-13-2-6 0,13 4-6 15,-13-4 3-15,14 4-9 0,-14-4-4 0,18 2-9 16,-18-2-21-16,18 2 22 0,-18-2-26 0,21 1 16 16,-21-1-21-16,17 0 23 0,-17 0-27 0,24 0 26 0,-24 0-23 15,21 0 18-15,-21 0-18 0,19 0 22 0,-19 0-27 16,18 1 26-16,-18-1-26 0,16 0 29 15,-16 0-26-15,14 0 26 0,-14 0-24 0,13 0 25 0,-13 0-19 16,0 0 23-16,14 0-21 0,-14 0 21 0,0 0-22 16,13-1 18-16,-13 1-23 0,0 0 20 0,0 0-20 15,14 0 17-15,-14 0-24 0,0 0 20 0,0 0-45 16,0 0-4-16,0 0-58 0,12 0 7 0,-12 0-92 16,0 0-22-16,0 0-77 0,0 0-73 0,0 0-435 15,0 0-313-15</inkml:trace>
  <inkml:trace contextRef="#ctx0" brushRef="#br0" timeOffset="197314.29">2714 10430 301 0,'-6'-9'435'15,"6"9"-64"-15,0 0-38 0,0 0-36 0,0 0-72 0,-6-6 24 16,6 6-35-16,0 0-22 0,0 0-15 0,0 0-21 16,0 0-17-16,-8-6-16 0,8 6-22 15,0 0-27-15,0 0-6 0,0 0-16 0,0 0-9 0,0 0-3 16,0 0 5-16,0 0 2 0,0 0-1 0,8 9 2 15,-8-9-6-15,4 8-6 0,-4-8-6 0,8 9-6 16,-8-9-4-16,8 10-2 0,-3-4-3 0,0 2-4 16,-1-2 0-16,0 0-2 0,-2 3-11 0,4-6 8 15,-3 7 2-15,1-3-2 0,1-1-3 0,-1 0 2 16,0 2-1-16,-1 0-2 0,0-2-7 0,2 0 1 16,-2 2-16-16,-3-8-20 0,6 11-13 0,-6-11-15 15,6 11-19-15,-6-11-16 0,6 10-22 0,-6-10-23 16,5 7-31-16,-5-7-25 0,4 7-22 0,-4-7-22 15,0 0-24-15,6 6-37 0,-6-6-297 0,0 0-120 16</inkml:trace>
  <inkml:trace contextRef="#ctx0" brushRef="#br0" timeOffset="197703.42">2907 10352 322 0,'0'0'505'0,"4"-11"-71"16,-4 11-99-16,0 0 12 0,1-9-48 0,-1 9-51 16,0 0-37-16,0 0-28 0,1-12-13 0,-1 12-26 15,0 0-23-15,0 0-19 0,0 0-21 0,0 0-14 16,0 0-9-16,0 0 0 0,0 0 7 0,0 0 1 16,2 12 2-16,-2-12-5 0,-3 13 0 0,3-13-8 15,-1 16-6-15,-3-6-7 0,4 3-4 0,-4-1-3 16,3 1-6-16,0 0 5 0,-3 3-14 0,0 1 12 15,0 1-15-15,0-1 12 0,-2 3-12 0,2-2 9 16,-1 2-10-16,0-1 7 0,1-1-7 0,0 1 4 16,-3-2-7-16,3 0 6 0,-1 0-9 0,-1 1 8 15,4-4-10-15,-3 2 7 0,1-4-14 0,0 1 9 16,-1-1-7-16,1 2 6 0,2-4-9 0,-1 3 5 0,0-5-6 16,0 1 5-16,-1 0-4 0,4-2 4 15,-3 1-7-15,3-8 4 0,-5 14-24 0,5-14-5 16,-3 10-32-16,3-10-6 0,-2 9-38 0,2-9-22 15,0 0-50-15,-2 9 2 0,2-9-86 0,0 0-19 0,0 0-61 16,0 0-65-16,0 0-411 0,0 0-350 0</inkml:trace>
  <inkml:trace contextRef="#ctx0" brushRef="#br0" timeOffset="198261.67">2685 10125 186 0,'0'0'429'0,"0"0"-57"0,0 0-86 0,0 0 14 0,0 0-85 15,0 0 14-15,0 0-75 0,0 0 29 16,0 0-63-16,-12 0 31 0,12 0-49 0,0 0 18 16,0 0-44-16,0 0 26 0,0 0-37 0,0 0 21 0,0 0-37 15,0 0 14-15,0 0-32 0,0 0 15 0,0 0-34 16,0 0 22-16,0 0-17 0,0 0 26 15,0 0-23-15,0 0 27 0,5 9-32 0,-5-9 24 0,0 0-28 16,13 1 23-16,-13-1-25 0,14 3 20 0,-14-3-19 16,13 1 11-16,-13-1-25 0,18 2 24 0,-18-2-21 15,19 1 15-15,-19-1-22 0,19 0 21 0,-19 0-23 16,19 0 24-16,-9 3-24 0,-10-3 25 0,20 1-26 16,-20-1 27-16,16 0-27 0,-16 0 27 0,18 2-25 15,-18-2 25-15,13 1-24 0,-13-1 23 0,15 2-22 16,-15-2 23-16,12 0-25 0,-12 0 26 0,14 0-22 15,-14 0 19-15,0 0-21 0,14 2 23 0,-14-2-24 16,0 0 25-16,0 0-26 0,15 0 23 0,-15 0-25 16,0 0 26-16,0 0-38 0,13 0 38 0,-13 0-27 15,0 0 22-15,0 0-29 0,0 0-5 0,11 1-58 16,-11-1-20-16,0 0-95 0,0 0-11 0,0 0-78 16,7 3-48-16,-7-3-476 0,0 0-343 0</inkml:trace>
  <inkml:trace contextRef="#ctx0" brushRef="#br0" timeOffset="199385.55">3172 10328 532 0,'0'0'444'0,"0"0"-83"0,0 0-1 0,-10 4-78 16,10-4-3-16,0 0-78 0,0 0-6 16,0 0-57-16,0 0 7 0,0 0-58 0,0 0 9 0,0 0-41 15,0 0 25-15,0 0-23 0,0 0 23 0,0 0-27 16,0 0 22-16,0 0-27 0,0 0 14 0,3-8-26 16,-3 8 9-16,12-4-20 0,-12 4 12 0,13-4-29 15,-13 4 23-15,16-4-27 0,-16 4 22 0,18-3-25 16,-18 3 23-16,19-4-26 0,-9 4 20 0,0-4-23 15,0 3 18-15,0 0-21 0,-10 1 22 0,14-4-19 16,-14 4 16-16,20-2-20 0,-20 2 21 0,14-4-17 16,-14 4 13-16,16-2-15 0,-16 2 17 0,12 0-19 15,-12 0 20-15,12 0-19 0,-12 0 10 0,0 0-9 16,17 0 21-16,-17 0-23 0,0 0 20 0,12 2-20 16,-12-2 21-16,0 0-20 0,10 1 20 0,-10-1-16 15,0 0 18-15,8 4-20 0,-8-4 21 0,0 0-16 16,0 0 19-16,8 6-16 0,-8-6 29 0,0 0-13 0,1 6 20 15,-1-6-13-15,0 0 16 0,-1 12-9 16,1-12 17-16,-2 10-10 0,2-10 12 0,-6 12-9 16,6-12 10-16,-5 15-10 0,1-7 15 0,-1 0-5 15,1 1 3-15,-2 1-6 0,1 0 0 0,0-1-5 0,-2 2-2 16,1-1 0-16,0-1-13 0,-2 2 7 16,2-1-9-16,-1 1 0 0,-1-1-4 0,2 2 2 15,-3-1-7-15,5-3 10 0,-6 4-2 0,4-2 13 0,-2-2-7 16,2 4 10-16,-2-5 3 0,2 2-5 0,-1 1-7 15,2-3-3-15,-2 2 0 0,0-2-5 0,3-1 0 16,0 0-3-16,-1 0-12 0,5-6 5 0,-9 11-3 16,9-11-3-16,-6 10 3 0,6-10-7 0,-8 7 2 15,8-7-5-15,-5 6 2 0,5-6 1 0,0 0-1 16,-5 6 3-16,5-6-4 0,0 0-1 0,-5 9 0 16,5-9 1-16,0 0 0 0,0 0-1 0,0 0-3 15,-6 7 9-15,6-7-10 0,0 0 7 0,0 0-1 16,0 0-1-16,0 0 2 0,0 0-2 0,-7 4 2 15,7-4-5-15,0 0 3 0,0 0 1 0,0 0-5 16,0 0 2-16,0 0 2 0,0 0-4 0,0 0-2 16,0 0 4-16,0 0-1 0,0 0-1 0,0 0 1 15,0 0 1-15,0 0-4 0,0 0 2 0,0 0-2 0,0 0 0 16,0 0-4-16,0 0 1 0,0 0 3 0,0 0-10 16,0 0 6-16,0 0 6 0,0 0-5 15,0 0-1-15,0 0 3 0,5-10 0 0,-5 10-6 0,5-6 10 16,-5 6-3-16,8-6 0 0,-8 6-1 0,9-5 5 15,-9 5-3-15,13-6-2 0,-13 6 4 0,11-6-2 16,-11 6 0-16,18-6 2 0,-18 6 2 16,15-4-8-16,-4 2 6 0,-11 2 0 0,19-4 0 0,-19 4-1 15,20-1 2-15,-20 1-1 0,18-3-6 0,-18 3 6 16,18-1 3-16,-18 1-3 0,17 0-1 0,-17 0 5 16,15 0-4-16,-15 0-2 0,15 0 3 0,-15 0-3 15,13 0 2-15,-13 0 3 0,0 0-1 0,18 1-8 16,-18-1 5-16,0 0 0 0,15 0 4 0,-15 0-1 15,0 0-1-15,12 3 0 0,-12-3-5 0,0 0 4 16,11 1 1-16,-11-1 2 0,0 0-2 0,0 0 5 16,0 0-1-16,13 0-21 0,-13 0 16 0,0 0-17 15,0 0-21-15,0 0-39 0,0 0-39 0,14-1-49 16,-14 1-77-16,0 0-49 0,0 0-125 0,0 0-91 16,0 0-616-16,0 0-738 0</inkml:trace>
  <inkml:trace contextRef="#ctx0" brushRef="#br0" timeOffset="200270.36">3914 10403 85 0,'0'0'472'0,"0"0"-104"0,0 0-33 0,-12-3-87 16,12 3 19-16,0 0-82 0,0 0 12 16,-14-1-64-16,14 1 27 0,0 0-46 0,0 0 38 0,-10-2-35 15,10 2 27-15,0 0-35 0,0 0 21 0,0 0-24 16,-12 0 21-16,12 0-29 0,0 0 13 0,0 0-35 15,0 0 3-15,0 0-33 0,0 0 6 0,0 0-28 16,0 0 14-16,0 0-22 0,0 0 17 0,0 0-19 16,0 0 18-16,0 0-14 0,0 0 10 0,10 2-17 15,-10-2 10-15,0 0-12 0,15 1 11 0,-15-1-17 16,14 0 16-16,-14 0-15 0,14 0 24 0,-14 0-6 16,14 3 17-16,-14-3-15 0,13 0 9 0,-13 0-10 15,14 0 11-15,-14 0-10 0,14 0 4 0,-14 0-12 16,13 0 7-16,-13 0-7 0,14 1 1 0,-14-1-14 15,12 0 12-15,-12 0-14 0,14 0 11 0,-14 0-11 16,10-1-4-16,-10 1 4 0,11 0 7 0,-11 0-7 16,12-3 3-16,-12 3-7 0,0 0-2 0,11-1-26 0,-11 1-3 15,0 0-30-15,12-2 0 0,-12 2-40 0,0 0-5 16,0 0-42-16,8-3-6 0,-8 3-93 16,0 0-16-16,0 0-79 0,6-4-37 0,-6 4-441 15,0 0-359-15</inkml:trace>
  <inkml:trace contextRef="#ctx0" brushRef="#br0" timeOffset="200743.88">3973 10221 379 0,'0'0'389'0,"0"0"-88"0,0 0 14 15,0 0-91-15,0 0 9 0,-7-6-79 0,7 6 21 16,0 0-70-16,0 0-20 0,0 0 29 0,0 0-63 16,0 0-13-16,0 0 14 0,0 0-1 0,0 0 4 15,-6 7 2-15,6-7 39 0,0 0-37 0,0 14 29 16,0-14-35-16,0 14 33 0,0-14-31 0,4 16 23 0,-4-5-20 15,1-1 29-15,-1-1-24 0,0 1 22 0,0 2-21 16,1 2 21-16,1-1-19 0,-2-2 18 0,0 4-22 16,0-1 14-16,0 0-14 0,1 1 6 0,-1-1-15 15,-1-1 8-15,1 1-16 0,0 1 4 0,0-4-19 16,0 2 4-16,0-2-10 0,-2 0 2 16,2 1-12-16,-1-2 3 0,1 0-13 0,0-10 13 15,0 17-9-15,0-7 3 0,-1-2-9 0,1-8 7 0,0 14-11 16,0-14 11-16,-2 12-12 0,2-12 11 0,-2 11-11 15,2-11 8-15,0 0-8 0,0 12 4 0,0-12-18 16,0 0 0-16,0 0-23 0,0 12 1 0,0-12-33 16,0 0-6-16,0 0-50 0,0 0-1 0,0 0-62 15,0 10 1-15,0-10-95 0,0 0-31 0,0 0-67 16,0 0-463-16,0 0-391 0</inkml:trace>
  <inkml:trace contextRef="#ctx0" brushRef="#br0" timeOffset="204670.82">4387 10305 207 0,'0'0'461'0,"0"0"-22"0,-8-4-76 15,8 4-9-15,0 0-24 0,-10-5-45 0,10 5-46 16,0 0-30-16,-9-6-22 0,9 6-21 0,0 0-7 16,0 0-27-16,-5-3-10 0,5 3-26 0,0 0-15 15,0 0-13-15,0 0-14 0,-8-6-11 0,8 6-4 16,0 0 12-16,0 0 3 0,0 0 9 0,0 0-1 16,9 3 2-16,-9-3-3 0,12 3 4 0,-12-3-3 15,11 8-8-15,-3-4-2 0,2 2-4 0,-1-2 1 16,0 2-1-16,1-1-9 0,-1 1-7 0,0 2-5 15,5-1-3-15,-5 1-4 0,0-1-2 0,1 1-2 16,1-1-7-16,-2 2 0 0,-1-2-3 0,0 2-1 16,1-1-1-16,-1 0 0 0,1 1 1 0,-3 0-4 15,2-3-1-15,-2 2 0 0,2-1-5 0,-3 1-22 16,0-1-23-16,0 0-30 0,-1 0-16 0,-4-7-48 16,8 9-17-16,-8-9-72 0,7 10-3 0,-7-10-81 15,4 6-40-15,-4-6-74 0,0 0-58 0,0 0-261 0,0 0-259 16</inkml:trace>
  <inkml:trace contextRef="#ctx0" brushRef="#br0" timeOffset="204970.15">4614 10281 425 0,'-2'-14'477'0,"2"14"-32"0,-3-8-37 0,3 8-20 16,-1-9-43-16,1 9-48 0,0 0-33 0,-5-9-35 15,5 9-35-15,0 0-29 0,0 0-35 0,-6-5-24 16,6 5-22-16,0 0-9 0,-9 5-12 0,9-5-9 16,-8 8-8-16,3-3-6 0,-2 1-5 0,3 1-5 15,-2 3-4-15,-1 0 0 0,3-1-1 0,-5 4 0 16,1 0-12-16,2 3 8 0,-3-2-16 0,0 3 12 16,0-2-12-16,1 1 4 0,-1 0-3 0,2 0-7 15,-2 2 9-15,0-1-16 0,-3-1-7 0,6 1-12 16,-3-5-8-16,1 4-19 0,1-2-24 0,-1-1-5 15,3-4-46-15,-2 2-30 0,0-3-42 0,2 2-40 16,-1-3-52-16,1-1-29 0,0-2-85 0,5-4-365 16,-10 10-288-16</inkml:trace>
  <inkml:trace contextRef="#ctx0" brushRef="#br0" timeOffset="205382.14">4386 9987 205 0,'-12'-2'396'0,"12"2"-73"0,0 0-24 16,0 0-48-16,-14 2-36 0,14-2-33 0,0 0-32 15,0 0-30-15,-10 0-1 0,10 0-49 0,0 0 13 0,0 0-29 16,0 0 32-16,0 0-37 0,-1 10 39 16,1-10-55-16,0 0 39 0,11 7-54 0,-11-7 46 15,9 1-48-15,-9-1 48 0,14 1-10 0,-14-1-55 0,21 3 50 16,-21-3-8-16,21 0-9 0,-9 1 6 0,2-2-17 15,-1 1-43-15,-2-3 43 0,2 2-3 16,-2 1-6-16,1 0 1 0,-2-1 0 0,-10 1-7 0,19-2 0 16,-19 2 0-16,16-2-3 0,-16 2-3 0,12-1-10 15,-12 1-21-15,13-2-70 0,-13 2-21 0,0 0-40 16,14-1-38-16,-14 1-39 0,0 0-74 16,14 1-346-16,-14-1-170 0</inkml:trace>
  <inkml:trace contextRef="#ctx0" brushRef="#br0" timeOffset="205904.61">4816 10106 346 0,'0'0'394'0,"0"0"-39"0,0 0-20 0,-6-5-37 0,6 5-69 16,0 0 28-16,0 0-32 0,0 0-32 0,-4-6-19 16,4 6-20-16,0 0-23 0,0 0-19 0,0 0-22 15,0 0-11-15,0 0-21 0,0 0-14 0,-5-5-10 16,5 5-8-16,0 0 5 0,0 0 10 0,0 0-1 16,3 9 0-16,-3-9 2 0,5 5-4 0,-5-5 0 15,4 8-4-15,-4-8 0 0,10 12-8 0,-10-12-4 16,10 11 5-16,-8-5-6 0,4 2 0 0,-1-2-5 15,1 3 6-15,-1-2-5 0,-1 2-1 0,1-2-1 16,2 3-3-16,-2-1-3 0,0-1-2 0,0 0-4 16,0 2 4-16,-1-3 1 0,0 3-4 0,0-2-3 15,-1 0-2-15,2 0-9 0,-1-2-21 0,-1 2-28 16,1-1-17-16,-4-7-32 0,5 11-28 0,-5-11-36 16,5 10-36-16,-5-10-31 0,4 9-10 0,-4-9-58 15,4 8-43-15,-4-8-340 0,0 0-199 0</inkml:trace>
  <inkml:trace contextRef="#ctx0" brushRef="#br0" timeOffset="206466.17">5018 10059 228 0,'3'-15'347'0,"-3"15"-47"16,1-12-16-16,-1 12-34 0,3-11-41 0,-3 11-6 0,1-11-43 16,-1 11 16-16,2-10-50 0,-2 10 32 15,3-9-56-15,-3 9 33 0,0 0-57 0,1-10 41 16,-1 10-55-16,0 0 50 0,4-8-59 0,-4 8 44 16,0 0-51-16,0 0 45 0,0 0-52 0,0-8 51 15,0 8-46-15,0 0 47 0,0 0-57 0,0 0 39 0,0 0-52 16,0 0 49-16,0 0-47 0,0 0 50 15,0 0-46-15,0 10 58 0,0-10-59 0,0 10 45 0,0-10-50 16,0 14 49-16,0-14-51 0,-5 16 51 0,5-6-50 16,-1-3 42-16,-1 5-54 0,0-1 44 0,1 0-44 15,-2 3 42-15,2 0-50 0,-2-2 46 0,1 4-5 16,-1 0-6-16,-1-1-4 0,2-1-3 0,-2 3-1 16,-1 2-5-16,4-2 1 0,-2 1-5 0,-2-1 2 15,1 1 2-15,1 3 4 0,1-4-4 0,-3 4 0 16,1-5 0-16,0 1-4 0,2-1 4 0,-1 0-1 15,0 1 9-15,2-1-5 0,-3-1 2 0,1 0-2 16,1 2-2-16,0-1-3 0,-1-3 0 0,-1 3 3 16,2 0-44-16,-1 0 43 0,2-5-47 0,-3 4 49 15,4-2-49-15,-2 0 49 0,-1-1-51 0,-1 0 50 16,4-3-49-16,-1 2 51 0,-2-2-50 0,3-1 49 16,-2 2-47-16,2-10 49 0,-4 13-54 0,3-6 50 15,1-7-52-15,-3 13 54 0,3-13-53 0,-1 12 54 16,1-12-57-16,-1 10 24 0,1-10-69 0,-3 7 29 15,3-7-30-15,0 0-33 0,0 11-35 0,0-11-42 0,0 0-59 16,0 0-77-16,0 0-69 0,0 0-63 0,-1 7-99 16,1-7-280-16,0 0-372 0</inkml:trace>
  <inkml:trace contextRef="#ctx0" brushRef="#br0" timeOffset="209375.57">5315 10104 245 0,'0'0'279'0,"0"0"-49"0,0 0-14 0,-10 5-14 16,10-5-17-16,0 0-7 0,0 0-6 0,-12 1-3 15,12-1-1-15,0 0 1 0,0 0 13 0,-9 2-5 16,9-2 6-16,0 0-3 0,0 0 1 0,0 0-7 16,-9 3-6-16,9-3-9 0,0 0-4 0,0 0-14 15,0 0-11-15,0 0-14 0,-10 3-15 0,10-3-21 16,0 0-15-16,0 0-10 0,0 0-12 0,0 0-14 0,0 0-7 15,0 0-7-15,0 0 1 0,0 0-5 16,0 0 0-16,0 0 0 0,6-6-2 0,-6 6 3 0,13-2-3 16,-13 2 2-16,17-4-3 0,-7 2 5 0,0 0-49 15,3 1 47-15,0 0-1 0,-1 1-3 0,0-1 0 16,2-2 0-16,-1 3-2 0,1 0 0 0,-1 0 0 16,1-1-5-16,-3 2 5 0,2-1-46 0,-2 0 52 15,-11 0-4-15,21 3 0 0,-21-3-1 0,19 1-1 16,-19-1-3-16,15 1 1 0,-15-1-1 0,12 3-3 15,-12-3 0-15,12 2-1 0,-12-2 2 0,0 0 2 16,12 5 3-16,-12-5-4 0,8 5 3 0,-8-5 0 16,1 8-2-16,-1-8 4 0,0 8-3 0,0-8 0 15,0 13-1-15,0-13 0 0,-5 10 1 0,1-1-2 16,2-2 6-16,-6 2 3 0,3 1-3 0,0-1 0 16,0 1 0-16,-2 1 2 0,-1-3 0 0,0 3 6 15,0 1-5-15,-1-2-6 0,0 2 1 0,0 2-1 16,3-5-2-16,-2 1 4 0,-1 0-4 0,1-1 4 0,2 0-5 15,-2-1 1-15,1 1-1 0,2-1 0 16,-2-2 2-16,2 0 0 0,1 0-3 0,4-6 0 16,-11 10 0-16,11-10-4 0,-6 9 4 0,6-9 0 15,-4 8-1-15,4-8-6 0,-6 5 3 0,6-5 0 0,0 0-4 16,-7 6 1-16,7-6-1 0,0 0 3 16,0 0-1-16,-4 7-2 0,4-7 2 0,0 0 2 15,0 0 2-15,0 0-1 0,0 0 1 0,0 0 0 0,0 0 0 16,0 0 1-16,0 0 1 0,0 0 0 0,11-2 1 15,-11 2 0-15,7-6-2 0,-7 6-1 0,9-6 1 16,-9 6 1-16,11-9 0 0,-11 9 1 0,13-9-1 16,-4 4-1-16,0 0 1 0,-1 0-2 0,1 0 4 15,1 0-4-15,-3 3 0 0,4-2 2 0,-1 1-1 16,-1 2-1-16,1-3 3 0,-1 2 2 0,-9 2 0 16,20-3-4-16,-20 3 2 0,17-1-1 0,-17 1 0 15,17 0 0-15,-17 0 1 0,18 0 1 0,-18 0-1 16,14 1-1-16,-14-1 3 0,14 0-3 0,-14 0 4 15,10 2-8-15,-10-2 5 0,0 0-1 0,14 1 3 0,-14-1-2 16,0 0 0-16,13 2 4 0,-13-2-6 16,0 0-20-16,0 0-18 0,10 0-27 0,-10 0-31 15,0 0-54-15,0 0-58 0,0 0-63 0,8-5-50 0,-8 5-42 16,0 0-37-16,0 0-495 0,-3-11-459 0</inkml:trace>
  <inkml:trace contextRef="#ctx0" brushRef="#br0" timeOffset="209975.36">5288 9870 223 0,'0'0'349'0,"0"0"-95"0,0 0 9 0,-12 1-52 0,12-1-23 15,0 0-12-15,0 0-5 0,-9 2-15 16,9-2-6-16,0 0 1 0,0 0-14 0,-7 4-2 15,7-4-4-15,0 0-10 0,0 0-6 0,-10 2-6 0,10-2 1 16,0 0 9-16,0 0-10 0,-9 2 3 0,9-2-8 16,0 0-5-16,0 0-8 0,0 0-8 0,-8 6-11 15,8-6-10-15,0 0-3 0,0 0-17 0,0 0-9 16,0 0-6-16,0 0 2 0,0 0-14 0,0 0-5 16,0 0 1-16,0 0-7 0,0 0-2 0,0 0-1 15,0 0 3-15,0 0-1 0,0 0 0 0,0 0 2 16,0 0 2-16,0 0-1 0,9-7 3 0,-9 7 1 15,15-3 0-15,-15 3 2 0,18-4-4 0,-6 2 1 16,-2 1-4-16,3-3 1 0,2 2-2 0,-2-1 1 16,5-1 4-16,-3 3-7 0,2 0 0 0,-2-3 0 15,2 3 2-15,-2-1-3 0,-2-1 0 0,0 0 0 16,0 2-1-16,-1-2 2 0,1 1-1 0,-3 0 0 16,-10 2 1-16,17-2 3 0,-17 2-5 0,15-4 1 15,-15 4-1-15,12 0 3 0,-12 0-1 0,0 0 0 16,16-2 4-16,-16 2-5 0,0 0 0 0,13 0 0 15,-13 0-4-15,0 0-16 0,0 0-27 0,11-1-38 0,-11 1-45 16,0 0-43-16,0 0-43 0,0 0-48 0,13 3-54 16,-13-3-35-16,5 8-126 0,-5-8-257 0,7 8-241 15</inkml:trace>
  <inkml:trace contextRef="#ctx0" brushRef="#br0" timeOffset="210701.73">5943 10300 108 0,'0'0'434'0,"-13"1"-88"0,13-1-28 0,0 0-32 15,0 0-19-15,0 0-16 0,0 0-27 0,0 0-30 16,-9 2-16-16,9-2-15 0,0 0-8 0,0 0-17 16,0 0-14-16,0 0-9 0,0 0-16 0,0 0-13 15,0 0-8-15,0 0 0 0,0 0-9 0,-12 2 1 16,12-2 1-16,0 0 1 0,0 0 0 0,0 0 0 16,0 0-13-16,0 0-13 0,0 0-3 0,0 0-12 15,0 0-6-15,0 0-4 0,-10 0-4 0,10 0-6 16,0 0-1-16,0 0 2 0,0 0-8 0,-14 1 0 15,14-1-1-15,0 0 1 0,0 0 4 0,0 0 3 16,0 0 0-16,0 0 1 0,-13 0 0 0,13 0-2 16,0 0-1-16,0 0-3 0,0 0 0 0,0 0-7 0,0 0-1 15,0 0 2-15,0 0 5 0,0 0 9 16,0 0 12-16,0 0 6 0,6-6-1 0,-6 6 0 16,11-5-3-16,-11 5-3 0,11-5-3 0,-11 5-6 0,15-3-1 15,-15 3-2-15,18-6-3 0,-10 4-1 0,1 0-4 16,1-2 3-16,0 2-1 0,-1 1-3 0,0-3-1 15,-9 4-1-15,18-5 0 0,-18 5 2 16,17-2 4-16,-17 2-1 0,14-2-3 0,-14 2 3 0,13-2 0 16,-13 2 0-16,14-1 9 0,-14 1-8 0,10-3 1 15,-10 3 0-15,0 0-2 0,15 0 0 0,-15 0-3 16,0 0 3-16,12 0-3 0,-12 0-2 0,0 0 0 16,0 0-1-16,14 0 0 0,-14 0 1 0,0 0-4 15,0 0-13-15,0 0-26 0,13 0-25 0,-13 0-22 16,0 0-21-16,0 0-28 0,0 0-35 0,0 0-34 15,0 0-38-15,10-1-42 0,-10 1-45 0,0 0-34 16,0 0-93-16,0 0-290 0,0 0-254 0</inkml:trace>
  <inkml:trace contextRef="#ctx0" brushRef="#br0" timeOffset="211139.62">6004 10140 430 0,'0'0'438'15,"0"0"-42"-15,-7-2-89 0,7 2 22 0,0 0-87 16,0 0 14-16,-10-6-47 0,10 6-29 0,0 0-23 16,0 0-20-16,0 0-16 0,-10-2-17 0,10 2-6 15,0 0-7-15,0 0-5 0,0 0-14 0,0 0-7 16,0 0-4-16,0 0-10 0,0 0-8 0,-8 2 4 15,8-2 11-15,0 0 9 0,-1 10 6 0,1-10-6 16,0 11 0-16,0-11 2 0,-1 14-3 0,2-6-8 16,-1-8 9-16,0 19-4 0,0-9-6 0,1 1 2 15,-1 0-2-15,0 2 1 0,1 2-5 0,2-2 6 16,-3 1-17-16,1 1-4 0,-1 0-6 0,1-1-1 16,1 0 0-16,-2 2 3 0,0-4-5 0,4 1-14 15,-4 0 15-15,1 0 0 0,-1-4-8 0,0 2-3 16,1-2 0-16,-1 0-3 0,0 1-5 0,0-10-1 0,3 13-4 15,-3-13 0-15,1 13-2 0,-1-13 6 16,0 9-10-16,0-9 3 0,1 10 0 0,-1-10-6 16,0 0-18-16,3 10-15 0,-3-10-18 0,0 0-17 0,0 0-21 15,1 7-20-15,-1-7-19 0,0 0-21 0,0 0-39 16,0 0-45-16,0 0-51 0,0 0-37 16,0 0-48-16,0 0-39 0,0 0-489 0,0 0-465 15</inkml:trace>
  <inkml:trace contextRef="#ctx0" brushRef="#br0" timeOffset="214429.58">2135 11381 365 0,'0'0'544'15,"0"0"-74"-15,0 0-43 0,-11 0-14 0,11 0-49 16,0 0-65-16,0 0-60 0,0 0-55 16,0 0-41-16,-12 2-33 0,12-2-20 0,0 0-8 0,0 0 1 15,3 12-5-15,-3-12-3 0,6 9-2 0,-6-9 5 16,9 15 0-16,-1-9-10 0,-2 1 11 15,3 3-7-15,-1 0-10 0,1-1-7 0,1 5-7 16,-1-2-2-16,2-2-9 0,-2 2-4 0,-1 0-8 0,2-1-2 16,0 2-5-16,-1-2 2 0,0 3-10 0,-1-4 5 15,1 0-6-15,-3 0 0 0,1-1-2 0,-1 1 0 16,0-3-1-16,1-1-6 0,-3 4 5 0,0-3-2 16,-4-7-15-16,6 10-32 0,-6-10-43 0,10 11-30 15,-10-11-44-15,5 7-48 0,-5-7-63 0,0 0-85 16,7 6-73-16,-7-6-44 0,0 0-374 0,0 0-392 0</inkml:trace>
  <inkml:trace contextRef="#ctx0" brushRef="#br0" timeOffset="-214681.81">2346 11383 402 0,'-1'-10'453'0,"1"10"-47"15,0-12-52-15,0 12-44 0,0 0-44 16,-3-10-45-16,3 10-35 0,0 0-20 0,0 0-19 0,0-11-19 16,0 11-7-16,0 0-13 0,0 0-11 0,0 0-7 15,0 0-14-15,0 0-11 0,0 0-1 0,0 0-6 16,0 0 0-16,0 0-3 0,0 0-3 0,0 0-4 16,-9 8 2-16,9-8-1 0,-5 8 1 0,0-3 4 15,4 4 0-15,-3-2-2 0,0 1-1 0,0 2-3 16,-1-1-10-16,2 1 2 0,-4 1-4 0,2 0-3 15,0 2-6-15,-2-1 4 0,1 3-3 0,-3-2-8 16,3 3 3-16,-1-1-4 0,-2-1-5 0,3 2-5 16,-2-2-1-16,2 2 3 0,-2-1-9 0,3-1 3 15,-3 1-2-15,2-4 1 0,1 3-4 0,-3 1 6 16,4-3-4-16,-1-1 0 0,-1 1-3 0,2-5-3 16,-1 6-8-16,1-4-17 0,0-3-18 0,0 2-18 15,4-8-21-15,-4 13-26 0,4-13-34 0,-6 10-31 16,6-10-41-16,-5 8-51 0,5-8-56 0,0 0-21 0,0 0-134 15,-3 7-277-15,3-7-268 0</inkml:trace>
  <inkml:trace contextRef="#ctx0" brushRef="#br0" timeOffset="-214215.9">2480 11361 194 0,'0'0'519'0,"0"0"-95"0,0 0-94 16,0 0 24-16,0 0-89 0,0 0 2 15,-2-6-67-15,2 6-66 0,0 0 19 0,0 0 3 16,0 0-6-16,0 0-20 0,6 6 26 0,-6-6-11 0,6 9-6 16,-6-9-21-16,7 10 8 0,-1-3-10 15,3 2 1-15,-4 1-9 0,3-2-4 0,-2 3-13 16,3-1-8-16,-2 1-4 0,2-2-7 0,-1 2-7 0,1 3-15 15,-1-4-1-15,1 4-15 0,1-3 2 0,-2 2-11 16,0-5 3-16,-2 5-34 0,2-4 29 0,-3 3-10 16,4-3 4-16,-4-3-12 0,0 4 11 0,-1-2-7 15,5-2-4-15,-9-6-8 0,7 13-17 0,-7-13-31 16,8 10-39-16,-8-10-27 0,6 6-48 0,-6-6-25 16,6 7-39-16,-6-7-37 0,0 0-45 0,8 4-71 15,-8-4-58-15,0 0-451 0,0 0-452 0</inkml:trace>
  <inkml:trace contextRef="#ctx0" brushRef="#br0" timeOffset="-213806.73">2783 11332 382 0,'0'0'494'0,"3"-12"-113"0,-3 12 2 0,2-15-74 0,-2 15-1 15,1-9-81-15,-1 9-7 0,1-9-50 0,-1 9 8 0,0 0-47 16,2-10 5-16,-2 10-39 0,0 0 11 0,0 0-30 16,1-10 12-16,-1 10-31 0,0 0 1 0,0 0-32 15,0 0 7-15,0 0-12 0,0 0 18 16,0 0-11-16,0 0 20 0,0 13-10 0,0-13 19 0,0 14-16 16,0-4 13-16,-1-3-8 0,1 7 9 0,-2-3-11 15,2 4 7-15,-2 1-6 0,2-2 11 0,-3 6-7 16,1-1 1-16,0 0-7 0,0 2-4 0,0 2-4 15,0-1-5-15,1-1 0 0,-2 2-10 0,1-2 7 16,1-1-13-16,-2 0 11 0,2 2-8 0,-1 0 1 16,-1-1-6-16,-1 0 5 0,4-2-11 0,-4 0-1 15,1-2 1-15,1 2 3 0,1-6-4 0,-2 5 1 16,2-5 1-16,-2 3 0 0,1-4-7 0,2 1-1 16,-3-3-4-16,2 1-15 0,1-4-24 0,-3 4-20 15,3-11-21-15,-2 12-11 0,2-12-34 0,-2 14-4 16,2-14-56-16,-2 8-30 0,2-8-88 0,0 0-2 15,-5 10-74-15,5-10-23 0,0 0-441 0,0 0-389 16</inkml:trace>
  <inkml:trace contextRef="#ctx0" brushRef="#br0" timeOffset="-213128.32">2565 11122 68 0,'0'0'244'0,"-8"-4"-50"16,8 4-30-16,0 0-25 0,-6-6-28 0,6 6-14 16,0 0-6-16,-3-6-1 0,3 6 7 15,0 0 8-15,0 0-16 0,0 0 39 0,-8-3-28 0,8 3 55 16,0 0-40-16,0 0 53 0,0 0-46 15,0 0 3-15,0 0-8 0,0 0 2 0,-7-6 26 16,7 6-35-16,0 0 12 0,0 0-36 0,0 0 18 0,0 0-43 16,0 0 16-16,0 0-36 0,0 0 20 0,0 0-36 15,0 0 23-15,0 0-27 0,0 0 20 0,0 0-31 16,0 0 23-16,0 0-16 0,0 0 5 0,0 0-24 16,0 0 21-16,0 0-25 0,0 0 27 0,0 0-18 15,0 0 35-15,0 0-20 0,0 0 27 0,0 0-27 16,12-3 20-16,-12 3-26 0,12-4 16 0,-12 4-21 15,14-3 17-15,-14 3-18 0,15-4 15 0,-15 4-24 16,18-3 18-16,-9 0-17 0,0 1 17 0,1 0-18 16,-1-1 25-16,1 0-21 0,-3 1 20 0,-7 2-19 15,20-5 26-15,-20 5-12 0,14-3 23 0,-14 3-12 16,16-2 18-16,-16 2-7 0,14-3 13 0,-14 3-14 16,11-1-1-16,-11 1 0 0,12-2-9 0,-12 2-4 15,0 0-1-15,14 0-2 0,-14 0-1 0,0 0-4 0,0 0 3 16,12-1-4-16,-12 1-5 0,0 0 0 0,0 0-1 15,0 0-1-15,12-3-2 0,-12 3-3 0,0 0-2 16,0 0-2-16,0 0-12 0,0 0-24 16,0 0-28-16,13-1-12 0,-13 1-65 0,0 0-15 0,0 0-85 15,0 0-66-15,0 0-50 0,0 0-137 0,0 0-345 16,0 0-382-16</inkml:trace>
  <inkml:trace contextRef="#ctx0" brushRef="#br0" timeOffset="-209195.01">3183 11340 4 0,'0'0'139'0,"0"0"-19"0,0 0-29 16,0 0-25-16,-9-1-14 0,9 1-7 0,0 0 0 15,0 0 11-15,0 0 5 0,-12 1 0 0,12-1 2 0,0 0 6 16,0 0 10-16,0 0 16 0,-11 4 16 15,11-4 2-15,0 0 10 0,-9 4-3 0,9-4 10 16,0 0 7-16,-6 3-1 0,6-3 3 0,0 0-1 0,-9 5-8 16,9-5-9-16,0 0 1 0,-9 5 5 0,9-5 1 15,0 0-1-15,-8 4-16 0,8-4 20 16,0 0-9-16,0 0-1 0,-8 5-11 0,8-5-12 16,0 0-11-16,0 0-12 0,0 0-16 0,0 0-15 0,0 0-11 15,0 0-6-15,0 0-6 0,0 0-5 16,0 0-16-16,0 0 21 0,0 0-14 0,6-7 18 15,-6 7-21-15,10-7 22 0,-10 7-21 0,14-2 17 0,-6-2-19 16,-8 4 13-16,15-6-17 0,-5 2 10 0,-1 0-10 16,0 2 12-16,1 0-11 0,0-2 11 0,-2 4-14 15,4-3 14-15,-2-1-14 0,-1 3 13 0,1-3-17 16,-10 4 16-16,15-4-17 0,-15 4 17 0,16-2-19 16,-16 2 14-16,11 0-15 0,-11 0 18 0,13-1-16 15,-13 1 15-15,10 1-14 0,-10-1 16 0,0 0-16 16,13 2 16-16,-13-2-10 0,0 0 10 0,10 8-15 15,-10-8 15-15,0 0-10 0,7 6 13 0,-7-6-16 16,0 0 16-16,1 10-14 0,-1-10 14 0,-3 13-14 16,3-13 13-16,-5 8-13 0,5-8 14 0,-6 14-11 15,2-8 12-15,0 0-16 0,-1 1 17 0,1 0-15 16,-3 2 14-16,2-3-13 0,-3 2 15 0,4 0-16 16,-4-1 12-16,1 3-16 0,-1-3 16 0,3 0-17 0,-3 0 15 15,1 2-2-15,0-1-1 0,1-1 1 0,-2 2-7 16,3-3 6-16,-4 1-3 0,4 2-10 15,-2-2 11-15,0-1-2 0,3 0 2 0,-2 2-4 16,6-8 2-16,-7 8 2 0,7-8-2 0,-10 8 1 0,10-8-2 16,-7 9 2-16,7-9-2 0,-7 7 4 0,7-7 3 15,-4 5-2-15,4-5 1 0,0 0 0 0,-9 9 6 16,9-9-4-16,0 0 8 0,-6 3-1 0,6-3-1 16,0 0-3-16,-8 4 0 0,8-4-4 0,0 0 0 15,0 0-1-15,-10 3-2 0,10-3-1 0,0 0-1 16,0 0 2-16,0 0-4 0,-10 2 3 0,10-2 1 15,0 0-2-15,0 0 3 0,0 0 4 0,0 0 1 16,0 0-3-16,0 0 4 0,0 0-11 0,-12 0-2 16,12 0 13-16,0 0-3 0,0 0-1 0,0 0-11 15,0 0 12-15,0 0-13 0,0 0 11 0,0 0-2 16,0 0-3-16,0 0-1 0,0 0 0 0,0 0 1 0,0 0-7 16,0 0 7-16,0 0-4 0,0 0-1 15,0 0-3-15,0 0 4 0,0 0 0 0,0 0-9 0,0 0 8 16,0 0-6-16,0 0 2 0,0 0-3 15,0 0 7-15,0 0 2 0,0 0-1 0,0 0 0 0,0 0-9 16,0 0 14-16,0 0-8 0,13 0 13 0,-13 0-11 16,9 0 10-16,-9 0-11 0,15 0 12 0,-15 0-11 15,17-2 12-15,-17 2-9 0,18-1 6 0,-18 1-7 16,18-2 7-16,-18 2-5 0,20-1 3 16,-7-2-3-16,-3 2 8 0,2 0-7 0,-12 1 6 0,20-5-10 15,-20 5 9-15,17-3-7 0,-17 3 10 0,16-2-8 16,-16 2 7-16,14-4 3 0,-14 4 10 0,13-1-2 15,-13 1 5-15,13-1 1 0,-13 1 6 0,0 0-9 16,11-2 13-16,-11 2-5 0,0 0-1 0,11-2-4 16,-11 2 1-16,0 0-5 0,0 0-6 0,10-2-2 15,-10 2-3-15,0 0 1 0,0 0-3 0,0 0 1 0,0 0-10 16,11-2 4-16,-11 2-14 0,0 0-27 16,0 0-26-16,0 0-47 0,0 0-37 0,0 0-73 15,0 0-22-15,4-7-93 0,-4 7-34 0,0 0-76 16,0 0-463-16,-1-9-475 0</inkml:trace>
  <inkml:trace contextRef="#ctx0" brushRef="#br0" timeOffset="-208442.36">3085 11132 161 0,'0'0'233'0,"0"0"-33"0,0 0-20 16,0 0-12-16,0 0-7 0,0 0-5 0,-7 2-23 15,7-2-7-15,0 0-10 0,0 0-2 0,0 0-2 16,0 0 1-16,0 0-40 0,0 0 38 0,-5 8-46 16,5-8 44-16,0 0-48 0,0 0 36 15,0 0-36-15,0 0 27 0,0 0-51 0,0 0 40 0,0 0-48 16,0 0 37-16,-4 7-54 0,4-7 35 0,0 0-38 16,0 0 60-16,0 0-28 0,0 0 35 0,0 0-23 15,7 5 22-15,-7-5-18 0,0 0 29 0,9 2-21 16,-9-2 22-16,0 0-23 0,15 1 20 0,-15-1-25 15,11 0 18-15,-11 0-26 0,14-1 9 0,-14 1-21 16,16-1 6-16,-16 1-10 0,18-1 6 0,-18 1-11 0,20-4 8 16,-11 3-16-16,3 0-3 0,-2-2 1 15,0 0-4-15,3 1 0 0,-3 1 0 0,-10 1-4 16,20-4 0-16,-20 4 3 0,16-3 4 0,-16 3 7 0,16-4 0 16,-16 4 0-16,15-2 2 0,-15 2 1 15,15-4-2-15,-15 4 1 0,10-3 0 0,-10 3 2 16,13-4-6-16,-13 4 1 0,9-4-2 0,-9 4-1 15,0 0-1-15,13-2-1 0,-13 2 3 0,0 0-6 0,11-4 4 16,-11 4-1-16,0 0 0 0,0 0 3 0,9-1-3 16,-9 1-1-16,0 0-3 0,0 0-1 0,0 0 0 15,0 0-4-15,10-4 3 0,-10 4-6 0,0 0-4 16,0 0-1-16,0 0-2 0,0 0-11 0,0 0-20 16,0 0-28-16,0 0-33 0,0 0-44 0,0 0-44 15,0 0-46-15,0 0-18 0,11 0-23 0,-11 0-33 16,0 0-10-16,0 0-56 0,7 5-49 0,-7-5-325 15,0 0-244-15</inkml:trace>
  <inkml:trace contextRef="#ctx0" brushRef="#br0" timeOffset="-207770.25">3807 11515 56 0,'0'0'292'0,"0"0"-45"0,0 0 5 15,0 0-24-15,-10-4-3 0,10 4-16 0,0 0-1 16,0 0 4-16,0 0-55 0,0 0 48 16,0 0-54-16,-11-1 33 0,11 1-37 0,0 0 13 15,0 0-17-15,0 0-31 0,0 0 2 0,0 0-38 0,0 0 4 16,0 0-37-16,0 0 27 0,0 0-7 15,0 0 27-15,0 0-17 0,0 0 13 0,9-4-20 16,-9 4 6-16,13-1-16 0,-13 1 7 0,13-2-13 0,-13 2-2 16,16-4-15-16,-16 4 5 0,20-5-13 0,-10 1 10 15,1 1-14-15,-2 3 9 0,3-4-9 0,-2 1 10 16,0-1-9-16,3 1-2 0,-3 0 3 0,-1-1-3 16,0 2-7-16,4-2 6 0,-5 2-7 0,1-1 2 15,-9 3-7-15,16-4 3 0,-16 4-4 0,14-3 3 16,-14 3-10-16,14-6 5 0,-14 6-12 0,9-3-5 15,-9 3-23-15,10-3-7 0,-10 3-33 0,0 0 1 16,12-4-45-16,-12 4-5 0,0 0-48 0,8 0 4 16,-8 0-78-16,0 0-17 0,0 0-79 0,0 0-43 15,7-6-427-15,-7 6-345 0</inkml:trace>
  <inkml:trace contextRef="#ctx0" brushRef="#br0" timeOffset="-207287.07">3964 11303 124 0,'0'0'443'0,"0"0"-95"0,0 0-83 0,0 0-2 0,0 0-88 16,0 0 11-16,0 0-75 0,-13 1 21 0,13-1-64 15,0 0 28-15,0 0-36 0,0 0 14 0,0 0-50 16,-4 7 47-16,4-7-37 0,0 0 54 0,-1 10-54 16,1-10 44-16,0 11-45 0,0-11 46 0,1 10-40 15,-1-10 34-15,2 14-28 0,-2-14 28 0,2 15-30 16,-2-15 35-16,0 16-33 0,1-6 26 0,2 1-30 0,-3 0 21 15,0-2-25-15,0 1 21 0,0 3-30 0,0-4 18 16,0 4-26-16,1-3 11 0,-1 3-25 16,3-4 22-16,-3 2-30 0,0 1 25 0,0-4-28 15,1 4 24-15,-1-4-25 0,0 3 23 0,0-11-24 0,0 16 23 16,0-16-24-16,0 18 25 0,0-18-25 0,0 13 21 16,0-13-16-16,0 12 18 0,0-12-23 15,0 12 27-15,0-12-26 0,0 10 21 0,0-10-27 0,0 0 27 16,0 10-25-16,0-10 22 0,0 0-34 0,0 0 0 15,0 11-60-15,0-11-4 0,0 0-82 0,0 0-6 16,0 0-83-16,0 0-28 0,5 6-62 0,-5-6-369 16,0 0-223-16</inkml:trace>
  <inkml:trace contextRef="#ctx0" brushRef="#br0" timeOffset="-202619.5">4433 11311 30 0,'-9'-6'442'0,"9"6"-46"0,-9-2-77 0,9 2-6 0,0 0-77 15,-9-9-16-15,9 9-15 0,0 0-13 0,-5-7-20 16,5 7-12-16,0 0-13 0,-8-6-8 15,8 6-13-15,0 0-3 0,0 0-15 0,-5-5-9 0,5 5-13 16,0 0-5-16,0 0 4 0,0 0 17 0,0 0 9 16,0 0 0-16,0 0-12 0,0 0-16 0,0 0-8 15,17 4-10-15,-17-4-4 0,13 7-10 0,-4-1-12 16,-1 0 1-16,3 0-10 0,0 1 2 0,1 6-14 16,2-6 3-16,-3 3-5 0,1 2-2 0,0-5-2 15,0 5-1-15,0-4-7 0,-1 5 5 0,1-4-9 16,-2-2 10-16,-1 3-8 0,1-2 4 0,-4 0-8 15,3 1 7-15,0-2-7 0,-5 0 6 0,4 0-4 16,-4 0-2-16,4 0 0 0,-4-4 1 0,-4-3-33 16,8 11-15-16,-8-11-38 0,8 9-13 0,-8-9-55 15,6 7-11-15,-6-7-72 0,4 6-5 0,-4-6-96 16,0 0-29-16,2 9-76 0,-2-9-341 0,0 0-307 16</inkml:trace>
  <inkml:trace contextRef="#ctx0" brushRef="#br0" timeOffset="-202237.6">4645 11294 57 0,'0'0'463'16,"-1"-13"-43"-16,1 13-90 0,-2-14-35 0,2 14-21 15,-2-8-20-15,2 8-29 0,0 0-34 0,-3-11-12 16,3 11-13-16,0 0 3 0,-3-10-30 0,3 10-19 15,0 0-22-15,0 0-16 0,0 0-17 0,0 0-8 16,0 0 15-16,0 0-24 0,-12 4 21 0,12-4-21 16,-4 12 21-16,-1-5-21 0,1 3 16 0,0 0-16 15,-3 3 15-15,3-2-14 0,-1 2 14 0,-3 1-12 16,2 3 4-16,-2-3-12 0,2 2 6 0,-2 1-14 16,2-3 7-16,-3 4-12 0,1-1-14 0,2-3 13 15,-1 2 1-15,-3-2-11 0,4 2 0 0,-1-2-8 16,1-1 3-16,1-1-7 0,-3 0 1 0,3-1-5 15,1 1 5-15,-1-1-7 0,1 2 2 0,-2-4 0 16,1 3-3-16,1-4-3 0,-1 2-15 0,2 0-17 16,-2-2-21-16,3 1-20 0,-1-3-4 0,3-6-55 0,-6 12-10 15,6-12-63-15,-5 9-39 0,5-9-33 16,0 0-2-16,-3 9-63 0,3-9-37 0,0 0-382 16,0 0-280-16</inkml:trace>
  <inkml:trace contextRef="#ctx0" brushRef="#br0" timeOffset="-201729.14">4819 11248 102 0,'0'0'478'0,"0"0"-120"0,0 0-8 16,-6-9-39-16,6 9-12 0,0 0-16 16,0 0-21-16,0 0-27 0,0 0-12 0,-6-4-12 0,6 4-24 15,0 0-26-15,0 0-25 0,0 0-27 0,0 0-28 16,0 0-10-16,0 0-10 0,0 0 4 0,0 0 0 16,-1 10-3-16,1-10 1 0,7 9 2 0,-7-9-1 15,6 11-12-15,0-3-7 0,-2 0-6 0,1 0-5 16,-2 0-6-16,3 0-2 0,-2-1-2 0,4 3-10 15,-3 0 0-15,-1-3-4 0,1 2-1 0,-1-2 0 16,1-1-4-16,0 3 2 0,-1-4-4 0,-4-5 0 16,6 12-1-16,-6-12-17 0,8 10-28 0,-8-10-24 15,5 9-35-15,-5-9-37 0,5 8-31 0,-5-8-29 16,6 8-41-16,-6-8-27 0,0 0 8 0,4 4-57 0,-4-4 3 16,0 0-55-16,0 0-305 0,0 0-181 15</inkml:trace>
  <inkml:trace contextRef="#ctx0" brushRef="#br0" timeOffset="-201296.75">5021 11232 20 0,'4'-10'465'16,"-4"10"-91"-16,3-12-39 0,-3 12-38 0,3-7-23 15,-3 7-66-15,5-7 20 0,-5 7-41 0,0 0-21 16,0-9-16-16,0 9-14 0,0 0-12 0,0 0 1 15,4-8-27-15,-4 8-11 0,0 0-15 0,0 0-11 16,0 0-8-16,0 0-8 0,0 0-14 0,0 0-5 16,0 0 4-16,0 0 5 0,0 0 7 0,0 0 5 15,0 0 8-15,-1 11-2 0,1-11 2 0,-3 13-2 16,3-13-2-16,-5 16 3 0,4-9 4 0,-2 3 0 16,1 3 1-16,-1-2-2 0,-1 4 0 0,0-3-5 15,2 5-7-15,-1-3-5 0,-3 2-4 0,1 1-6 16,1 2-2-16,0-2-8 0,0 0-4 0,0 1-1 15,-1-1-3-15,-1 3-2 0,2-2-1 0,-1 1 0 0,1-3-4 16,0 4 0-16,0-2-1 0,1-1-1 0,-2-1 1 16,1 2-2-16,0-5-1 0,0 3 3 15,2-1-4-15,-1-2 1 0,-1-1 1 0,1 1 1 0,2-2 0 16,-3 0-4-16,1-1 3 0,0 1-2 0,2-5 0 16,0 4 0-16,-2-2-2 0,3-8 1 0,-5 13-19 15,5-13-18-15,0 10-19 0,0-10-17 16,-3 10-24-16,3-10-30 0,-1 10-30 0,1-10-34 0,0 0-36 15,-3 8-27-15,3-8-23 0,0 0-39 0,0 0-26 16,0 0-448-16,0 0-314 0</inkml:trace>
  <inkml:trace contextRef="#ctx0" brushRef="#br0" timeOffset="-200353.27">5258 11232 270 0,'0'0'465'0,"-11"-2"-62"0,11 2-25 0,0 0-13 15,0 0-22-15,0 0-33 0,0 0-38 0,-6-5-23 16,6 5-18-16,0 0-17 0,0 0-22 0,0 0-20 16,-8-3-14-16,8 3-24 0,0 0-17 0,0 0-21 15,0 0-20-15,0 0-12 0,0 0-17 0,0 0-10 16,-3-8-7-16,3 8-7 0,0 0-2 0,7-5-1 16,-7 5 1-16,0 0 0 0,10-6-6 0,-10 6-4 15,13-3-1-15,-13 3-2 0,14-6-2 0,-14 6-1 16,15-3 4-16,-15 3-6 0,16-4 2 0,-16 4-4 15,16 0-2-15,-16 0 5 0,16-4-4 0,-16 4 1 16,16 0-1-16,-16 0-3 0,13-2 3 0,-13 2-5 16,16 2 5-16,-16-2-1 0,10 2-1 0,-10-2-2 15,11 2-1-15,-11-2 3 0,10 3-2 0,-10-3 8 16,8 4-8-16,-8-4 0 0,7 6 0 0,-7-6 2 16,7 6-2-16,-7-6 6 0,5 4-4 0,-5-4 2 0,2 9 0 15,-2-9 1-15,2 9-1 0,-2-9 1 16,-2 10 2-16,2-10-1 0,0 14-2 0,0-14 0 15,-7 13-1-15,3-5 2 0,0-1 1 0,-1 0 0 0,1 3 3 16,-1-2-6-16,1-1 1 0,-3 3-1 0,0 0 2 16,2-2 1-16,-1 2-1 0,-3-3 2 0,2 3-2 15,1 0-2-15,-3-2 2 0,3 2 2 16,-3-1 2-16,1-1 4 0,-1 4 10 0,3-4 7 0,-3-1 7 16,0 2 0-16,1-2-1 0,-1 2 5 0,3-2-4 15,-2 2-1-15,-1-2 3 0,2-1 1 0,-1 1 2 16,0-2 8-16,3 1 0 0,-1-1-3 0,-2 0 2 15,8-5 1-15,-10 7-44 0,10-7 49 0,-8 7-38 16,8-7 41-16,-11 7-51 0,11-7 44 0,-7 6-47 16,7-6 43-16,0 0-46 0,-10 6 42 0,10-6-46 15,0 0 45-15,-6 2-50 0,6-2 43 0,0 0-41 16,0 0 35-16,0 0-46 0,-10 3 21 0,10-3-20 16,0 0 43-16,0 0-45 0,0 0 44 0,0 0-41 0,0 0 36 15,0 0-43-15,3-5 50 0,-3 5-49 0,8-5 49 16,-8 5-49-16,9-7 45 0,-9 7-47 15,8-7 43-15,-8 7-46 0,12-7 49 0,-4 5-45 0,0-3 45 16,1 3-53-16,1-2 43 0,-1 0-3 0,1 2 1 16,0-3-3-16,2 4-4 0,-1-3-40 15,-1 2 40-15,2-1 8 0,1 2-1 0,-3-2-7 0,2 2 3 16,-1-1-3-16,-11 2 0 0,20 0-1 0,-20 0 2 16,21 0-1-16,-21 0 2 0,18 0 0 0,-18 0 5 15,15 2-4-15,-15-2 6 0,20 4 7 0,-20-4-35 16,12 1 53-16,-12-1-37 0,9 2 46 0,-9-2-29 15,13 1 36-15,-13-1 3 0,0 0-24 0,11 2 26 16,-11-2 0-16,0 0-6 0,0 0-6 0,13 1-7 16,-13-1-8-16,0 0-3 0,0 0-15 0,0 0 3 15,13-1-41-15,-13 1-15 0,0 0-108 0,0 0-52 16,0 0-103-16,0 0-137 0,0 0-156 0,0 0-797 16,0-10-1000-16</inkml:trace>
  <inkml:trace contextRef="#ctx0" brushRef="#br0" timeOffset="-178586.38">1057 13245 337 0,'0'0'422'16,"0"0"-16"-16,0 0-59 0,0 0-21 0,-12 0-20 15,12 0-43-15,0 0-25 0,0 0-28 0,0 0 7 16,0 0-23-16,-10 1 12 0,10-1-34 0,0 0 13 0,0 0-38 15,0 0 7-15,0 0-16 0,0 0-21 16,0 0-20-16,0 0-20 0,0 0-10 0,0 0-12 16,0 0-10-16,0 0-1 0,0 0 3 0,0 0 5 0,0 0-31 15,6-8 36-15,-6 8-11 0,13-3 4 16,-13 3-8-16,15-3-7 0,-6 1-3 0,1 0-6 0,2 0-6 16,-2-2-11-16,2 2 8 0,-1 0-2 15,1 0-4-15,-3-1 0 0,6 0-4 0,-6-1 1 0,5 4-8 16,-4-2 10-16,-1 1-4 0,2-2 1 0,-11 3 0 15,19-1-7-15,-19 1 4 0,15-2-22 16,-15 2 28-16,15 0-6 0,-15 0-2 0,14-2 2 0,-14 2-5 16,10 0 4-16,-10 0 0 0,0 0-3 0,13 0 11 15,-13 0-14-15,0 0-8 0,0 0-16 0,15 0-23 16,-15 0-20-16,0 0-36 0,0 0-42 0,0 0-51 16,10 2-50-16,-10-2-53 0,0 0-47 0,0 0-13 15,0 0-90-15,-4 9-25 0,4-9-322 0,0 0-324 16</inkml:trace>
  <inkml:trace contextRef="#ctx0" brushRef="#br0" timeOffset="-178124.74">1095 13421 452 0,'0'0'429'0,"-9"7"-77"0,9-7-19 16,-7 4-33-16,7-4-34 0,-6 6-26 16,6-6-44-16,-5 4-10 0,5-4-26 0,0 0-8 0,0 0-22 15,-8 8-6-15,8-8-26 0,0 0 11 0,0 0-25 16,0 0 6-16,-6 6-29 0,6-6 7 0,0 0-28 16,0 0 14-16,0 0-32 0,0 0 27 15,0 0-22-15,0 0 46 0,0 0-21 0,0 0 28 0,10 2-24 16,-10-2 15-16,12-2-28 0,-12 2 16 0,12-1-23 15,-12 1 15-15,17-3-27 0,-7 1 23 0,3 1-28 16,-3-3 21-16,2 1-28 0,2-1 21 0,-3 2-28 16,3 0 24-16,-1-2-30 0,0 2 24 0,0 2-3 15,0-3-3-15,-1-1-1 0,0 1-5 0,-2 1 3 16,3-1-10-16,-4 0-21 0,-9 3 34 0,16-4-2 16,-16 4-1-16,16-1 0 0,-16 1 0 0,10-1-5 15,-10 1 6-15,14-4 1 0,-14 4-3 0,0 0 0 16,12-1 2-16,-12 1-2 0,0 0-7 0,0 0 3 15,12-2 4-15,-12 2-2 0,0 0-3 0,0 0-2 16,0 0 0-16,10-2-2 0,-10 2-2 0,0 0-2 16,0 0-17-16,0 0-37 0,0 0-40 0,11-2-77 15,-11 2-44-15,0 0-62 0,0 0-83 0,0 0-86 0,0 0-170 16,0 0-271-16,0 0-447 0</inkml:trace>
  <inkml:trace contextRef="#ctx0" brushRef="#br0" timeOffset="-159902.73">2045 13019 287 0,'0'0'443'16,"0"0"-53"-16,0 0-29 0,0 0-22 0,0 0-22 0,0 0-31 15,0 0-33-15,-12 0-13 0,12 0 3 0,0 0-15 16,0 0-8-16,0 0-6 0,0 0-16 0,-13-1-2 16,13 1-12-16,0 0-26 0,0 0-4 0,0 0-30 15,0 0-6-15,0 0-38 0,-10-4 1 0,10 4-43 16,0 0 10-16,0 0-27 0,0 0 4 0,0 0-21 15,0 0 14-15,0 0-14 0,1 10 9 0,-1-10-11 16,9 8 14-16,-9-8-17 0,13 10 14 0,-7-3-15 16,2 0 11-16,1 1-18 0,-2-1 21 0,3 2-16 15,-3-2 16-15,2 3-20 0,1-1 22 0,-2-1-23 16,2 3 21-16,-2-4-19 0,0 3 13 0,0 0-14 16,-1-1 16-16,0 1-17 0,0 0 16 0,1-2-14 15,-1 2 17-15,-3-3-17 0,2 3 11 0,1-1-15 16,-3-2 0-16,2-1-33 0,-2 1-8 0,-4-7-24 0,6 11-24 15,-6-11-26-15,7 11-30 0,-7-11-33 16,5 10-37-16,-5-10-49 0,2 10-49 0,-2-10-45 0,3 6-7 16,-3-6-89-16,0 0-339 0,0 0-330 15</inkml:trace>
  <inkml:trace contextRef="#ctx0" brushRef="#br0" timeOffset="-159528.39">2235 13003 282 0,'0'0'492'15,"0"0"-72"-15,2-13-56 0,-2 13-40 0,0 0-34 16,0 0-46-16,0-9-45 0,0 9-34 0,0 0-20 15,0 0-25-15,0 0-18 0,0 0-1 0,0 0-7 16,0 0-6-16,0 0-5 0,-6 8-6 0,2 0-9 0,2 0-25 16,-2 0 25-16,0 3-17 0,-2 0 21 15,2 0-3-15,-3 2-4 0,1 3-1 0,-3-1-4 16,2 2-4-16,1-2-8 0,-3 5-6 0,0-3-9 0,3 0-3 16,-1 2-8-16,-4-3-3 0,5 3-2 15,-1-3-6-15,-3 0-3 0,4 2-2 0,-1-5 1 16,1 1-1-16,1-1-5 0,-2-2 0 0,4 0 1 0,-3-1-2 15,4-4-18-15,-2 1-23 0,-1-1-38 0,5-6-38 16,-3 12-53-16,3-12-45 0,-6 7-70 0,6-7-45 16,0 0-127-16,0 0-409 0,0 0-414 0</inkml:trace>
  <inkml:trace contextRef="#ctx0" brushRef="#br0" timeOffset="-158577.7">1881 12801 378 0,'0'0'357'0,"0"0"-87"0,0 0 29 15,0 0-65-15,-12 0-5 0,12 0-28 0,0 0-3 16,0 0-16-16,0 0-26 0,0 0 6 0,-12 3-19 16,12-3 9-16,0 0-16 0,0 0 6 0,0 0-16 15,0 0 7-15,-11 1-21 0,11-1 12 0,0 0-9 16,0 0-10-16,0 0-9 0,0 0-13 0,0 0-13 15,-8 4-6-15,8-4-14 0,0 0-8 0,0 0-13 16,0 0-4-16,0 0-7 0,0 0-6 0,0 0-21 16,0 0 14-16,0 0 1 0,0 0-2 0,0 0 0 0,0 0-1 15,0 0 3-15,0 0-2 0,0 0-3 16,8-4 5-16,-8 4-2 0,8-4 0 0,-8 4-5 16,13-4 6-16,-13 4-2 0,12-7-2 0,-4 4 1 0,4-1-1 15,-3 2-1-15,1-2 0 0,0 1 3 0,0-1-3 16,2 0-9-16,0-1 15 0,-2 3-3 15,1-2 1-15,2-1-4 0,-3 3 4 0,3-4-1 16,-3 2 0-16,0 2-2 0,1-2 0 0,0 2 0 0,-2-2 0 16,1 0 0-16,-10 4-2 0,14-3 1 0,-14 3 0 15,13-5 0-15,-13 5 0 0,13-4 0 0,-13 4 4 16,10-3-4-16,-10 3 0 0,11-1 4 0,-11 1-1 16,0 0 1-16,10-2 2 0,-10 2 3 0,0 0-2 15,0 0 7-15,11-1 4 0,-11 1 3 0,0 0-1 16,0 0 6-16,0 0-25 0,10-4 34 0,-10 4-1 15,0 0-1-15,0 0-1 0,0 0-3 0,0 0-4 16,0 0 3-16,9-2-4 0,-9 2 3 0,0 0-2 16,0 0-3-16,0 0 1 0,0 0 0 0,0 0-9 15,0 0 5-15,0 0-2 0,5-7 0 0,-5 7-5 16,0 0-1-16,0 0-3 0,0 0-8 0,0 0 8 16,0 0-2-16,0 0-2 0,0 0-1 0,0 0-2 15,0 0 3-15,0 0-14 0,0 0 15 0,0 0 0 0,0 0-3 16,0 0-1-16,0 0 0 0,0 0 3 0,0 0-3 15,0 0-2-15,0 0 4 0,0 0-5 16,0 0-1-16,0 0-1 0,0 0-9 0,0 0 6 0,8-5-9 16,-8 5-6-16,0 0-5 0,0 0-5 0,0 0 2 15,0 0-10-15,0 0 12 0,0 0 2 0,0 0 1 16,0 0-10-16,0 0-3 0,0 0-10 0,0 0-14 16,0 0-17-16,0 0-26 0,0 0-32 0,0 0-39 15,0 0-53-15,0 0-50 0,0 0-41 0,0 0-126 16,0 0-469-16,0 0-485 0</inkml:trace>
  <inkml:trace contextRef="#ctx0" brushRef="#br0" timeOffset="-152675.25">2439 13022 349 0,'0'0'341'0,"0"0"-30"0,0 0-28 0,-6-4-29 16,6 4-69-16,0 0 24 0,0 0-63 0,0 0 41 15,-8-5-72-15,8 5 38 0,0 0-50 0,0 0 28 16,0 0-35-16,0 0 21 0,0 0-39 0,0 0 29 0,-5-4-34 16,5 4 25-16,0 0-31 0,0 0 16 15,0 0-32-15,0 0 12 0,0 0-22 0,0 0 0 0,0 0-32 16,0 0 19-16,0 0-26 0,0 0 17 0,0 0-21 16,0 0 25-16,0 0-20 0,0 0 29 15,6 5-26-15,-6-5 22 0,9 4-20 0,-9-4 23 16,11 6-25-16,-11-6 21 0,10 8-22 0,-1-5 19 0,-9-3-20 15,13 10 19-15,-13-10-16 0,15 7 12 0,-11-1-19 16,5-2 18-16,-2 3-17 0,0-1 13 0,-1-1-17 16,1 0 17-16,0 1-18 0,-7-6 17 0,11 9-19 15,-5-5 16-15,-1 1-18 0,-5-5 20 0,9 10-21 16,-9-10 20-16,10 9-20 0,-10-9 19 0,8 8-27 16,-8-8-2-16,7 9-45 0,-7-9-12 0,7 7-61 15,-7-7 16-15,5 6-67 0,-5-6 15 0,0 0-64 16,6 3 17-16,-6-3-35 0,0 0-44 0,0 0-99 15,7 6-178-15,-7-6-91 0</inkml:trace>
  <inkml:trace contextRef="#ctx0" brushRef="#br0" timeOffset="-152280.53">2694 12954 24 0,'0'0'424'0,"0"0"-94"0,0 0-41 15,5-9-31-15,-5 9-52 0,0 0-34 0,0 0-29 16,0 0-22-16,0 0-7 0,0 0 3 0,0 0-1 16,0 0-11-16,0 0-39 0,0 0 44 0,0 0-43 15,0 15 41-15,0-15-44 0,-5 14 34 0,5-14-37 16,-3 21 26-16,2-11-31 0,-2 3 28 0,1-3-34 15,-1 4 21-15,2 0-24 0,-2 1 19 0,-1 1-8 16,2 1-2-16,-1 0-10 0,-3 0-4 0,3 4 2 16,0-3 0-16,0 2 0 0,-1-1 1 0,-1-1-6 15,1 0-2-15,1 0 1 0,0-1-4 0,-1-1 3 16,3 0-4-16,-3-3-2 0,2 7-3 0,-1-8-3 16,0 1-7-16,3 0 1 0,-5 1-5 0,3-4-5 15,0 2 2-15,1-2-5 0,-3 2 1 0,3-4 0 16,-2-2-1-16,3 5-2 0,0-11-3 0,-6 12-12 15,6-12-30-15,-3 12-29 0,3-12-40 0,-2 9-40 0,2-9-52 16,0 0-61-16,-4 8-49 0,4-8-25 16,0 0-144-16,0 0-237 0,-7-5-223 0</inkml:trace>
  <inkml:trace contextRef="#ctx0" brushRef="#br0" timeOffset="-151804.65">2392 12835 50 0,'0'0'457'0,"0"0"-57"16,0 0-84-16,0 0-56 0,-10 3-35 0,10-3-33 0,0 0-34 15,0 0-33-15,0 0-18 0,0 0-26 0,0 0-26 16,0 0-5-16,-8 4-3 0,8-4 5 0,0 0 12 16,0 0 1-16,0 0 0 0,14 3 6 0,-14-3 2 15,12 1-1-15,-12-1-2 0,15 0-10 0,-15 0-8 16,20-1-8-16,-8 1-10 0,-1-3-3 0,1 3-5 15,1 0-3-15,-2-4-9 0,1 4-1 0,0-2 4 16,0 1-8-16,1 0-1 0,-3-1-2 0,2 0 4 16,0 0-8-16,-12 2 2 0,18-3 3 0,-18 3-1 15,18-1-1-15,-18 1 1 0,14-4-1 0,-14 4-2 16,14-2 4-16,-14 2-4 0,14-2 2 0,-14 2-4 16,13-3 4-16,-13 3-3 0,0 0-7 0,14-2 9 15,-14 2-3-15,0 0 0 0,10 0-3 0,-10 0-43 16,0 0 5-16,0 0-40 0,16 0-56 0,-16 0-79 15,0 0-72-15,0 0-49 0,10 2-404 0,-10-2-242 16</inkml:trace>
  <inkml:trace contextRef="#ctx0" brushRef="#br0" timeOffset="-150737.73">3008 12897 397 0,'-14'2'403'0,"14"-2"-41"15,0 0-23-15,-10 4-81 0,10-4 24 0,0 0-30 0,0 0-41 16,-9 4-21-16,9-4-19 0,0 0-23 0,0 0-13 16,0 0-24-16,0 0-18 0,-13-1-17 15,13 1-20-15,0 0-13 0,0 0-11 0,0 0-3 16,0 0-10-16,0 0-4 0,0 0 4 0,0 0-5 0,0 0 0 15,8-6-1-15,-8 6-3 0,11-1-1 0,-11 1-3 16,13-2 0-16,-13 2-3 0,14-3-22 0,-14 3 27 16,17-1-16-16,-17 1 16 0,16 0-23 0,-16 0 24 15,17 0-19-15,-17 0 17 0,20-2-21 0,-20 2 25 16,18-1-24-16,-18 1 23 0,16-3-24 0,-16 3 23 16,16 3-25-16,-16-3 25 0,14 1-29 0,-14-1 26 15,13 2-25-15,-13-2 25 0,11 1-25 0,-11-1 27 16,11 3-23-16,-11-3 23 0,8 3-25 0,-8-3 25 15,8 6-20-15,-8-6 19 0,5 3-21 0,-5-3 31 16,0 0-31-16,5 12 28 0,-5-12-27 0,2 9 26 16,-2-9-25-16,-2 8 26 0,2-8-26 0,-2 14 27 15,2-14-27-15,-5 14 27 0,2-7-26 0,0 1 25 16,-4 0-21-16,3 3 2 0,-1-2 29 0,-1 1-16 16,-2 1 27-16,0 1-19 0,1-2 27 0,-2 2-16 15,1 1 18-15,-2-3-22 0,2 3 21 0,0-4-24 16,2 2 13-16,-4-1-23 0,2-2 18 0,-1 3-24 0,2-2 18 15,-1-2-22-15,2 3 16 0,-1-4-20 0,1 2 20 16,-2 0-22-16,3-1 18 0,1-2-19 16,-3 2 19-16,7-7-18 0,-7 10 15 0,7-10-10 0,-10 8 14 15,10-8-25-15,-5 6 25 0,5-6-18 0,-5 6 16 16,5-6-20-16,0 0 22 0,-6 6-24 0,6-6 20 16,0 0-22-16,0 0 19 0,-5 4-20 0,5-4 20 15,0 0-18-15,0 0 19 0,0 0-21 0,0 0 22 16,0 0-15-16,0 0 13 0,0 0-14 0,0 0 16 15,4-10-21-15,-4 10 21 0,4-6-20 0,-4 6 20 16,8-8-19-16,-8 8 22 0,6-6-22 0,-6 6 19 16,10-8-20-16,-10 8 18 0,11-8-17 0,-11 8 20 15,11-6-15-15,-11 6 16 0,14-7-20 0,-14 7 19 16,16-4-17-16,-16 4 16 0,16-4-17 0,-16 4 18 16,15-2-18-16,-15 2 18 0,17 0-19 0,-17 0 12 15,17 0-9-15,-17 0 20 0,16 0-21 0,-16 0 19 16,17 0-19-16,-17 0 19 0,14 0-20 0,-14 0 18 15,13 2-14-15,-13-2 16 0,11 2-19 0,-11-2 19 0,12 2-19 16,-12-2 18-16,0 0-21 0,11 4 23 0,-11-4-22 16,0 0 16-16,13 2-33 0,-13-2-4 15,0 0-50-15,0 0-6 0,10 1-65 0,-10-1-38 0,0 0-43 16,0 0-29-16,0 0-92 0,0 0-121 0,11-3-202 16,-11 3-187-16</inkml:trace>
  <inkml:trace contextRef="#ctx0" brushRef="#br0" timeOffset="-150287.04">3523 12971 227 0,'0'0'556'0,"0"0"-125"16,0 0-28-16,-9-4-4 0,9 4-65 0,0 0-37 16,0 0-68-16,0 0-16 0,0 0-55 0,0 0-7 15,0 0-33-15,0 0 17 0,0 0-7 0,0 0 13 16,0 0-16-16,0 0-1 0,0 0-14 0,0 0-18 15,14 2-18-15,-14-2-8 0,0 0-8 0,14 2-8 16,-14-2-4-16,14 0-10 0,-14 0-7 0,16 2-4 16,-16-2-7-16,15 1 0 0,-15-1-6 0,18 2 2 15,-18-2-3-15,15 4-4 0,-15-4-1 0,19 1-23 16,-19-1 24-16,14 2-1 0,-14-2 2 0,17 4-3 16,-17-4-3-16,15 2-5 0,-15-2-26 0,12 2-23 15,-12-2-22-15,13 3-24 0,-13-3-4 0,11 1-49 0,-11-1-7 16,10 2-50-16,-10-2-18 0,0 0-25 15,13 0 21-15,-13 0-58 0,0 0-12 0,0 0-69 16,13 0-367-16,-13 0-240 0</inkml:trace>
  <inkml:trace contextRef="#ctx0" brushRef="#br0" timeOffset="-149889.33">3665 12824 246 0,'0'0'364'0,"0"0"-64"0,-7-10-25 16,7 10-38-16,0 0-32 0,-6-5-26 0,6 5-16 15,0 0-9-15,0 0-64 0,-6-8 34 0,6 8-67 16,0 0 34-16,0 0-56 0,0 0 35 0,0 0-44 15,0 0 42-15,0 0-44 0,-11 3 48 0,11-3-36 16,-2 7 34-16,2-7-31 0,-4 11 38 0,4-11-35 16,-2 14 38-16,0-5-35 0,1 1 30 0,0-1-23 15,-2 4 27-15,3-3-24 0,-2 3 20 0,-1 1-23 0,3-2 5 16,-2 0 3-16,2 2-3 0,0-1 5 16,-2-1-12-16,1 0-6 0,1 2-5 0,0-6-1 15,-1 3-7-15,1-1-4 0,-2 0 8 0,1 0-20 0,1-10 15 16,0 18-25-16,0-9 14 0,0-9-19 0,-1 14 14 15,1-14-17-15,0 14 10 0,0-14-45 16,-2 13-7-16,2-13-52 0,2 10 0 0,-2-10-58 0,0 0-33 16,0 8-31-16,0-8-6 0,0 0-82 0,-2 10-45 15,2-10-416-15,0 0-284 0</inkml:trace>
  <inkml:trace contextRef="#ctx0" brushRef="#br0" timeOffset="-147188.23">4057 12810 41 0,'-9'-5'515'0,"9"5"-95"15,0 0-74-15,0 0 26 0,0 0-57 0,-6-5-3 16,6 5-66-16,0 0 8 0,0 0-39 0,0 0 6 16,0 0-34-16,0 0-7 0,0 0-38 0,0 0-12 15,0 0-37-15,-8-3-7 0,8 3-27 0,0 0 24 16,0 0 10-16,0 0 10 0,7 4 1 0,-7-4-1 16,6 5-3-16,-6-5 3 0,10 8-3 0,-10-8-12 15,10 8 4-15,-2-2-7 0,0 0-3 0,-2-4-55 16,2 7 42-16,0-3-55 0,0-1 47 0,0 1-54 15,1 2 42-15,1 1-49 0,-2-3 43 0,0 2-50 16,1-2 46-16,-2 2-46 0,2-1 35 0,-1 1-44 0,0 0 47 16,-2-2-53-16,3 2 52 0,-3-2-47 15,1 2 45-15,-2-5-53 0,-1 3 50 0,-4-6-47 16,12 10 46-16,-12-10-48 0,9 10 39 0,-9-10-66 0,8 7 19 16,-8-7-68-16,9 6 28 0,-9-6-63 0,4 5 22 15,-4-5-30-15,0 0-24 0,9 6-43 0,-9-6-40 16,0 0-75-16,0 0-48 0,0 0-43 15,6 3-25-15,-6-3-437 0,0 0-435 0</inkml:trace>
  <inkml:trace contextRef="#ctx0" brushRef="#br0" timeOffset="-146832.54">4288 12794 142 0,'0'-14'488'0,"0"14"-37"0,0-10-78 16,0 10 13-16,0-10-60 0,0 10-17 0,0 0-57 16,-2-10-11-16,2 10-40 0,0 0-3 0,0 0-42 0,0-8-4 15,0 8-43-15,0 0-4 0,0 0-32 16,0 0 1-16,0 0-22 0,0 0 11 0,0 0-14 16,-10 6 11-16,10-6-14 0,-7 10 10 0,4-3-13 0,-5 1-2 15,4 2-2-15,0-2-2 0,-1 5 0 0,-1-3-1 16,-2 4-5-16,2-4 1 0,-1 7-4 15,-2-5-6-15,2 1 0 0,-1 1-1 0,0-1-1 0,2 1-3 16,-3-4-6-16,3 3 0 0,-1-2-47 0,2 0 51 16,-1 0-47-16,-1-1 52 0,1 0-2 0,-1-1-10 15,1 3-2-15,2-4-4 0,-1 0-18 0,0 0-21 16,0 2-22-16,0-6-18 0,1 2-28 0,0 2-29 16,4-8-37-16,-5 11-30 0,5-11-34 0,-9 9-42 15,9-9-38-15,-5 10-28 0,5-10-86 0,0 0-336 16,-5 4-281-16</inkml:trace>
  <inkml:trace contextRef="#ctx0" brushRef="#br0" timeOffset="-146344.5">4434 12745 443 0,'-5'-7'422'0,"5"7"16"15,0 0-81-15,0 0 28 0,-4-7-59 0,4 7-22 16,0 0-56-16,0 0-6 0,-5-5-38 0,5 5-3 16,0 0-32-16,0 0-6 0,0 0-35 0,-7-6-15 15,7 6-30-15,0 0-7 0,0 0-24 0,0 0-8 16,0 0-18-16,0 0-2 0,0 0-15 0,0 0 5 16,0 0-13-16,0 0 8 0,0 0-6 0,0 0 9 15,0 0-5-15,7 10 11 0,-7-10-5 0,8 8 10 16,-3-1-10-16,-1-1 7 0,1 1-6 0,4 1 2 0,-3-1-10 15,1 1 6-15,-1-2-9 0,2 4 6 16,-1-3-5-16,1 0-1 0,0 1-3 0,-2-2 1 16,4 1-1-16,-3-1 0 0,-1 2-1 0,1-2-2 15,0 1-1-15,-7-7-21 0,12 11-25 0,-12-11-27 0,11 10-26 16,-11-10-45-16,8 7-36 0,-8-7-38 16,10 7-31-16,-10-7-34 0,6 6-3 0,-6-6-50 15,0 0-20-15,11 7-375 0,-11-7-240 0</inkml:trace>
  <inkml:trace contextRef="#ctx0" brushRef="#br0" timeOffset="-145900.1">4691 12659 227 0,'0'0'432'15,"0"-10"-70"-15,0 10-16 0,0 0-82 0,0-13 24 0,0 13-69 16,0 0 14-16,0-8-68 0,0 8 15 16,0 0-44-16,0 0 11 0,0 0-48 0,0-9 9 15,0 9-44-15,0 0 14 0,0 0-39 0,0 0 11 16,0 0-27-16,0 0 22 0,0 0-22 0,0 0 28 0,-5 7-15 16,5-7 20-16,-4 14-26 0,4-5 23 0,-2 0-28 15,-2 3 19-15,4-1-27 0,-3 2 18 16,2 0-23-16,-3 1 20 0,3 1-19 0,-3 0 21 0,1 1-21 15,1 0 23-15,1 1-13 0,-2-1 4 0,-1 0 14 16,4 1-1-16,-4-1 2 0,3 2 7 0,-2-1 5 16,1 2 1-16,-4-2-2 0,6 2-1 0,-3-1-9 15,0-4-4-15,1 4-6 0,1-1-7 0,-2-3 2 16,0 2-8-16,2 1-3 0,-1-5-4 0,-1 4-1 16,0-3-4-16,2 2 0 0,-1-4-2 0,-2 2 1 15,3-2-4-15,-3 0-1 0,4-1 0 0,-1-2-4 16,-1 0-9-16,2-8-23 0,-1 14-24 0,1-14-17 15,-3 14-46-15,3-14-11 0,-1 9-54 0,1-9-7 16,0 8-86-16,0-8-4 0,0 0-84 0,0 0-60 16,0 10-380-16,0-10-335 0</inkml:trace>
  <inkml:trace contextRef="#ctx0" brushRef="#br0" timeOffset="-145083.74">4884 12632 425 0,'0'0'406'0,"0"0"7"16,-13 0-91-16,13 0 28 0,0 0-64 0,-11 2-4 16,11-2-63-16,0 0 3 0,0 0-41 0,-14 0 5 15,14 0-42-15,0 0-3 0,0 0-39 0,0 0-6 16,0 0-30-16,0 0-3 0,0 0-28 0,0 0 17 16,-12 1-13-16,12-1 13 0,0 0-20 0,0 0 12 15,13 0-17-15,-13 0 13 0,14 0-17 0,-14 0 8 16,14 1-13-16,-14-1 10 0,21 0-13 0,-21 0 2 15,21 2-12-15,-21-2 10 0,23 0-12 0,-23 0 10 16,22 2-14-16,-12 0 10 0,-10-2-11 0,22 0 10 0,-22 0-10 16,15 0 10-16,-15 0-10 0,16 3 11 0,-16-3-11 15,12 1 11-15,-12-1-11 0,11 2 11 16,-11-2-11-16,0 0 12 0,12 1-6 0,-12-1 6 0,0 0-9 16,12 2 13-16,-12-2-10 0,0 0 17 0,0 0-4 15,4 5 0-15,-4-5 9 0,0 0 0 0,0 13-1 16,0-13-1-16,-4 8 3 0,4-8-1 0,-7 14-2 15,0-6-5-15,3 0 0 0,0 1-3 0,-2 1-1 16,-2 0 1-16,2-1 0 0,-2 4-2 0,2-5-2 16,-1 3 2-16,-2-1-1 0,3 0 2 0,-3-1 0 15,3 3 3-15,-2-2-3 0,2-2-1 0,-1 1-1 16,0 1-1-16,0-3 1 0,1 1-6 0,2 1-2 16,-4-3 1-16,3 0-3 0,2 0 1 0,3-6-1 15,-8 10 2-15,8-10-3 0,-8 9-3 0,8-9-1 16,-6 10-3-16,6-10 1 0,-7 6-14 0,7-6-13 15,-5 6-12-15,5-6-15 0,-4 7-9 0,4-7-9 16,0 0-5-16,-5 7-8 0,5-7-1 0,0 0 2 0,0 0 5 16,0 0 14-16,-2 7 12 0,2-7 12 0,0 0 3 15,0 0 12-15,0 0 0 0,0 0 7 16,0 0 3-16,15-1 9 0,-15 1-2 0,8-3 4 16,-8 3 5-16,11-5-5 0,-11 5 5 0,14-5 1 0,-14 5 4 15,13-7-4-15,-3 5 0 0,-1-2 3 0,0 3 1 16,1-2-2-16,0 0 3 0,2 0 9 15,-3 1-1-15,1 1 11 0,-1-2 5 0,5 1 2 0,-14 2 2 16,14-1-2-16,-14 1 0 0,18-3 2 0,-18 3 9 16,14 0-5-16,-14 0-4 0,17 0-3 0,-17 0-3 15,13 0-7-15,-13 0-4 0,0 0 3 0,15 3-9 16,-15-3-1-16,0 0-5 0,16 1-16 0,-16-1-34 16,0 0-37-16,10 0-49 0,-10 0-50 0,0 0-54 15,0 0-48-15,12 0-51 0,-12 0-50 0,0 0-435 16,8-4-361-16</inkml:trace>
  <inkml:trace contextRef="#ctx0" brushRef="#br0" timeOffset="-144615.79">5358 12735 93 0,'0'0'568'0,"0"0"-153"0,0 0-30 0,0 0-82 16,0 0-26-16,0 0-2 0,-11-3-91 0,11 3-5 15,0 0-61-15,0 0 8 0,0 0-35 0,0 0 34 16,0 0-17-16,0 0 18 0,0 0-22 0,0 0 17 16,11-2-29-16,-11 2 12 0,0 0-20 0,13-2 5 15,-13 2-18-15,14-2 8 0,-14 2-15 0,13 0 5 16,-13 0-19-16,20 0 2 0,-20 0-19 0,17 0 5 16,-17 0-14-16,19 0 1 0,-19 0-14 0,20 2 7 15,-20-2-12-15,17 2 5 0,-17-2-8 0,19 1 4 0,-19-1-10 16,16 4 11-16,-16-4-12 0,15 3 7 0,-15-3-10 15,12 4 7-15,-12-4-22 0,12 3-5 16,-12-3-29-16,10 5-1 0,-10-5-40 0,11 5-12 16,-11-5-46-16,9 4 5 0,-9-4-68 0,0 0-22 0,9 6 16 15,-9-6-55-15,6 5-6 0,-6-5-55 0,0 0-380 16,0 0-225-16</inkml:trace>
  <inkml:trace contextRef="#ctx0" brushRef="#br0" timeOffset="-144246.25">5500 12606 526 0,'0'0'367'16,"0"0"4"-16,0 0-98 0,-9-5 21 0,9 5-93 15,0 0 13-15,0 0-81 0,0 0 17 0,-5-4-62 16,5 4 35-16,0 0-43 0,0 0 31 0,0 0-36 0,0 0 31 16,-6 8-28-16,6-8 23 0,-4 6-27 15,4-6 23-15,-3 13-28 0,3-13 15 0,-1 14 14 0,1-4-19 16,-4-2 12-16,4 3-13 0,-1-2 14 0,-3 2-11 16,4 2-2-16,-1 1-12 0,1-2-3 15,-1 0-3-15,-1 4-1 0,2-3-8 0,0 1-5 0,0 2-9 16,-2-3-7-16,2 1-2 0,0-2-8 0,-2 1-2 15,2-1-2-15,-1-2-6 0,1 2-3 0,0-1-2 16,0-1 0-16,0-1-4 0,0 0-6 0,0-9-23 16,0 16-31-16,0-16-36 0,0 16-38 0,0-16-45 15,0 12-48-15,0-12-53 0,0 10-55 0,0-10-62 16,0 0-80-16,0 11-332 0,0-11-339 0</inkml:trace>
  <inkml:trace contextRef="#ctx0" brushRef="#br0" timeOffset="-141996.34">1951 13999 378 0,'0'0'451'0,"0"0"-86"16,-5 5-88-16,5-5-22 0,0 0-49 0,0 0-30 16,0 0-17-16,0 0-15 0,2 9-6 0,-2-9-5 15,7 9-4-15,-7-9 0 0,10 10-14 0,-10-10-2 16,12 12 8-16,-6-4-7 0,3-2-7 0,-1 2 2 16,-1-1-5-16,1 0-6 0,2 0-8 0,-2 3-9 0,0-1-10 15,0-2-12-15,-1 4-12 0,3-4-3 0,-3 4-8 16,3-4-6-16,-4 3-6 0,2 0-3 15,-2-2-5-15,3 2-5 0,-3 0 0 0,1-1-2 16,-2 0-3-16,1 0-1 0,2-1 0 0,-3 2-12 0,-1-4-37 16,0 1-43-16,-4-7-46 0,9 11-44 15,-9-11-41-15,6 9-48 0,-6-9-39 0,5 8-35 16,-5-8-114-16,0 0-294 0,4 8-259 0</inkml:trace>
  <inkml:trace contextRef="#ctx0" brushRef="#br0" timeOffset="-141730.67">2194 14044 113 0,'-4'-14'597'16,"4"14"-113"-16,-1-8-73 0,1 8-55 0,-4-7-44 16,4 7-65-16,0 0-53 0,-4-8-36 0,4 8-28 15,0 0-20-15,-9 6-21 0,4 1-10 0,5-7-10 16,-10 14-11-16,6-3-8 0,0 0-4 0,-1 2-6 15,2-1-8-15,-5 2 0 0,4-2-5 0,-1 5-4 16,-1-1-2-16,1-2-6 0,-1 2 1 0,2-3-9 16,0 3 6-16,-1-4-7 0,4 3-3 0,-5-3-13 0,2 2-18 15,1-2-29-15,-2-1-26 0,0-1-32 0,2 0-34 16,1-2-17-16,-2-1-101 0,3 2-21 16,1-9-159-16,-7 11-226 0,7-11-181 0</inkml:trace>
  <inkml:trace contextRef="#ctx0" brushRef="#br0" timeOffset="-141398.04">1936 13816 128 0,'0'0'384'0,"0"0"-42"0,-3-10-95 0,3 10 16 16,0 0-61-16,1-9 12 0,-1 9-45 0,0 0 10 15,8-7-29-15,-8 7-9 0,9-7-14 0,-9 7-14 16,13-2-3-16,-13 2-23 0,13-4 7 0,-13 4-20 0,16-2 5 16,-16 2-18-16,18-4 5 0,-18 4-10 15,19 0-1-15,-19 0-18 0,19-1 6 0,-19 1-9 0,17 0 2 16,-17 0-11-16,19 1 0 0,-19-1-10 0,17 3 4 15,-17-3-13-15,15 1 9 0,-15-1-4 0,16 2-7 16,-16-2-43-16,14 4-47 0,-14-4-64 0,12 2-73 16,-12-2-37-16,13 7-125 0,-13-7-397 0,13 7-303 15</inkml:trace>
  <inkml:trace contextRef="#ctx0" brushRef="#br0" timeOffset="-141005.9">2461 14110 326 0,'0'0'533'0,"0"0"-58"15,0 0-22-15,0 0-70 0,-11-1-45 0,11 1-93 0,0 0-29 16,0 0-71-16,0 0-5 0,0 0-43 0,0 0 29 16,0 0-16-16,0 0 8 0,0 0-13 15,6 8 4-15,-6-8-17 0,7 7 14 0,-7-7-23 0,12 6-5 16,-12-6-17-16,13 8-1 0,-7-4-21 0,2 3 1 15,-1-2-11-15,1 0-1 0,1 0-11 0,-2 1 5 16,0 0-14-16,2-1 3 0,-1 1-36 16,-1 0-36-16,0 0-72 0,-1 0-47 0,1-4-59 0,-7-2-108 15,10 13-46-15,-10-13-94 0,10 9-372 0,-10-9-409 16</inkml:trace>
  <inkml:trace contextRef="#ctx0" brushRef="#br0" timeOffset="-140646.06">2681 14087 377 0,'0'0'482'0,"0"-8"-12"15,0 8-98-15,0-11-4 0,0 11-79 0,-2-9-26 16,2 9-55-16,0 0 2 0,-1-10-34 0,1 10-2 0,0 0-39 16,0 0 4-16,0-13-33 0,0 13 10 15,0 0-24-15,0 0 4 0,0 0-27 0,0 0-1 16,0 0-23-16,0 0 7 0,0 0-5 0,0 0 13 0,0 0-7 15,0 10 6-15,0-10-11 0,-2 16-3 0,0-5-11 16,1-3 0-16,1 8-5 0,-1-4-5 0,1 4-6 16,-3 1 3-16,3-1-4 0,-1 2 1 15,-2 3-4-15,1 1-8 0,-1-3 5 0,1-1-3 0,2 5 2 16,-3-1-2-16,2 1-3 0,-2-1-2 0,2 0-1 16,-1-3 2-16,-1 1-1 0,3 1-1 0,-4-4 0 15,4-1 0-15,-1 2-1 0,-1-4 7 0,1 4-8 16,-1-5-1-16,2-1-1 0,0 0-5 0,-3-2 8 15,2 0-19-15,1-10-29 0,0 15-28 0,0-15-45 16,-1 16-43-16,1-16-44 0,0 10-44 0,0-10-57 0,0 0-87 16,0 0-51-16,0 0-454 0,0 0-463 15</inkml:trace>
  <inkml:trace contextRef="#ctx0" brushRef="#br0" timeOffset="-139948.54">2975 14003 83 0,'0'0'623'0,"-8"-6"-64"0,8 6-82 16,0 0 15-16,-5-4-81 0,5 4-48 0,0 0-65 15,-5-8-42-15,5 8-51 0,0 0-28 0,0 0-39 16,0 0-22-16,-4-8-23 0,4 8 0 0,0 0-2 16,8-2-9-16,-8 2-12 0,9-4-8 0,-9 4-11 15,11-2-8-15,-11 2-8 0,17-4-6 0,-7 3-5 16,0-3-10-16,-1 3 8 0,2 0-17 0,1-2 8 16,-4 2-5-16,6-1 2 0,-4 2-7 0,-1-4 2 15,-9 4 1-15,19-3-1 0,-19 3-3 0,17-3 0 16,-17 3-2-16,13-4-3 0,-13 4 0 0,11 0 1 15,-11 0-9-15,0 0 11 0,14-2-4 0,-14 2 3 16,0 0-2-16,9 6 7 0,-9-6-2 0,3 10 0 0,-3-10 0 16,-3 12-3-16,3-2 1 0,-2-3 1 0,-1 3 4 15,-1 2-2-15,-1-4-3 0,0 6 1 16,0-4-2-16,-3 4 0 0,2-2 2 0,2 2-4 0,-6-2 6 16,0 4-6-16,3-3 6 0,-2 0-3 0,0-2 2 15,3 1 0-15,-2-4 1 0,2 2-22 0,-3 0 30 16,2-3-1-16,1 3 6 0,2-4-6 15,-2-2 10-15,6-4-10 0,-9 13 1 0,9-13-4 0,-8 8 1 16,8-8-23-16,-5 4 24 0,5-4-8 0,0 0-1 16,-5 10-6-16,5-10 2 0,0 0-2 0,0 0 2 15,0 0 0-15,0 0 4 0,0 0-10 0,0 0 11 16,0 0-2-16,3-8 1 0,-3 8-5 0,7-6 12 16,-7 6-6-16,10-8-5 0,-3 2 0 0,-1-1 5 15,2 5-1-15,1-3 0 0,0 2 1 0,0-3 0 16,-3 0-2-16,8 4-1 0,-6-1 2 0,0 0 1 15,3 1-2-15,-1 1 3 0,-1-2-2 0,4 2 1 16,-13 1 2-16,17-2-4 0,-17 2 2 0,20 0-1 16,-20 0 0-16,17 0 1 0,-17 0 0 0,16 1-4 15,-16-1 1-15,16 1 1 0,-16-1 4 0,12 1-6 16,-12-1 4-16,13 3-1 0,-13-3-6 0,10 1-16 16,-10-1-28-16,0 0-26 0,17 0-22 0,-17 0-35 0,0 0-32 15,0 0-55-15,10 0-68 0,-10 0-49 0,0 0-60 16,0 0-98-16,0 0-362 0,4-6-405 15</inkml:trace>
  <inkml:trace contextRef="#ctx0" brushRef="#br0" timeOffset="-139510.22">2957 13806 331 0,'-9'-2'425'0,"9"2"-54"0,-8-4-39 0,8 4-40 16,0 0-46-16,-13-3-37 0,13 3-37 16,0 0-24-16,-9-4-13 0,9 4-14 0,0 0-9 15,0 0-11-15,-10-3-14 0,10 3-9 0,0 0-9 0,0 0-13 16,-6-4-9-16,6 4-4 0,0 0-5 0,0 0-13 15,0 0 0-15,0 0-8 0,-7-3-2 16,7 3-5-16,0 0 1 0,0 0 0 0,0 0-5 16,0 0 10-16,6-8-1 0,-6 8 7 0,6-5 1 0,-6 5-1 15,13-5 3-15,-7 1-3 0,3 1 5 0,0 0-2 16,0 0 3-16,0-1 2 0,4-2-1 0,-2 2 3 16,3 1 2-16,-3-1 4 0,4-1 4 0,-1 3 5 15,0-2-8-15,-1 0 11 0,-2 1-14 0,1 0 15 16,0 0-13-16,-4 3 4 0,-8 0-18 0,18-3 7 15,-18 3-19-15,14-1 13 0,-14 1-21 0,13-2 12 16,-13 2-14-16,14 0 5 0,-14 0-45 0,0 0-27 16,17 2-74-16,-17-2-23 0,10 3-101 0,-10-3-27 15,10 3-80-15,-10-3-99 0,9 6-350 0,-9-6-352 16</inkml:trace>
  <inkml:trace contextRef="#ctx0" brushRef="#br0" timeOffset="-139038.06">3749 14058 150 0,'0'0'489'0,"0"0"-46"16,0 0-55-16,0 0-70 0,0 0-23 0,0 0-41 15,0 0-46-15,-9-2-29 0,9 2-29 0,0 0-15 16,0 0-13-16,0 0-20 0,0 0 10 0,0 0 17 15,0 0 12-15,0 0 0 0,0 0-2 0,0 0-10 16,14 0-5-16,-14 0-13 0,0 0-13 0,17-1-14 0,-17 1-4 16,17 0-8-16,-17 0-12 0,19-3-10 15,-8 3-8-15,-11 0-7 0,24-2-1 0,-14 2-8 0,4 0-3 16,-2-1-5-16,0 1-5 0,0 0-4 0,0-3-1 16,-12 3 2-16,22 0-3 0,-22 0-5 15,24 3 3-15,-24-3-2 0,17 0 0 0,-17 0-2 16,16 0 3-16,-16 0-6 0,13 0-23 0,-13 0-35 0,14 0-41 15,-14 0-40-15,0 0-57 0,14 0-63 0,-14 0-75 16,0 0-69-16,9-3-54 0,-9 3-469 0,0 0-501 16</inkml:trace>
  <inkml:trace contextRef="#ctx0" brushRef="#br0" timeOffset="-138726.62">3960 13900 211 0,'-8'-13'433'0,"8"13"-50"16,-6-6-61-16,6 6 27 0,-6-6-71 15,6 6 8-15,-7-4-71 0,7 4 0 0,0 0-41 16,-7-5 7-16,7 5-40 0,0 0-5 0,0 0-40 0,0 0 27 16,0 0-17-16,-9 7 16 0,9-7-18 15,-3 12-4-15,3-2-4 0,0-1-2 0,0 3-3 16,0 1-5-16,1 0-12 0,1 3-7 0,0-3-4 0,-2 1 1 15,2 4-10-15,-1-5-10 0,0 3-7 0,1-2-5 16,-1-1-7-16,1 2-3 0,-1-3-6 0,2 3-3 16,-2-3-3-16,-1 1-5 0,3-4-17 0,-3 2-36 15,0-3-44-15,0-8-33 0,4 16-74 0,-4-16-33 16,2 13-102-16,-2-13-41 0,0 10-116 0,0-10-437 16,3 7-503-16</inkml:trace>
  <inkml:trace contextRef="#ctx0" brushRef="#br0" timeOffset="-138222.34">4345 13858 190 0,'0'0'446'0,"0"0"-31"0,-9-3-92 15,9 3 15-15,0 0-90 0,-11-5-37 0,11 5-37 16,0 0-30-16,-6-5-19 0,6 5 15 0,0 0-60 16,0 0 19-16,-10-3-55 0,10 3 22 0,0 0-50 15,0 0 33-15,0 0-15 0,0 0 43 16,0 0-18-16,0 0 39 0,0 0-17 0,10 8 27 0,-10-8-1 16,9 9 21-16,-3-2-20 0,2 1 7 0,1-1-3 15,3 3 6-15,-1 0-9 0,2-1-18 0,1 5-18 16,-2-6-10-16,4 6-8 0,-3-2-9 0,2-1-8 15,-1 0-5-15,0-2-5 0,-2 2-7 0,2-1-3 16,1 1-1-16,-4-2-6 0,1 3 0 0,-2-4-4 0,-1 0 1 16,1 0-2-16,0 0-2 0,-4-1-1 0,2-1-4 15,-1 4-3-15,0-4-32 0,-1 0-29 16,-2 1-36-16,-4-7-41 0,8 9-45 0,-8-9-41 0,8 10-71 16,-8-10-70-16,3 10-54 0,-3-10-120 0,0 0-248 15,0 0-314-15</inkml:trace>
  <inkml:trace contextRef="#ctx0" brushRef="#br0" timeOffset="-137882.05">4605 13881 215 0,'-2'-7'462'0,"2"7"-20"0,-1-18-86 16,1 18 17-16,-4-11-61 0,4 11-12 0,0-13-69 0,0 13 5 15,-1-10-40-15,1 10 6 0,-3-9-30 16,3 9-1-16,0 0-39 0,-4-7-17 0,4 7-32 16,0 0 0-16,0 0-20 0,-6 5 6 0,2 4-19 0,-1-3 1 15,1 3-10-15,0 2-5 0,-1 1 2 16,1 1 5-16,-4 1 6 0,2 2-3 0,-1 1 2 16,-1-3 1-16,0 6-1 0,2-4-44 0,-3-1 54 15,0 2 1-15,1-1-9 0,2 0-5 0,-2 1-5 0,-1-4-7 16,4 2-7-16,-3-1-3 0,1-1-5 15,2-1-3-15,-2-2-3 0,2 0-4 0,-1 2-7 16,-1-2-15-16,2 0-25 0,0-2-33 0,0-1-33 0,1 3-30 16,0-4-41-16,4-6-43 0,-7 11-62 0,7-11-39 15,-7 11-34-15,7-11-99 0,-5 8-468 0,5-8-493 16</inkml:trace>
  <inkml:trace contextRef="#ctx0" brushRef="#br0" timeOffset="-137443.58">4783 13800 28 0,'0'0'456'0,"0"0"-104"15,-4-10-66-15,4 10 19 0,0 0-71 0,-4-7 30 16,4 7-89-16,0 0 25 0,0 0-77 0,-2-7 26 16,2 7-53-16,0 0 50 0,0 0-18 0,0 0 31 15,0 0-37-15,0 0 10 0,0 0-30 0,9 4 17 16,-9-4-25-16,8 6 20 0,-1 1-5 0,0-3-6 15,-1 3 6-15,2-1 2 0,1 4 2 0,-2-2-11 16,4-1-5-16,-1 3-3 0,0 0-10 0,0 1-10 16,0-2-9-16,2-1-57 0,-4 4 49 0,2-4-60 15,-1-1 43-15,-2 3-50 0,2-1 50 0,0-2-56 16,-2 2 48-16,-1-2-55 0,2 0 35 0,-3 2-88 0,4-3 7 16,-4-3-90-16,-5-3 6 0,9 8-57 15,-9-8-62-15,9 12-55 0,-9-12-42 0,6 6-47 16,-6-6-83-16,0 0-272 0,0 0-289 0</inkml:trace>
  <inkml:trace contextRef="#ctx0" brushRef="#br0" timeOffset="-137082.24">5095 13695 544 0,'0'0'435'0,"5"-12"8"15,-5 12-77-15,0-8-30 0,0 8-25 0,0 0-84 16,0-10-21-16,0 10-69 0,0 0 0 0,0 0-37 16,0 0 24-16,0 0-35 0,0 0 12 0,0 0-30 15,5 9 12-15,-5-9-20 0,1 13 19 0,-1-3-21 16,0-1-11-16,0 1-5 0,0 4 2 0,-1 2 5 16,1-2-6-16,-1 3-2 0,-3 5 5 0,4-1-2 15,-1-1 0-15,-3 2-3 0,1 1-38 0,2 1 51 16,-4-1-55-16,4 3 46 0,-3-3-5 0,-1 2-7 15,2-1-1-15,2 1-3 0,-3-1 0 0,-1-2-5 16,0 2-6-16,5-1-3 0,-4-2-5 0,1 0-2 16,2-1-3-16,-1-1-3 0,-1-2 3 0,2-2-6 15,1 3-1-15,-2-4-1 0,2 0 1 0,-2-2 1 16,2-1-14-16,0-1-18 0,-1-2-22 0,1-8-29 0,0 17-32 16,0-17-39-16,0 12-44 0,0-12-44 15,0 10-34-15,0-10-50 0,0 0-30 0,0 0-90 16,0 0-355-16,0 0-324 0</inkml:trace>
  <inkml:trace contextRef="#ctx0" brushRef="#br0" timeOffset="-136574.97">4825 13632 32 0,'0'0'380'0,"-9"-4"-69"0,9 4-24 0,0 0-16 16,-7-3-78-16,7 3 27 0,0 0-78 0,-6-5 35 0,6 5-61 15,0 0 46-15,0 0-63 0,-6-6 41 16,6 6-55-16,0 0 42 0,0 0-51 0,0 0 34 15,0 0-36-15,0 0 18 0,-9-4-33 0,9 4 17 0,0 0-35 16,0 0 19-16,0 0-35 0,0 0 22 0,0 0-33 16,0 0 25-16,0 0-35 0,0 0 30 0,2-7-32 15,-2 7 28-15,0 0-26 0,8-6 27 0,-8 6-17 16,8-7 32-16,-8 7-18 0,12-7 22 0,-12 7-10 16,15-8 23-16,-7 4-22 0,3-1 23 0,-2-1-20 15,1 4 15-15,3-4-23 0,-3 2 3 0,2-2-6 16,2 2-5-16,-4 1-4 0,4-1 10 0,-4 3-21 15,3-3 11-15,-1 3-16 0,-2-2 12 0,-1 1-11 16,-9 2 7-16,18-1-17 0,-18 1 15 0,15 0-4 16,-15 0-1-16,14-3-13 0,-14 3 12 0,12 3-11 15,-12-3 13-15,11 0-16 0,-11 0 9 0,8 3-9 16,-8-3 13-16,0 0-24 0,13 2-17 0,-13-2-50 16,0 0-14-16,11 1-59 0,-11-1-11 0,0 0-84 0,9 3-5 15,-9-3-64-15,0 0-13 0,8 3-63 16,-8-3-305-16,0 0-210 0</inkml:trace>
  <inkml:trace contextRef="#ctx0" brushRef="#br0" timeOffset="-135736.8">5440 13669 207 0,'0'0'414'0,"-13"2"-21"0,13-2-82 0,-9 2 23 15,9-2-77-15,-11 1 26 0,11-1-73 0,0 0-3 16,-13 1-53-16,13-1 4 0,0 0-48 0,0 0 6 16,-12 0-41-16,12 0 8 0,0 0-32 0,0 0 25 0,0 0-17 15,0 0 38-15,0 0-15 0,0 0 10 0,0 0-27 16,0 0 10-16,0 0-22 0,0 0 8 16,10-2-18-16,-10 2 3 0,11-2-19 0,-11 2 10 0,15-4-15 15,-15 4 4-15,13-2-17 0,-13 2 9 0,18-3-13 16,-18 3 11-16,18-1-15 0,-18 1 15 0,15-2-15 15,-15 2 15-15,18-1-16 0,-18 1 13 0,14 0-13 16,-14 0 15-16,15 0-13 0,-15 0 21 0,12 1-9 16,-12-1 13-16,12 3 1 0,-12-3 11 0,11 5-3 15,-11-5 7-15,6 7-7 0,-6-7 0 0,7 7 0 16,-7-7-2-16,2 14-3 0,-2-14-2 0,2 12 1 16,-6-4-6-16,4-8-1 0,-2 16-7 0,0-5 3 15,-2-1-5-15,-1 2-2 0,-1-1-3 0,-1 0-1 16,1 2-1-16,-3-1-1 0,0 3 3 0,1-5-5 15,-2 6 0-15,0-4 1 0,0 1 4 0,-1-3 2 16,1 3 5-16,1-3 1 0,0 0 1 0,1 0-2 16,-2-4-20-16,4 4 24 0,-2-4-46 0,2 1 54 15,-3 2-57-15,4-6 53 0,-2 2-49 0,7-5 51 16,-9 9-50-16,9-9 53 0,-11 8-49 0,11-8 48 16,-6 7-47-16,6-7 51 0,-7 5-55 0,7-5 51 15,0 0-52-15,-8 2 53 0,8-2-43 0,0 0 32 0,0 0-52 16,0 0 53-16,0 0-7 0,0 0 3 15,0 0-7-15,3-4-1 0,-3 4-5 0,5-6 2 16,-5 6-2-16,8-10 1 0,-8 10 1 0,13-7-4 0,-13 7 0 16,11-9-1-16,-4 6 1 0,-1-4-3 0,3 4 2 15,0-1 1-15,-2-1-3 0,4 2 2 0,-4-1-1 16,2 0 3-16,3 1-4 0,-3-1 7 0,0 3-5 16,1-3 0-16,0 3 1 0,0 0 2 0,1-1 2 15,-1 2-3-15,-10 0 7 0,19-2-7 0,-19 2 1 16,19 2 0-16,-19-2 5 0,21 0 8 0,-21 0-1 15,15 0 0-15,-15 0-3 0,17 2 2 0,-17-2-5 16,12 0 0-16,-12 0-4 0,13 1 3 0,-13-1-52 16,0 0 50-16,14 0-27 0,-14 0-26 0,0 0-30 15,12 0-34-15,-12 0-52 0,0 0-53 0,9-3-54 16,-9 3-71-16,0 0-53 0,2-9-36 0,-2 9-131 16,0 0-244-16,-2-13-336 0</inkml:trace>
  <inkml:trace contextRef="#ctx0" brushRef="#br0" timeOffset="-135250.17">5252 13406 363 0,'0'0'368'0,"-7"-2"-71"0,7 2 30 16,-8-5-71-16,8 5-19 0,0 0-10 0,0 0-24 16,-8-4-23-16,8 4-13 0,0 0-14 0,0 0-9 15,-6-5-1-15,6 5-32 0,0 0 32 0,0 0-11 16,0 0 20-16,0 0-20 0,0 0 12 0,0 0-17 15,14 1-4-15,-14-1-4 0,13 2-8 0,-13-2-17 16,19 0-4-16,-8-2-1 0,2 2 2 0,1-1-4 16,0 0-3-16,-1-1 1 0,2 2-8 0,-2-4-5 15,4 4-6-15,-4-2-4 0,2 1-10 0,-2-2 7 0,2 1-1 16,-2 1-50-16,-2-2 49 0,3-1-46 0,-5 3 39 16,4-1-44-16,-3-1 43 0,-10 3-45 15,18-2 38-15,-18 2-48 0,17-1 44 0,-17 1-48 0,13-4 39 16,-13 4-45-16,14-2 44 0,-14 2-40 0,10 0 35 15,-10 0-47-15,0 0 24 0,15-3-21 0,-15 3 39 16,0 0-78-16,12-1 20 0,-12 1-27 0,0 0-40 16,11-3-37-16,-11 3-38 0,0 0-38 0,0 0-48 15,12 3-55-15,-12-3-61 0,0 0-42 0,0 0-102 16,0 0-398-16,10 1-497 0</inkml:trace>
  <inkml:trace contextRef="#ctx0" brushRef="#br0" timeOffset="-133969.53">1224 15068 111 0,'0'0'442'0,"-9"9"-44"15,9-9-61-15,-9 8-27 0,9-8-50 0,-10 8-25 16,10-8-30-16,-4 8-33 0,4-8 5 0,-9 6-14 16,9-6 2-16,0 0-16 0,-5 6 12 15,5-6-19-15,0 0 10 0,-6 7-29 0,6-7 25 0,0 0-27 16,0 0 14-16,-6 6-14 0,6-6-12 0,0 0-18 16,0 0-24-16,0 0-4 0,0 0-13 0,0 0-7 15,0 0-7-15,0 0 9 0,0 0 5 0,0 0-11 16,0 0 6-16,0 0-5 0,16-2-8 0,-16 2-5 15,12-4-6-15,-12 4-2 0,15-6-3 0,-15 6-4 16,16-7-1-16,-9 7-3 0,3-3-3 0,0-1-1 16,-10 4-6-16,14-5 1 0,-14 5-27 0,17-5-26 15,-17 5-29-15,11-6-35 0,-11 6-40 0,13-1-13 0,-13 1-35 16,10-3-22-16,-10 3-14 0,0 0-56 16,13-3 14-16,-13 3-83 0,0 0 2 0,9 4-413 15,-9-4-298-15</inkml:trace>
  <inkml:trace contextRef="#ctx0" brushRef="#br0" timeOffset="-133674.62">1142 15336 357 0,'-8'9'449'15,"8"-9"-59"-15,-5-3048-67 0,5 6103-54 0,0-3055-40 16,-6 6-53-16,6-6-32 0,0 0-30 0,0 0-23 16,0 0-21-16,-5 6-3 0,5-6-9 0,0 0-8 15,0 0 0-15,12 1-18 0,-12-1 11 0,0 0-13 16,15-3-1-16,-15 3-9 0,9-3 4 0,-9 3-13 16,16-3 4-16,-16 3-8 0,13-8 3 0,-13 8-8 15,15-3 5-15,-15 3-6 0,17-5 3 0,-17 5-25 16,15-5-25-16,-15 5-9 0,18-3-59 0,-18 3 0 15,17-2-52-15,-17 2-57 0,15-1-83 0,-15 1-333 16,13 0-148-16</inkml:trace>
  <inkml:trace contextRef="#ctx0" brushRef="#br0" timeOffset="-127972.79">1962 15013 141 0,'0'0'508'0,"-10"6"-67"0,10-6-72 0,0 0-50 16,-7 3-42-16,7-3-37 0,0 0-39 16,-7 8-25-16,7-8-15 0,0 0-5 0,-6 2-18 15,6-2-9-15,0 0 4 0,0 0 1 0,-9 6-1 0,9-6 0 16,0 0 1-16,0 0-3 0,0 0 3 0,0 0-7 16,0 0-10-16,0 0-13 0,0 0-4 0,0 0-20 15,0 0-6-15,-8 4-20 0,8-4-6 0,0 0-15 16,0 0-5-16,0 0-12 0,0 0 1 0,0 0-4 15,3-6-8-15,-3 6-5 0,10-4 7 0,-10 4 0 16,10-6-3-16,-10 6-4 0,13-5 3 0,-5 0 0 16,1 3-8-16,0-2 8 0,-9 4 0 0,19-3-3 15,-9 3 3-15,0 0-3 0,2 0-1 0,-1-3 0 16,-11 3-4-16,17-3 7 0,-17 3-7 0,17 0 1 16,-17 0 1-16,15 3 3 0,-15-3-4 0,13 3 1 15,-13-3 4-15,11 2-3 0,-11-2-1 0,9 5 6 16,-9-5-11-16,5 7 11 0,-5-7-3 0,4 10 3 15,-4-10-4-15,0 11 4 0,0-11-4 0,-3 16 2 16,3-16-4-16,-4 13 6 0,-2-3-6 0,1-2 3 16,-1 0-1-16,-1 2 0 0,1-1 0 0,-2 0 3 15,-2 0-5-15,4-1 0 0,-5 2-5 0,0 0 8 0,1 2-17 16,-2-5 20-16,2 3 1 0,-3-1-4 0,3 0-1 16,-4 1 2-16,4-3 1 0,-1-1-11 0,0 0 12 15,3 2-3-15,-2 0 2 0,0-3-3 16,1 1 4-16,0-2-1 0,-1 1-7 0,1 2 4 0,-1-4 1 15,3 0 2-15,0 1 0 0,7-4 0 0,-12 6-1 16,12-6-8-16,-10 4 11 0,10-4-1 0,-11 4-2 16,11-4 1-16,0 0-2 0,-11 2 2 0,11-2-2 15,0 0 1-15,0 0 0 0,-13 4-3 0,13-4 0 16,0 0-3-16,0 0-8 0,0 0 11 0,0 0-4 16,-10 2-2-16,10-2 1 0,0 0 3 0,0 0 0 15,0 0-4-15,0 0 8 0,4-6 0 0,-4 6 0 16,0 0-3-16,10-7 2 0,-10 7 1 0,9-5-7 15,-9 5 7-15,11-6 4 0,-11 6-4 0,11-6 0 16,-11 6 1-16,15-7-2 0,-7 3 4 0,-8 4-2 16,20-4 2-16,-12 1-4 0,1-1 1 0,1 2 0 15,-1 1 1-15,-9 1-1 0,19-3 0 0,-19 3 0 16,19-1 0-16,-19 1 2 0,20-2-4 0,-20 2-2 0,20 0 6 16,-20 0-1-16,17 2 0 0,-17-2-1 15,19 0 0-15,-19 0 2 0,15 0-7 0,-15 0 1 16,13 1 8-16,-13-1-2 0,14 3-2 0,-14-3 2 0,10 0-2 15,-10 0-4-15,0 0 7 0,15 1 0 0,-15-1 0 16,0 0-2-16,12 1 3 0,-12-1-4 0,0 0 4 16,0 0-4-16,13 1 1 0,-13-1-1 15,0 0-5-15,0 0-8 0,0 0-32 0,0 0-23 0,13 0-35 16,-13 0-33-16,0 0-40 0,0 0-49 0,0 0-42 16,0 0-71-16,0 0-50 0,0 0-128 0,0 0-324 15,0 0-383-15</inkml:trace>
  <inkml:trace contextRef="#ctx0" brushRef="#br0" timeOffset="-127206.14">2663 14850 12 0,'0'0'403'0,"0"0"-35"15,0 0-77-15,0 0 14 0,-5-8-59 0,5 8-20 16,0 0-16-16,0 0-20 0,-3-6-6 0,3 6-28 15,0 0 0-15,0 0-9 0,-6-4-9 0,6 4-2 16,0 0-5-16,0 0-3 0,-8-4-13 0,8 4-12 16,0 0-16-16,0 0-4 0,0 0-11 0,-15 1-8 15,15-1-6-15,0 0-7 0,-10 3-9 0,10-3-5 16,-9 6-7-16,9-6-2 0,-13 8-6 0,8-2 2 16,-3 0 1-16,4-2-6 0,-6 5 8 0,0-1-16 15,3 0 17-15,0 2-15 0,-5 0 11 0,2 2-9 16,1-1 7-16,-1 1-11 0,1 2 5 0,0-1-10 15,-2-1 11-15,3 4-19 0,-1-3 16 0,0 3-6 0,3 0 8 16,-2 0-9-16,0 0 4 0,2 0-7 0,-2 1 8 16,3-2-2-16,1 1-8 0,-2 1 5 0,3-3-4 15,0 1 2-15,1 0-4 0,0 0 3 0,-1 1-1 16,3-2 0-16,0 1-14 0,0 0 15 0,0 1-4 16,2-1 3-16,-1 0-1 0,1 0 0 0,2 2-2 15,-2-4 2-15,0 2-1 0,4-2-1 0,-2 3-4 0,0-2 4 16,1 1-2-16,4 1 2 0,-4-2 0 15,3-1-3-15,-2 1-5 0,4-2-1 0,-2 1-6 0,1-1-8 16,-1-3-7-16,2 2-7 0,-3-4-3 0,1 3-5 16,4-4-1-16,-4 0 3 0,0 3 2 0,1-2-2 15,0-3 5-15,-1 2 9 0,2-4 2 0,0 2 4 16,-10-4 7-16,17 3 4 0,-17-3 3 0,14 4 2 16,-14-4 2-16,13 1-2 0,-13-1 3 0,10 3 4 15,-10-3 1-15,0 0 2 0,15 1 1 0,-15-1 7 16,0 0 9-16,12 4 14 0,-12-4 10 0,0 0 13 15,0 0 7-15,11 1 9 0,-11-1-1 0,0 0 8 16,0 0 0-16,0 0-7 0,9 2 2 0,-9-2-4 16,0 0-4-16,0 0-9 0,0 0-4 0,0 0-8 0,0 0-18 15,0 0 2-15,0 0-4 0,0 0-8 16,0 0-5-16,0 0-11 0,0 0-20 0,0 0-28 16,12 0-31-16,-12 0-41 0,0 0-49 0,0 0-43 15,0 0-46-15,0 0-61 0,0 0-77 0,0 0-50 0,0 0-519 16,0 0-552-16</inkml:trace>
  <inkml:trace contextRef="#ctx0" brushRef="#br0" timeOffset="-126640.42">2945 15111 449 0,'0'0'422'0,"-9"-4"-26"0,9 4-68 16,-6-7 10-16,6 7-70 0,-6-5-5 0,6 5-53 15,0 0 2-15,-7-6-43 0,7 6 6 0,0 0-43 16,0 0 3-16,-10-6-42 0,10 6 3 0,0 0-33 15,0 0 4-15,0 0-34 0,0 0 17 0,0 0-9 16,0 0 22-16,0 0-5 0,0 0 19 0,0 0-7 16,10 6 13-16,-6-2-12 0,1 3 4 0,4 0-5 15,-1-1-5-15,-1 1-6 0,2 3-11 0,-1-4-1 16,3 4-6-16,0 0-3 0,0-1-8 0,-2 1 3 16,1-4-11-16,-1 4-3 0,0-2-3 0,2 0 2 15,-4 1-6-15,1-1 0 0,1 0-6 0,-2 0 3 16,0-2-6-16,3 3 2 0,-4-4-3 0,0 3 4 15,-2-2-7-15,-4-6 1 0,11 11-33 0,-6-6-28 16,-5-5-18-16,8 11-44 0,-8-11-14 0,6 9-33 0,-6-9-42 16,8 7-36-16,-8-7-64 0,5 7-71 15,-5-7-69-15,0 0-425 0,0 0-432 0</inkml:trace>
  <inkml:trace contextRef="#ctx0" brushRef="#br0" timeOffset="-126233.68">3132 15073 238 0,'0'0'557'0,"0"-12"-128"0,0 12-15 16,0 0-75-16,-4-11-9 0,4 11-88 0,0 0-15 15,-1-8-50-15,1 8 3 0,0 0-35 0,0 0 6 16,-4-11-34-16,4 11 11 0,0 0-19 0,0 0 14 15,0 0-8-15,-3-9-3 0,3 9-14 0,0 0 4 16,0 0-27-16,0 0-5 0,0 0-20 0,0 0-7 16,0 0-13-16,0 0-2 0,-12 4-10 0,12-4 0 15,-6 6-5-15,6-6-5 0,-11 13 1 0,7-6 0 16,-1 0 2-16,1 2-1 0,-1 0 0 0,1 1 5 0,-3 3-5 16,2-3 2-16,-2 2-6 0,2 1 4 0,1 0-7 15,-2 1 4-15,-2 3-7 0,3-3 6 0,-1 0-7 16,-1 0 1-16,2-3-1 0,1 3 0 15,-2-1 1-15,1-1-4 0,1 0 6 0,0-2-2 0,0 2 1 16,-2-4-13-16,3 2-12 0,1-3-16 0,-2 1-20 16,4-8-19-16,-5 14-29 0,5-14-26 0,-4 10-38 15,4-10-22-15,-4 12-31 0,4-12-55 0,-2 6-72 16,2-6-28-16,0 0-483 0,0 0-413 0</inkml:trace>
  <inkml:trace contextRef="#ctx0" brushRef="#br0" timeOffset="-125766.34">2865 14862 296 0,'0'0'447'0,"0"0"-73"16,0 0-53-16,0 0-56 0,-12 0-43 0,12 0-45 15,0 0-33-15,0 0-6 0,0 0-13 0,0 0-4 16,0 0-8-16,0 0-5 0,0 0-13 0,0 0-5 15,7 6-4-15,-7-6 2 0,10 1-6 0,-10-1-5 16,14 0-9-16,-14 0-13 0,13 2-1 0,-13-2-11 16,21 0 2-16,-21 0-13 0,22 2-5 0,-22-2-5 15,24 0-5-15,-11 0-1 0,-3-2-4 0,3 2 0 16,0-2-4-16,0 2 0 0,-13 0-1 0,23-1-2 16,-14 1-2-16,-9 0 0 0,24-2 2 0,-24 2-4 15,20 0 1-15,-20 0-1 0,15-1-2 0,-15 1 0 0,15-3 0 16,-15 3 2-16,10 0-2 0,-10 0-4 15,13 0-22-15,-13 0-27 0,0 0-31 0,14 3-30 16,-14-3-41-16,0 0-51 0,13 1-54 0,-13-1-64 16,0 0-114-16,11 3-238 0,-11-3-183 0</inkml:trace>
  <inkml:trace contextRef="#ctx0" brushRef="#br0" timeOffset="-125347.6">3463 15071 270 0,'0'0'412'0,"-9"-3"-12"0,9 3-72 0,-6-6 20 16,6 6-88-16,0 0 4 0,-8-3-83 0,8 3 1 15,0 0-57-15,-9-4 10 0,9 4-49 0,0 0 8 16,0 0-48-16,0 0 15 0,-6-5-37 0,6 5 41 16,0 0-19-16,0 0 32 0,0 0-25 0,0 0 19 15,7 8-19-15,-7-8 21 0,10 4-22 0,-10-4 13 0,8 11-5 16,-1-7-5-16,-2 2-22 0,2-2 18 15,2 2-21-15,-2 1 5 0,0 0-13 0,3-1 14 16,-2 1-22-16,0-1 11 0,1 2-19 0,0-1 14 16,-3 0-19-16,3 1 15 0,-1-2-16 0,-2 1 13 0,1 1-25 15,0-4-9-15,-3 5-46 0,3-2-12 0,-7-7-64 16,10 10 5-16,-10-10-75 0,6 8 11 0,-6-8-45 16,7 7-48-16,-7-7-50 0,7 9-425 0,-7-9-288 15</inkml:trace>
  <inkml:trace contextRef="#ctx0" brushRef="#br0" timeOffset="-124982.31">3715 15035 257 0,'2'-13'506'16,"-2"13"-77"-16,3-9-83 0,-3 9 30 0,0 0-52 15,1-13-20-15,-1 13-51 0,0 0 3 0,0 0-48 16,0-9-6-16,0 9-41 0,0 0-21 0,0 0-35 0,0 0-6 15,0 0-30-15,0 0 6 0,-4 9-19 16,4-9 12-16,-4 15-15 0,1-8 8 0,0 6-9 16,1-2-4-16,-2 3 0 0,0 1-11 0,1 1-1 15,2 3-4-15,-4 0 3 0,1 0-4 0,-2 4-3 0,1-1-7 16,2 0 1-16,-1 1-9 0,-1 0 3 0,1 0-6 16,0 0-15-16,1 2 13 0,-1-2 4 15,0 1-6-15,1-4-1 0,-2 2 2 0,0-1 0 0,3-2-4 16,-2 3 2-16,1-5-3 0,-2-1 1 0,3 0-2 15,-1-2 2-15,-1-1-1 0,3 2 2 0,-3-4-9 16,3 1-5-16,-3-2-27 0,4-10-11 0,0 14-21 16,0-14-20-16,-3 11-23 0,3-11-42 0,-3 12-45 15,3-12-26-15,0 0-59 0,-4 8-52 0,4-8-8 16,0 0-117-16,0 0-321 0,-4-12-302 0</inkml:trace>
  <inkml:trace contextRef="#ctx0" brushRef="#br0" timeOffset="-124542.37">3482 14807 167 0,'-9'-7'357'0,"9"7"-58"0,0 0-23 0,-11-3-32 16,11 3-25-16,0 0-22 0,-10-4-26 0,10 4-19 15,0 0-7-15,0 0-14 0,-8-6-57 0,8 6 38 16,0 0-16-16,0 0-4 0,0 0-17 0,-9-2-17 16,9 2 10-16,0 0-9 0,0 0-5 0,0 0 3 15,0 0 9-15,0 0-2 0,0 0 0 0,0 0 3 16,5-5 3-16,-5 5-3 0,9-4-4 0,-9 4-5 15,13-2-5-15,-13 2-2 0,19-4 1 0,-9 2-13 16,1-1-18-16,1 0 16 0,2 0-16 0,0 2 2 16,-1-2 0-16,1 2-8 0,0-1-10 0,-1-2 9 15,1 4-3-15,0 0-3 0,-1-2-4 0,-2 1 2 16,2-2 0-16,-13 3-2 0,20 0 0 0,-20 0-2 16,16-2 3-16,-16 2 3 0,16-2-1 0,-16 2 3 15,13-2-2-15,-13 2-1 0,10-1-3 0,-10 1 3 16,0 0-6-16,15 0 2 0,-15 0-9 0,0 0-33 15,0 0-47-15,15 0-39 0,-15 0-55 0,0 0-78 0,0 0-87 16,11 1-99-16,-11-1-377 0,0 0-355 0</inkml:trace>
  <inkml:trace contextRef="#ctx0" brushRef="#br0" timeOffset="-124098.27">4138 14938 448 0,'0'0'416'0,"0"0"-94"0,0 0 14 0,-12 2-81 16,12-2 20-16,0 0-80 0,0 0 1 0,-11 2-70 0,11-2 19 16,0 0-43-16,0 0 19 0,-13 0-33 0,13 0 15 15,0 0-30-15,0 0 20 0,0 0-36 0,0 0-5 16,0 0-11-16,0 0 13 0,0 0-30 0,0 0 31 16,0 0 8-16,0 0 25 0,0 0-16 0,0 0 14 15,0 0-21-15,0 0 3 0,5-7-18 0,-5 7 1 16,14-5-24-16,-14 5 7 0,15-6-19 15,-4 1 11-15,0 0-18 0,-2 1 8 0,1 1-13 0,2-3 11 16,-3 2-17-16,6-3 14 0,-4 2-17 0,-1 3 13 16,1-4-19-16,-1 3 1 0,1-2-35 0,-3 2 3 15,0-1-35-15,-8 4-4 0,17-4-42 0,-17 4 9 16,11-6-73-16,-11 6 14 0,11-2-75 0,-11 2 6 16,0 0-39-16,12-2-51 0,-12 2-396 0,0 0-233 15</inkml:trace>
  <inkml:trace contextRef="#ctx0" brushRef="#br0" timeOffset="-123790.42">4240 14781 518 0,'0'0'455'0,"-9"-7"-81"15,9 7 4-15,-6-10-52 0,6 10-18 0,-7-6-92 16,7 6-9-16,-5-6-56 0,5 6 3 15,0 0-45-15,-8-7 2 0,8 7-47 0,0 0 10 16,0 0-32-16,0 0 35 0,-7 3-13 0,7-3 24 0,-3 11-16 16,3-11 19-16,-1 16-21 0,1-8 9 0,-3 2-18 15,2 2 8-15,1 2-16 0,0-1 8 0,0 1-18 16,0 0-4-16,0 1-8 0,0 0-5 0,0 2-6 16,0-4-4-16,0 2-1 0,0 2-4 0,0-4-7 15,0 2 4-15,0-2 2 0,0 1-12 0,0-5-16 16,1 3-26-16,-1-4-24 0,3 2-36 0,-3-10-39 15,0 16-39-15,0-16-46 0,0 15-35 0,0-15-31 16,3 13-9-16,-3-13-65 0,1 10-417 0,-1-10-307 16</inkml:trace>
  <inkml:trace contextRef="#ctx0" brushRef="#br0" timeOffset="-123385.83">4622 14948 8 0,'0'0'507'0,"0"0"-112"0,0 0-94 0,0 0-6 0,-4-6-89 16,4 6 39-16,0 0-53 0,0 0 42 0,0 0-58 16,0 0 22-16,7 4-20 0,-7-4 11 0,6 6-25 15,-6-6 22-15,11 7-18 0,-11-7 10 0,15 10-16 16,-9-4-4-16,4 0-2 0,-1 0-28 0,0 4-12 16,2 0-12-16,1-3-12 0,-1 1-13 0,0 2-11 15,2 2-56-15,-2-2 44 0,2-2-10 0,-3 4-7 16,1-3-8-16,1 1-7 0,-3 1-2 0,1-5-8 0,-1 3-3 15,-1-2 1-15,0 1-4 0,-1-1-3 0,1 0-11 16,-2 0-27-16,-6-7-45 0,13 7-40 0,-13-7-44 16,9 9-53-16,-9-9-46 0,8 9-64 0,-8-9-57 15,5 5-65-15,-5-5-534 0,0 0-573 0</inkml:trace>
  <inkml:trace contextRef="#ctx0" brushRef="#br0" timeOffset="-123036.09">4928 14922 335 0,'0'0'505'0,"-3"-12"-93"0,3 12 3 0,-4-9-49 0,4 9-5 15,-1-8-78-15,1 8-17 0,0 0-58 0,-5-8-14 16,5 8-51-16,0 0-10 0,0 0-41 0,-9 4 10 15,9-4-23-15,-9 11 15 0,8-4-21 0,-5 3 4 16,1 2-14-16,0-1-1 0,0 1 0 0,0 0-2 16,-1 1-5-16,-1 3 0 0,0 0-11 0,0 1-6 15,1-1-3-15,-2 0-7 0,-2 0-3 0,4 0-3 0,-2 1-2 16,0-2-3-16,-1 1-4 0,2 1 2 0,-1-3-6 16,0-2 3-16,-1 4-6 0,3-6-2 0,1 2 0 15,-2-1 4-15,2-3-7 0,0 0 1 0,-1 1-2 16,3-3-6-16,-2 1-29 0,1-1-16 0,4-6-43 15,-5 9-19-15,5-9-63 0,-3 8-33 0,3-8-94 16,-7 6-26-16,7-6-82 0,0 0-88 0,0 0-314 16,0 0-345-16</inkml:trace>
  <inkml:trace contextRef="#ctx0" brushRef="#br0" timeOffset="-122628.9">5082 14932 246 0,'-6'-7'390'0,"6"7"-94"0,0 0 18 0,0 0-87 16,0 0 25-16,0 0-62 0,-2-6 49 0,2 6-51 16,0 0 23-16,0 0-44 0,0 0 10 0,0 0-38 15,12 1 15-15,-12-1-27 0,9 5 18 0,-9-5-18 16,10 7 0-16,-10-7-27 0,14 10 4 0,-7-6-30 16,0 2-13-16,3 0-10 0,-3 1-11 0,1-1-9 15,0 0-5-15,0 1-4 0,1 0-3 0,0-1-4 16,0 1 2-16,0-2-10 0,-1 1-2 0,1 0-2 15,-2-1-7-15,1 1-25 0,0-2-29 0,-1 2-22 16,-7-6-35-16,13 8-32 0,-13-8-33 0,10 8-31 16,-10-8-27-16,11 4-25 0,-11-4 3 0,11 7-56 15,-11-7-40-15,8 5-285 0,-8-5-151 0</inkml:trace>
  <inkml:trace contextRef="#ctx0" brushRef="#br0" timeOffset="-122218.08">5382 14855 440 0,'0'0'405'0,"0"-17"-52"0,0 17-77 0,2-12 27 16,-2 12-69-16,1-12 10 0,-1 12-78 0,0-10 17 16,0 10-44-16,0 0 23 0,1-13-36 0,-1 13 11 15,0 0-45-15,0-10 9 0,0 10-48 0,0 0 11 16,0 0-30-16,0 0 27 0,0 0-19 0,0 0 22 15,0 0-20-15,0 0 16 0,0 0-35 0,0 0 35 16,8 10-19-16,-8-10 19 0,3 12-23 0,-3-12 20 16,1 13-18-16,-1-3 16 0,0 0-11 15,0 0 8-15,0 2-10 0,0 1 15 0,-1 1-10 0,-1 1-3 16,1 1 5-16,-1 0 5 0,2 0 7 0,-2 1 9 16,1 2-7-16,0 1 1 0,-2 0-2 0,3 1-3 15,-3-4 1-15,3 5-3 0,-3 1-1 0,1-4-16 16,0 3 1-16,-2 0-4 0,4 1-4 0,-3-3-4 15,1-1-4-15,1 3-4 0,0-5-2 0,-1 1 4 16,1 0-3-16,-1-2-3 0,1-1-2 0,1 2-4 0,0-3-2 16,-2-2-3-16,2 4 1 0,-2-6-4 15,1 2-8-15,1-2-15 0,0-10-34 0,0 16-22 16,0-16-29-16,0 14-43 0,0-14-24 0,0 12-53 16,0-12-8-16,0 10-85 0,0-10 7 0,0 0-62 0,0 9-65 15,0-9-495-15,0 0-509 0</inkml:trace>
  <inkml:trace contextRef="#ctx0" brushRef="#br0" timeOffset="-121466.16">5463 14665 201 0,'-2'-10'415'0,"2"10"-83"0,-4-9-23 0,4 9-48 16,0 0-27-16,-3-10-83 0,3 10 17 0,0 0-75 15,-2-10 38-15,2 10-52 0,0 0 42 0,2-11-55 16,-2 11 41-16,0 0-49 0,5-10 34 0,-5 10-38 16,4-6 40-16,-4 6-41 0,9-6 28 0,-9 6-38 15,9-6 29-15,-9 6-28 0,11-2 26 0,-11 2-25 16,16 0 26-16,-16 0-28 0,17 1 28 0,-6 0-24 15,-1 5 20-15,2-2-24 0,-1 2 22 0,3-2-10 16,0 4 14-16,-1-1-16 0,2 3 19 0,-3 0-16 16,1 0 17-16,-2 0-13 0,2 5 11 0,1-3-10 15,-5 2 7-15,4-1-10 0,-2 1-6 0,-2 2 1 16,3-1-9-16,-2-1-6 0,-1 2 2 0,-2 0-4 16,4-1-1-16,-5 1-1 0,1 1-2 0,-1 1 0 15,3-1 1-15,-4 0-49 0,1 0 54 0,-2 1-43 16,0-2 54-16,1 1-55 0,-1-1 51 0,0 0-50 15,-1-1 57-15,-3 1-51 0,2 1 56 0,-2-1-50 16,0 0 46-16,-2 2-53 0,2-3 51 0,-3 1-57 16,-1 0 49-16,0 1-8 0,1-2-7 0,-3 1-8 0,2-1 0 15,-1 1-3-15,0-2-1 0,-1 0-5 0,1-2 3 16,-2 0-1-16,2 0 3 0,0 0-4 16,-3-2 2-16,2 1 3 0,-2-3-1 0,3 2 2 0,-3 0-12 15,1-2 8-15,-1-1-3 0,2 2 2 0,-1-4 0 16,0 3-6-16,2-4 1 0,-3 2-9 0,4-2 6 15,4-4-2-15,-9 9 0 0,9-9 0 0,-10 7 0 16,10-7-9-16,-8 6-24 0,8-6 13 0,0 0-9 16,-9 6-12-16,9-6-10 0,0 0-45 0,-7 5 27 15,7-5-18-15,0 0-18 0,0 0-1 0,-7 5-24 16,7-5 0-16,0 0-43 0,0 0 3 0,0 0-67 16,0 0-3-16,0 0-69 0,0 0-6 0,0 0-54 15,0 0-72-15,0 0-361 0,0 0-323 0</inkml:trace>
  <inkml:trace contextRef="#ctx0" brushRef="#br0" timeOffset="-120716.04">6037 15162 301 0,'0'0'424'0,"0"0"-65"0,0 0-32 15,0 0-23-15,0 0-4 0,0 0-42 0,0 0-43 16,0 0-33-16,-8-1-23 0,8 1-23 0,0 0-22 16,0 0-5-16,0 0-15 0,0 0-9 0,0 0-11 15,0 0-7-15,0 0-4 0,0 0 7 0,0 0 1 16,0 0 4-16,0 0 3 0,0 0-2 0,0 0-4 15,12 0-1-15,-12 0 11 0,0 0-5 0,16-2 4 16,-16 2-5-16,13-1-9 0,-13 1-6 0,17 0-8 16,-17 0-3-16,18-2 1 0,-18 2 3 0,20-1 1 15,-10-2 2-15,2 3-48 0,-1-4 57 0,-1 4-54 16,4-2 55-16,-4 1-54 0,1-2 54 0,0 1-52 0,1 0 51 16,-3-1-53-16,-9 3 45 0,19-3-58 15,-19 3 53-15,18-2-59 0,-18 2 53 0,11-5-61 16,-11 5 53-16,12-1-58 0,-12 1 53 0,13-2-57 15,-13 2 52-15,0 0-53 0,14 0 44 0,-14 0-47 0,0 0 41 16,11-2-65-16,-11 2 46 0,0 0-66 16,0 0 40-16,0 0-51 0,13-1 37 0,-13 1-56 15,0 0 45-15,0 0-14 0,0 0-13 0,0 0-11 0,10-2-13 16,-10 2-14-16,0 0-28 0,0 0-33 0,0 0-36 16,0 0-34-16,0 0-37 0,0 0-44 0,0 0-36 15,0 0-40-15,8-6-302 0,-8 6-216 0</inkml:trace>
  <inkml:trace contextRef="#ctx0" brushRef="#br0" timeOffset="-120346.37">6208 15007 21 0,'0'0'471'0,"0"0"-153"0,0 0 6 16,-10-3-80-16,10 3 26 0,0 0-82 0,0 0-27 0,0 0 15 16,0 0-26-16,0 0 1 0,-8 5 5 0,8-5-1 15,0 0-3-15,-1 12-10 0,1-12-7 16,0 11-10-16,0-11-3 0,1 14-6 0,-1-14-5 0,0 16 1 16,1-5-10-16,0-1-6 0,-1 0-1 0,2 4-4 15,-1-4-3-15,1 5-1 0,-1-2-14 0,-1 1-3 16,0 1-1-16,4-2 2 0,-3 4 4 0,-1-1-15 15,2-1 1-15,0 0-3 0,-2 0 0 0,0 0-1 16,1-2-1-16,-1 1-2 0,0-2-13 0,0 1-1 16,1-4-9-16,-1 2-8 0,0-2-4 0,0 0-7 15,0-9 1-15,0 14-21 0,0-14-23 0,3 13-36 16,-3-13-33-16,0 10-52 0,0-10-28 0,0 9-72 16,0-9-24-16,0 0-120 0,0 10-42 0,0-10-77 15,0 0-391-15,0 0-472 0</inkml:trace>
  <inkml:trace contextRef="#ctx0" brushRef="#br0" timeOffset="-114941.53">1850 16252 227 0,'-4'10'249'0,"4"-10"-24"15,0 0-24-15,-2 9-25 0,2-9-5 0,0 0-21 16,-9 8-11-16,9-8-60 0,0 0 40 0,-8 6-48 16,8-6 38-16,-5 8-32 0,5-8 29 15,-5 6-31-15,5-6 26 0,-7 4-23 0,7-4 14 16,-6 4-6-16,6-4 0 0,-9 6 6 0,9-6-2 0,-5 7 15 15,5-7-4-15,0 0 10 0,-10 6-9 0,10-6 6 16,0 0-7-16,-10 4 26 0,10-4-10 0,0 0 23 16,-8 4-24-16,8-4 17 0,0 0-30 0,0 0 6 15,0 0-29-15,-9 2 3 0,9-2-25 0,0 0-4 16,0 0-31-16,0 0 14 0,0 0-31 0,0 0 21 16,0 0-25-16,0 0 20 0,0 0-23 0,0 0 18 15,4-6-20-15,-4 6 15 0,10-4-18 0,-10 4 22 16,14-5-26-16,-14 5 21 0,14-5-21 0,-2 2 21 15,-12 3 0-15,18-3-4 0,-18 3-22 0,19-3 23 16,-9 3-22-16,-10 0 20 0,19 0-20 0,-19 0 18 0,18 0-21 16,-18 0 18-16,17 0-23 0,-17 0 17 0,15 4-22 15,-15-4 14-15,15 6-17 0,-15-6 20 16,10 7-15-16,-10-7 18 0,14 6-16 0,-14-6 20 0,7 10-22 16,-7-10 25-16,5 10-20 0,-5-10 19 15,3 12-25-15,-3-12 22 0,1 13-24 0,-1-13 19 16,-3 15-16-16,2-8 19 0,-3-1-19 0,2 4 19 0,-2-3-15 15,2 2 23-15,-5-3-23 0,0 4 26 0,1-3-17 16,0-3 22-16,-2 5-23 0,-2-3 21 0,2 0-17 16,0 0 13-16,-3 1-12 0,2-2 17 0,-2 0-16 15,-2 0 13-15,5 0-13 0,-4 1 16 0,1-1-19 16,1 0 18-16,-2-1-18 0,1 1 18 0,3 0-21 16,-1 0 24-16,-2 0-25 0,2-3 24 0,1 4-17 15,2-2 18-15,-2 0-19 0,8-4 16 0,-11 6-19 16,11-6 18-16,-10 6-18 0,10-6 18 0,-8 3-23 15,8-3 17-15,-7 4-14 0,7-4 18 0,0 0-23 16,-6 6 27-16,6-6-19 0,0 0 21 0,0 0-25 16,1 10 25-16,-1-10-17 0,0 0 16 0,8 6-18 15,-8-6 21-15,10 2-18 0,-10-2 16 0,13 1-18 16,-13-1 21-16,16 0-27 0,-16 0 27 0,20-1-19 16,-9 1 18-16,1-2-23 0,-1 2 22 0,3 0-18 15,-1-4 19-15,0 4-19 0,0-2 18 0,-1 1-20 16,1 1 16-16,0-3-14 0,0 3 19 0,-2-1-18 15,1 0 21-15,-12 1-18 0,20 0 20 0,-20 0-20 0,17-2 20 16,-17 2-26-16,15 0 25 0,-15 0-19 0,13-2 20 16,-13 2-22-16,0 0 20 0,15 0-20 15,-15 0 18-15,0 0-18 0,0 0 19 0,17 0-19 0,-17 0 16 16,0 0-18-16,0 0 22 0,0 0-25 0,14 0 22 16,-14 0-19-16,0 0 9 0,0 0-39 0,0 0-8 15,0 0-68-15,0 0-42 0,0 0-61 0,0 0-56 16,0 0-31-16,0 0-73 0,0 0-96 0,0 0-302 15,0 0-291-15</inkml:trace>
  <inkml:trace contextRef="#ctx0" brushRef="#br0" timeOffset="-114261.89">1585 16103 370 0,'0'0'436'0,"0"0"-87"0,0 0-21 0,0 0-51 16,0 0-36-16,0 0-44 0,0 0-29 0,0 0-39 15,0 0-26-15,0 0-15 0,0 0-21 0,0 0 20 16,0 0-10-16,0 0 5 0,0 0-8 0,0 0 1 15,0 0-5-15,0 0-2 0,9 4-12 0,-9-4 9 16,11 0-17-16,-11 0 7 0,14 0-22 0,-14 0 16 16,13 0-22-16,-13 0 11 0,20 0-19 0,-20 0 6 15,19 0-11-15,-6 0 6 0,-2 0-11 0,1-2 10 16,2 0-18-16,0 0 19 0,0 1-13 0,-1-2 14 16,2 3-18-16,-3-4 21 0,-1 4-7 0,2-4 15 15,-1 2-14-15,-12 2 19 0,21-2-15 0,-9 1 15 16,-12 1-16-16,18-1 13 0,-18 1-17 0,15-2 17 15,-15 2-22-15,17-2 14 0,-17 2-25 0,14-2 23 16,-14 2-24-16,14 0 21 0,-14 0-15 0,12-1 12 16,-12 1-17-16,14 0 20 0,-14 0-21 0,0 0 16 0,13 0-14 15,-13 0 20-15,0 0-18 0,17 0 17 0,-17 0-17 16,0 0 19-16,0 0-5 0,10-1-21 0,-10 1 20 16,0 0-20-16,0 0 15 0,0 0 1 0,14 0-2 15,-14 0-26-15,0 0 26 0,0 0-3 0,0 0-18 16,0 0 17-16,13 0-1 0,-13 0 0 0,0 0-34 15,0 0 35-15,0 0-1 0,0 0-8 0,0 0-42 16,0 0-13-16,0 0-42 0,10 0-15 0,-10 0-35 16,0 0-31-16,0 0-16 0,0 0-78 0,0 0-18 15,0 0-120-15,0 0-402 0,6 6-345 0</inkml:trace>
  <inkml:trace contextRef="#ctx0" brushRef="#br0" timeOffset="-113351.5">2631 15968 64 0,'0'0'425'16,"0"0"-127"-16,-4-6 19 0,4 6-68 0,0 0 9 15,0 0-47-15,-5-7 0 0,5 7-30 0,0 0-16 16,0 0-17-16,-6-5-20 0,6 5-7 0,0 0-19 16,-11 2 2-16,11-2-12 0,-11 3-5 0,11-3 0 15,-10 4-8-15,3 1-3 0,0 0-3 0,-1 1 0 16,-1 0-3-16,0 3-14 0,0 1 0 0,-1-3-6 16,0 6-5-16,-2-1 1 0,3 2-6 0,0-1-4 0,-1 2-5 15,1-4-2-15,-1 5 1 0,1 0 0 16,3-1-1-16,-2 3 3 0,0 0 3 0,2-1 0 0,-2 1-3 15,3 3-14-15,0-3 17 0,0 0-21 0,1 3 18 16,0-1-17-16,-1 0 14 0,4 1-20 0,0-1 15 16,-1 2-19-16,2-3 14 0,0 1-20 0,0-2 12 0,0 1-15 15,3 2 17-15,-2-1-18 0,4 0 16 16,-1-1-18-16,0-1 19 0,2 2-18 0,1-3 16 0,-1-2-19 16,4 1 20-16,-1 0-4 0,0-2-18 0,1 0 19 15,2-1-23-15,-2-1 22 0,3 0-17 0,0-3 20 16,-1 1-28-16,1-2 26 0,-1 2-24 0,-1-6 24 15,1 3-20-15,-2-2 17 0,3 0-20 0,-3-1 18 16,0-1-19-16,-1 0 12 0,-1 1-22 0,-8-4 7 16,14 2-19-16,-14-2 13 0,15 3-38 0,-15-3 24 15,13 3-26-15,-13-3 4 0,11 2-28 0,-11-2-4 16,0 0-27-16,12 1-19 0,-12-1-23 0,0 0-82 16,11-1-25-16,-11 1-121 0,0 0-420 0,8-4-343 15</inkml:trace>
  <inkml:trace contextRef="#ctx0" brushRef="#br0" timeOffset="-112919.3">2826 16352 42 0,'0'0'483'0,"-6"-8"-57"0,6 8-55 0,-4-9-49 16,4 9-38-16,-4-5-44 0,4 5-52 16,0 0-42-16,-2-9-28 0,2 9-18 0,0 0-11 0,-4-6-14 15,4 6-11-15,0 0-2 0,0 0 10 0,0 0 15 16,3-8 11-16,-3 8 20 0,0 0 9 0,11-2-5 15,-11 2-9-15,0 0-3 0,15 2-5 0,-15-2-17 16,15 0-8-16,-15 0 0 0,16 8-5 0,-7-3-8 16,1-1-14-16,0 0-1 0,1 0-8 0,0 3-6 15,-2-1-6-15,3-1-3 0,-1 1-6 0,-3 0-11 16,3 1 4-16,1 1-7 0,-2-1 3 0,0-1-1 0,-1 0-4 16,0 1 0-16,-1-1-4 0,1 2 1 15,1 0-6-15,-1-2-2 0,-5 3-21 0,6-3-22 16,-4 0-26-16,1 2-31 0,-2 1-48 0,0-3-24 15,0 0-43-15,1 3-49 0,-4-2-46 0,0 1-139 16,-2-8-448-16,2 16-464 0</inkml:trace>
  <inkml:trace contextRef="#ctx0" brushRef="#br0" timeOffset="-112569.77">3120 16284 209 0,'0'0'464'0,"-2"-13"-65"0,2 13-17 16,0-12-52-16,0 12-44 0,0-11-37 0,0 11-51 15,0 0-30-15,-1-12-17 0,1 12-18 0,0 0-8 16,-3-7-19-16,3 7-20 0,0 0-16 0,0 0-13 16,0 0-11-16,-4-6-11 0,4 6-4 0,0 0-7 15,-5 6-5-15,5-6-3 0,-6 9 4 0,3-2 2 16,-2 0 0-16,0-3 3 0,1 8 1 0,0-4 3 15,-1 1 1-15,0 3-15 0,-3-2 18 0,2 4-12 16,1-3 11-16,-3 3-8 0,2-1 12 0,-3 2-20 16,1-3 9-16,3 5-16 0,-3-4 11 0,1 1-16 15,-1-2 15-15,2 2-20 0,-1-1 15 0,1-1-18 0,0 0 13 16,-2-2-24-16,4 2 19 0,-1 1-35 16,1-3-7-16,-2 2-35 0,1-3-8 0,-1 4-38 15,3-4-10-15,-1 3-17 0,1-2-58 0,-2-3-2 16,0 3-93-16,1-1-14 0,4-9-107 0,-2 12-196 0,2-12-127 15</inkml:trace>
  <inkml:trace contextRef="#ctx0" brushRef="#br0" timeOffset="-112117.78">2885 16099 16 0,'0'0'434'0,"0"0"-51"0,0 0-74 0,-12-2-28 16,12 2-21-16,0 0-30 0,0 0-28 0,0 0-39 16,0 0-16-16,0 0-41 0,0 0-19 0,0 0-57 15,0 0 47-15,0 0 0 0,0 0 10 0,0 0-7 16,0 0-1-16,0 0 2 0,0 0-14 0,11-4-3 16,-11 4-2-16,11 0-9 0,-11 0-8 0,17-4-4 15,-17 4-3-15,18-5-6 0,-8 4-4 0,1-1 0 16,0 0-4-16,0 0-7 0,1 1 4 0,-12 1-2 15,22-1-5-15,-22 1-3 0,19-1 1 0,-19 1-4 16,19 0-3-16,-19 0 1 0,17 0-2 0,-17 0 0 16,16 0-4-16,-16 0-21 0,13 1-34 0,-13-1-32 15,14 1-37-15,-14-1-51 0,13 3-61 0,-13-3-53 16,15 4-58-16,-15-4-415 0,12 2-273 0</inkml:trace>
  <inkml:trace contextRef="#ctx0" brushRef="#br0" timeOffset="-111728.87">3357 16168 333 0,'0'0'462'0,"0"0"-89"16,0 0-12-16,0 0-83 0,-4-6-4 0,4 6-93 15,0 0-5-15,0 0-77 0,0 0 13 0,0 0-59 16,0 0 44-16,0 0-21 0,0 0 41 0,0 0-31 16,0 0 28-16,9 2-19 0,-9-2 17 0,8 7-29 15,-8-7 15-15,11 6-33 0,-11-6 11 0,13 8-8 16,-5-2-11-16,-1 0-10 0,2 0-24 0,-2-2 15 15,0 5-6-15,3-2-7 0,-2-1-8 0,0 0-3 16,1 4-2-16,-2-3-3 0,1 0-2 0,-2 2-9 16,2-2-21-16,1 1-24 0,-4 0-20 0,3-2-29 0,-3 0-12 15,4 2-27-15,-5-2-28 0,-4-6-40 0,9 11-33 16,-9-11 10-16,6 6-71 0,-6-6 1 0,9 6-391 16,-9-6-196-16</inkml:trace>
  <inkml:trace contextRef="#ctx0" brushRef="#br0" timeOffset="-111316.64">3627 16185 97 0,'0'0'397'0,"2"-13"-74"0,-2 13-15 16,4-14-12-16,-4 14-21 0,1-10-26 0,-1 10-63 16,0-13 29-16,0 13-34 0,1-7-8 0,-1 7-9 15,0 0-18-15,4-12-2 0,-4 12-12 0,0 0-3 16,0-9 1-16,0 9-8 0,0 0-12 0,0 0-26 15,0 0 3-15,0 0-20 0,0 0 0 0,0-10-20 16,0 10-3-16,0 0-16 0,0 0 12 0,0 0-17 16,0 0 8-16,-4 10-15 0,4-10 12 0,-1 14-15 15,1-14 8-15,-1 14-12 0,-3-4 11 0,4 1-7 16,-2 1 7-16,0 0 0 0,0 3 0 0,-1-1-3 16,-2 2-2-16,3 1 0 0,-1 1 2 0,-1 3-6 15,1-1-1-15,0 2 2 0,-1-1-2 0,1 1 2 0,-3-2 5 16,2 3 3-16,2-1-2 0,-2 1 3 0,-1-1 0 15,2-1 0-15,-1-1-3 0,1 2-4 16,1-3 2-16,-3 2-3 0,5-3-1 0,-4-1-2 16,2-1-1-16,-1 0-4 0,2-3 2 0,-2 2-3 0,2-3-15 15,0 1 18-15,-1-5-2 0,0 2-2 0,2-1-3 16,0-9 2-16,-2 16-3 0,2-16-10 0,-1 13-23 16,1-13-20-16,-1 11-25 0,1-11-18 0,0 0-31 15,1 13-26-15,-1-13-42 0,0 0-23 0,0 0-39 16,0 8-29-16,0-8-120 0,0 0-58 0,0 0-308 15,5-7-289-15</inkml:trace>
  <inkml:trace contextRef="#ctx0" brushRef="#br0" timeOffset="-110835.7">4075 16271 175 0,'0'0'534'0,"0"0"-91"0,0 0-88 0,0 0 22 0,-10-1-39 16,10 1-48-16,0 0-46 0,0 0-56 0,0 0-4 15,0 0-48-15,0 0-4 0,0 0-33 0,0 0 25 16,0 0-15-16,0 0 24 0,0 0-10 0,1-8-1 0,-1 8-17 16,9-3-5-16,-9 3-9 0,10-4-8 15,-10 4-9-15,14-3-7 0,-14 3-11 0,18-4-11 16,-10 1-1-16,-8 3-11 0,18-4-5 0,-8 2-5 15,-1 1-7-15,-9 1-2 0,22-3-1 0,-22 3-9 0,18-3 4 16,-18 3-1-16,19-1-3 0,-19 1-1 16,19-1 4-16,-19 1-5 0,17-1 0 0,-17 1-5 15,16-3 5-15,-16 3-5 0,13 0-9 0,-13 0-14 0,16-1-20 16,-16 1-16-16,0 0-29 0,15 0-7 0,-15 0-41 16,0 0-14-16,12 0-91 0,-12 0 41 15,0 0-86-15,0 0-34 0,0 0-84 0,13 1-485 0,-13-1-453 16</inkml:trace>
  <inkml:trace contextRef="#ctx0" brushRef="#br0" timeOffset="-110555.86">4190 16083 76 0,'0'0'510'15,"-6"-7"-148"-15,6 7-2 0,0 0-95 0,-9-5 11 16,9 5-61-16,0 0 24 0,0 0-58 0,-4 6 23 0,4-6-34 16,-4 10 15-16,4-10-35 0,0 18 0 15,0-9-30-15,0 1 8 0,0 1-23 0,0 2-5 16,0 1-33-16,0-1 4 0,0-1-26 0,1 4 4 0,-1-2-29 16,2 0 14-16,-1 1-24 0,-1-1 11 15,0 2-17-15,4-3-37 0,-4-1-40 0,2 2-30 16,-1-3-41-16,1-2-43 0,-1 1-63 0,-1 0-63 0,0-3-72 15,0-7-81-15,4 15-219 0,-4-15-192 0</inkml:trace>
  <inkml:trace contextRef="#ctx0" brushRef="#br0" timeOffset="-110099.73">4619 16019 128 0,'0'0'396'16,"0"0"-87"-16,-7-9-21 0,7 9-27 0,0 0-36 16,-9-3-34-16,9 3-44 0,0 0-22 0,0 0-28 15,-5-6-14-15,5 6-12 0,0 0-13 0,0 0 18 16,0 0-28-16,0 0 66 0,0 0 8 0,0 0-2 16,0 0-10-16,0 0 2 0,11 6-5 0,-11-6-24 15,9 6 15-15,-5 0-23 0,5-1 18 0,0 1-7 16,-1-1-4-16,1 2-16 0,1 3 12 0,-1-4-24 15,0 1 12-15,1 3-21 0,3-2 10 0,-2 2-20 16,-2-3 8-16,-1 0-14 0,2 2 4 0,-1-1-21 16,0 0 12-16,0-2-19 0,-3 2 12 0,1-2-17 0,-1 0-3 15,-6-6-53-15,11 10-16 0,-11-10-69 16,8 7-1-16,-8-7-91 0,8 9-12 0,-8-9-80 16,9 3-13-16,-9-3-61 0,0 0-337 0,7 6-240 0</inkml:trace>
  <inkml:trace contextRef="#ctx0" brushRef="#br0" timeOffset="-109483.47">4934 15924 101 0,'0'0'358'0,"0"0"-59"0,1-10-14 0,-1 10 0 15,0 0-22-15,0 0-24 0,5-7-68 0,-5 7 25 16,0 0-63-16,0 0 30 0,0 0-19 0,0 0-25 16,0 0-31-16,0 0 16 0,0 0-14 0,0 0-10 15,0-8-6-15,0 8-15 0,0 0-10 0,0 0-6 16,0 0-6-16,0 0-4 0,0 0-5 0,0 0-8 16,0 0-5-16,0 0 2 0,0 0-1 0,0 0-4 15,0 0-4-15,0 0-2 0,0 0 1 0,0 0-4 16,0 0 4-16,0 0-5 0,0 0 2 0,0 0-2 15,0 0-3-15,0 0 4 0,0 0-6 0,0 0 6 16,0 0-1-16,0 0-1 0,0 0-1 0,0 0 3 0,0 0-2 16,0 0 2-16,0 0 2 0,0 0-4 0,0 0 4 15,0 0 3-15,0 0 12 0,0 0 6 16,0 0 16-16,0 0 4 0,0 0 9 0,0 0-11 0,0 0 29 16,0 0-15-16,0 0 21 0,0 0-8 0,0 0 8 15,0 0-13-15,0 0 1 0,0 0-18 0,-10-2 0 16,10 2-14-16,0 0 1 0,0 0-9 15,-6 3 6-15,6-3-2 0,-7 7 10 0,7-7 0 0,-11 10-8 16,6-3 8-16,-2 1 1 0,1 0 4 0,-2 7-4 16,1-6 7-16,-2 4-5 0,0 0 1 0,-1 0-4 15,-1 0 1-15,2 3 1 0,-3 0 3 0,0 1 5 16,1 1-12-16,0-2 2 0,0-2-9 0,-1 2-4 16,2-1-7-16,0-1 2 0,2 0-39 0,-1-1 34 15,-1 2-16-15,3-5 19 0,-4 5-25 0,5-5 19 16,-3 1-21-16,5-2 22 0,-3-2-32 0,0 5 32 0,3-9-23 15,0 4 18-15,-1 2-20 0,5-9 17 16,-8 8-36-16,8-8-4 0,-6 9-27 0,6-9-16 16,-5 10-15-16,5-10-25 0,0 0-12 0,-5 8-27 0,5-8-15 15,0 0-26-15,0 0-30 0,-5 4-20 16,5-4-27-16,0 0-27 0,0 0-31 0,0 0-43 16,0 0-95-16,5-4-230 0,-5 4-204 0</inkml:trace>
  <inkml:trace contextRef="#ctx0" brushRef="#br0" timeOffset="-108947.91">4634 16048 119 0,'0'0'358'0,"-4"-6"-64"16,4 6-20-16,0 0-8 0,0 0-21 0,-5-6-19 15,5 6-16-15,0 0-52 0,0 0 39 0,0 0-56 0,0 0 27 16,-7-5-36-16,7 5 16 0,0 0-43 15,0 0 12-15,0 0-39 0,0 0 10 0,0 0-39 16,0 0 20-16,0 0-34 0,0 0 42 0,0 0 2 0,0 0 31 16,0 0-3-16,0 0 17 0,0 0-13 0,0 0 0 15,16 1 6-15,-16-1 5 0,14 6-4 0,-8-4-14 16,2 4 1-16,2-4-7 0,-2 4-11 0,1-2-9 16,1 0-13-16,0 3-7 0,0-1-4 0,-1-2-17 15,3 1-6-15,-2 1 1 0,0 1-6 0,3-1-5 16,-3-2 0-16,0 3-5 0,2 0-3 0,-2-2-2 15,3 3-2-15,-4-4 1 0,1 3-2 0,3-2 8 16,-4 1 0-16,2 0 6 0,-2 0-7 0,-1-2 4 16,1 3-4-16,0-2-2 0,0-2 3 0,-3 3-12 15,-6-6 7-15,12 8-5 0,-12-8 2 0,11 6-3 16,-11-6-2-16,9 6-2 0,-9-6-24 0,8 4-20 16,-8-4-23-16,0 0-29 0,10 7-34 0,-10-7-38 15,0 0-22-15,8 2-64 0,-8-2-45 0,0 0-79 16,0 0-35-16,6 5-95 0,-6-5-448 0,0 0-537 15</inkml:trace>
  <inkml:trace contextRef="#ctx0" brushRef="#br0" timeOffset="-108482.04">5073 15980 197 0,'0'0'469'0,"0"0"-78"16,0 0-63-16,-5-6 32 0,5 6-59 0,0 0 12 15,0 0-69-15,0 0-1 0,-5-6-39 0,5 6-3 0,0 0-29 16,0 0-2-16,0 0-33 0,0 0-5 16,0 0-28-16,0 0 21 0,0 0 3 0,0 0-27 15,0 0 9-15,0 0-10 0,9 4-8 0,-9-4-10 0,6 8 1 16,-6-8-10-16,9 10-7 0,-1-3 3 0,-3-1-6 16,3 4-8-16,-2 0-6 0,2-2 0 0,0 1-9 15,-2 3-6-15,3-4-4 0,-1 3-2 16,2 1-8-16,-4-2-4 0,4 2-1 0,-6-1-9 0,5-1 0 15,-1-1 0-15,-2 4-1 0,1-3-3 0,1 0-2 16,-2 1-5-16,0-4-20 0,-2 4-21 0,4-1-19 16,-5-4-23-16,4 1-20 0,-7-7-32 0,6 11-18 15,-6-11-57-15,8 10-3 0,-8-10-76 0,6 7 17 16,-6-7-79-16,0 0-28 0,9 6-27 0</inkml:trace>
  <inkml:trace contextRef="#ctx0" brushRef="#br0" timeOffset="-108016.2">5321 15986 466 0,'0'0'433'0,"-1"-11"-48"0,1 11-80 15,-3-10 21-15,3 10-67 0,0-7-10 16,0 7-61-16,0 0 8 0,-2-12-15 0,2 12-18 15,0 0-14-15,0 0-30 0,-4-11 3 0,4 11-24 0,0 0 0 16,0 0-28-16,0 0 6 0,0 0-21 0,-1-7-2 16,1 7-28-16,0 0 13 0,0 0-24 0,0 0 17 15,0 0-6-15,0 0 20 0,0 0 1 0,0 0 15 16,1 6-4-16,-1-6 6 0,4 11-8 0,-4-11 9 16,2 14-4-16,-2-4 8 0,0 0-10 0,0 1 0 15,1 2-3-15,1-1 0 0,-2 3-3 0,0 1-2 16,0 0 4-16,0 1-7 0,0 1 2 0,-2-1-7 15,1 1-5-15,1 5-19 0,0-1 10 0,-2 1-25 16,-1-3 17-16,2 2-13 0,-2 1 12 0,2-3-15 16,-1 2 9-16,-2 1-15 0,0-1 17 0,3 0-26 15,-2 0 34-15,-1-1-17 0,2-2 18 0,-1 1-21 16,-1 1 24-16,2-1-27 0,-1-3 22 0,2-2-23 16,-3 1 19-16,3-3-25 0,-2 1 21 0,3-2-24 15,-2 0 17-15,-1-1-14 0,3-2 3 0,-1 0-15 16,1-9-8-16,-3 15-34 0,3-15-16 0,0 12-37 15,0-12-29-15,0 8-11 0,0-8-26 0,0 0-32 0,-2 10-38 16,2-10-30-16,0 0-39 0,0 0-48 0,0 0-3 16,2-10-108-16,-2 10-277 0,1-12-267 0</inkml:trace>
  <inkml:trace contextRef="#ctx0" brushRef="#br0" timeOffset="-107436.39">5105 15745 294 0,'0'0'313'0,"0"0"-40"15,0 0-6-15,0 0-30 0,0 0-24 0,0 0-15 16,0 0-13-16,0 0-7 0,0 0-50 0,0 0 41 15,-13 0-11-15,13 0-6 0,0 0-14 0,0 0-9 16,0 0-7-16,0 0-3 0,0 0-18 0,0 0-13 16,0 0 14-16,0 0-11 0,0 0-4 0,0 0 16 15,0 0-12-15,0 0 10 0,0 0-19 0,0 0 6 16,13-4-8-16,-13 4 5 0,9-1-13 0,-9 1-6 16,13-4-2-16,-13 4-6 0,16-2-7 0,-16 2-2 15,17-4-4-15,-8 3-7 0,3-2-4 0,-3 1-6 16,2-1-2-16,-1 1-6 0,2-1 1 0,-2 1-7 15,2-1 4-15,0 2-8 0,-3-2 1 0,3 3-8 16,-1-2 4-16,-3 0-8 0,5 2 13 0,-13 0-17 16,16-3 11-16,-16 3 0 0,18 0 11 0,-18 0-5 0,14 1 7 15,-14-1-10-15,10-1 10 0,-10 1-12 0,0 0 5 16,16 0-10-16,-16 0 7 0,0 0-11 16,10-1-5-16,-10 1-29 0,0 0-17 0,0 0-27 15,14 0-39-15,-14 0-25 0,0 0-36 0,0 0-34 0,0 0-47 16,10 0-43-16,-10 0-65 0,0 0-57 0,0 0-44 15,0 0-312-15,0 0-301 0</inkml:trace>
  <inkml:trace contextRef="#ctx0" brushRef="#br0" timeOffset="-106600.68">5637 15603 337 0,'0'0'398'0,"0"0"-43"0,0 0-34 15,0 0-33-15,0 0-24 0,0 0-38 0,0 0-30 0,0 0-21 16,0 0-4-16,0 0-7 0,0 0-7 0,0 0-9 16,0 0-16-16,0 0 0 0,0 0-7 0,0 0-2 15,0 0-8-15,0 0-18 0,15 4 19 0,-15-4-3 16,9 2 2-16,-9-2-21 0,9 7-15 0,-9-7-13 15,13 10 0-15,-13-10-8 0,10 10-10 0,-2-4-11 16,-2 0-5-16,2 1-7 0,-2 0-4 0,2 0-2 16,-3 1-6-16,3 0 0 0,-1 2-1 0,2-2-3 15,-3 0-1-15,0 4-3 0,1-3 2 0,0 0 2 16,-1 2-22-16,1-1 24 0,-1 2-3 0,3-2-2 0,-3 3-1 16,-2-3 2-16,4 0 5 0,-1 2-2 15,0-1-2-15,-1 1 6 0,-2-2 2 0,3 2-2 16,0-2 6-16,-2 3-7 0,-2-3 2 0,3 0-1 15,1 2-3-15,-4-1 2 0,4 1 0 0,-6-2 2 16,4 2-4-16,-1-2-2 0,0 1 0 0,0-3-1 16,0 3 1-16,-2 0-2 0,1-4-3 0,1 3 4 15,-1 0 2-15,-3-2 0 0,3 2 1 0,-3-3 3 0,0 3 1 16,4 0-5-16,-4-10 3 0,0 17-2 0,1-8 0 16,-2 0 1-16,1 1-3 0,0-10 4 15,-4 17-9-15,4-7 7 0,0 0-3 0,-3-3 0 16,0 4 1-16,0-1-5 0,-1 0 7 0,2-1-7 0,-2 1 3 15,0 2 1-15,0-4-3 0,-1 4 2 0,0-3-1 16,-2-1-3-16,2 4 0 0,0-2-3 0,-1-1 3 16,0 3-3-16,-1-5 0 0,3 4 1 0,-4-2-6 15,2 1 6-15,3-3-1 0,-4 1 3 0,0-1-17 16,1 2 26-16,2-2 3 0,0-3-15 0,-1 5 30 16,5-9 2-16,-7 10-1 0,7-10-6 0,-8 9 4 15,8-9-5-15,-5 7-3 0,5-7-2 0,-5 10-1 16,5-10-4-16,-4 4-2 0,4-4-10 0,0 0-32 15,-5 6 47-15,5-6-7 0,0 0-1 0,-7 8 0 16,7-8-8-16,0 0-4 0,0 0 9 0,0 0-2 16,0 0-2-16,-4 6-4 0,4-6-14 0,0 0-7 15,0 0-25-15,0 0-23 0,0 0-1 0,0 0-28 0,0 0-33 16,0 0-32-16,0 0-66 0,0 0-27 0,0 0-52 16,0 0-121-16,0 0-76 0,-8-7-532 15,8 7-655-15</inkml:trace>
  <inkml:trace contextRef="#ctx0" brushRef="#br0" timeOffset="-99490.83">2901 15707 113 0,'0'0'162'16,"0"0"-19"-16,0 0-26 0,0 0-19 0,0 0-13 0,0 0-19 15,0 0-4-15,0 0-6 0,0 0-3 0,0 0-5 16,0 0-10-16,0 0 1 0,0 0-9 0,0 0-3 16,5 4-4-16,-5-4-5 0,0 0-2 0,0 0-6 15,0 0 3-15,0 0-7 0,0 0 3 16,0 0-4-16,0 0-1 0,0 0-4 0,0 0 0 0,0 0 5 15,0 0-3-15,0 0-1 0,0 0-2 0,0 0 4 16,0 0-5-16,0 0 5 0,0 0 4 0,0 0-8 16,0 0-1-16,0 0 3 0,0 0-1 0,0 0 3 15,0 0 4-15,0 0 10 0,0 0-3 0,0 0 3 16,0 0 3-16,0 0 2 0,0 0-3 0,11 3 0 16,-11-3 4-16,0 0-9 0,0 0-5 0,0 0 2 15,0 0-2-15,0 0-4 0,8-3-1 0,-8 3 4 16,0 0-5-16,0 0-1 0,10-1 0 0,-10 1-1 15,0 0 3-15,12-3-1 0,-12 3 1 0,0 0-4 16,10-4-2-16,-10 4 3 0,10-2-1 0,-10 2-6 0,10-1 7 16,-10 1 2-16,0 0-2 0,17-3-1 15,-17 3-1-15,13-2 2 0,-13 2-4 0,11-2 2 16,-11 2-4-16,17-3-4 0,-17 3 6 0,14-3-5 16,-14 3 0-16,14-3 0 0,-14 3 2 0,18-3 0 15,-18 3 2-15,19-4 0 0,-9 2 1 0,-10 2-4 0,18-4-8 16,-18 4-5-16,18-3-4 0,-8 0 0 15,2 0 4-15,-1 1 1 0,-1 0-6 0,1-1-4 0,0 0-8 16,2-1 0-16,0 1 12 0,-2 0-14 0,5-3-2 16,-1 2-3-16,0 1-2 0,3-2-5 0,-4 0-3 15,4-1-8-15,-1 0-2 0,-1 2-3 16,1-2-12-16,2 0-30 0,-2 0-46 0,1 1 41 0</inkml:trace>
  <inkml:trace contextRef="#ctx0" brushRef="#br0" timeOffset="-97955.84">5288 15423 61 0,'-13'3'129'0,"4"0"38"0,0-1-89 15,-2-1 29-15,0 2-58 0,1-2 33 0,-2 1-63 16,2-2 49-16,-1 2-67 0,-2 0 41 0,3 0-47 16,-4-2 37-16,4 1-42 0,-2-1 45 0,1 1-37 15,-2-1 43-15,13 0-41 0,-23 0 47 0,11 0-47 16,0 0 46-16,12 0-53 0,-23 0 41 0,23 0-49 0,-23 0 43 16,10 0-45-16,0 0 44 0,3 2-44 15,10-2 43-15,-22 0-45 0,22 0 41 0,-21 0-44 16,21 0 43-16,-20 0-45 0,20 0 47 0,-20 0-56 15,8-2 49-15,12 2-44 0,-21 0 43 0,21 0-39 0,-22 0 42 16,22 0-41-16,-23 0 43 0,14 2-42 0,-3-2 46 16,12 0-46-16,-21 0 46 0,9 4-40 15,2-4 47-15,-2 2-45 0,1-1 43 0,11-1-40 0,-23 0 45 16,10 3-44-16,3-2 46 0,-3 0-37 0,2 0 36 16,-1 0-32-16,-1 2 40 0,1-3-44 0,0 1 43 15,-1 1-43-15,2-1 47 0,-3 1-51 0,4-2 37 16,-2 1-41-16,-1-1 40 0,2 3-40 0,-1-3 37 15,1 1-38-15,-2 0 34 0,3 1-40 0,-3 0 38 16,13-2-38-16,-23 2 39 0,13-2-41 0,-2 1 45 16,0 2-45-16,3-1 39 0,-2 0-38 0,0-2 39 15,2 4-38-15,-4-2 36 0,3 1-32 0,0-2 33 16,-2 3-38-16,3-2 40 0,-2-2-42 0,0 4 46 16,0-2-42-16,1 1 42 0,1-2-42 0,-4 2 40 15,13-3-41-15,-20 4 39 0,20-4-42 0,-21 4 40 16,11-3-37-16,1 0 38 0,-4 1-42 0,3 0 37 15,-2-1-38-15,2 0 40 0,-3 3-39 0,3-4 43 16,-1 2-45-16,-2 1 41 0,1-2-41 0,0 1 41 16,0 0-40-16,-2 0 42 0,3 1-38 0,-2-2 35 0,0 1 0 15,1-1-3-15,-1 2-2 0,2-1-4 16,-3 2 0-16,1-3-2 0,3 1-2 0,-3 1-1 16,1 0-3-16,0-3 1 0,-1 3 0 0,3-2-1 0,-3 3 1 15,2-2-2-15,1 2-2 0,-3-2 2 16,3 2 0-16,-2 2-2 0,-1-2 4 0,2-4-2 15,-1 6-2-15,0-3 1 0,-2 5 0 0,3-3-2 0,-3-3 2 16,5 3 0-16,-6-1 4 0,2 1-5 0,0-2 1 16,2 3-1-16,-2-2 2 0,0 0-5 0,-1 3 6 15,2-2-2-15,0-3 1 0,0 1 1 0,0 1-1 16,-1 2 0-16,0-4-2 0,0 2 2 0,2 1-2 16,-4-2 3-16,5 1-1 0,-4-1-36 0,4 1 44 15,-5-1-36-15,4 1 40 0,1-1-42 0,-5 1 42 16,4-2-36-16,-1 2 39 0,-2 0 0 0,2-1-5 15,0 2-2-15,0-1-2 0,1-2 2 0,-2 1 0 16,3 0 4-16,-3-2-5 0,0 2 3 0,2 0 1 16,-2 1-3-16,1-1 5 0,0-1-1 0,0-1 2 0,2 3 1 15,-4-3-2-15,4 0 1 0,-2 3-8 16,1-3-1-16,0 4 0 0,0-3-7 0,1 2-12 16,-2-1-27-16,2 0-14 0,-1 1-15 0,1-2-27 15,-1 2-43-15,2-1-60 0,0 1-115 0,-1 0 227 0</inkml:trace>
  <inkml:trace contextRef="#ctx0" brushRef="#br1" timeOffset="-93351.82">2873 15745 197 0,'0'0'308'16,"0"0"-52"-16,0 0-20 0,0 0-16 0,0 0-71 0,0 0 23 15,0 0-57-15,0 0 23 0,-7 5-41 16,7-5 24-16,0 0-25 0,0 0 27 0,0 0-22 16,0 0-13-16,0 0-10 0,0 0 6 0,0 0 16 0,4 8-6 15,-4-8 18-15,0 0-9 0,0 0-2 0,9 1-4 16,-9-1 6-16,0 0-6 0,10 5-4 15,-10-5-11-15,0 0-2 0,12 4-16 0,-12-4 17 16,0 0-19-16,14 4 10 0,-14-4-23 0,11 2 15 0,-11-2-21 16,12 1 13-16,-12-1-18 0,13 0 11 0,-13 0-12 15,15 0 17-15,-15 0-18 0,15 0 15 0,-15 0-16 16,16-1 10-16,-16 1-5 0,16-2-7 0,-16 2-3 16,17-1-3-16,-17 1-10 0,16-2 3 0,-16 2-5 15,17-1 0-15,-17 1-2 0,18-3-2 0,-18 3-1 16,18-1-10-16,-9-1 8 0,-9 2-1 15,19-4-1-15,-10 2-2 0,1 1 1 0,-1-2-1 0,1 1-4 16,0 0 6-16,0-1-2 0,1-1-1 0,-2 3-1 16,-1-3 4-16,-8 4-1 0,20-4 0 0,-20 4-1 15,17-3 0-15,-17 3 3 0,16-3-6 0,-16 3 8 16,19-3-4-16,-19 3 7 0,17-2 0 0,-17 2 3 16,19-4 5-16,-19 4 4 0,19-3-2 0,-8 0-6 15,-1 2 6-15,0-2-3 0,0 3-3 0,0-2 3 16,1-2 1-16,-2 3 0 0,2-2-9 0,-2 1 9 15,2-2-4-15,-1 3-1 0,1-2-4 0,-1 0 2 16,-1 0 1-16,5 1-6 0,-5-1 3 0,0 1 3 16,2-3-4-16,0 2-1 0,-1-1 1 0,3 1 0 15,-3 2 1-15,2-3 1 0,0 2-2 0,-2-2-6 0,0 0-1 16,2 0-1-16,0 2-4 0,-2 0 9 16,0-2-3-16,2 3 1 0,0 0-3 0,-4-3 2 0,4 3-12 15,-1 0 7-15,-2-2 4 0,1 1 2 0,2-1-3 16,-12 3 4-16,19-3-4 0,-19 3 1 0,18-3-8 15,-18 3 9-15,17-3-2 0,-17 3 0 0,16 0 0 16,-16 0-4-16,17-4 4 0,-17 4-1 0,18 0 0 16,-18 0 2-16,15-2-2 0,-15 2 3 0,18-4-5 15,-18 4 4-15,14 0-4 0,-14 0 2 0,16-4-1 16,-16 4 1-16,17-2 10 0,-17 2-16 0,14-1 14 16,-14 1-11-16,13 1 12 0,-13-1-12 0,18-1 11 15,-18 1-16-15,13-3 17 0,-13 3-41 0,14 0 31 16,-14 0 15-16,13-1-19 0,-13 1 17 0,16 0-18 15,-16 0 17-15,13-1-35 0,-13 1 36 0,15 0-13 16,-15 0 14-16,13 1-19 0,-13-1 17 0,14 0-17 16,-14 0 15-16,13 0-30 0,-13 0 33 0,15 4-16 0,-15-4 13 15,12-3-19-15,-12 3 14 0,12 0-11 16,-12 0 17-16,14 0-16 0,-14 0 17 0,14-1-18 16,-14 1 18-16,14 0-22 0,-14 0 20 0,16-1-10 0,-16 1 14 15,14 0-15-15,-14 0 18 0,14-1-16 0,-14 1 7 16,15 0 4-16,-15 0 20 0,14-3-28 15,-14 3 24-15,16 0-26 0,-16 0 27 0,14-1-26 16,-14 1 20-16,14-1-21 0,-14 1 23 0,15-2-29 0,-15 2 25 16,13-2-34-16,-13 2 34 0,13 0-26 0,-13 0 21 15,14-1-24-15,-14 1 22 0,15 0-21 0,-15 0 15 16,14-3-15-16,-14 3 26 0,14-1-27 0,-14 1 25 16,14-1-33-16,-14 1 36 0,16 0-38 0,-16 0 37 15,12-1-27-15,-12 1 25 0,16-3-25 0,-16 3 23 16,13-3-23-16,-13 3 23 0,11-3-25 0,-11 3 24 15,14-1-26-15,-14 1 28 0,13-2-52 0,-13 2 50 16,15-1-21-16,-15 1 23 0,12-3-23 0,-12 3 27 16,13 0-30-16,-13 0 25 0,14-2-23 0,-14 2 26 15,12-2-28-15,-12 2 28 0,16-3-35 0,-16 3 33 16,14-3-26-16,-14 3 26 0,14-1-48 0,-14 1 53 16,14 1-30-16,-14-1 25 0,14-2-31 0,-14 2 23 15,14 0-15-15,-14 0 26 0,14-2-30 0,-14 2 29 0,13-2-32 16,-13 2 32-16,14-2-29 0,-14 2 28 15,13-2-28-15,-13 2 30 0,13-2-37 0,-13 2 34 16,12-1-29-16,-12 1 33 0,13-3-33 0,-13 3 30 0,14-3-32 16,-14 3 31-16,14-6-36 0,-14 6 31 0,13-3-26 15,-13 3 33-15,14-3-32 0,-14 3 32 0,14-4-32 16,-14 4 31-16,13-2-31 0,-13 2 32 16,13-5-32-16,-13 5 32 0,12-3-36 0,-12 3 38 0,13-4-34 15,-13 4 31-15,14-4-29 0,-14 4 30 0,11-5-35 16,-11 5 34-16,13-1-37 0,-13 1 30 0,13-6 3 15,-13 6-30-15,11-2 34 0,-11 2-39 0,12-6 38 16,-12 6-4-16,10-3 0 0,-10 3-2 0,12-4-1 16,-12 4-4-16,9-2 0 0,-9 2-8 0,13-2 9 15,-13 2 0-15,10-3-4 0,-10 3 0 0,10-3 0 0,-10 3-32 16,12-4 38-16,-12 4-33 0,10-3 36 16,-10 3-31-16,11-1 32 0,-11 1-37 0,11-4 44 15,-11 4-41-15,10-2 32 0,-10 2-26 0,11 0 31 16,-11 0-30-16,12-2 32 0,-12 2-39 0,10-1 39 15,-10 1-31-15,11-3 32 0,-11 3-32 0,12-1 32 16,-12 1-34-16,0 0 32 0,15-1-31 0,-15 1 32 16,0 0-34-16,16 0 35 0,-16 0-39 0,10-1 40 0,-10 1-36 15,0 0 26-15,18 0-24 0,-18 0 33 0,0 0-31 16,14-3 30-16,-14 3-39 0,0 0 42 16,17 0-35-16,-17 0 34 0,0 0-36 0,17 0 34 0,-17 0-34 15,0 0 35-15,14 0-34 0,-14 0 32 0,12-1-30 16,-12 1 32-16,0 0-42 0,18 0 40 0,-18 0-30 15,0 0 27-15,15 0-26 0,-15 0 30 0,13 0-34 16,-13 0 34-16,12-2-41 0,-12 2 43 0,0 0-34 16,15 2 33-16,-15-2-33 0,0 0 32 0,14 0-34 15,-14 0 32-15,0 0-32 0,15 0 36 0,-15 0-35 16,0 0 34-16,13 0-39 0,-13 0 40 0,0 0-32 16,13 0 24-16,-13 0-26 0,0 0 37 0,0 0-41 15,13 0 38-15,-13 0-41 0,0 0 43 0,0 0-37 16,10 1 35-16,-10-1-35 0,0 0 30 0,0 0-29 15,0 0 35-15,0 0-38 0,0 0 35 0,15-1-35 16,-15 1 36-16,0 0-43 0,0 0 46 0,0 0-57 16,0 0 52-16,0 0-27 0,0 0 33 0,9 1-34 0,-9-1 32 15,0 0-41-15,0 0 36 0,0 0-77 0,0 0-22 16,0 0-58-16,0 0-75 0,0 0-70 0,0 0-90 16,0 0-117-16,0 0-153 0,-4 5-430 15,4-5-692-15</inkml:trace>
  <inkml:trace contextRef="#ctx0" brushRef="#br0" timeOffset="-90046.4">1170 17610 590 0,'0'0'476'0,"0"0"-66"16,-6 7-42-16,6-7-17 0,0 0-35 0,0 0-41 15,-5 7-25-15,5-7-23 0,0 0-19 0,0 0-4 16,0 0-15-16,-7 8-15 0,7-8-23 0,0 0-23 16,0 0-31-16,0 0-22 0,0 0-8 0,0 0-4 15,0 0 1-15,0 0-4 0,10 3-8 0,-10-3-11 16,9-1-4-16,-9 1-4 0,14-4-8 0,-14 4-3 16,15-3-4-16,-6 0-6 0,1-1-11 0,-1 1 5 15,2 0-7-15,-2-1-37 0,-1 1-42 0,2-1-62 0,-1 1-52 16,1-1-49-16,-10 4-40 0,16-2-44 15,-16 2-75-15,12-5-69 0,-12 5-412 0,11-4-442 16</inkml:trace>
  <inkml:trace contextRef="#ctx0" brushRef="#br0" timeOffset="-89819.78">1200 17748 57 0,'0'0'493'0,"-8"7"-127"0,8-7-12 0,-7 7-114 0,7-7-3 16,0 0-49-16,-7 6-42 0,7-6-14 0,0 0-20 15,0 0-8-15,0 0-6 0,0 0-15 0,0 0 8 16,0 0-14-16,11 1-17 0,-11-1-2 0,12-3-12 16,-12 3-8-16,14-6-16 0,-5 4 8 0,-1-2-11 15,3 0-4-15,-1-1-41 0,2 0-50 0,-2 1-82 16,3-1-105-16,-2 0-106 0,2-1-319 0,0-3-197 15</inkml:trace>
  <inkml:trace contextRef="#ctx0" brushRef="#br0" timeOffset="-88671.64">1803 17315 164 0,'0'0'580'0,"0"0"-101"0,-9 2-43 16,9-2-30-16,0 0-24 0,-9 4-54 0,9-4-12 16,0 0-38-16,0 0-2 0,-8 5-38 0,8-5-3 15,0 0-45-15,0 0-15 0,0 0-47 0,-10 4-6 16,10-4-23-16,0 0-32 0,0 0-2 0,0 0-12 16,0 0-10-16,0 0-7 0,0 0-4 0,0 0-6 0,0 0-7 15,11-4 2-15,-11 4-1 0,12-3-4 16,-12 3-1-16,18-6-5 0,-9 3-11 0,1-2 3 15,3-1 9-15,-3 3-3 0,2-2-3 0,0 1 0 0,0-1-1 16,4-3 2-16,-6 2-10 0,2 3 21 16,2-1-17-16,-4 1-24 0,4-1 29 0,-4 2-3 15,1-6 1-15,0 8 1 0,1-2 8 0,-12 2-16 16,18-4 3-16,-18 4-4 0,17 0 1 0,-17 0-7 16,15-1 10-16,-15 1 2 0,13 0-5 0,-13 0 6 15,11 1 0-15,-11-1-6 0,9 3-3 0,-9-3 9 16,0 0-1-16,12 1 3 0,-12-1-4 0,0 0 0 0,11 2-1 15,-11-2-6-15,0 0 10 0,0 0 1 0,8 7-1 16,-8-7-1-16,0 0-5 0,1 9 4 0,-1-9-6 16,0 0 7-16,0 12 3 0,0-12-2 0,-4 11-2 15,4-11 0-15,-2 13-16 0,2-13 20 0,-8 14-18 16,4-8 16-16,2 4-12 0,-4-4 15 0,1 4-20 16,0-1 13-16,-2 2-6 0,0-2 18 0,1 3-17 15,-3-3 15-15,0 2-18 0,1 5 18 0,-2-5-11 16,1 3 12-16,-1-4-12 0,1 4 13 0,0-1-13 15,-5 1 15-15,6-3-18 0,0 2 9 0,-3-2-6 16,2 1 13-16,0-2-14 0,-1 0 14 0,1 0-14 16,3-1 11-16,-2 1-7 0,-1-2 12 0,0 0-14 15,3 0 11-15,-2 0-9 0,-2-1 11 0,6 0-5 16,-4 0 4-16,2 0-7 0,1-4 12 0,-3 4-10 0,8-7 9 16,-10 7-15-16,10-7 14 0,-8 12-12 15,8-12 8-15,-9 6-12 0,9-6 11 0,0 0-12 16,-10 5 8-16,10-5-7 0,-4 8 6 0,4-8-8 0,0 0 11 15,-8 4-12-15,8-4 12 0,0 0-14 0,0 0 7 16,-6 8-2-16,6-8 8 0,0 0-10 0,0 0 12 16,0 0-11-16,0 0 3 0,-7 5 0 0,7-5 8 15,0 0-16-15,0 0 13 0,0 0-8 0,0 0 7 16,0 0-12-16,0 0 7 0,0 0-6 0,0 0 12 16,0 0-10-16,0 0 8 0,0 0-10 0,0 0 14 15,0 0-10-15,0 0 8 0,0 0-10 0,0 0 11 16,0 0-12-16,0 0 9 0,-3-10-4 0,3 10 6 15,0 0-9-15,5-3 10 0,-5 3-11 0,0 0 11 16,6-12-13-16,-6 12 14 0,4-5-12 0,-4 5 11 16,4-6-13-16,-4 6 12 0,8-9-11 0,-8 9 5 15,6-6-3-15,-6 6 6 0,10-11-10 0,-10 11 14 16,11-6-13-16,-11 6 15 0,11-6-17 0,-11 6 8 16,18-4-2-16,-18 4 12 0,17-2-14 0,-6 1 14 15,-2-2-13-15,4 3-4 0,-13 0 9 0,23 0 8 16,-23 0-11-16,24 0 13 0,-11 0-14 0,0 3 9 15,-3-3-8-15,4 1 2 0,-4-1-1 0,3 1 12 0,0-1-12 16,-2 1 9-16,3-1-10 0,-14 0 13 0,17 0-5 16,-17 0 5-16,19 3-8 0,-19-3 8 0,14-3-5 15,-14 3-1-15,17 0 3 0,-17 0 4 16,0 0-7-16,15 0 5 0,-15 0-5 0,0 0 3 0,15 0-6 16,-15 0-2-16,0 0 4 0,0 0 0 0,15 0-5 15,-15 0 6-15,0 0-10 0,0 0-5 0,0 0-33 16,0 0-19-16,13 0-58 0,-13 0-32 0,0 0-80 15,0 0-55-15,0 0-71 0,0 0-134 0,0 0-93 16,0 0-423-16,12-1-607 0</inkml:trace>
  <inkml:trace contextRef="#ctx0" brushRef="#br0" timeOffset="-84786.8">2866 17100 119 0,'0'0'420'0,"0"0"-112"0,0 0 14 15,0 0-70-15,0 0-17 0,0 0-8 0,0 0-32 16,0 0-19-16,0 0-20 0,0 0-17 0,0 0-36 0,0 0 21 15,-5-5-19-15,5 5 4 0,0 0-10 16,0 0 1-16,0 0-10 0,0 0-4 0,0 0-18 16,-9 2-9-16,9-2-3 0,0 0-9 0,-10 6-3 15,10-6-4-15,-8 7-8 0,8-7 0 0,-9 10 3 0,4-4 1 16,-4 0-1-16,4 2-2 0,-1 0 1 0,-1 2 3 16,0-2-5-16,0 1 3 0,-2 1-5 0,3 1-14 15,-3 0 13-15,2 1-21 0,1-1 17 0,-2 1-18 16,2 2 8-16,-4-1-12 0,4 2 10 0,-1-2-12 15,2-1 9-15,-3 3-10 0,3-1 13 0,0-2-18 16,1 3 20-16,-1-2-16 0,1 0 16 0,-2 3-20 16,1-3 19-16,2 1-17 0,-1 0 16 0,2 2-15 15,-2-1 14-15,0-1-15 0,3 0 10 0,-2 0-10 16,1 1 14-16,-1-1-14 0,2 1 14 0,0-1-17 16,-1-2 16-16,1 4-18 0,1-4 19 0,0 1-16 15,0 0 15-15,0 0-17 0,1-1 15 0,1 2-16 16,-1-3 16-16,0 1-15 0,2 1 14 0,-1-2-15 15,1 0 16-15,-2 1-16 0,3-1 19 0,0-1-20 0,1-1 18 16,-4 2-21-16,2-1 22 0,2-1-17 16,1 0 16-16,-2 1-17 0,1-3 16 0,-1 1-12 15,2 0 11-15,0 0-13 0,2-2 16 0,-2 3-17 0,0-4 14 16,0 1-14-16,2-1 19 0,-2 3-23 0,1-4 19 16,-7-4-13-16,10 8 17 0,-10-8-19 15,13 9 15-15,-13-9-17 0,11 6 13 0,-11-6-13 0,11 4-3 16,-11-4-47-16,10 5-29 0,-10-5-56 0,10 5-35 15,-10-5-34-15,13 4-106 0,-13-4-56 0,11 0-143 16,-11 0-237-16,13-3-264 0</inkml:trace>
  <inkml:trace contextRef="#ctx0" brushRef="#br0" timeOffset="-83929.74">4542 16993 60 0,'0'0'181'0,"0"0"21"15,0 0-78-15,11-2 24 0,-11 2-62 0,0 0 37 16,0 0-31-16,0 0 25 0,0 0-48 0,0 0 33 16,0 0-50-16,0 0 41 0,14-1-48 0,-14 1 43 15,0 0-34-15,0 0 51 0,0 0-34 0,0 0 46 16,0 0-29-16,0 0 12 0,0 0 9 0,0 0 13 16,0 0-8-16,13 1 5 0,-13-1 7 0,0 0-4 0,0 0 0 15,0 0-4-15,0 0-5 0,0 0 2 0,10 2-11 16,-10-2 0-16,0 0 0 0,0 0-4 15,8 4 0-15,-8-4-8 0,0 0-9 0,14 6-1 16,-14-6 2-16,7 4-3 0,-7-4-6 0,9 4-9 0,-9-4-5 16,12 6-9-16,-7 0 0 0,-5-6-9 0,12 6 0 15,-12-6-8-15,11 7 1 0,-5-2-8 16,1 0-5-16,-1 1 5 0,2 0 1 0,-1 0-4 0,0 0-2 16,-2 0 3-16,3 3-10 0,-2-1 9 0,0-1-7 15,3 2 3-15,-6-1-6 0,3 2 6 16,2 1-11-16,-3-1 8 0,0 0-4 0,2 1 5 0,-2 1-10 15,-1-2 8-15,2 0-7 0,-1 3 6 0,-1-2-15 16,0 3 19-16,0-1-8 0,0 0 8 0,-2 0-11 16,2 0 15-16,1-1-20 0,-2 2 12 0,-1-1-13 15,2-1 11-15,-3 1-14 0,-1 0 16 0,3 0-16 16,-3-1 13-16,0 0-9 0,2 0 0 0,-2-3-2 16,0 5 1-16,0 1-1 0,-2-5-9 0,2 0 5 15,0 1 9-15,-2 2 1 0,1-2-2 0,0 2-2 16,-3-4-2-16,2 4-1 0,-1-2-4 0,-2 1 10 15,1-1-4-15,0-1 0 0,-1 1 2 0,3-4 2 16,-4 5 8-16,1-2 5 0,2 0 2 0,-4-3 1 0,3 2 1 16,-1-2 24-16,0 1-32 0,0 1 25 0,0-4-20 15,1 1 27-15,4-6-36 0,-9 11 31 0,9-11-37 16,-8 8 30-16,8-8-35 0,-6 8 30 0,6-8-37 16,-6 8 35-16,6-8-42 0,-5 5 38 0,5-5-59 15,0 0 52-15,-7 8-38 0,7-8-6 0,0 0-56 16,0 0-44-16,-9 4-53 0,9-4-81 0,0 0-96 15,0 0-77-15,0 0-122 0,-14 0-607 0,14 0-777 16</inkml:trace>
  <inkml:trace contextRef="#ctx0" brushRef="#br2" timeOffset="-80400.9">3162 17334 498 0,'0'0'465'0,"0"0"-73"0,0 0-48 0,0 0-47 0,0 0-24 16,0 0-40-16,0 0-29 0,0 0-28 0,0 0-22 15,0 0-30-15,0 0-15 0,0 0-24 0,0 0-9 16,0 0-20-16,0 0-3 0,0 0 0 0,-10 4 30 16,10-4-1-16,0 0-1 0,0 0 5 0,8 6 3 0,-8-6-5 15,0 0-9-15,8 8-3 0,-8-8-1 16,6 8-2-16,-6-8-1 0,11 9-7 0,-11-9-6 15,11 12-8-15,-4-8-4 0,0 4-11 0,2 0 5 16,-3-2-4-16,2 4 0 0,0-3-9 0,-2 1-2 0,4 0-6 16,-3 0-8-16,-1 2 4 0,2-3-1 0,1 0-3 15,-3 2-3-15,2 0 2 0,-2-2-6 0,2-1-1 16,-2 1 7-16,-1 0-4 0,0-1 1 0,2 1-1 16,-2-1 0-16,0 0-2 0,0-2 1 0,-5-4-2 15,8 12 2-15,-8-12-2 0,6 10-2 0,-6-10-4 16,10 8-19-16,-10-8-25 0,4 8-44 0,-4-8-5 15,5 6-40-15,-5-6-17 0,0 0-40 0,8 7-10 16,-8-7-14-16,0 0-48 0,4 6-11 0,-4-6-88 16,0 0-2-16,0 0-85 0,0 0-176 0,0 0-141 15</inkml:trace>
  <inkml:trace contextRef="#ctx0" brushRef="#br2" timeOffset="-79877.86">3367 17268 141 0,'0'0'434'0,"0"0"-128"0,0 0-28 15,-1-10-32-15,1 10-34 0,0 0-34 16,0 0-15-16,0 0-17 0,0 0-12 0,0 0-13 0,0 0-11 16,0 0-4-16,0 0 1 0,0 0-1 0,0 0-3 15,0 0-19-15,0 0 10 0,-5 6 0 0,5-6-9 16,0 0 2-16,-4 11-2 0,4-11 1 0,0 9-5 16,0-9 0-16,-1 9-6 0,1-9 0 0,-5 14-5 15,5-14-4-15,-3 14-7 0,3-14-4 0,-4 15-9 16,0-6-3-16,2 0-4 0,-1-1-5 0,2 1-4 15,-3-1-4-15,1 2-9 0,1 1 7 0,-2-4 3 16,1 3-4-16,2-2-1 0,-3 1 1 0,1-1 0 16,0 2 0-16,-1-4-2 0,2 4 3 0,-2-2 1 15,1 0-3-15,2 2 1 0,-4-1-6 0,2-3 3 0,1 2-11 16,-3 1 9-16,2-3-7 0,-1 2 3 16,2-2-21-16,-1 3 19 0,3-9-18 0,-5 13 18 15,5-13-20-15,-4 11 15 0,4-11-16 0,-7 11 20 0,7-11-20 16,-4 10 17-16,4-10-17 0,-4 7 18 15,4-7-25-15,-3 7 15 0,3-7-29 0,0 0 6 16,-5 9-30-16,5-9 4 0,0 0-35 0,0 0-9 0,-1 9-38 16,1-9-16-16,0 0-37 0,0 0-21 0,0 0-26 15,0 0-89-15,0 0-5 0,0 0-60 0,0 0-374 16,0 0-272-16</inkml:trace>
  <inkml:trace contextRef="#ctx0" brushRef="#br2" timeOffset="-78253.87">3869 17235 108 0,'0'0'285'16,"0"0"14"-16,0 0-64 0,0 0 36 0,0 0-65 16,0 0-8-16,0 0-13 0,0 0-19 0,0 0-11 0,0 0-15 15,0 0-15-15,0 0-19 0,0 0-17 0,0 0-5 16,0 0-11-16,0 0-19 0,0 0 1 0,0 0 0 16,0 0-13-16,0 0-1 0,0 0-7 15,0 0-2-15,0 0-1 0,0 0 1 0,0 0 1 0,0 0-9 16,0 0 6-16,-6 5-1 0,6-5 0 0,0 0 3 15,0 0 1-15,0 0 1 0,0 0-6 0,0 0 7 16,0 0-5-16,0 0 1 0,0 0 2 0,0 0 4 16,0 0-1-16,0 0 0 0,0 0 8 0,0 0-7 15,0 0 1-15,0 0-3 0,0 0-5 0,0 0-2 16,0 0-3-16,0 0-2 0,0 0-7 0,0 0-2 16,0 0-5-16,0 0-3 0,0 0-1 0,0 0 2 15,0 0-1-15,0 0-1 0,0 0-1 0,0 0-1 16,0 0-4-16,0 0 3 0,0 0 1 0,0 0 1 15,0 0 0-15,0 0-4 0,0 0 8 0,0 0 8 16,0 0 5-16,0 0 6 0,0 0 0 0,0 0-2 16,0 0-1-16,0 0-2 0,0 0-3 0,0 0-3 15,0 0-2-15,0 0 0 0,0 0-4 0,0 0-4 0,0 0-2 16,0 0 2-16,0 0-1 0,0 0-1 0,0 0 1 16,0 0-1-16,0 0 1 0,0 0-4 15,0 0 0-15,0 0 2 0,0 0 0 0,0 0-2 0,0 0 2 16,0 0-2-16,0 0-1 0,0 0 1 0,0 0 1 15,0 0 0-15,0 0 0 0,0 0-2 0,0 0 3 16,0 0 0-16,0 0-1 0,0 0 1 16,0 0 6-16,0 0 9 0,0 0 3 0,0 0 2 0,0 0 3 15,0 0-3-15,0 0 0 0,0 0 0 0,0 0 2 16,0 0-5-16,0 0 0 0,0 0 0 0,0 0 1 16,0 0-3-16,0 0 0 0,0 0 4 0,0 0-2 15,0 0-3-15,0 0 1 0,0 0-7 0,0 0 5 16,0 0-6-16,0 0 4 0,0 0-3 0,0 0-3 15,0 0 3-15,0 0-9 0,0 0 2 0,0 0-6 16,0 0 5-16,0 0-8 0,0 0 1 0,0 0 5 16,0 0-4-16,0 0 3 0,0 0-4 0,0 0 6 15,0 0-3-15,0 0 5 0,0 0-6 0,13-1 1 16,-13 1 4-16,0 0 3 0,0 0-8 0,14-3 3 0,-14 3 2 16,12-1 3-16,-12 1-7 0,0 0 6 15,13-1-4-15,-13 1 4 0,13-2-3 0,-13 2 8 16,13-6-3-16,-13 6 0 0,11-3-3 0,-11 3 4 0,14-4-2 15,-14 4 4-15,13-5 5 0,-13 5-11 16,13-3 0-16,-13 3 4 0,9-4-3 0,-9 4-1 16,10 0 1-16,-10 0 1 0,0 0 1 0,14-4-3 0,-14 4-4 15,0 0 4-15,12-2-2 0,-12 2 0 0,0 0 1 16,10-1-2-16,-10 1 0 0,0 0 1 0,0 0-1 16,13-3-2-16,-13 3 4 0,0 0-7 15,0 0 5-15,0 0-3 0,10-1-8 0,-10 1 14 0,0 0-1 16,0 0 1-16,0 0-2 0,0 0-2 0,0 0-14 15,0 0-24-15,0 0-30 0,0 0-14 0,0 0-38 16,13-1 1-16,-13 1-42 0,0 0 6 0,0 0-9 16,0 0-52-16,0 0 17 0,0 0-66 0,0 0 12 15,0 0-20-15,0 0-31 0,0 0-50 0,0 0-311 16,0 0-174-16</inkml:trace>
  <inkml:trace contextRef="#ctx0" brushRef="#br2" timeOffset="-77903.63">3979 17103 186 0,'0'0'575'16,"0"0"-109"-16,-6-4-67 0,6 4-44 0,0 0-45 0,0 0-60 15,-7-6-47-15,7 6-38 0,0 0-31 0,0 0-23 16,0 0 7-16,0 0 5 0,-2 7-8 0,2-7-5 16,0 10-26-16,0-10 8 0,1 16-8 0,-1-16-12 15,0 18 1-15,0-10-10 0,3 2 3 0,-3 0-5 16,1 2-6-16,-1-1-6 0,1-3-6 0,2 6-6 16,-3-5-5-16,0 1-4 0,1 2-9 0,-1-2-1 15,0 1-2-15,0-2-3 0,0-1-7 0,0 1 5 16,1 3-8-16,-1-5-19 0,0-7-34 0,2 16-35 15,-2-16-45-15,0 12-36 0,0-12-49 0,0 12-36 16,0-12-31-16,0 8-98 0,0-8-30 0,0 0-399 16,0 0-341-16</inkml:trace>
  <inkml:trace contextRef="#ctx0" brushRef="#br2" timeOffset="-77236.5">4129 17003 365 0,'0'0'441'0,"0"-13"-49"0,0 13-40 16,-3-12-38-16,3 12-32 0,-1-13-37 0,1 13-43 16,-4-13-20-16,4 13-22 0,-6-13-15 0,6 13-14 15,-8-10-11-15,8 10-6 0,-10-9-18 0,10 9-7 16,-12-7-7-16,12 7-7 0,-14-6-5 0,14 6-6 15,-14-2-6-15,14 2-7 0,-20 2-6 0,10 0-6 16,-2-1-3-16,2 4-6 0,-1-3-4 0,0 4-5 16,1 0-4-16,-3 1-3 0,2 1-4 0,-2 0-2 15,0 2-1-15,2-1-2 0,1 0-2 0,-2 2 1 16,2 1-4-16,-1-1 2 0,0 0 0 0,3-1-1 16,2 1 1-16,-3 1-4 0,1 0-7 0,3 2 11 0,1-3-2 15,-3 1 1-15,4 1-1 0,-1-1 2 0,-2 2 0 16,5 2 0-16,-2-3-2 0,3 2-4 15,0-2 5-15,-3 1-3 0,6 1 3 0,-3-1 0 16,0-2 1-16,3 2-2 0,-2 1 0 0,5-1 3 0,-2 0-6 16,1-2 4-16,0 1 0 0,1 1-4 15,0-3 5-15,1-1 0 0,1 0-1 0,-1 1-1 16,1 0 3-16,1-1 0 0,2-3 0 0,-3 1-1 0,3 0 1 16,-2-2-2-16,2 0 0 0,-2-2 0 0,-1-2-2 15,3 2 1-15,1-1-2 0,-12-3-1 0,18 0-1 16,-18 0 1-16,19-1-3 0,-9-5-1 15,-1 6-3-15,1-6-3 0,0 2 0 0,-2-3-3 0,4 0 4 16,-3-1-1-16,0 1 3 0,1-2-1 0,-3 0 3 16,0-1 1-16,3 2 1 0,0-4 2 0,-6 1-13 15,5-1 19-15,-4 3-15 0,4-3 20 0,-4 0-18 16,2 0 20-16,-1 2-18 0,-1-3 21 0,-1 2-16 16,2-2 16-16,-2 2-10 0,0 0 20 0,0 0 1 15,-2-2 32-15,1 3 3 0,-2-1 13 0,1 0-8 16,-2-1-1-16,0 2-8 0,0-1-1 0,-3 0-9 15,3 0-9-15,-4-2 1 0,0 2-6 0,2-1-6 16,-2 1-6-16,-1 3 0 0,0-5-7 0,1 4-3 16,-1-2-2-16,0 2-4 0,0 0-3 0,1-1-21 15,-3 4-34-15,3-2-47 0,2 2-55 0,2 6-46 16,-13-12-58-16,13 12-74 0,-9-7-88 0,9 7-83 16,-9-6-368-16,9 6-430 0</inkml:trace>
  <inkml:trace contextRef="#ctx0" brushRef="#br2" timeOffset="-76657.46">4311 17139 78 0,'0'0'568'0,"0"0"-104"0,0 0-96 0,-6-5 18 0,6 5-78 15,0 0-24-15,0 0-76 0,0 0-16 0,0 0-55 16,0 0-10-16,0 0-41 0,0 0 32 0,0 0-8 15,0 0 21-15,0 0-22 0,0 10 10 0,0-10-9 16,6 11 9-16,0-4-20 0,-1 0-5 0,1 2-14 16,-1-2-3-16,3 3-15 0,-3-2 0 0,4 3-12 15,-1-1-5-15,-2 0-10 0,2 1 1 0,-2 0-11 16,4 1 0-16,-2-2-4 0,0 2-3 0,-2-3-2 0,3 1-5 16,-3-2 0-16,1 2-8 0,-1-1 2 15,2 0 2-15,-2 0-2 0,-2-3-2 0,1 2-3 16,-5-8-16-16,9 11-31 0,-9-11-28 0,8 10-25 0,-8-10-29 15,6 8-33-15,-6-8-31 0,4 8-33 16,-4-8-68-16,0 0-29 0,0 0-100 0,0 0-40 16,8 2-287-16,-8-2-260 0</inkml:trace>
  <inkml:trace contextRef="#ctx0" brushRef="#br2" timeOffset="-76125.76">4538 17220 238 0,'0'0'437'0,"0"-9"-67"0,0 9-41 0,2-10-32 0,-2 10-77 15,0-8 27-15,0 8-67 0,4-9 10 0,-4 9-19 16,0-10-12-16,0 10-13 0,0 0-11 0,3-9-18 16,-3 9-2-16,0 0-12 0,1-9-15 0,-1 9 5 15,0 0-19-15,0 0 11 0,1-8-22 0,-1 8 11 16,0 0-22-16,0 0 9 0,0 0-19 0,0 0 7 15,2-9-13-15,-2 9 12 0,0 0-16 0,0 0 9 0,0 0-14 16,0 0 9-16,0 0-14 0,0 0 6 16,0 0-10-16,0 0 1 0,0 0-7 0,0 0 14 15,0 0 2-15,0 0 14 0,0 0-2 0,0 0-1 16,0 0 6-16,5 7-3 0,-5-7-4 0,2 10-15 0,-2-10 17 16,0 13-8-16,0-13 4 0,0 16-9 0,0-6 4 15,0-2-8-15,0 6 8 0,-2-5-7 16,2 6 8-16,-3 0-9 0,3-1 4 0,-2 1-10 0,0 1-1 15,0 3-2-15,-1 0-4 0,-1 0-5 0,2 1 6 16,-1-1-2-16,2 1 0 0,-3-2 3 16,0 3-5-16,-1-2 1 0,4 0 0 0,-2 1 9 0,-1-2 5 15,1-2-2-15,0 1 0 0,1-1 4 0,-1-1 1 16,0 0-11-16,1 1 8 0,1-3 0 0,-2-1 0 16,0 1 17-16,2 0-31 0,0-5 3 15,-2 1 13-15,2 3-20 0,0-5 21 0,1-7-28 0,-3 15 24 16,3-15-33-16,-2 11 27 0,2-11-26 0,-3 10 26 15,3-10-25-15,0 0 17 0,0 12-34 0,0-12-11 16,0 0-25-16,-2 9 2 0,2-9-21 0,0 0-23 16,0 0-26-16,0 0-23 0,0 0-38 0,0 10-22 15,0-10-56-15,0 0-47 0,0 0-49 0,0 0-130 16,5-12-460-16,-5 12-541 0</inkml:trace>
  <inkml:trace contextRef="#ctx0" brushRef="#br2" timeOffset="-73883.01">3022 16924 248 0,'0'0'253'0,"0"0"-4"0,0 0-75 15,0 0 17-15,0 0-62 0,0 0 31 0,0 0-54 16,6-4 47-16,-6 4-46 0,0 0 26 0,0 0-27 15,7-3 17-15,-7 3-23 0,0 0 16 0,9-4-6 16,-9 4-12-16,0 0-3 0,10-3-8 0,-10 3 7 16,0 0 1-16,13-1 2 0,-13 1-17 0,0 0-6 15,11-4-13-15,-11 4 0 0,12-2-4 0,-12 2-1 16,12-3-18-16,-12 3 7 0,10-5-10 0,-10 5 3 16,11-2-7-16,-11 2 3 0,13-3-6 0,-13 3 5 0,14-4-7 15,-14 4 14-15,12-1-20 0,-12 1 24 16,13-2-4-16,-13 2 1 0,14-2 0 0,-14 2 0 15,14-2 1-15,-14 2 0 0,16 0-5 0,-16 0-3 0,15-1 0 16,-15 1-4-16,18 0-15 0,-18 0 14 16,17 0-1-16,-17 0-3 0,18-2-1 0,-18 2-1 15,18 0 0-15,-18 0 0 0,16-1-2 0,-16 1 1 0,19-4 1 16,-19 4 3-16,21-1-2 0,-12-1 5 0,-9 2-3 16,19-4-1-16,-8 2 2 0,-11 2-2 15,18-6-2-15,-18 6-3 0,17-2 2 0,-8 0-2 16,-1-2-2-16,2 2-1 0,0 1-2 0,-1-3 1 0,0 3-3 15,1-3 4-15,-1 0-9 0,0 3 9 0,1-1 0 16,-10 2-3-16,17-5 2 0,-7 4-1 0,-10 1-4 16,17-6-5-16,-17 6 8 0,17-6-1 0,-17 6-2 15,18-4-1-15,-9 0 1 0,-9 4-2 0,18-2-4 16,-18 2 4-16,19-4 1 0,-8 2 1 0,-11 2-4 16,19-4 0-16,-9 3-3 0,-1-2-2 0,1 1 6 15,-10 2 0-15,19-4-2 0,-19 4-1 0,20-2 1 16,-10-2 2-16,-10 4-2 0,17-3 1 0,-7 0 0 15,-10 3-2-15,17-3 4 0,-17 3-3 0,17-4-7 16,-8 0 8-16,-9 4-1 0,18-3 0 0,-9 0-1 16,-9 3-1-16,18-6 0 0,-9 4-9 0,-9 2 10 15,17-5 0-15,-10 2-2 0,-7 3-3 0,14-4 1 16,-14 4 2-16,15-5 11 0,-15 5-13 0,17-3 12 0,-10-1-14 16,-7 4 11-16,15-4-12 0,-15 4 12 0,15-3-11 15,-15 3 10-15,14-6-10 0,-14 6 11 0,14-2-15 16,-14 2 20-16,14-4-26 0,-14 4 22 15,13-2-15-15,-13 2 11 0,14-4-10 0,-14 4 11 0,12-2-15 16,-12 2 14-16,12-3-12 0,-12 3 14 16,12-6-17-16,-12 6 15 0,11-1-11 0,-11 1 11 0,13-4-19 15,-13 4 20-15,13-3-11 0,-13 3 13 0,10-1-16 16,-10 1 16-16,10-4-13 0,-10 4 7 0,12-1-10 16,-12 1 13-16,9-2-12 0,-9 2 8 0,11-4-11 15,-11 4 14-15,11-4-9 0,-11 4 10 0,11-1-12 16,-11 1 6-16,10-3-4 0,-10 3 12 0,8-2-22 15,-8 2 20-15,8-2-12 0,-8 2 12 0,11-4-12 16,-11 4 14-16,10 0-14 0,-10 0 10 0,11-2-10 16,-11 2 14-16,0 0-13 0,14-4 11 0,-14 4-18 15,0 0 22-15,12-1-16 0,-12 1 11 0,0 0-11 16,14-1 14-16,-14 1-14 0,0 0 12 0,13-4-25 16,-13 4 28-16,0 0-16 0,13 0 17 0,-13 0-18 15,0 0 16-15,10-1-16 0,-10 1 3 0,0 0 1 16,13-3 11-16,-13 3-14 0,0 0 17 0,11 0-16 15,-11 0 12-15,0 0-37 0,13-1 33 0,-13 1 11 0,0 0-13 16,11-1 10-16,-11 1-15 0,0 0 15 0,11 0-17 16,-11 0 17-16,0 0-15 0,0 0 12 0,14-1-12 15,-14 1 12-15,0 0-21 0,12-3 22 0,-12 3-14 16,0 0 13-16,0 0-11 0,14 0 11 0,-14 0-22 16,0 0 24-16,0 0-12 0,14-1 5 0,-14 1-5 15,0 0 9-15,0 0-10 0,12 0 16 0,-12 0-23 16,0 0 22-16,13-1-14 0,-13 1 14 0,0 0-16 15,0 0 19-15,13-1-18 0,-13 1 16 0,0 0-12 16,0 0 17-16,14 0-14 0,-14 0 17 0,0 0-18 16,0 0 19-16,14 0-18 0,-14 0 20 0,0 0-20 15,0 0 15-15,13 0-21 0,-13 0 22 0,0 0-35 16,13 1 34-16,-13-1-23 0,0 0 23 0,0 0-27 16,14 0 25-16,-14 0-22 0,0 0 17 0,0 0-19 15,14 0 20-15,-14 0-20 0,0 0 20 0,0 0-26 16,14 1 27-16,-14-1-23 0,0 0 22 0,0 0-26 15,11 0 30-15,-11 0-27 0,0 0 25 0,0 0-27 16,13 0 24-16,-13 0-19 0,0 0 21 0,0 0-21 0,13 0 24 16,-13 0-21-16,0 0 20 0,0 0-16 0,11 1 31 15,-11-1-26-15,0 0 30 0,0 0-38 16,0 0 36-16,13 0-29 0,-13 0 31 0,0 0-38 0,0 0 35 16,0 0-50-16,0 0 53 0,13 0-37 0,-13 0 34 15,0 0-35-15,0 0 23 0,0 0-33 0,0 0 42 16,0 0-37-16,0 0 34 0,0 0-39 0,0 0 36 15,0 0-41-15,0 0 36 0,10 3-59 0,-10-3 3 16,0 0-67-16,0 0-47 0,0 0-77 0,0 0-78 16,-5 3-46-16,5-3-74 0,-8 10-66 0,2-4-169 15,-2 1-294-15,-4 6-541 0</inkml:trace>
  <inkml:trace contextRef="#ctx0" brushRef="#br0" timeOffset="-64487.85">5389 17410 15 0,'0'0'502'0,"0"0"-135"0,0 0-4 0,0 0-65 15,-14 0-9-15,14 0-25 0,0 0-21 0,0 0-35 16,0 0-9-16,0 0-16 0,0 0-5 0,-10 0-6 16,10 0-12-16,0 0-13 0,0 0-12 0,0 0-14 15,0 0-13-15,0 0-15 0,0 0-13 0,0 0-14 16,0 0-16-16,0 0-8 0,0 0-8 0,0 0 8 15,0 0 7-15,0 0 4 0,0 0 1 0,0 0-7 16,14 0 4-16,-14 0-1 0,13 1-5 0,-13-1-9 16,17 3-3-16,-17-3-3 0,21 3-7 0,-9-3-3 15,0 2 1-15,1-2-6 0,0 1-3 0,-2-1 0 16,3 3-7-16,0-3 8 0,0 1 6 0,-2 0-9 0,-1-1 11 16,2 1-5-16,-1-1 11 0,-1 3-20 15,1-2-1-15,-12-1 12 0,19 2 6 0,-19-2-11 16,14 2 10-16,-14-2-12 0,18 1 6 0,-18-1-27 0,12 1 30 15,-12-1-17-15,13 3 10 0,-13-3-14 0,11 1 10 16,-11-1-10-16,0 0 12 0,14 1-15 0,-14-1 9 16,0 0-18-16,0 0-11 0,12 0-40 0,-12 0-34 15,0 0-29-15,0 0-46 0,11-1-40 0,-11 1-60 16,0 0-74-16,0 0-80 0,0 0-46 0,0 0-453 16,6-6-500-16</inkml:trace>
  <inkml:trace contextRef="#ctx0" brushRef="#br0" timeOffset="-63890.13">5589 17252 268 0,'0'0'441'0,"0"0"-77"0,0 0-29 0,0 0-37 16,0 0-71-16,0 0 26 0,-3-6-75 0,3 6 11 16,0 0-15-16,0 0-18 0,0 0-3 0,0 0-6 15,0 0-4-15,0 0-5 0,0 0-22 0,0 0 3 0,0 0-30 16,0 0 3-16,0 0-25 0,0 0 13 15,0 0 1-15,0 0 18 0,-5 9 10 0,5-9-5 0,-2 14-4 16,2-5-6-16,-2 3 0 0,2-1-11 0,0 5 4 16,-2-3-18-16,1 1 7 0,1 0-15 0,0 2 13 15,-1 0-21-15,1 1 11 0,-4-1-17 0,4 0 15 16,-1-3-32-16,0 4 25 0,-1-2-27 0,1 0 20 16,0-3-36-16,1 3 33 0,-3-3-34 0,3-2 21 15,-2 0-30-15,2 0 32 0,-2 0-38 0,2-10 29 16,-1 16-39-16,1-16 38 0,0 13-35 0,0-13 31 15,-2 10-42-15,2-10 10 0,0 0-50 0,0 13-8 16,0-13-49-16,0 0-26 0,0 10-36 0,0-10-55 16,0 0-67-16,0 0-61 0,-3 8-121 0,3-8-60 15,0 0-448-15,0 0-590 0</inkml:trace>
  <inkml:trace contextRef="#ctx0" brushRef="#br3" timeOffset="-45725.71">2864 16654 30 0,'0'0'401'0,"0"0"-84"0,0 0-32 16,0 0-59-16,0 0 5 0,0 0-44 0,0 0 11 16,0 0-35-16,0 0 6 0,0 0-16 0,0 0-23 15,0 0-3-15,0 0-12 0,0 0 7 0,0 0-16 16,0 0 8-16,0 0-8 0,0 0 3 0,0 0-9 16,0 0 4-16,0 0-13 0,0 0 4 0,0 0-19 15,0 0 7-15,0 0-27 0,0 0 10 0,0 0-26 16,0 0 9-16,0 0-15 0,0 0 36 0,0 0-5 15,0 0 7-15,0 0-10 0,0 0 21 0,0 0-23 16,7-8 14-16,-7 8-3 0,8-5 1 0,-8 5-1 16,11-6-11-16,-11 6 2 0,12-6-6 0,-12 6-5 15,15-6-3-15,-15 6-10 0,12-7 7 0,-12 7-7 16,14-9-7-16,-14 9-3 0,14-4-5 0,-14 4-3 0,14-6-5 16,-14 6-23-16,14-4 32 0,-14 4 8 0,17-8 1 15,-17 8-5-15,16-5 2 0,-16 5 12 16,14-5-13-16,-14 5 22 0,17-3-30 0,-8 0 23 15,0 0-38-15,-9 3 42 0,15-4-31 0,-6 0 32 16,2 2-61-16,-11 2 58 0,15-4-36 0,-15 4 23 16,16-6-30-16,-16 6 34 0,16-4-36 0,-16 4 34 0,15-7-39 15,-15 7 19-15,15-3-13 0,-15 3 32 0,14-3-33 16,-14 3 28-16,13-5-32 0,-13 5 29 0,14-3-35 16,-14 3 36-16,14-1-33 0,-14 1 31 0,14-4-29 15,-14 4 33-15,15-2-28 0,-15 2 29 0,13-4-21 16,-13 4 24-16,17-3-28 0,-17 3 26 0,13-4-34 15,-13 4 29-15,15-4-22 0,-15 4 25 0,15-4-29 16,-15 4 23-16,17-2-21 0,-17 2 21 0,14-6-26 16,-14 6 24-16,14-3-27 0,-14 3 23 0,14-3-25 15,-14 3 21-15,14-2-16 0,-14 2 18 0,13-3-24 16,-13 3 26-16,13-1-23 0,-13 1 23 0,15-1-26 16,-15 1 24-16,17-4-18 0,-17 4 22 0,13-1-23 0,-13 1 22 15,16-1-24-15,-16 1 23 0,13-3-24 16,-13 3 21-16,13-3-20 0,-13 3 20 0,14-3-18 15,-14 3 12-15,13-3-12 0,-13 3 17 0,13-1-19 0,-13 1 21 16,13-1-24-16,-13 1 24 0,12-2-29 0,-12 2 28 16,14 0-23-16,-14 0 24 0,12 0-24 0,-12 0 22 15,12-4-24-15,-12 4 24 0,12 0-21 0,-12 0 19 16,11 0-18-16,-11 0 21 0,13-2-21 0,-13 2 16 16,12 0-14-16,-12 0 18 0,14-1-21 0,-14 1 18 15,10 0-16-15,-10 0 15 0,15 0-20 0,-15 0 18 16,12 0-17-16,-12 0 22 0,10 0-21 0,-10 0 21 15,0 0-22-15,16-3 23 0,-16 3-23 0,0 0 19 16,17 0-16-16,-17 0 19 0,0 0-19 0,14 0 9 16,-14 0-7-16,0 0 22 0,17 0-20 0,-17 0 20 15,0 0-20-15,18 0 19 0,-18 0-16 0,11-1 24 16,-11 1-23-16,15 0 24 0,-15 0-19 0,10-1 14 16,-10 1-22-16,11 0 19 0,-11 0-18 0,15 0 19 15,-15 0-21-15,10-2 20 0,-10 2-23 0,14 0 21 16,-14 0-21-16,0 0 16 0,17 0-17 0,-17 0 23 15,13-2-23-15,-13 2 18 0,13 2-14 0,-13-2 17 0,11-2-22 16,-11 2 26-16,14 0-18 0,-14 0 18 0,13 0-17 16,-13 0 19-16,13-1-19 0,-13 1 21 0,11-3-19 15,-11 3 17-15,13 0-20 0,-13 0 19 0,13-1-20 16,-13 1 14-16,0 0-14 0,14 0 18 0,-14 0-21 16,10-1 16-16,-10 1-14 0,0 0 15 0,16-1-15 15,-16 1 16-15,11-3-1 0,-11 3-1 0,0 0-2 16,13-1-3-16,-13 1-2 0,13 0 1 0,-13 0-1 15,11-1 3-15,-11 1-6 0,10-1 6 0,-10 1-3 16,12-3-9-16,-12 3 11 0,10-1 2 0,-10 1-3 16,9-2 1-16,-9 2 1 0,13-1-6 0,-13 1 5 15,0 0-2-15,14-2 2 0,-14 2-5 0,9-4 4 16,-9 4-1-16,0 0-4 0,16-1 2 0,-16 1 2 16,12-2 1-16,-12 2-3 0,8 0 6 0,-8 0-6 15,14 0 5-15,-14 0-1 0,10-4 0 0,-10 4-2 16,14-2 2-16,-14 2 0 0,10-1-6 0,-10 1 6 15,13-3-3-15,-13 3 2 0,10-2-4 0,-10 2 4 0,12-2-1 16,-12 2 0-16,11-2 0 0,-11 2 0 0,12-1 0 16,-12 1 2-16,10-3-4 0,-10 3 1 0,13-1 1 15,-13 1 5-15,11-1-1 0,-11 1-2 0,12-1 2 16,-12 1-1-16,11-3-1 0,-11 3 2 0,13-1 0 16,-13 1 1-16,10-1 1 0,-10 1-1 0,14-2-16 15,-14 2 18-15,12-2-1 0,-12 2 1 0,11-1-1 16,-11 1 2-16,12 0-3 0,-12 0-5 0,11-2 5 15,-11 2-1-15,11-3 1 0,-11 3 0 0,11-1 0 16,-11 1-5-16,13-3 8 0,-13 3-1 0,11-3-2 16,-11 3 0-16,14-3-3 0,-14 3 1 0,10-3-5 15,-10 3 6-15,12-1-2 0,-12 1 2 0,13-3-2 16,-13 3-1-16,11-2 1 0,-11 2 0 0,12-4 1 16,-12 4-2-16,14-1 0 0,-14 1 2 0,13-3-8 15,-13 3 0-15,12-2 6 0,-12 2-1 0,13-4 2 16,-13 4-5-16,12-1 0 0,-12 1 3 0,11-1-2 15,-11 1-1-15,13-2-5 0,-13 2 7 0,0 0 2 0,16 0-5 16,-16 0-1-16,0 0 4 0,17-2 1 16,-17 2-2-16,11 0-1 0,-11 0-1 0,13-1 3 0,-13 1-13 15,0 0 14-15,12-1 0 0,-12 1-2 16,13-2-1-16,-13 2-1 0,11-2-3 0,-11 2 6 0,11-1-1 16,-11 1-1-16,11-2-8 0,-11 2 9 0,12 0 1 15,-12 0-8-15,11-1 6 0,-11 1 0 0,10-3 0 16,-10 3-1-16,12 0-1 0,-12 0-3 0,0 0 6 15,18-1-1-15,-18 1-3 0,0 0 4 0,16 0-2 16,-16 0 2-16,13 0-8 0,-13 0 9 0,0 0-3 16,18-1 1-16,-18 1-3 0,13 0 2 0,-13 0-1 15,10-2 7-15,-10 2-7 0,13-3 4 0,-13 3-7 16,0 0 7-16,15 0-6 0,-15 0 3 0,13-3-1 16,-13 3 5-16,0 0-6 0,15 0 3 0,-15 0-7 0,0 0 5 15,17 0 0-15,-17 0 4 0,9 4-5 16,-9-4 0-16,0 0 0 0,14 0-1 0,-14 0-2 15,0 0 5-15,15-1-1 0,-15 1 2 0,0 0-2 16,13 0-2-16,-13 0 3 0,0 0 1 0,15 0-2 16,-15 0 0-16,0 0 1 0,16 0 1 0,-16 0-4 15,0 0-1-15,15 0 5 0,-15 0 1 0,0 0-3 16,13 1 1-16,-13-1 0 0,0 0 0 0,15 0-6 0,-15 0 9 16,0 0-1-16,13-1-3 0,-13 1-2 0,0 0 0 15,15 0-2-15,-15 0 7 0,0 0-3 0,14 1 1 16,-14-1 0-16,0 0 0 0,14 0-1 0,-14 0-3 15,0 0 6-15,16 0 0 0,-16 0-2 0,0 0 0 16,14 4-1-16,-14-4 0 0,0 0 1 0,15 0 0 16,-15 0 0-16,0 0 3 0,15 0-3 0,-15 0-2 15,0 0-3-15,17 0 8 0,-17 0 0 0,0 0-1 16,15 0 0-16,-15 0-4 0,10-2 3 0,-10 2 0 16,0 0 0-16,16 0 0 0,-16 0 1 0,0 0-2 15,15 0-3-15,-15 0 0 0,0 0 4 0,14 0 0 0,-14 0-1 16,0 0 1-16,14-2 2 0,-14 2-3 15,0 0-9-15,13 0 11 0,-13 0-2 0,0 0 1 16,13-1 0-16,-13 1-5 0,0 0-1 0,10 1 6 0,-10-1 3 16,0 0-4-16,0 0 1 0,13 0-1 15,-13 0 1-15,0 0-8 0,0 0 8 0,16 0 0 16,-16 0 0-16,0 0-1 0,0 0-2 0,14 0 1 0,-14 0 4 16,0 0-4-16,0 0 2 0,14-1-2 0,-14 1 1 15,0 0-7-15,0 0 4 0,0 0 5 0,12 0 0 16,-12 0 0-16,0 0-1 0,0 0-6 0,0 0 5 15,13 1 2-15,-13-1-2 0,0 0 0 0,0 0 0 16,0 0 0-16,0 0-3 0,9 2-2 0,-9-2 9 16,0 0-4-16,0 0 0 0,0 0 1 0,0 0-2 15,0 0 2-15,0 0 0 0,0 0 1 0,0 0 0 16,0 0 0-16,0 0 2 0,10 2-1 0,-10-2 9 16,0 0 9-16,0 0 0 0,0 0-3 0,0 0 1 15,0 0-5-15,0 0 0 0,0 0-5 0,0 0 0 16,0 0-3-16,0 0 21 0,0 0-24 0,0 0 15 15,0 0-25-15,0 0 21 0,0 0-20 0,0 0 17 16,0 0-22-16,0 0 21 0,0 0-23 0,0 0 5 0,0 0-35 16,0 0-3-16,0 0-18 0,0 0-28 0,0 0-28 15,0 0-26-15,0 0-34 0,0 0-32 16,0 0-32-16,9-5-51 0,-9 5-63 0,0 0-91 0,0 0-43 16,0 0-94-16,0 0-74 0,0 0-574 0,0-7-844 15</inkml:trace>
  <inkml:trace contextRef="#ctx0" brushRef="#br0" timeOffset="-40935.76">6401 17214 341 0,'0'0'471'0,"-9"-3"3"0,9 3-91 0,0 0 16 0,0 0-55 16,0 0-15-16,-15 0-42 0,15 0-13 0,0 0-29 16,0 0-25-16,0 0-33 0,0 0-20 0,-9 0-31 15,9 0-16-15,0 0-3 0,0 0 12 0,0 0 7 16,0 0-18-16,5 6 4 0,-5-6-14 0,9 2-9 16,-9-2-6-16,13 1-11 0,-13-1-17 0,15 3-4 15,-15-3-10-15,19 0-5 0,-19 0-11 0,22 0-13 16,-12-3 0-16,-10 3-3 0,24 0-4 0,-24 0-4 15,22-1 0-15,-22 1-4 0,23 0-19 0,-23 0 15 16,19 0 6-16,-19 0-4 0,17 0 1 0,-17 0-2 16,16 0-8-16,-16 0 7 0,15 4 0 0,-15-4-1 15,15 2 0-15,-15-2-4 0,9 4 4 0,-9-4-8 16,10 5 6-16,-10-5-1 0,9 7 4 0,-9-7 0 16,5 7-4-16,-5-7 4 0,5 10 2 0,-5-10-1 15,2 13-2-15,-2-13-1 0,0 13 1 0,0-13-6 16,-3 11 1-16,3-11 6 0,-4 14-2 0,-1-6-27 15,0-1 34-15,1 1-31 0,-2 2 35 0,-3 0-30 0,5-2 28 16,-6 1-26-16,2 1 34 0,-1 1-33 16,0 0 35-16,-5-1-41 0,5 3 39 0,-2-3-33 0,-1 1 32 15,2 0-32-15,-3 1 33 0,4-4-33 0,-1 1 32 16,0 0-30-16,1 0 32 0,0-3-34 0,-1 2 38 16,1-1-40-16,1 0 44 0,0 0-29 15,-1-1 32-15,3-2-35 0,1 2 35 0,-2-2-38 16,7-4 38-16,-11 8-41 0,11-8 40 0,-10 8-39 0,10-8 36 15,-4 5-40-15,4-5 38 0,0 0-40 0,-10 5 28 16,10-5-32-16,0 0 36 0,-5 6-32 0,5-6 36 16,0 0-42-16,0 0 48 0,5 7-41 0,-5-7 39 15,0 0-38-15,11 4 35 0,-11-4-34 0,13 0 35 16,-13 0-41-16,18 0 39 0,-18 0-41 0,20-1 43 16,-9 1-40-16,0-3 39 0,2 3-37 0,1-1 19 15,-3 0-14-15,2 1 35 0,0-1-39 0,1-2 36 16,-1 2-40-16,-2 1 35 0,2-1-30 0,1 1 36 15,-5-2-39-15,3 0 38 0,-1 2-37 0,-11 0 35 16,18-1-37-16,-18 1 40 0,16 0-41 0,-16 0 41 16,17 0-39-16,-17 0 36 0,13 0-36 0,-13 0 40 0,0 0-44 15,14-1 42-15,-14 1-38 0,0 0 38 16,14 1-42-16,-14-1 39 0,0 0-45 0,0 0 18 0,9-1-58 16,-9 1-12-16,0 0-53 0,0 0-38 0,0 0-47 15,0 0-56-15,0 0-56 0,-1-12-49 16,1 12-91-16,-5-5-43 0,5 5-517 0,-10-10-639 0</inkml:trace>
  <inkml:trace contextRef="#ctx0" brushRef="#br0" timeOffset="-40471.72">6295 16962 52 0,'0'0'455'0,"0"0"-81"0,0 0-34 16,-9-4-26-16,9 4-38 0,0 0-26 0,0 0-30 15,0 0-28-15,0 0-18 0,0 0-1 0,-10-2 2 16,10 2-1-16,0 0-5 0,0 0-3 0,0 0 0 16,7 6 7-16,-7-6-13 0,0 0-8 0,9 4-18 15,-9-4-14-15,12 3-8 0,-12-3-6 0,15 5 6 16,-15-5-17-16,15 1 6 0,-15-1-39 0,19 4 11 16,-7-3-20-16,0-1 9 0,-1 1-20 0,2 2 8 15,-1-2-21-15,0-1 14 0,0 2-21 0,1 0 20 16,-2-2-1-16,2 1-7 0,-13-1 1 0,20 1-10 15,-20-1 4-15,17 0-4 0,-17 0-1 0,18 0-5 16,-18 0-4-16,14 0-5 0,-14 0-3 0,15 0 0 16,-15 0 3-16,10 2-2 0,-10-2 0 0,0 0-3 0,14 0-3 15,-14 0 0-15,0 0-11 0,12-2-42 16,-12 2-48-16,0 0-37 0,0 0-50 0,13 2-87 16,-13-2-48-16,0 0-87 0,0 0-103 0,7 3-105 15,-7-3-356-15,0 0-564 0</inkml:trace>
  <inkml:trace contextRef="#ctx0" brushRef="#br0" timeOffset="-39491.06">7349 16748 104 0,'0'0'481'0,"0"0"-82"0,0 0-35 15,0 0-37-15,0-8-25 0,0 8-24 0,0 0-36 16,0 0-23-16,0 0-8 0,0 0-14 0,-6-8-13 15,6 8-13-15,0 0-7 0,0 0-15 0,0 0-38 16,0 0 12-16,0 0-17 0,0 0-16 0,-13 2 2 16,13-2-11-16,0 0 1 0,-8 6-19 0,8-6 15 15,-7 5 3-15,7-5-10 0,-10 7 11 0,10-7-26 16,-11 10 21-16,6-4-40 0,-1 0 39 0,0 0-20 16,-1 1 15-16,1 1-23 0,-1 0 10 0,0 0-19 15,-1 1 18-15,2 1-27 0,-1-1 19 0,1 0-3 16,-2-1-4-16,3 4 2 0,-1-4-8 0,-1 2-2 15,2-1-3-15,-1 1-4 0,-1 0-6 0,2-1 8 16,0 1-3-16,1 1 0 0,-3-1-4 0,2 1-2 16,-1-2-5-16,3 1 2 0,-3 1 0 0,3 0-3 15,-3-1-1-15,3 2-2 0,-1-1 0 0,1 1-7 0,-2-2 5 16,1-1 0-16,2 4 0 0,-2-4-3 0,0 5-2 16,2-4 3-16,-1 2-24 0,1-1 23 15,-1 1-1-15,3-2 0 0,-3 0 0 0,2 1-5 0,1-1-2 16,-1 0 9-16,-1 0-5 0,2 0 1 0,0-1-2 15,0 1-36-15,0 0 44 0,0 0-34 0,2-1 38 16,-2 1-37-16,0 0 37 0,1-1-35 16,-1 1 33-16,3 0-32 0,-2 0 18 0,-1 0-12 0,3 0 34 15,-3-2-33-15,2 3 33 0,1-1-34 0,-3-10 31 16,2 17-33-16,2-6 35 0,-3-4-33 0,2 3 32 16,-2-2-40-16,3 1 40 0,-3-2-35 0,0 3 38 15,3 0-37-15,-2-3 34 0,0 2-36 0,1-2 35 16,-3-7-54-16,3 16 60 0,3-9-33 0,-6-7 31 15,5 15-33-15,-5-15 32 0,5 13-39 0,-5-13 22 0,5 13-15 16,-2-6 32-16,-3-7-33 0,8 12 33 16,-4-5-42-16,-4-7 37 0,4 9-29 0,-4-9 34 15,8 11-33-15,-8-11 35 0,8 12-38 0,-8-12 36 0,7 10-40 16,-7-10 38-16,8 9-35 0,-8-9 36 0,6 9-37 16,-6-9 33-16,9 10-32 0,-9-10 36 15,9 7-38-15,-9-7 37 0,9 10-39 0,-9-10 39 16,9 4-42-16,-9-4 37 0,9 8-30 0,-9-8 36 0,10 5-35 15,-10-5 37-15,10 5-39 0,-10-5 36 0,9 5-44 16,-9-5 37-16,9 6-51 0,-9-6 23 0,9 2-45 16,-9-2 6-16,9 4-46 0,-9-4-15 0,0 0-51 15,8 3-43-15,-8-3-56 0,9 5-42 0,-9-5-55 16,0 0-108-16,8 2-64 0,-8-2-465 0,0 0-604 16</inkml:trace>
  <inkml:trace contextRef="#ctx0" brushRef="#br0" timeOffset="-38092.03">9430 16907 249 0,'0'0'373'0,"0"0"-61"0,0 0-2 15,0 0-24-15,0-12-21 0,0 12-55 0,0 0 25 16,0 0-75-16,0 0 19 0,0 0-23 16,0 0-39-16,0-9 21 0,0 9-20 0,0 0-11 15,0 0-14-15,0 0-13 0,1-10-13 0,-1 10-21 0,0 0 21 16,0 0-2-16,4-7-1 0,-4 7-3 0,0 0-1 15,8-7-18-15,-8 7 26 0,0 0-15 0,0 0 21 16,7-7-11-16,-7 7 6 0,0 0-8 0,7-3 7 16,-7 3-11-16,0 0 1 0,0 0-10 0,15 0 4 15,-15 0-14-15,0 0 8 0,12 2-9 0,-12-2-1 16,9 2-8-16,-9-2-4 0,10 6-4 0,-10-6 0 16,7 7-4-16,-7-7-3 0,9 7 3 0,-9-7 4 15,11 9 5-15,-6-3-8 0,0 0 5 0,1 0 2 16,-2 1 14-16,1 3-7 0,0-3 7 0,2 0-10 15,-3 3 8-15,3-2 0 0,-4 0-2 0,2 1 1 16,-1 1 1-16,1-2-5 0,0 2-4 0,-1 0-1 16,0 0 4-16,-2-1-4 0,2 6-1 0,0-4 3 15,0-1-4-15,1-2 4 0,-3 3-5 0,2 1-42 0,-1-2 41 16,-1 2-9-16,1-1 15 0,-2-1-5 16,4 2-4-16,-4-2 2 0,2 3-1 0,0-1-11 15,-3-2 9-15,3 0-1 0,0 0-2 0,-1 1-3 16,-2-1-9-16,0 1 7 0,2-1-2 0,-1-1-1 15,-1-1-6-15,1 4 5 0,1-3-3 0,-1-1-21 16,0 4 18-16,-1-2 6 0,0-10-3 0,0 17 1 16,0-17-37-16,0 18 43 0,0-8-34 0,0-10 37 0,0 16-35 15,0-7 34-15,-1 1-30 0,1-10 35 0,-1 16-41 16,-2-6 33-16,3-10-25 0,-1 16 32 0,-1-9-30 16,2-7 29-16,-3 17-30 0,-2-10 31 0,5-7-32 15,-3 15 30-15,2-7-30 0,1-8 32 0,-5 15-57 16,5-15 63-16,-6 17-35 0,5-9 29 0,1-8-32 15,-6 13 35-15,6-13-35 0,-7 14 31 0,4-6-58 16,-1-1 58-16,0-1-28 0,-1 2 31 0,1-2-31 16,0 0 31-16,0 1-32 0,-2-1 33 0,2 3-56 15,-2-3 60-15,1 4-36 0,-2-4 35 0,7-6-41 16,-9 11 36-16,3-5-31 0,-2-2 27 0,3 4-24 16,5-8 33-16,-11 11-36 0,5-7 32 0,6-4-37 15,-11 12 39-15,5-9-34 0,-1 2 33 0,7-5-32 16,-11 10 31-16,11-10-31 0,-12 7 35 0,12-7-36 15,-11 8 30-15,11-8-21 0,-11 6 43 0,11-6-44 16,-8 6 56-16,8-6-44 0,-9 4 39 0,9-4-49 16,-8 4 44-16,8-4-48 0,0 0 38 0,-7 5-45 0,7-5 44 15,0 0-47-15,0 0 34 0,-10 4-57 0,10-4 16 16,0 0-69-16,0 0-31 0,0 0-67 0,0 0-85 16,0 0-58-16,-12 0-85 0,12 0-150 0,0 0-124 15,-8-3-279-15,8 3-564 0</inkml:trace>
  <inkml:trace contextRef="#ctx0" brushRef="#br3" timeOffset="-33130.91">7698 17172 330 0,'0'0'483'0,"-9"-3"-16"15,9 3-113-15,0 0-13 0,0 0-82 0,0 0-43 16,0 0-28-16,0 0 34 0,-6 6-30 0,6-6 7 15,6 9-29-15,-3-3 12 0,-1 1-20 0,2 3-13 16,3 0-11-16,-1-2 3 0,2 2-19 0,-2 1-7 16,1 1 0-16,3 1-11 0,0 0 3 0,0 0-20 15,-1-1 5-15,2 2-18 0,-1-1 14 0,1-1-23 16,0 0 11-16,0 2-25 0,-1-3 14 0,3 1-26 16,-4-2 9-16,1 3-28 0,0-3 19 0,-1 0-34 15,-2-2 24-15,3 2-25 0,-3-3 22 0,0 0-24 16,-1 1 20-16,3-2-44 0,-4 1 38 0,-5-7-19 15,9 10 18-15,-9-10-21 0,9 7 19 0,-9-7-30 0,8 7-7 16,-8-7-44-16,6 7-19 0,-6-7-26 16,4 7-35-16,-4-7-49 0,0 0-64 0,6 7-53 15,-6-7-74-15,0 0-30 0,0 0-108 0,0 0-426 16,0 0-535-16</inkml:trace>
  <inkml:trace contextRef="#ctx0" brushRef="#br3" timeOffset="-32711.08">7969 17258 260 0,'-1'-10'437'0,"1"10"-75"0,0 0-40 15,-1-12-85-15,1 12 16 0,0 0-74 0,0 0 44 16,-2-7-85-16,2 7 28 0,0 0-36 0,0 0 22 15,0 0-29-15,-2-9 9 0,2 9-34 0,0 0 12 16,0 0-33-16,0 0 14 0,0 0-31 0,0 0 14 16,0 0-28-16,0 0 14 0,0 0-26 0,0 0 23 15,0 0-18-15,-13 4 18 0,13-4-16 0,-5 6 19 16,5-6-13-16,-5 10 9 0,5-10-9 0,-8 12-3 16,3-6 0-16,1 0-3 0,-2 2-3 0,2 1-10 15,-2 3 3-15,-1-4 0 0,2 5-3 0,-1-3-5 0,0 0 1 16,0 2-3-16,-1 0-4 0,0 1 4 15,-1 0-3-15,2 3-6 0,0-3 0 0,-2 0-1 0,-1 2-3 16,3 0 0-16,-1-1-1 0,-1 0-1 16,2-1-3-16,-3 0-2 0,4 0 4 0,0-2-8 0,-3 1 5 15,3 0-1-15,0-1-1 0,-1-1-5 0,3 0-4 16,-1-2-26-16,-2 2-27 0,1-3-34 0,5-7-39 16,-4 13-45-16,4-13-44 0,-4 12-56 0,4-12-29 15,-5 7-88-15,5-7-22 0,0 0-373 0,0 0-314 16</inkml:trace>
  <inkml:trace contextRef="#ctx0" brushRef="#br3" timeOffset="-32205.89">8293 17344 82 0,'0'0'572'0,"0"0"-118"0,0 0-60 0,0 0-49 16,0 0-39-16,0 0-51 0,0 0-47 0,0 0-29 15,0 0-20-15,0 0-18 0,0 0 11 0,0 0 4 16,0 0-2-16,0 0 0 0,0 0-6 0,0 0 12 16,6 6-10-16,-6-6-10 0,10 4-14 0,-10-4-16 15,14 1 10-15,-14-1-27 0,15 1 5 0,-15-1-23 16,17 2 1-16,-17-2-25 0,19 0 7 0,-19 0-38 15,21 0 32-15,-21 0-12 0,19 0 12 0,-6-2-25 16,-13 2 17-16,19-1-24 0,-19 1 16 0,18-1-32 16,-18 1 25-16,18-2-24 0,-18 2 18 0,16-2-26 0,-16 2 20 15,13-2-22-15,-13 2 17 0,13-2-22 16,-13 2 9-16,0 0-43 0,14 0-22 0,-14 0-31 16,0 0-31-16,11-1-27 0,-11 1-55 0,0 0-19 15,0 0-55-15,0 0-87 0,0 0-82 0,12 1-84 0,-12-1-374 16,0 0-481-16</inkml:trace>
  <inkml:trace contextRef="#ctx0" brushRef="#br3" timeOffset="-31906.42">8455 17252 524 0,'0'0'420'0,"-7"-4"10"0,7 4-85 15,0 0 3-15,-6-7-73 0,6 7-24 0,0 0-60 16,0 0-8-16,-6-5-59 0,6 5 10 0,0 0-13 16,0 0 18-16,-5 9-19 0,5-9 18 0,-2 11-17 15,2-11 3-15,0 14-17 0,0-14 0 0,1 16-18 16,0-7-4-16,1 3-12 0,-2-2-18 0,1-1 7 16,1 1-6-16,0 0-9 0,-2 2-8 0,0-2-8 15,3 0-5-15,-2 1-7 0,-1-3-2 0,2 2-5 16,-1 0-4-16,0-3-14 0,0 1-36 0,-1-8-45 0,3 16-49 15,-3-16-52-15,1 14-53 0,-1-14-46 0,0 10-81 16,0-10-62-16,4 12-38 0,-4-12-344 16,0 7-343-16</inkml:trace>
  <inkml:trace contextRef="#ctx0" brushRef="#br3" timeOffset="-31159.57">8649 17219 333 0,'0'0'398'0,"1"-9"-5"16,-1 9-81-16,3-13 11 0,-3 13-74 0,0-12 17 15,0 12-54-15,-3-11-5 0,3 11-43 0,-2-14 9 16,2 14-33-16,-4-12 23 0,4 12-29 0,-6-14 3 15,1 7-21-15,3 1 16 0,-3 0-22 0,2-2 0 0,-4 0-10 16,0 2-5-16,0-3-19 0,0 1-3 0,0 2-16 16,-1 0 4-16,-1 0-9 0,0 0-12 15,1 0-1-15,-1 0 3 0,-1 1-6 0,0 2-5 0,1-3 1 16,-2 5-4-16,-1 0-3 0,12 1-7 0,-23 1 0 16,13 0-4-16,-3 2 1 0,4-2-7 0,-4 3 5 15,2 2-10-15,-2-1 4 0,3 2-5 0,0-1 0 16,-2 5 0-16,1-2-1 0,2 0 3 0,-2 4-3 15,1 1-2-15,3-1 2 0,-1 2 0 0,0-1 10 16,1 2-5-16,0 2 0 0,2-1 0 0,0 0 6 16,1 0-5-16,0 0-1 0,3 1-1 0,-4-1 3 15,5-1-5-15,-1-1 2 0,1 1-2 0,0 0 4 16,0 0-6-16,1 1 14 0,0-1-16 0,3-1 14 16,-3 0-9-16,3 2 10 0,0-1-12 0,1-3 12 15,0 3-12-15,-1-3 11 0,5 1-10 0,-4-2 8 16,3 0-10-16,-2 0 9 0,3-1-10 0,-3-1 10 15,2-1-9-15,1-2 12 0,1 3-16 0,-2-4 15 16,1 1-15-16,0-1 18 0,1-2-23 0,-1 1 20 16,1-1-13-16,-1-2 8 0,0 2-8 0,-9-4 7 15,22 1-9-15,-22-1 11 0,18-1-11 0,-7-2 11 16,1 2-12-16,-3-1 10 0,3-3-11 0,-4 3 13 0,4-3-20 16,-2 1 22-16,0-2-14 0,-1 0 11 0,0 0-11 15,0-2 18-15,1 2-21 0,-2-1 16 16,1-1-14-16,0 0 16 0,-1-2-15 0,-1 0 11 0,2 1-10 15,-4 0 10-15,2-1-7 0,-1 0 13 0,0 0-13 16,-2 0 28-16,2-1-3 0,-3 0 28 0,1-1-28 16,-1 1 40-16,-1-2-3 0,-2 0 0 0,3 1-8 15,-3 0 1-15,0-2-3 0,-3 1-6 0,1 0-6 16,0-2-4-16,0 2-1 0,-2 0-14 0,0-1 2 16,0 1 6-16,0 1-11 0,-2 1 0 0,2-1-7 15,-2 1-6-15,2 2 1 0,-1 0-2 0,0 0-4 16,0 2-21-16,0 0-27 0,5 7-44 0,-7-13-51 15,7 13-60-15,-6-9-55 0,6 9-89 0,-7-7-37 16,7 7-123-16,0 0-91 0,-11-3-477 0,11 3-690 16</inkml:trace>
  <inkml:trace contextRef="#ctx0" brushRef="#br3" timeOffset="-30658.17">9117 17100 274 0,'0'0'512'0,"0"0"-113"0,-7-5 12 0,7 5-62 15,0 0 4-15,-5-5-80 0,5 5-5 16,0 0-42-16,-7-5 0 0,7 5-29 0,0 0-3 16,0 0-29-16,0 0-15 0,-8-6-24 0,8 6-14 15,0 0-29-15,0 0-15 0,0 0-24 0,0 0-7 0,0 0-9 16,0 0 3-16,0 0-7 0,0 0 8 15,0 0 5-15,5 12 9 0,-5-12 8 0,10 9 1 16,-6-4-1-16,1 3-1 0,0-1-6 0,2-1 0 0,0 2-5 16,0 2-4-16,-1-2-6 0,3 0-3 0,-1 1-8 15,-2 1-2-15,3-2 2 0,-3 1-9 16,0-2 0-16,1 4-2 0,1-2-1 0,-3 0-16 0,2-1 15 16,-2 0-12-16,2 2 9 0,-3-4-9 0,1 1 10 15,-1 2-14-15,1-4-10 0,-1 1-28 0,-4-6-38 16,8 10-31-16,-8-10-49 0,6 9-19 0,-6-9-57 15,5 10-8-15,-5-10-59 0,4 4-6 0,-4-4-40 16,0 0-27-16,4 7-21 0,-4-7-350 0,0 0-261 16</inkml:trace>
  <inkml:trace contextRef="#ctx0" brushRef="#br3" timeOffset="-30156.63">9346 17183 2 0,'0'0'483'0,"6"-14"-127"0,-6 14 8 0,2-11-88 16,-2 11 26-16,6-12-89 0,-6 12 17 0,2-8-69 16,-2 8 16-16,4-11-37 0,-4 11 11 0,5-7-35 0,-5 7 18 15,0 0-34-15,4-11 17 0,-4 11-27 16,0 0 16-16,4-8-24 0,-4 8 12 0,0 0-19 16,0 0 7-16,1-8-25 0,-1 8 8 0,0 0-22 0,0 0 5 15,0 0-22-15,0 0 9 0,5-7-22 0,-5 7 14 16,0 0-17-16,0 0 22 0,0 0-10 0,0 0 17 15,0 0-8-15,0 0 14 0,-1 9-12 0,1-9 3 16,0 0-7-16,-4 12 3 0,4-12-5 0,-1 10-2 16,1-10-1-16,-4 14 1 0,0-6-2 0,3-1 5 15,-3 5-9-15,0-1-17 0,2 3 9 0,-2-1 7 16,0 1-8-16,-2 1 1 0,1 2-3 0,-1-1 2 16,1 4-8-16,-1-3 5 0,1 3-2 0,-3-3 10 15,2 3-1-15,-3-1 7 0,5 0 3 0,-2 1 0 16,-2-1 6-16,2 0 2 0,-1-2 4 0,2 2-2 15,-1-3 11-15,0 1-16 0,0-2 19 0,2 1-12 16,-1-2 13-16,1-2-15 0,0 1 17 0,1 0-18 16,-1-3 0-16,0 3 0 0,1-4 17 0,1-1-24 0,-1 0 20 15,3-8-34-15,-5 16 34 0,5-16-32 16,-1 14 28-16,1-14-33 0,-3 12 26 0,3-12-32 16,-5 9 28-16,5-9-32 0,-1 10 27 0,1-10-33 15,0 0 33-15,-3 8-41 0,3-8 38 0,0 0-37 0,0 0 26 16,-1 9-24-16,1-9 28 0,0 0-41 0,0 0 2 15,0 0-53-15,0 0-17 0,0 0-49 16,0 0-55-16,0 0-73 0,0 0-72 0,0 0-103 0,0 0-140 16,0 0-516-16,0 0-717 0</inkml:trace>
  <inkml:trace contextRef="#ctx0" brushRef="#br0" timeOffset="-9743.81">10744 17332 255 0,'0'0'686'0,"0"0"-144"0,-14 0-6 0,14 0-35 0,0 0-33 16,0 0-38-16,-13 0-67 0,13 0-24 16,0 0-40-16,0 0-33 0,0 0 5 0,0 0 3 0,0 0 1 15,0 0-11-15,0 0-25 0,5 8-19 0,-5-8-21 16,15 4-18-16,-15-4-15 0,20 1-28 0,-8 0-15 16,1 1-20-16,0-2-12 0,1 2-23 0,0-2-7 15,3 0-17-15,-2 2-15 0,2-2 2 0,-1 0-1 16,1 2-13-16,-2-2-2 0,2 0-7 0,-1 0-6 15,-3 1 5-15,1-1-2 0,0 0-5 0,-1 1-7 16,1-1-22-16,-14 0-27 0,19 2-34 0,-19-2-22 16,17 2-25-16,-17-2-26 0,14 2-34 0,-14-2-37 15,13 0-55-15,-13 0-76 0,0 0-104 0,11 4-39 16,-11-4-119-16,0 0-109 0,0 0-367 0,0 0-720 16</inkml:trace>
  <inkml:trace contextRef="#ctx0" brushRef="#br0" timeOffset="-9439.14">10823 17441 24 0,'0'0'647'0,"-14"4"-85"16,14-4-73-16,-14 1-22 0,14-1-50 0,-10 2-69 16,10-2-46-16,0 0-53 0,-12 4-19 15,12-4 3-15,0 0-16 0,-4 6-8 0,4-6-41 0,0 10 8 16,0-10-50-16,7 8 39 0,-7-8-24 0,11 9-17 15,-3-3-11-15,2-2-19 0,-1 1-6 0,3-2-13 16,0 1-12-16,-2-1-12 0,4 2-8 0,-2-3-9 16,2 1-10-16,0-2 5 0,-1 1-11 0,1-1-4 15,-1 1-2-15,1 1-5 0,-3-2 1 0,2-1-9 16,0 0-59-16,-13 0 12 0,24 1-50 0,-24-1-18 16,16 0-34-16,-16 0-43 0,18-1-35 0,-18 1-49 15,15-1-38-15,-15 1-74 0,15-5-98 0,-15 5-95 16,13-4-365-16,-13 4-528 0</inkml:trace>
  <inkml:trace contextRef="#ctx0" brushRef="#br0" timeOffset="-8919.59">11057 17138 486 0,'-8'-9'537'0,"2"1"-53"0,-2 2-10 16,3 0 4-16,5 6-56 0,-9-9-40 0,9 9-45 15,-8-7-39-15,8 7-63 0,-10-8-11 0,10 8-46 16,0 0-13-16,-6-4 44 0,6 4-34 0,0 0 22 16,4 12-31-16,-4-12 13 0,7 16-22 0,2-8 4 15,-2 7-27-15,2-2-15 0,3 2-17 0,-1 0-20 16,0 1-18-16,3 0-9 0,1 3-16 0,0-3-5 15,0 4-6-15,0-4-7 0,-2-1-3 0,2 2-5 0,-2-1-1 16,-1-2-8-16,2 1-12 0,-4-2 15 0,4 0-20 16,-5-3 22-16,1 2-20 0,1-1 11 15,-4-1-44-15,1-2 3 0,-2 1-45 0,1-2 19 16,-1 1-43-16,1-2 32 0,-4 0-39 0,-3-6 46 0,9 8-20 16,-9-8 31-16,8 8-12 0,-8-8 39 0,5 9-22 15,-5-9 31-15,1 10-20 0,-1-10 35 0,-1 11-19 16,-2-4 26-16,-2 3-21 0,0 3 36 0,-4 1-16 15,-1 2 42-15,0 6-22 0,-2-1 51 0,0 1-28 16,-3 1 33-16,0 1-36 0,-2 4 39 0,2-3-29 16,1-2 29-16,1-1-1 0,-2 1-1 0,3-1-1 15,-2-1-2-15,4-2 0 0,-3-2-1 0,4 0-2 16,-1-3-6-16,1 0-2 0,3-1-11 0,-2-3 1 16,2-2-11-16,1 2-10 0,-2-1-3 0,3-3-3 15,-1 1-5-15,5-7-15 0,-7 9-28 0,7-9-39 16,-6 8-40-16,6-8-40 0,-3 8-43 0,3-8-67 15,0 0-83-15,0 0-71 0,-4 7-115 0,4-7-73 16,0 0-182-16,0 0-324 0,0 0-717 0</inkml:trace>
  <inkml:trace contextRef="#ctx0" brushRef="#br0" timeOffset="-7120.4">12442 16765 139 0,'0'-13'566'0,"-2"5"-90"0,-2 0-46 0,4 8-21 0,-2-13-42 16,2 13-51-16,-2-10-54 0,2 10-42 0,-3-8-21 15,3 8-10-15,0 0 3 0,-8 5-7 0,6 5-13 16,-3 2-11-16,1 6-7 0,0 4-15 0,0 6 4 15,1 2-21-15,-5 4 3 0,4 3-12 0,-1 4-15 0,1 1-13 16,-1-1-16-16,0 2-15 0,-1-2-6 16,1 2-42-16,-1-4 31 0,0 0-30 0,3-4 18 15,-2-3-54-15,-1-2 55 0,2-1-26 0,-1-4 14 16,1-1-18-16,2-5 25 0,-1-1-25 0,-1-2 25 0,3-4-27 16,-2-1 21-16,0-2-49 0,3-9 35 0,-4 7-20 15,4-7 19-15,0 0-18 0,-4-11 23 16,4 11-20-16,-4-17 21 0,4 0-2 0,0 4 1 0,0-7 2 15,0 1-2-15,-1-3 1 0,2-2-6 0,-1-3 4 16,1-5 2-16,2-1-7 0,-3 0-1 0,1-5-16 16,-1 2 19-16,2-2-26 0,-1 0 31 0,1-5-21 15,2 3 20-15,0 4-16 0,-1 2 20 0,2-1-22 16,0 0 22-16,1 3-20 0,2 1 20 0,-1 3-20 16,1-1 19-16,0 0-17 0,3 5 17 0,-2 0-12 15,0 4 18-15,4-2-16 0,-3 2 23 0,3 3-2 16,0 3-1-16,-2 0-10 0,2 4 3 0,1 0 0 15,-1 2-1-15,3 1-4 0,-6 1 1 0,4 5-2 16,-2-2-7-16,2 3 4 0,-2 3-20 0,-1 2-42 0,2 0-55 16,0 3-60-16,-2-1-60 0,0 6-82 15,-1 1-31-15,-4 4-131 0,1-1-53 0,-3 3-500 16,-2 3-644-16</inkml:trace>
  <inkml:trace contextRef="#ctx0" brushRef="#br0" timeOffset="-6914.83">12466 17117 531 0,'-16'4'560'0,"16"-4"-16"0,-14 3-37 15,14-3-23-15,-13 2-63 0,13-2-55 0,0 0-63 16,-13 1-53-16,13-1-49 0,0 0-28 0,0 0-30 16,0 0-12-16,-5-4-7 0,5 4-19 0,6-6-19 15,-6 6-15-15,12-4-17 0,-12 4-8 0,19-6-10 16,-10 4-8-16,5-2-7 0,0 3-40 0,-1 1-68 15,1-1-77-15,4 2-59 0,-5 0-111 0,5 3-90 16,-3 0-67-16,0 4-584 0,1-2-692 0</inkml:trace>
  <inkml:trace contextRef="#ctx0" brushRef="#br0" timeOffset="-6401.28">12883 17720 636 0,'9'-5'514'0,"-9"5"-48"16,5-8-21-16,-5 8-22 0,3-8-57 0,-3 8-39 0,3-9-29 16,-3 9-31-16,0-11-6 0,0 11-19 0,-3-11-16 15,3 11-33-15,-3-12-8 0,3 12-50 0,-10-8-21 16,10 8-17-16,-8-3 14 0,8 3-49 0,-14-3 14 15,14 3-39-15,-16 6 19 0,7-2-41 0,-1 2 29 16,1 0-37-16,-2 1 24 0,3 2-33 0,-3-2 25 16,2 3-4-16,3 0-5 0,-1 0-10 0,0-2-2 15,0 1 6-15,2 1-5 0,3 0-2 0,-1-2-4 16,0-1-1-16,3-7-29 0,0 15 30 0,2-5-22 16,-2-10 29-16,4 13-26 0,-2-3 29 0,2-4-33 15,0 1 28-15,5 2-43 0,-4-2 34 0,1-1-29 16,-2 4 17-16,4-3-17 0,-1 2 19 0,0-3-17 15,-1 3 17-15,-2-1-9 0,3 0 17 0,-3 0-9 16,0 1 18-16,-1-2-12 0,-2 2 16 0,-1-9-10 16,1 16 19-16,-2-6-14 0,1 0 22 0,-3-3 10 0,-1 3 12 15,1-2 0-15,-1-1 11 0,-3 0 5 16,0 0-4-16,1-2 0 0,-2 0-9 0,-1-4 4 16,9-1-12-16,-15 4-2 0,15-4-8 0,-18-3-5 0,9 1-8 15,-1-2-7-15,1 1 1 0,1-1-5 0,0-2-8 16,1-1-5-16,-1 2-22 0,4-1-34 0,-1-2-53 15,1 2-20-15,4 6-38 0,-5-13-44 0,5 13-35 16,-1-10-50-16,1 10-63 0,6-10-103 0,-6 10-99 16,7-10-438-16,-7 10-612 0</inkml:trace>
  <inkml:trace contextRef="#ctx0" brushRef="#br0" timeOffset="-6051.35">13047 17862 363 0,'0'0'677'0,"0"0"-114"0,0 0-35 0,0 0-56 16,11 0-54-16,-11 0-55 0,0 0-57 0,3 12-41 0,-3-12-40 15,1 11-11-15,-1-11-44 0,2 18-2 16,-2-7-48-16,1-1 7 0,-1 0-40 0,2 4 7 16,-2-4-35-16,1 3 15 0,1 0-4 0,-1-2-14 15,3 1 2-15,-1-2 0 0,0-1-5 0,2-1-5 0,-2 0-14 16,2 1 2-16,-1-2-2 0,1-1-21 0,-5-6 15 15,13 8-9-15,-13-8-1 0,11 6-8 16,-11-6 2-16,15-3 0 0,-15 3-2 0,12-4-3 0,-6-2-5 16,3-1-33-16,-2 4 38 0,-1-6-35 0,3 2 41 15,-1-3-42-15,-2 1 40 0,1-1-41 0,0 1 39 16,-3-2-35-16,2 2 30 0,-2-1-36 0,-1 1 25 16,4-1-33-16,-5 2 15 0,-1 0-32 0,-1 8 4 15,5-15-21-15,-5 15-8 0,4-12-13 0,-4 12-26 16,0-9-24-16,0 9-48 0,1-10-52 0,-1 10-57 15,0 0-87-15,0 0-86 0,-1-9-74 0,1 9-358 16,0 0-472-16</inkml:trace>
  <inkml:trace contextRef="#ctx0" brushRef="#br0" timeOffset="-5457.42">13318 17895 691 0,'0'0'618'0,"9"-2"-81"0,-9 2-8 0,0 0-58 0,0 0-64 15,0 0-80-15,0 0-59 0,0 0-28 0,6 7 0 16,-6-7-43-16,1 9-2 0,-1-9-46 0,3 15-11 16,-3-6-42-16,2 0 3 0,0 1-13 0,0 0-13 15,-2 4-16-15,2-3-15 0,0 2-7 0,-2 0-6 16,3-2-8-16,0 0-3 0,-3 0-2 0,2 1-5 16,0-2-9-16,-2 0 0 0,0-10-2 0,3 15-19 15,-3-15-28-15,1 14-15 0,-1-14-12 0,4 8 8 16,-4-8 5-16,0 0-6 0,6 8 2 0,-6-8-7 15,0 0 2-15,9-9 10 0,-4 4-3 0,-5 5 11 16,8-13-4-16,-4 2 16 0,1 4-3 0,-1-3 16 16,0 0 3-16,1 2 7 0,0-2-5 0,-1 3 11 15,-4 7-6-15,6-14 9 0,-6 14-8 0,7-12 10 16,-7 12-4-16,8-6 11 0,-8 6-8 0,0 0 9 16,0 0-5-16,11 2 7 0,-11-2-5 0,5 10 5 15,-5-10-10-15,3 14 12 0,-1-7-9 0,-1 1 6 16,-1 2-8-16,1 0 10 0,1-1-9 0,-2-9 10 15,1 15-10-15,-1-7 2 0,0-8 0 0,1 15 8 16,-1-15-5-16,3 11 10 0,-3-11-4 0,2 10 13 16,-2-10-5-16,0 0 5 0,0 0-9 0,0 0 1 15,0 0-10-15,0 0 9 0,9-5-7 0,-9 5 8 0,8-14-8 16,-7 6 6-16,2-1 4 0,3-1 8 0,-1 1 2 16,2-2 3-16,-1 2 15 0,-1-1-3 0,4-1 8 15,-3 3-2-15,-2-1 13 0,2 2-8 0,0 2 21 16,3 0-21-16,-9 5 26 0,13-6-17 0,-13 6 22 15,11 0-32-15,-11 0 32 0,14 5-8 0,-14-5-32 16,12 8 21-16,-6-1-8 0,-2-1-2 0,2 4-6 16,1-1-5-16,-2 0-3 0,-1 1-2 0,0 0-7 15,-1 1-2-15,1-3-4 0,0 2-4 0,-1 0-4 16,-1-2-9-16,2 1 1 0,-4-9-22 0,1 15-48 16,-1-15-71-16,3 13-83 0,-3-13-59 0,2 10-90 15,-2-10-42-15,0 0-138 0,0 14-88 0,0-14-428 16,0 0-679-16</inkml:trace>
  <inkml:trace contextRef="#ctx0" brushRef="#br0" timeOffset="-5069.35">13884 17003 290 0,'-2'-12'599'0,"2"12"-103"0,0 0 9 0,0-12-20 16,0 12-72-16,0 0-25 0,0-10-37 0,0 10-30 16,0 0 0-16,0 0-30 0,0 0 20 0,0-9-23 15,0 9-18-15,0 0-29 0,0 0 7 0,0 0-18 16,12 2-20-16,-12-2-21 0,10 3-20 0,-10-3-21 15,14 3-23-15,-14-3-18 0,13 1-22 0,-13-1-20 16,19 2-8-16,-10-1-11 0,-9-1-9 0,21 2-10 16,-10-1-6-16,-2 2-8 0,-9-3 0 0,22 1-7 15,-22-1-37-15,19 2-43 0,-19-2-50 0,14 3-21 16,-14-3-30-16,18 1-29 0,-18-1-40 0,10 5-54 0,-10-5-33 16,10 3-54-16,-10-3-17 0,7 8-74 0,-7-8-28 15,0 0-46-15,-2 16-77 0,2-16-253 0,-5 12-435 16</inkml:trace>
  <inkml:trace contextRef="#ctx0" brushRef="#br0" timeOffset="-4819.04">13930 17171 648 0,'-9'3'633'15,"1"2"-78"-15,8-5 0 0,-11 5-49 0,11-5-32 16,-10 1-42-16,10-1-54 0,-7 4-43 0,7-4-77 16,0 0 4-16,-10 2-42 0,10-2-28 0,0 0-14 15,0 0-1-15,0 0-13 0,0 0-4 0,0 0-22 16,7 5-16-16,-7-5-18 0,12-1-10 0,-12 1-16 15,15 0-9-15,-15 0-17 0,13 0-6 0,-13 0-13 16,20-2-1-16,-20 2-11 0,17 2 0 0,-17-2-11 16,17 1 1-16,-17-1-10 0,19 1 5 0,-19-1-10 15,18 4-15-15,-18-4-27 0,14 2-19 0,-14-2-25 16,16 4-11-16,-16-4-20 0,10 3-21 0,-10-3-36 0,12 4-48 16,-12-4-45-16,9 3-36 0,-9-3-69 0,0 0-20 15,12 3-105-15,-12-3-88 0,0 0-516 0,0 0-722 16</inkml:trace>
  <inkml:trace contextRef="#ctx0" brushRef="#br0" timeOffset="-3388.31">15135 16780 85 0,'0'0'101'0,"0"0"-38"0,0 0-11 0,0 0-46 0,0 0-31 15,0 0-72-15,0 0 34 0</inkml:trace>
  <inkml:trace contextRef="#ctx0" brushRef="#br0" timeOffset="-2180.91">15169 16807 616 0,'0'0'492'0,"0"0"-22"0,-10 4-30 0,10-4-22 15,0 0-61-15,-14 3-11 0,14-3-34 0,0 0-20 16,-14 3-11-16,14-3-20 0,0 0-7 0,-10 2-16 16,10-2-26-16,0 0-28 0,0 0-14 0,0 0-25 15,-12 1-25-15,12-1-22 0,0 0-1 0,0 0 5 16,0 0 9-16,0 0 10 0,0 0-11 0,12-3-15 15,-12 3-10-15,18-6-14 0,-8 5-6 0,0-2-9 16,4-1-4-16,-1 2-9 0,5-2 0 0,-1 2-8 16,2 0-6-16,-1-1-4 0,-1 0-5 0,3 0-4 15,-1 0-2-15,-3 2-5 0,1 0-20 0,-3 0 22 16,2-2-1-16,-3 3-2 0,1-1-7 0,-1 1 1 16,-13 0 2-16,21-2-14 0,-21 2 16 0,20 0-3 15,-20 0-2-15,13 0-7 0,-13 0 6 0,14 0-3 16,-14 0 5-16,12 0-3 0,-12 0 2 0,0 0-5 15,12 2 5-15,-12-2 1 0,0 0-5 0,0 0 5 16,13 1-3-16,-13-1 3 0,0 0-2 0,0 0 5 16,3 9-6-16,-3-9 5 0,-4 9-2 0,4-9 2 0,-5 10-2 15,1-3-3-15,-1 0 1 0,-4 0-1 0,5 0 5 16,-2 2-2-16,0-1 1 0,-5 0-5 16,2 5 4-16,0-1 2 0,-1 0 1 0,-2 0 0 0,3 0 1 15,-6 1-5-15,4-1 10 0,-5 2-8 0,2 2 4 16,1-4 2-16,-3 1 4 0,2 3-2 0,0-4 1 15,2 2 0-15,-3-1 3 0,2-3-1 0,-1 0 4 16,2 3-7-16,-3-1 4 0,4 0-5 0,-1-4 1 16,-1 6-4-16,4-6 1 0,-2-1-2 0,1-1 2 15,0 2-6-15,3-2 5 0,-3 0-2 0,4 0 5 16,-1-1 1-16,7-5 7 0,-10 8 3 0,10-8 3 16,-12 6 3-16,12-6-8 0,-8 6 7 0,8-6-3 15,0 0 2-15,-8 4-6 0,8-4 0 0,0 0-5 16,-7 6 1-16,7-6-6 0,0 0-3 0,0 0-6 15,0 0 4-15,0 0-4 0,0 0 0 0,0 0-1 16,0 0 3-16,0 0-3 0,0 0 0 0,2-10-3 16,-2 10 4-16,6-3-3 0,-6 3 3 0,10-7-3 0,-10 7 4 15,14-4-6-15,-5 0 6 0,-1 3-8 0,1-2 8 16,4 1-2-16,-2 1 4 0,0-2-6 16,2 2 4-16,-1 1-1 0,3-2 2 0,-2 2-2 0,4 0 0 15,-2-1 0-15,3 2 4 0,-1-1-5 0,-1 0 5 16,1 0-5-16,-1 2 5 0,0-1-3 0,-1-1 2 15,0 3-2-15,-2-2 11 0,0 1 0 0,1 0 9 16,-2-1-2-16,0 0 8 0,-12-1-8 0,19 4 19 16,-19-4-19-16,16 1 23 0,-16-1-18 0,11 1 17 15,-11-1-23-15,12 2 18 0,-12-2-27 0,9 3 0 16,-9-3-2-16,0 0 21 0,10 0-28 0,-10 0 21 16,0 0-29-16,0 0 21 0,13 1-21 0,-13-1-8 15,0 0-44-15,0 0-44 0,0 0-46 0,0 0-66 16,0 0-47-16,14-1-77 0,-14 1-81 0,0 0-76 15,0 0-111-15,0 0-73 0,0 0-753 0,0 0-1042 16</inkml:trace>
  <inkml:trace contextRef="#ctx0" brushRef="#br0" timeOffset="-696.98">17277 16321 143 0,'0'0'358'0,"0"0"-65"16,0 0-27-16,0 0-16 0,0 0-23 0,0 0-56 16,0 0 40-16,2-8-55 0,-2 8 45 0,0 0-46 15,0 0 30-15,0 0-28 0,0 0 22 0,0 0-22 16,0 0 20-16,0 0-19 0,0 0 12 0,0 0-17 16,0 0-8-16,0 0-19 0,-5-6-2 0,5 6-21 15,0 0-3-15,-6-6-17 0,6 6-14 0,0 0-3 0,-10-1-9 16,10 1-9-16,0 0 1 0,-17-1-1 0,17 1-5 15,-14 2 2-15,4 0-1 0,1 2 0 16,-4-4-2-16,2 8-4 0,-3-3 2 0,-2 1-6 16,2 0-3-16,-3 4-4 0,3 0-3 0,-5 0-5 0,1 2-2 15,2-1-15-15,-2 5 12 0,2-4-11 0,0 5 15 16,2 1-11-16,-3 2 12 0,4-1-12 16,-2 1 12-16,6 5-34 0,-4-1 39 0,2 0-19 0,1 3 14 15,1-3-21-15,1 1 19 0,0 2-21 0,3 0 19 16,0-1-6-16,1-2-2 0,2 0 1 0,-1-1-2 15,3 0 2-15,0-1-8 0,3 0 4 0,-1-1-1 16,1 1-1-16,2-3 1 0,-1 1-5 0,4-2-39 16,-2-1 46-16,4-1-47 0,-1 1 40 0,1-5-60 15,0 4 32-15,2-4-12 0,1 0-25 0,0-2-22 16,-3-1-23-16,6 1-22 0,-2-1-33 0,2-3 2 16,-2 0-50-16,2-1-6 0,0-2-79 0,-2 2-9 15,-1-2-79-15,0-1-48 0,0-2-389 0,-1 1-361 16</inkml:trace>
  <inkml:trace contextRef="#ctx0" brushRef="#br0" timeOffset="-273.62">17516 16723 1 0,'0'0'621'0,"-6"-10"-136"0,6 10-90 0,-7-8 9 15,7 8-36-15,-4-6-60 0,4 6-48 0,0 0-50 16,-5-9-37-16,5 9-32 0,0 0-24 0,0 0 32 15,-1-7 15-15,1 7-3 0,0 0-4 0,0 0-13 0,9 3-1 16,-9-3-15-16,11 9 11 0,-4-4-23 16,-1 2-18-16,1-1-7 0,4 1 12 0,-2 0-24 15,0 2 15-15,2 0-13 0,0 2-9 0,-2-1-7 0,3 2-4 16,-3-3-8-16,2 1-10 0,-1 0-10 0,0 2-25 16,-1-1 14-16,0 0 2 0,-3-4-2 0,3 1-5 15,-2 4-3-15,-1-4-10 0,0 1 3 0,1-1-1 16,-2 0-2-16,1 0-2 0,-3 0-18 0,2-1-28 15,0-1-31-15,-5-6-29 0,5 14-44 0,-5-14-29 16,6 11-58-16,-6-11-30 0,6 10-75 16,-6-10-29-16,2 7-114 0,-2-7-70 0,0 0-381 0,0 0-509 15</inkml:trace>
  <inkml:trace contextRef="#ctx0" brushRef="#br0" timeOffset="-14.8">17798 16772 420 0,'0'-17'539'0,"0"17"-113"0,-2-13 13 0,2 13-23 16,-2-12-54-16,2 12-66 0,-2-7-28 15,2 7-47-15,-9-7-11 0,9 7-20 0,0 0-5 16,-15 1-9-16,7 3-19 0,-1 1-18 0,-1 1-14 0,-1 2-1 16,-1 2-22-16,0 0-1 0,-2 2-28 0,3 1 9 15,-3 2-29-15,-3-1 9 0,4 2-29 0,-1-4 14 16,0 2-11-16,0 4-5 0,2-6-13 15,-2 2 2-15,2 0-3 0,3-2-14 0,-4 1-33 0,4-2-33 16,-1-1-42-16,1-1-50 0,3 0-47 0,-2-2-80 16,1 1-25-16,1-1-116 0,1 0-58 15,5-7-556-15,-6 7-648 0</inkml:trace>
  <inkml:trace contextRef="#ctx0" brushRef="#br0" timeOffset="326.13">18082 16876 276 0,'0'0'682'0,"0"0"-146"16,0 0-62-16,0 0-32 0,0 0-47 15,0 0-50-15,0 0-21 0,13 2-10 0,-13-2-34 16,0 0-6-16,15 1-45 0,-15-1 12 0,17-1-25 0,-17 1-18 16,18 1-31-16,-18-1-14 0,24 0-20 0,-24 0-12 15,24 0-11-15,-10 0-16 0,1 0-14 0,-5 2-4 16,4-2-14-16,1 0-12 0,-4 0-10 0,2 0-9 16,1 0-5-16,-1 0-8 0,-13 0-2 0,21 0-7 15,-21 0-19-15,21 2-39 0,-21-2-35 0,14 0-55 16,-14 0-62-16,16 0-56 0,-16 0-64 0,0 0-33 15,16 0-47-15,-16 0-114 0,0 0-58 0,0 0-524 16,0 0-713-16</inkml:trace>
  <inkml:trace contextRef="#ctx0" brushRef="#br0" timeOffset="554.58">18301 16780 150 0,'0'0'615'0,"-8"-8"-120"16,8 8-61-16,-10-7-12 0,10 7-36 0,-8-7-38 0,8 7-53 15,0 0-36-15,-10-3 9 0,10 3-12 16,-7 5-22-16,7-5-6 0,-5 11-43 0,2-4 10 16,2 0-40-16,-2 3 11 0,0-2-25 0,1 6-21 0,0-2-28 15,2 0-10-15,-2 1-19 0,-1 1-8 0,3 1-11 16,0-3-9-16,-2 2-5 0,2-2-9 16,0-1-10-16,0 1-34 0,0-1-47 0,2 0-49 0,-2-2-65 15,0-9-50-15,0 18-87 0,1-10-38 0,-1-8-136 16,2 16-76-16,-2-16-493 0,5 9-680 0</inkml:trace>
  <inkml:trace contextRef="#ctx0" brushRef="#br0" timeOffset="1137.91">18538 16807 335 0,'0'-10'555'0,"0"10"-29"0,0-17-44 15,0 17-3-15,0-18-58 0,0 11-28 16,-2-3-45-16,-1 1-42 0,0-1-18 0,1-1-37 16,-4 1 2-16,1 0-20 0,2 1-27 0,-5-1-19 15,2 3-17-15,-2-2-23 0,1 3-21 0,0-2-10 0,-4 3-12 16,-1-1-46-16,2 2 21 0,-2 2-30 16,-4-2 17-16,4 4-33 0,-3 0 20 0,0 0-30 15,-3 4 22-15,0-2-27 0,2 2 17 0,-4 2-30 0,2 1 23 16,-2 1-30-16,0 1 25 0,0 2-4 0,2-3-5 15,0 5 0-15,-1-3-8 0,3 3-1 0,0-1 1 16,3 0-2-16,-2 0 0 0,2 1-1 0,2-1-2 16,-1 2 4-16,3-2-9 0,-1 4 5 0,1-4 0 15,4 5 3-15,1-4-3 0,-3 0-3 0,4 2 6 16,1 1-1-16,1-2 0 0,1-1 1 0,0 3-3 16,0-2 1-16,2 0-12 0,2-1 11 0,1 1-2 15,1 2 8-15,2-4-13 0,1 1 12 0,2 3-10 16,1-5 7-16,2 0-8 0,0 0 10 0,2-1-1 0,-3 0-1 15,6-3-5-15,-4 0-7 0,5-2-7 16,-3-1-12-16,2 1 8 0,-2-4-19 0,1 1 5 16,3-2-1-16,-3-2 14 0,3 0-17 0,-5-2 22 15,2 0 2-15,2-1 2 0,-2-2 3 0,-2 0-14 0,0-1 16 16,3-2 10-16,-5 1-2 0,2-5 1 16,-4 3 5-16,2-2 10 0,-2 0 18 0,-3-2 5 15,1-2 1-15,-1 3 3 0,-3-4 1 0,2 1-4 0,-5-2-9 16,0 0 12-16,-3 2 5 0,0-1-4 15,0 2-7-15,0-1-4 0,-2-3-11 0,-1 2-3 0,-3 0-6 16,3 2-8-16,-3 1-4 0,2 0-23 0,-1 3-36 16,0 0-46-16,-5 1-72 0,6 1-5 0,-4 2-73 15,1 2-67-15,-2 1-55 0,0 2-54 0,9 3-72 16,-16-2-104-16,16 2-93 0,-19 2-267 0,19-2-553 16</inkml:trace>
  <inkml:trace contextRef="#ctx0" brushRef="#br0" timeOffset="1504.09">18745 16729 87 0,'0'0'716'0,"4"-6"-185"0,-4 6-74 0,0 0-6 0,5-8-36 15,-5 8-45-15,0 0-44 0,3-8-60 0,-3 8-63 16,0 0-18-16,0 0 1 0,0 0 9 16,9-2-22-16,-9 2 6 0,9 2-24 0,-9-2 21 0,10 9-9 15,-5-2-18-15,3 0-7 0,1 1-38 0,-2 0 18 16,1 2-12-16,3 2-13 0,-3-1-12 0,1 0-17 16,1 2-10-16,1-2-6 0,0 1-7 0,-2 2-4 15,2-2-9-15,-1 0-9 0,0-1 0 0,0-1-6 16,-1 2-3-16,0-4-2 0,0 2-1 0,-3-2-2 15,1-1-6-15,0 2-1 0,1-3-2 0,-3 1-6 16,-5-7-35-16,9 10-23 0,-5-4-33 0,-4-6-40 16,7 7-46-16,-7-7-49 0,8 6-50 0,-8-6-43 15,6 6-85-15,-6-6-41 0,0 0-106 0,8 4-98 16,-8-4-290-16,0 0-526 0</inkml:trace>
  <inkml:trace contextRef="#ctx0" brushRef="#br0" timeOffset="1863.88">19173 16791 560 0,'4'-10'533'15,"-1"1"-66"-15,1 2-36 0,-2 0 6 0,1-1-44 0,2-2-36 16,-4 2-34-16,4 2-24 0,-5 6-18 0,5-11-29 16,-5 11-17-16,4-12-50 0,-4 12 1 15,4-8-65-15,-4 8 7 0,3-8-64 0,-3 8 23 0,0 0-44 16,0 0 24-16,0 0-40 0,0 0 29 0,0 0-40 15,0 0 31-15,-2 16-36 0,-2-5 29 0,1 1-37 16,-4 2 36-16,2 2-10 0,-1 0 11 0,-2 2 9 16,4-1-1-16,-6 5 4 0,2 1 1 0,-1 0 0 15,0 1 8-15,-1 0 3 0,2 1-1 0,-2-1-16 16,-1 1 11-16,2 1-16 0,-4-1-8 0,3-1-5 16,0 1-4-16,-1 1-3 0,1-4-7 0,-1 2-7 15,2-2 2-15,-1-2-3 0,2-1-1 0,0-1 0 16,3-1-2-16,-2-1-2 0,1-4-4 0,1 2 1 15,1-4-3-15,0 3-1 0,1-3-27 0,-1 0-30 16,0-4-31-16,3 3-35 0,1-9-51 0,-3 13-49 16,3-13-38-16,-5 7-33 0,5-7-67 0,0 0-75 15,-1 12-77-15,1-12-85 0,0 0-423 0,0 0-635 0</inkml:trace>
  <inkml:trace contextRef="#ctx0" brushRef="#br0" timeOffset="2505.59">19340 16381 211 0,'0'0'507'16,"-4"-9"-23"-16,4 9-94 0,-4-7 18 0,4 7-52 16,-3-9-34-16,3 9-63 0,0 0-23 0,-3-10-49 15,3 10-10-15,0 0-31 0,-3-10 4 0,3 10-23 0,0 0 5 16,0 0-9-16,6-7 2 0,-6 7-6 0,0 0-4 15,11-6-4-15,-11 6-9 0,11-6-8 0,-11 6-11 16,14-1-11-16,-14 1-4 0,16 0-15 0,-16 0 2 16,19 1-10-16,-8 2-6 0,1 0-6 0,-1 0-6 15,1 1-3-15,3 1-11 0,-3 4 2 0,3-1-2 16,-1 2 1-16,1 0-6 0,-2 2-19 0,1-1 22 16,-1 3-17-16,5 2 20 0,-7 1-25 0,3 0 26 15,0 0-22-15,-3 0 24 0,1 0-31 0,-3 3 33 16,0-2-26-16,1 0 23 0,-2 0-21 0,0 1-17 15,-1 1 23-15,2-2 16 0,-4 3-21 0,1 0 23 16,-3-3-25-16,3 4 24 0,-5-1-21 0,4 0-4 16,-3-2 10-16,1 4 13 0,-2-6 1 0,-1 0-6 15,0 0-1-15,0 3 2 0,0-3-12 0,0 2 8 16,-1-3-2-16,0 2-2 0,-3-1 5 0,3-2-4 16,-3 1-39-16,1 1 39 0,-2 0-38 0,1-1 53 15,0 2-2-15,-4-3 0 0,1-1-8 0,1 2 0 16,-2-1 0-16,0 0 2 0,-2-2-1 0,1 0 0 0,-2 0-4 15,0-2 3-15,0 0-6 0,-2-1 2 0,0 0-8 16,3 0-3-16,-5-4-34 0,2 3-39 0,-1-2-57 16,0-1-52-16,-1 0-66 0,3-1-37 0,-2-3-99 15,0 2-79-15,1-3-140 0,-1-1-398 0,-1 0-606 16</inkml:trace>
  <inkml:trace contextRef="#ctx0" brushRef="#br0" timeOffset="3544.58">16196 16752 174 0,'0'0'476'0,"0"0"-79"0,0 0-36 0,-7 6-88 0,7-6 11 15,0 0-71-15,-11 4-2 0,11-4-69 0,0 0 19 16,-8 6-16-16,8-6-33 0,0 0 21 0,-9 6-27 16,9-6 26-16,-9 4-22 0,9-4 26 0,-7 2-12 15,7-2 12-15,-7 4-11 0,7-4 17 0,-9 5 2 16,9-5 3-16,-9 4-1 0,9-4-8 0,-10 3 12 16,10-3-29-16,0 0 19 0,-13 4-18 0,13-4-4 15,0 0-12-15,-12 3-4 0,12-3-6 0,0 0-7 16,-11 4-17-16,11-4 19 0,0 0-6 0,-10 0-9 0,10 0-16 15,0 0-2-15,0 0-11 0,-11 4-10 16,11-4-6-16,0 0-10 0,0 0-4 0,0 0-6 16,0 0 1-16,0 0 11 0,0 0 9 0,0 0 5 0,10 6 5 15,-10-6-3-15,13 2 4 0,-13-2-5 0,17-2-5 16,-5 2-14-16,-2 0 12 0,4-3-2 0,-1 3-6 16,2-3 3-16,-1 2 0 0,2-2-1 0,-2-1 1 15,-1 4 1-15,3-3-3 0,-4 0-1 0,2 2 0 16,-3-2-9-16,1 1 10 0,-1 1-6 0,-2-2-5 15,-9 3-1-15,15-2 1 0,-15 2-3 0,15-1-15 16,-15 1 14-16,11-4-7 0,-11 4 6 0,13-2-8 16,-13 2 9-16,0 0-8 0,10-3 3 0,-10 3 1 15,0 0-3-15,11-3-5 0,-11 3-4 0,0 0-18 16,0 0-30-16,10-1-23 0,-10 1-53 0,0 0 0 16,0 0-67-16,0 0-21 0,0 0-63 0,0 0-78 15,9-2-51-15,-9 2-46 0,0 0-86 0,0 0-85 16,0 0-476-16,0 0-721 0</inkml:trace>
  <inkml:trace contextRef="#ctx0" brushRef="#br0" timeOffset="3988.61">16305 16664 484 0,'0'0'445'0,"-4"-9"-45"0,4 9-46 0,-4-7-24 0,4 7-30 16,-5-8-51-16,5 8-32 0,-2-8-11 0,2 8-9 16,-5-6-9-16,5 6-4 0,0 0-16 0,-3-7 8 15,3 7-7-15,0 0-8 0,-7-6-1 0,7 6-18 16,0 0 4-16,-4-6-20 0,4 6 0 0,0 0-29 16,0 0 9-16,0 0-32 0,0 0 9 0,0 0-10 15,-6-6-14-15,6 6-13 0,0 0-7 0,0 0-14 16,0 0 1-16,0 0 2 0,0 0 19 0,-7 6 10 15,7-6-4-15,-2 9 7 0,2-9-2 0,-3 10-38 16,3-10 38-16,-1 15-26 0,-1-8 35 0,1 4-6 16,1-1 6-16,-1 0-5 0,0 4 0 0,1-2-7 15,-4 0-10-15,4 3 1 0,0-2-1 0,-1 0-13 0,-1 1 15 16,0-2-5-16,2 1-2 0,0-3 2 0,-1 3-7 16,1-3-4-16,-2 0 1 0,1-2-7 15,1 0-2-15,0 4-9 0,0-12 2 0,-2 13-2 16,2-13-10-16,-1 12 6 0,1-12-4 0,-1 12-2 0,1-12-1 15,0 9-21-15,0-9-33 0,0 0-30 0,0 10-32 16,0-10-23-16,0 0-32 0,0 0-58 0,0 8-52 16,0-8-78-16,0 0-38 0,0 0-78 0,0 0-38 15,0 0-84-15,0 0-501 0,0 0-711 0</inkml:trace>
  <inkml:trace contextRef="#ctx0" brushRef="#br4" timeOffset="16268.26">16359 17165 316 0,'0'0'305'0,"2"9"-67"0,-2-9 24 15,0 0-62-15,0 0 16 0,0 0-74 0,0 0-17 16,2 7-10-16,-2-7-5 0,0 0-2 0,0 0 1 16,0 0-5-16,4 6-16 0,-4-6-1 0,0 0 3 0,0 0 10 15,0 0-1-15,0 0 11 0,0 0 3 16,0 9-3-16,0-9-6 0,0 0-6 0,-4 7-4 16,4-7-10-16,0 0-5 0,-6 11-12 0,6-11-10 0,-7 6 13 15,7-6-30-15,-10 9 9 0,10-9-14 0,-9 6 3 16,9-6 11-16,-15 7-22 0,15-7 15 0,-13 6-19 15,13-6 4-15,-14 4 1 0,14-4 6 0,-18 3-5 16,18-3-2-16,-18 1-3 0,18-1-3 0,-19-1-4 16,19 1-5-16,-17-3 3 0,7 3-5 0,1-4-2 15,-1 2-2-15,0-2-1 0,1 2-2 0,0-2-1 16,-1 2 0-16,2-3-1 0,0 1 2 0,-1-1-3 16,-1-1 3-16,2-1-1 0,1 1 7 0,-1 0-5 15,0 0 0-15,0 0-1 0,0-3 4 0,0 3-3 16,1-4 0-16,-1 4 5 0,1-2-6 0,1 0-1 15,-3 1 2-15,3-1-2 0,2 1-1 0,-4-2 9 16,1 1-12-16,0 1 11 0,2-2-11 0,-1 0 11 16,-1 2-13-16,1 0 12 0,1-3-9 0,0 2 7 0,1-2-13 15,-4 3 16-15,3-3-11 0,0 0 8 16,1 2-8-16,-1-2 5 0,1 3-6 0,2-2 9 16,0 0-10-16,-3 1 8 0,4 0-10 0,-2 0 12 15,0-1-6-15,0-1 7 0,1 2-13 0,0 0 12 0,0 0-9 16,-1-2 11-16,1 2-12 0,0-2 10 15,2 1-6-15,-2 1 10 0,-1-1-11 0,3 0 12 16,-1-1-8-16,-1 1 6 0,2 9-8 0,0-16 9 0,-3 8-8 16,3 8 5-16,-2-16-6 0,2 16 6 0,-2-16-5 15,2 16 5-15,0-16-12 0,0 16 10 0,2-15-9 16,-2 15 12-16,2-17-12 0,-2 17 4 0,3-12-3 16,-3 12 7-16,0-12-7 0,0 12 4 0,3-14 0 15,-3 14 3-15,3-14-7 0,-3 14-9 0,2-9 12 16,-2 9 9-16,4-14-10 0,-4 14 9 0,5-8-7 15,-5 8 3-15,4-10-8 0,-4 10 9 0,6-11-9 16,-6 11 8-16,7-7-8 0,-7 7 6 0,6-9-5 16,-6 9 9-16,7-7-8 0,-7 7 4 0,7-8-4 15,-7 8 7-15,9-6-2 0,-9 6 2 0,8-8-10 16,-8 8 11-16,6-6-9 0,-6 6 6 0,8-7-6 16,-8 7 6-16,9-6-7 0,-9 6 8 0,9-7-7 15,-9 7 8-15,8-4-7 0,-8 4 3 0,10-7-4 0,-10 7 8 16,7-5-10-16,-7 5 9 0,7-6-6 15,-7 6 7-15,10-3-4 0,-10 3 5 0,10-6-9 16,-10 6 8-16,9-2-7 0,-9 2 7 0,9-6-9 0,-9 6-5 16,10-2 9-16,-10 2 7 0,9-6-9 0,-9 6 6 15,10-2-3-15,-10 2-4 0,11-2 10 0,-11 2-9 16,9-4 9-16,-9 4-10 0,11-2 10 16,-11 2-8-16,10-4 4 0,-10 4-5 0,11-1 12 0,-11 1-13 15,10-1 7-15,-10 1-3 0,11-1 12 0,-11 1-1 16,11-3 6-16,-11 3-4 0,10-3 6 0,-10 3-6 15,11-2 2-15,-11 2-7 0,0 0-16 0,16-1 17 16,-16 1 2-16,0 0-3 0,15 0-1 0,-15 0 1 16,0 0-4-16,12 1 3 0,-12-1 4 0,10 4-4 15,-10-4-1-15,0 0-4 0,14 4 6 0,-14-4 2 16,6 2-3-16,-6-2 3 0,10 5-1 0,-10-5-3 16,10 2 0-16,-10-2 2 0,9 6-9 0,-9-6 8 15,11 4-4-15,-11-4 2 0,10 6-2 0,-10-6 8 16,11 6-6-16,-11-6 4 0,8 4-3 0,-8-4 1 0,9 7-5 15,-9-7 3-15,10 6 1 0,-10-6 4 16,9 7-6-16,-9-7 4 0,8 7-2 0,-8-7 14 16,10 5-16-16,-10-5 11 0,9 9-17 0,-9-9 15 0,9 8-9 15,-9-8 6-15,10 6-7 0,-10-6 9 0,9 7-9 16,-9-7 8-16,9 7-8 0,-9-7 11 0,9 7-13 16,-9-7 16-16,8 8-13 0,-8-8 15 0,6 9-14 15,-6-9 13-15,9 11-13 0,-9-11 13 0,5 10-19 16,-5-10 20-16,8 12-28 0,-8-12 23 0,3 12-17 15,0-5 15-15,-3-7-18 0,3 12 16 0,1-3-16 16,-4-9 12-16,4 12-9 0,-4-12 11 0,2 14-12 16,-2-14 11-16,4 12-4 0,-4-12-9 0,4 14 15 15,-4-14-4-15,2 13-2 0,-2-13 0 0,4 14 1 16,-4-14 2-16,0 12-5 0,0-12-2 0,5 12-2 16,-5-12 6-16,0 12 0 0,0-12 3 0,3 13 4 15,-3-13-8-15,1 14 9 0,-1-14 1 0,1 14 3 16,-1-14-7-16,3 14 2 0,-3-14-4 0,0 13-4 15,0-13 3-15,1 13 1 0,-1-13-2 0,2 13-2 16,-2-13 8-16,0 13-8 0,0-13 0 0,1 12 0 16,-1-12 2-16,2 12 2 0,-2-12-3 0,0 11 7 15,0-11-7-15,0 10 7 0,0-10-5 0,0 12 1 0,0-12 0 16,-2 10 0-16,2-10 2 0,0 11-8 0,0-11 6 16,-1 12-4-16,1-12 4 0,-2 12-1 15,2-12-2-15,-1 10-1 0,1-10-18 0,0 11-19 0,0-11 52 16,-4 11-41-16,4-11 52 0,-1 10-43 0,1-10 35 15,-3 11-38-15,3-11 51 0,-5 12-50 0,5-12 40 16,-3 10-46-16,3-10 53 0,-3 10-49 0,-1-3 45 16,4-7-52-16,-4 10 54 0,4-10-54 0,-2 8 54 15,2-8-55-15,-6 11 52 0,6-11-49 0,-2 9 49 16,2-9-52-16,-6 8 50 0,6-8-42 0,-4 9 36 16,4-9-41-16,-7 8 46 0,7-8-46 0,-5 10 45 15,5-10-45-15,-5 8 47 0,5-8-44 0,-5 8 43 16,5-8-50-16,-7 10 49 0,7-10-47 0,-5 7 53 15,5-7-54-15,-10 9 52 0,10-9-50 0,-6 7 47 0,6-7-48 16,-4 7 49-16,4-7-43 0,-8 9 37 0,8-9-42 16,-9 6 51-16,9-6-53 0,-6 5 53 15,6-5-51-15,-6 6 47 0,6-6-43 0,-7 5 40 0,7-5-44 16,-10 7 49-16,10-7-50 0,-6 4 52 16,6-4-51-16,-7 2 49 0,7-2-49 0,-8 6 48 15,8-6-48-15,0 0 47 0,-14 5-42 0,14-5 39 0,0 0-42 16,-9 3 51-16,9-3-53 0,0 0 53 0,-10 6-46 15,10-6 48-15,0 0-45 0,-10 3 46 16,10-3-45-16,0 0 42 0,0 0-39 0,-9 3 35 0,9-3-46 16,0 0 46-16,0 0-25 0,0 0 8 0,0 0-65 15,-8 2 1-15,8-2-70 0,0 0-93 0,0 0-128 16,0 0-91-16,0 0-215 0,0 0-544 0,-11 1-808 16</inkml:trace>
  <inkml:trace contextRef="#ctx0" brushRef="#br4" timeOffset="29129.27">20551 14580 9 0,'0'0'453'0,"0"-12"-88"0,0 12-21 0,-1-13-13 0,1 13-33 16,-1-9-41-16,1 9-45 0,-2-10-48 0,2 10-27 15,0 0-33-15,0-10-28 0,0 10-1 0,0 0-11 16,0 0-6-16,-2-7-6 0,2 7-1 16,0 0-13-16,0 0 13 0,0 0 49 0,0 0 15 0,-3 10 9 15,3-10 6-15,-1 13-7 0,0-3-10 0,-1 3-4 16,0 2-3-16,2 2-22 0,-3-4 2 0,2 7-20 15,-2 2-9-15,2 0-7 0,-2 1 4 0,1 0-6 16,-1 2 0-16,1 0-9 0,2 2 2 0,0 0-7 16,0 1 1-16,0 3-2 0,0-1-7 0,0 5-3 15,0-2-1-15,0 1-4 0,0 1-3 0,4-1 0 16,-3 2-7-16,-1 2 8 0,4-3-2 0,-3 3 4 16,0 5-9-16,2 0 16 0,-2-1-14 0,-1 2 6 15,3-7-6-15,-3 2 8 0,2-2-9 0,0 2 8 16,-2-3-7-16,1 3 6 0,0-4-9 0,-1 1 10 15,0-1-1-15,3 3-3 0,-2-3 1 0,0 2-1 16,-1-2 5-16,2 1 1 0,-2-1 1 0,1 0-2 16,0 2 4-16,-1-2 2 0,0 3 0 0,0-5 2 0,0 2 1 15,0 1-3-15,-1-1-15 0,0 3 24 0,1-5 3 16,-2 4-8-16,2-4 4 0,0 0 4 16,-1 3-4-16,1-1-1 0,-1-1-4 0,1-1-10 0,0 0 8 15,0 3-5-15,0-5-2 0,0 2-5 0,1-7 0 16,0 7-5-16,-1-5 1 0,2 0 3 0,-2 0 1 15,2 0-2-15,-2-2-35 0,0 1 43 16,0 0-35-16,4 3 39 0,-4-2-37 0,4-1 36 0,-3-2 0 16,-1 3-1-16,2-1-6 0,0 0 9 0,-1 1-4 15,-1-1-3-15,1 1 0 0,1-1-3 0,-2 1 2 16,0-3-36-16,1 3 43 0,-1 1-34 0,1-2 39 16,-1-1-35-16,0 2 9 0,0-1 1 0,0 1 28 15,0-1-35-15,3 0 35 0,-3-1-36 0,0-1 31 16,0 4-35-16,0-3 35 0,0-1-28 0,0 1 29 15,1 0-28-15,-1-1 34 0,0-1-2 0,0 1-2 16,0 1-7-16,0-3 5 0,1 1-7 0,1-1 0 16,-2-1-2-16,0 2-6 0,2-2 0 0,-2-1 1 0,0 2-3 15,0-5 0-15,0 4 0 0,0-3-2 0,2 1-3 16,-2-2-4-16,0 0 4 0,1 1-1 16,-1-2 1-16,0 3-1 0,1-3-4 0,-1 3 5 0,0-3-22 15,0 0 24-15,0 0-21 0,2 3 29 0,-1-3-26 16,-1-2 22-16,1 4-19 0,1-2 22 15,-2-1-21-15,0 3 22 0,0-1-22 0,1 0 17 16,1-2-15-16,-1 1 18 0,-1-2-22 0,0 4 29 0,0-3-29 16,1 1 30-16,1-3-31 0,-2 3 30 0,2-3-16 15,-2 2 26-15,0-1-21 0,2-1 21 0,-2 0-22 16,3-1 21-16,-3-1-21 0,0 0 16 0,0 2-19 16,2-5 20-16,-2 4-22 0,1-4 13 0,-1 1-17 15,1 2 19-15,1-3-23 0,-2 3 23 0,0-12-22 16,2 18 21-16,-2-18-20 0,0 17 18 0,2-7-24 15,-2-10 22-15,0 16-15 0,0-6 15 0,0-10-16 16,2 17 23-16,-2-7-15 0,0-10 11 0,1 14-8 16,1-4 21-16,-2-10-14 0,0 17 17 0,2-6-15 0,-2-1 14 15,0 1-18-15,-2-4 16 0,4 8-18 0,-2-5 14 16,0-1-5-16,-2 5-3 0,0-5-8 16,1 3 3-16,1-4-1 0,-2 1-4 0,2 1-4 15,0-10 1-15,0 18 1 0,0-18-8 0,-2 13 8 0,2-13-3 16,0 15-1-16,0-15-5 0,0 9 4 15,0-9-7-15,0 0 3 0,0 14-14 0,0-14-20 16,0 0-31-16,0 0-22 0,0 11-27 0,0-11-68 0,0 0 0 16,0 0-71-16,0 0-89 0,5-10-81 0,-1 4-77 15,-4-4-126-15,4-6-151 0,-3 3-336 0,2-6-731 16</inkml:trace>
  <inkml:trace contextRef="#ctx0" brushRef="#br4" timeOffset="29997.09">21581 15287 342 0,'-1'-15'484'0,"-2"2"-41"0,3 2-23 16,-2 1 4-16,-1 2-25 0,2-2-60 15,0 3-52-15,1 7-59 0,-3-13-45 0,3 13-34 0,0 0 20 16,0 0 22-16,0 0 4 0,-5 13-17 0,2 0-20 15,2 7-23-15,1 5 9 0,-2 1-41 0,0 6 20 16,1 1-13-16,-1 4-13 0,1-4-9 0,1 4-7 16,-1-1-9-16,1-3-6 0,0 0-9 0,0-4-6 15,-1 0-8-15,1-4-5 0,-1 0-8 0,-1-3 4 16,2 1-3-16,-1-6-3 0,-1 0-3 0,2-3 3 16,-2-1 15-16,2-1 15 0,0-2-3 0,-2-2-11 15,2-8-8-15,-3 11-8 0,3-11-9 0,0 0-6 16,0 0-2-16,0 0-1 0,-10-3-2 0,10 3-1 15,-4-16-2-15,0 2 1 0,2 0-9 0,0-3 4 16,-4-5 0-16,4-1 0 0,-1-4 1 0,-2-3-5 16,2 1-1-16,0-1 6 0,1-1-1 0,2 3 0 15,-1 0-4-15,2 1 1 0,-1-2 0 0,2 1-2 0,3 1-10 16,-2-2 17-16,4 1-17 0,0 2 21 0,1 1-21 16,1 2 14-16,3-1 2 0,0 2-3 15,1 3 2-15,4-3-2 0,-3 5 1 0,2-3-1 16,1 6-7-16,0-1 4 0,0 3-6 0,0 0-16 0,0 2-18 15,-2 5-19-15,1-2-28 0,-1 2-34 0,-1 2-32 16,-3 0-45-16,2 6-45 0,-13-3-34 0,21 3-65 16,-12 2-41-16,1 2-49 0,-4-2-5 0,-1 5-48 15,2 2-426-15,-5-2-484 0</inkml:trace>
  <inkml:trace contextRef="#ctx0" brushRef="#br4" timeOffset="30186.55">21652 15540 545 0,'-10'10'471'0,"0"-4"-37"16,3 0-27-16,0 1-9 0,7-7-40 0,-9 8-29 0,9-8-42 16,-11 7-15-16,11-7-34 0,0 0-33 15,-8 3-43-15,8-3-26 0,0 0-16 0,0 0-19 16,0 0-10-16,8-7-13 0,-8 7-9 0,11-6-25 0,-2 2 2 16,1 2-13-16,2-4-5 0,-1 6-10 15,3-4-7-15,1 2-29 0,1 1-51 0,2 1-60 16,1-3-101-16,-1 6-60 0,1-2-136 0,-1 1-97 0,0 2-476 15,1 2-597-15</inkml:trace>
  <inkml:trace contextRef="#ctx0" brushRef="#br4" timeOffset="30515.08">22165 15946 323 0,'0'0'614'15,"-10"-11"-161"-15,10 11 9 0,-6-7-32 0,6 7-28 16,-9-11-46-16,9 11-50 0,-11-7-63 0,11 7-32 16,-10-7-45-16,10 7-14 0,-14-2-17 0,14 2-22 15,-16 6-7-15,5-3 0 0,2 4-8 0,-3 2-6 16,1 0-2-16,1 4-7 0,-4 1-18 0,2 1 10 15,0-2-10-15,3 4-52 0,0 0 39 0,-1-3-48 0,2 6 33 16,0-3-3-16,3 1-12 0,1-1-5 0,-1-1-2 16,5 0-6-16,0 0-14 0,0 0-36 0,4-4-49 15,0 3-47-15,2-3-36 0,2 1-65 0,1-3-25 16,4 0-105-16,1-4-32 0,1-2-95 0,0 0-487 16,3-2-574-16</inkml:trace>
  <inkml:trace contextRef="#ctx0" brushRef="#br4" timeOffset="30900.43">22418 16065 323 0,'2'-10'560'0,"-2"10"-34"0,2-13-99 0,-2 13 6 15,-2-10-58-15,2 10-46 0,-7-6-53 16,7 6-28-16,-13 0-38 0,13 0-16 0,-15 4-35 16,5 1-22-16,0 0-17 0,-1 3-19 0,1 2-18 15,-4 1-16-15,5-1-7 0,-4 4-14 0,2-2-12 16,3 0-8-16,-1 1-5 0,3 1-5 0,-2-2-7 15,3-3-3-15,1 3-2 0,2-3-13 0,0 2-11 16,2-11-16-16,0 13-13 0,0-13-3 0,4 13-34 0,-4-13-9 16,12 2-46-16,-12-2 0 0,14-1-31 0,-6 0 12 15,2-5 24-15,-1-3056 16 0,2 6110 10 16,-2-3054 23-16,-1-1 14 0,4-4 33 0,-3 1-4 0,-1 0 18 16,2 1 35-16,-3-5 44 0,-1 7 4 0,-1-2 47 15,0-4 8-15,2 7 38 0,-7 6-2 0,6-14-4 16,-6 14 2-16,7-11-14 0,-7 11-23 15,5-7-25-15,-5 7 1 0,0 0-1 0,0 0-6 0,0 0-5 16,0 0-7-16,0 0-10 0,6 7-9 0,-6-7-5 16,4 9-10-16,-4-9-10 0,2 15-2 0,-2-15-5 15,5 14-1-15,-5-14-5 0,4 15-3 0,0-9-14 16,-2 3-45-16,-2-9-52 0,7 11-57 0,-7-11-39 16,10 10-80-16,-10-10-68 0,7 9-34 0,-7-9-82 15</inkml:trace>
  <inkml:trace contextRef="#ctx0" brushRef="#br4" timeOffset="31248.95">22624 16045 724 0,'0'0'581'0,"1"-9"-58"16,-1 9-69-16,0 0-63 0,3-7-84 0,-3 7-41 0,0 0-19 15,0 0-20-15,0 0-31 0,0 0-15 0,6 7-26 16,-6-7-25-16,5 12-23 0,-2-2-25 15,0-3-19-15,-1 2-11 0,-1 0-10 0,3 1-9 16,-3-2-3-16,3 1-8 0,-4 2-4 0,0-11-2 0,3 15-3 16,-3-15 4-16,1 19 8 0,-1-19 16 0,0 13 13 15,0-13 21-15,0 11 23 0,0-11 16 0,0 0-50 16,0 11 39-16,0-11-46 0,0 0 24 0,0 0-43 16,0 0 26-16,0 0-41 0,0 0 25 0,0 0-36 15,0-11 25-15,0 11-31 0,5-14 26 0,-2 7-34 16,2-3 29-16,-1 0-35 0,2 1 23 0,-1-3-24 15,2 2 29-15,1 2-4 0,0-6-5 0,0 5-15 16,0-1-39-16,-1 2-48 0,3-2-66 0,-3 2-72 16,-1 0-53-16,3 5-94 0,-2-3-17 0,3 2-153 0,-3-1-101 15,-7 5-338-15,15-4-580 0</inkml:trace>
  <inkml:trace contextRef="#ctx0" brushRef="#br4" timeOffset="31598.65">22900 16065 733 0,'0'0'662'16,"0"0"-73"-16,0 0-38 0,0 0-61 0,0 0-70 15,0 0-83-15,0 0-61 0,0 0-41 0,0 0-35 16,0 0-28-16,0 0-66 0,3 11 25 0,-3-11-66 16,2 17 29-16,-1-9-49 0,1 1 22 0,0 2-56 15,-2 0 39-15,3 1-50 0,-3-1 44 0,0-1-14 16,1 2-3-16,-1-3-4 0,0 2-2 0,0-1-5 15,-1-1 2-15,1-9 6 0,0 14 8 0,0-14 25 16,-3 12-25-16,3-12 50 0,0 10-2 0,0-10-28 16,0 0 21-16,0 0-32 0,0 0 13 0,0 0-28 15,0 0 19-15,-1-7-24 0,2-2 14 0,-1 9-6 0,7-16 14 16,-3 5-15-16,1 2 8 0,2-5-14 16,-2 3 4-16,3-2-20 0,-1-1 12 0,4 0-19 15,-1 3 13-15,-1-5-5 0,1 6-17 0,1-2-48 0,-2 3-43 16,3-2-68-16,-3 4-67 0,1-3-47 0,1 0-51 15,-2 4-10-15,1 3-63 0,-4-1-11 16,3 2-52-16,-9 2 4 0,16-4-42 0,-16 4-281 16,15-3-310-16</inkml:trace>
  <inkml:trace contextRef="#ctx0" brushRef="#br4" timeOffset="32099.98">23162 16029 644 0,'8'3'403'0,"-8"-3"-71"0,7 6-11 0,-7-6 19 0,3 10 19 16,-3-10-6-16,2 12-14 0,-2-12-14 0,0 15-29 15,0-15-27-15,0 15-39 0,0-15-32 0,0 17-45 16,0-7-28-16,2 1-28 0,0-4-17 0,2 3-16 15,0 0-13-15,0-3-8 0,5 2-7 0,-2-1-9 16,1-3-6-16,5 2-1 0,-2-3-3 0,0-2-5 16,2 1-5-16,0-2-3 0,0-2-11 0,4-2-8 15,-3 1 2-15,3-3 1 0,-3-1 2 0,2-1 4 16,-3-1 6-16,1-2-1 0,-2 3 6 0,-2 0 12 0,-2-3 40 16,-2 3 35-16,3-4 18 0,-2 1 4 15,-2 2 17-15,-2-2 15 0,2 2 13 0,-1 1 1 16,-3-2-4-16,3 2-6 0,-4 7-15 0,3-12-16 15,-3 12-24-15,2-11-20 0,-2 11-20 0,5-6-11 16,-5 6-10-16,0 0-7 0,0 0-4 0,0 0 0 16,-3 7-7-16,3-7-3 0,-2 16-1 0,0-6 2 0,1 5-6 15,-1 1 1-15,1 5-7 0,-3 0 2 0,3 3 0 16,-2 2-4-16,3 5-7 0,-2-1 4 16,-1 1-1-16,2 3 0 0,-2 0 0 0,3 0 2 0,-2-3-1 15,0 4-5-15,-1-4 8 0,0 3 1 0,2-2-2 16,-1-2-2-16,-3 1 3 0,3-3-4 0,-4-3 7 15,3 3 4-15,-2-5-5 0,-2-1-3 0,2 1 4 16,-2-1 0-16,0-3-4 0,-3-2 8 0,0-2-1 16,0 0 1-16,-4-3-5 0,4 0 6 0,-6-1-1 15,2-3 2-15,0-1 1 0,-2-2 2 0,1-1-2 16,-1-2 3-16,1-2-2 0,0 0-4 0,1-4 1 16,-3 0-2-16,3 1 1 0,-1-4-4 0,3-1 2 15,0 1-3-15,2-6-1 0,-1 4-7 0,1-5-12 16,2 5-22-16,3-3-30 0,-2 1-41 0,0-2-36 0,4 0-40 15,0-1-59-15,0-1-92 0,2 0-75 0,0 0-120 16,2-1-63-16,0 0-182 0,2-2-399 16,1-1-788-16</inkml:trace>
  <inkml:trace contextRef="#ctx0" brushRef="#br4" timeOffset="32601.8">24315 15435 498 0,'-11'-3'459'0,"1"2"-3"0,-4 1-53 16,3-1 23-16,-1 0-30 0,1-2-15 0,-1 2-23 16,2-1-12-16,10 2 2 0,-18-2-12 0,18 2-49 15,-14-1-43-15,14 1-42 0,-15-1-36 0,15 1-30 16,0 0-28-16,0 0-8 0,0 0-8 0,0 0-5 16,0 0-15-16,13-6-12 0,-2 2-12 0,3 2-11 15,2 2-9-15,1 0-2 0,3 0-6 0,0-3-3 16,-1 3-12-16,0 0-35 0,1 3-40 0,-4-3-67 15,-1 0-63-15,-1 0-53 0,1 2-65 0,-3 2-20 16,0-2-65-16,-2 2 2 0,-2 0-56 0,-2 2 24 16,-6-6-40-16,7 9-357 0,-7-9-368 0</inkml:trace>
  <inkml:trace contextRef="#ctx0" brushRef="#br4" timeOffset="32782.14">24324 15603 355 0,'-13'7'499'0,"4"2"-14"15,1-3-68-15,-1-1 25 0,1 0-26 0,8-5-4 16,-11 7-18-16,11-7-41 0,-11 6-17 15,11-6-32-15,-10 6-40 0,10-6-41 0,0 0-32 0,-8 5-26 16,8-5-11-16,0 0-15 0,0 0-15 0,9 6-23 16,-9-6-14-16,15 1-21 0,-15-1-9 0,24 2-14 15,-11-2-11-15,1 0-13 0,2 1-32 0,-1-1-43 16,0 2-63-16,2-2-79 0,-2 3-69 0,0-3-98 16,1 2-45-16,-2-2-137 0,1 1-129 0,-3 1-394 15,2 0-686-15</inkml:trace>
  <inkml:trace contextRef="#ctx0" brushRef="#br4" timeOffset="37579.9">11690 11350 290 0,'0'0'487'15,"0"0"-104"-15,0 0-50 0,0 0-61 0,0 0 34 16,0 0-75-16,0 0 15 0,0 0-33 0,-7-2-31 15,7 2-27-15,0 0-21 0,0 0-11 0,0 0-14 16,0 0-8-16,0 0 0 0,0 0-21 0,0 0-4 16,0 0-4-16,0 0 3 0,0 0 5 0,0 0 6 0,0 0 3 15,0 0 3-15,-8 2-42 0,8-2 51 0,0 0-39 16,0 0 53-16,0 0-44 0,0 0 41 0,0 0-50 16,0 0 46-16,0 0-52 0,0 0 49 0,0 0-53 15,0 0 23-15,0 0-27 0,0 0 40 0,0 0-52 16,0 0 2-16,0 0 8 0,0 0-7 0,0 0-3 15,0 0-4-15,0 0 0 0,0 0-1 0,0 0-8 16,0 0-7-16,0 0 0 0,-5 5-4 0,5-5-6 16,0 0 2-16,0 0 10 0,0 0-13 0,0 0 27 15,0 0-37-15,0 0 33 0,0 0-35 0,-1 8 31 16,1-8-34-16,0 0 5 0,1 10 33 0,-1-10-35 16,0 8 29-16,0-8-29 0,2 14 22 0,-2-14-23 15,0 11 28-15,0-11-26 0,3 13 25 0,-3-13-30 16,4 13 29-16,-4-13-29 0,4 10 32 0,-4-10-31 0,5 9 31 15,-5-9-28-15,8 7 28 0,-8-7-24 0,9 2 18 16,-9-2-23-16,10-1 25 0,-10 1-24 16,14-7 1-16,-6 3 6 0,1-2-3 0,2-4-1 0,-3 4 0 15,2-5 4-15,3 0-2 0,-2-2 1 0,2 1 12 16,1-4-15-16,0 1 0 0,3-5 2 0,-3 3 1 16,4 0 1-16,-2-1 4 0,1-1-5 0,1 1 1 15,-3 1 0-15,3 1 0 0,-3-3 1 0,2 5 1 16,0-3-2-16,-3 1 1 0,1 2 3 0,2-1-3 15,-2 1 0-15,-2 0-1 0,2 2 5 0,-1-2-5 16,0 2 0-16,-1-1 0 0,-1 5 1 0,-1-6 0 16,2 5-1-16,-4 1-2 0,0-2 4 0,0 4-1 15,-3 2-1-15,2-5 4 0,-2 4-3 0,-1 1 5 0,-5 4-6 16,9-10 2-16,-9 10 0 0,8-7 0 16,-8 7-4-16,9-6 2 0,-9 6-4 0,5-6-8 15,-5 6 11-15,0 0-13 0,7-8-19 0,-7 8-22 16,0 0-40-16,7-6 1 0,-7 6-107 0,0 0-9 15,0 0-99-15,0 0-17 0,0 0-94 0,0 0-82 16,0 0-122-16,-1 14-352 0,1-14-567 0</inkml:trace>
  <inkml:trace contextRef="#ctx0" brushRef="#br4" timeOffset="38873.2">11817 13087 507 0,'0'0'443'0,"0"0"-94"0,-10-7-52 0,10 7 12 0,0 0-13 16,-10-3-50-16,10 3-54 0,0 0-38 0,0 0-37 15,0 0-25-15,0 0-10 0,0 0-6 0,0 0-7 16,0 0-9-16,-3 8-3 0,3-8-4 0,3 12-1 15,-3-12 2-15,4 10 5 0,-4-10-4 0,4 13-3 16,-4-13 42-16,3 11-57 0,-3-11 7 0,7 11 6 16,-7-11-3-16,6 10 11 0,-6-10 6 0,13 6 11 15,-13-6 19-15,11 1-23 0,-11-1-6 0,19-5-8 16,-6-4-9-16,0 0-9 0,2-1-4 0,2-3-7 16,3-3-3-16,1-4 39 0,1-1-54 0,2-1 49 15,-1-1-54-15,0-1 43 0,1 3-56 0,-2-1 48 16,0-1-49-16,-2 2 43 0,-2 4-50 0,-1 1 44 15,-1 1-48-15,-4 1 47 0,-1 4-49 0,1 0 45 16,-5 1-50-16,4 1 37 0,-5 1-70 0,0 0 24 0,-6 7-36 16,11-6-40-16,-11 6-61 0,0 0-71 15,11 2-72-15,-11-2-64 0,0 14-62 0,0-2-502 16,-1 1-524-16</inkml:trace>
  <inkml:trace contextRef="#ctx0" brushRef="#br4" timeOffset="39448.12">11625 14068 196 0,'-7'-7'394'0,"7"7"-94"15,-6-6-22-15,6 6-18 0,-7-10-38 0,7 10 12 0,-5-9-55 16,5 9 17-16,0 0-71 0,-8-7-11 0,8 7-19 16,0 0-9-16,-5-4-11 0,5 4 1 0,0 0 68 15,0 0-44-15,0 0 55 0,-5 5-52 0,5-5-1 16,0 0-8-16,3 8-4 0,-3-8-10 0,1 11-4 16,-1-11-2-16,2 7-10 0,-2-7 2 0,4 6 2 15,-4-6-1-15,10 7-3 0,-10-7-1 0,8 4 1 16,-8-4-5-16,18-4-5 0,-10 1-6 0,5-4 0 15,2 0 1-15,2-7 4 0,0-2 4 0,5-2-1 16,1-5 0-16,0-3 37 0,5-3-62 0,-1 0 42 16,1-2-57-16,-2 0 43 0,-3 6-59 0,-3 1 45 15,2 2-53-15,-5 4 48 0,-1-2-54 0,-2 4 48 16,-1 3-50-16,-3 1 45 0,0 2-53 0,-1 2 49 16,-2-1-50-16,-1 3 42 0,2-1-57 0,-8 7 45 15,10-10-68-15,-10 10 10 0,0 0-96 0,13-1-6 16,-13 1-54-16,2 10-62 0,-2-10-66 0,4 12-22 15,-6-1-44-15,2 2-57 0,-3 2-381 0,2 3-382 0</inkml:trace>
  <inkml:trace contextRef="#ctx0" brushRef="#br4" timeOffset="39923.71">11665 14956 411 0,'0'0'426'0,"-9"9"-107"0,9-9-37 0,-7 11-37 16,3-3 37-16,0 1-76 0,-1-1-22 0,2 1-34 0,-1 3-16 16,0-2-32-16,1 3-15 0,-1 0 44 0,3-2-55 15,-1 1 43-15,1-3-61 0,-1 1 40 0,2-10-59 16,0 16 46-16,0-16-56 0,2 13 60 16,-2-13-42-16,4 6 51 0,-4-6-37 0,0 0 41 0,18-3-68 15,-9-4-4-15,1-4 44 0,3-2-52 0,1-5 45 16,0-4-57-16,6-3 44 0,1-1-51 0,-1-3 58 15,6-4-46-15,-4 2 48 0,2-1-6 0,-4 6-9 16,1-2-12-16,-1 2-7 0,0 2-3 0,0 1-7 16,-4 1-4-16,0 6-3 0,0 0 0 0,-6 3-8 15,4 1-1-15,-6 2 0 0,0 1 1 0,3 1-2 16,-4 2-3-16,-1 2 0 0,1-2-3 0,-7 6-12 16,11-7-22-16,-11 7-34 0,10-3-53 0,-10 3-56 15,9-2-68-15,-9 2-71 0,0 0-71 0,14-2-115 16,-14 2-333-16,0 0-380 0</inkml:trace>
  <inkml:trace contextRef="#ctx0" brushRef="#br4" timeOffset="42109">25240 15445 590 0,'0'0'488'0,"-7"-13"-109"15,7 13 16-15,-3-7-31 0,3 7-37 0,-4-10-49 16,4 10-5-16,-3-8-28 0,3 8-3 15,-5-8-28-15,5 8-22 0,0 0-40 0,-4-8-24 0,4 8-33 16,0 0-22-16,0 0-18 0,0 0 12 0,0 0 23 16,0 0-14-16,4 10 9 0,-1-4-16 0,1 3 10 15,0 4-24-15,0-4 9 0,3 5-33 0,1 0 17 16,-2 1-22-16,2 1 9 0,0-2-20 0,0 3 11 16,-1-3-19-16,1 2 14 0,-2 1-27 0,4-2 23 15,-4-2-16-15,2 3 12 0,-4-4-15 0,4 1 16 16,-3-2-20-16,0 0 4 0,-1 0-18 0,1-1-6 15,-3 2-29-15,2-4-24 0,0 2-36 0,-4-10-45 16,5 15-29-16,-4-7-33 0,-1-8-33 0,4 12-26 16,-4-12-80-16,3 10 7 0,-3-10-57 0,0 10-465 15,0-10-432-15</inkml:trace>
  <inkml:trace contextRef="#ctx0" brushRef="#br4" timeOffset="42426.13">25490 15399 211 0,'0'0'566'0,"2"-14"-68"16,-2 14-112-16,0-11-11 0,0 11-81 0,0-10-44 15,0 10-70-15,0 0-26 0,-5-5-27 0,5 5 7 16,-10 6-34-16,3-1 8 0,1 4-10 0,-3-2 9 15,-1 6-4-15,-1 1-8 0,-3 3-3 0,0-1-5 16,1 3-9-16,-3-1-3 0,4 0-7 0,-4 1-14 16,2 1 1-16,-2-1-19 0,2 1 1 0,-1-2-18 15,2 0 8-15,-3-1-14 0,1-1 2 0,1 2-8 16,5-3 3-16,-5-3-16 0,4 2-12 0,1-4-45 16,1 1-32-16,-2-4-54 0,5 0-21 0,-1 1-44 15,1-2-108-15,5-6-27 0,-7 8-72 0,7-8-415 0,0 0-379 16</inkml:trace>
  <inkml:trace contextRef="#ctx0" brushRef="#br4" timeOffset="42743.02">25333 15245 436 0,'-7'-7'463'0,"7"7"-13"0,-9-9-97 16,9 9-22-16,-9-10-34 0,9 10-38 0,-9-9-63 15,9 9-9-15,-6-6-58 0,6 6-1 0,0 0-45 16,-7-7 7-16,7 7-37 0,0 0 16 0,0 0-32 16,5-10 16-16,-5 10-28 0,13-1-14 0,-13 1 17 15,15-2-13-15,-2-1 1 0,-1 3-5 0,2-1-3 16,1 1-1-16,-1-1 2 0,3 1-7 0,-1 0-3 15,2 0 7-15,-1 0 16 0,-1 0-28 0,1 1 18 16,-3-1-29-16,1 0 5 0,-2 1-50 0,0-1 0 16,0 3-84-16,0-3-41 0,-2 1-24 0,1 0-82 15,-2 0-50-15,-10-1-433 0,21 4-293 0</inkml:trace>
  <inkml:trace contextRef="#ctx0" brushRef="#br0" timeOffset="56058.74">25898 15356 482 0,'0'0'411'0,"-9"-4"10"16,9 4-88-16,0 0 21 0,-11-6-64 0,11 6-23 16,0 0-52-16,-8-4 0 0,8 4-34 0,0 0 14 15,0 0-24-15,-10-1 6 0,10 1-14 0,0 0-7 16,0 0-14-16,0 0-28 0,0 0 9 0,-13 0-15 0,13 0-4 16,0 0 4-16,0 0 7 0,0 0 18 0,-1 11 5 15,1-11-14-15,4 13-13 0,-2-4-1 16,3-2-5-16,2 5-8 0,-2-1-11 0,3 1-9 0,1 2-14 15,-1 0-10-15,0 0 0 0,5-1-7 0,-2 1-6 16,2 1-7-16,-3-1-7 0,3 1-2 0,-4-2-5 16,4 1-5-16,-3-2 1 0,2 0-4 0,-2-1-1 15,-1 1-14-15,-1-2 9 0,-1 1 5 0,0-4-4 16,-1 0-2-16,0 3 0 0,-2-4-7 0,1-1 0 16,0 1-17-16,-5-6-34 0,7 10-31 0,-7-10-53 15,5 8-71-15,-5-8-69 0,0 0-49 0,6 2-43 16,-6-2-41-16,0 0-96 0,0 0-63 0,4-6-454 15,-4 6-634-15</inkml:trace>
  <inkml:trace contextRef="#ctx0" brushRef="#br0" timeOffset="56412.7">26210 15380 108 0,'4'-10'587'0,"-3"1"-169"0,2 0 4 16,-1 2-76-16,3-3 6 0,-2 4-76 15,-3 6-13-15,4-15-50 0,-4 15-2 0,4-10-33 0,-4 10-1 16,5-13-26-16,-5 13-7 0,3-7-31 0,-3 7-14 16,0 0-13-16,3-8 11 0,-3 8 8 0,0 0 2 15,0 0-1-15,0 0-5 0,0 0-2 0,-1 15 1 16,1-15-9-16,-4 16 4 0,0-3-17 0,2 2 8 16,-2 2-13-16,-1 2-5 0,-4 3-3 0,5 4-9 15,-5 0-1-15,-1 1-8 0,-1 6-8 0,0-3-5 16,-2 4-8-16,3 0-2 0,-3-5-10 0,2 4 6 15,1 1-6-15,-1-7 3 0,1-1-7 0,1 2 1 16,0-5-9-16,0 4 7 0,0-3-3 0,4-4-37 16,-4-3 42-16,4 2-37 0,-2 0 40 0,1-3-39 15,2-3 32-15,1 1-43 0,-1-2 25 0,1-1-75 16,-1-3 11-16,1 2-37 0,0-3-43 0,3-7-34 16,-2 12-47-16,2-12-50 0,-2 10-66 0,2-10-65 0,0 0-33 15,0 0-111-15,0 0-314 0,0 0-432 16</inkml:trace>
  <inkml:trace contextRef="#ctx0" brushRef="#br0" timeOffset="57073.3">26498 15403 124 0,'0'0'702'0,"-3"-10"-194"0,3 10-24 0,-2-7-42 16,2 7-25-16,0 0-58 0,-4-7-36 0,4 7-53 16,0 0-36-16,0 0-33 0,-3-10-21 0,3 10-16 15,0 0-37-15,0 0-6 0,0 0-18 0,0-10-17 16,0 10-16-16,0 0-11 0,7-4-11 0,-7 4-8 15,10-7-4-15,-10 7-10 0,14-6-4 0,-5 4-2 16,2-3-5-16,-2 2-4 0,2 0 1 0,1 0-5 0,-2 1-1 16,3-2 1-16,-1 1-13 0,-1 2 7 0,3-2-7 15,-4 1 13-15,2 1-13 0,-1-2 9 16,-11 3-10-16,20 0 14 0,-20 0-24 0,18 0 18 16,-18 0-11-16,15 0 10 0,-15 0-14 0,11 4 14 0,-11-4-7 15,9 6 9-15,-9-6-8 0,4 9 12 0,-4-9-11 16,0 12 9-16,-2-4-12 0,-3 2 17 0,2-1-11 15,-4 3 8-15,0 1-9 0,-3 1 7 0,-2 1-6 16,-3 1 15-16,3 1-24 0,-3-1 21 0,0 0-17 16,-3 1 17-16,1-1-14 0,3-1 12 0,-2 1-16 15,3-5 17-15,0 1-8 0,1-2 19 0,1 2-11 16,2-2 15-16,1-4-13 0,-2 1 17 0,4 1-31 16,0-2 28-16,6-6-19 0,-10 8 16 0,10-8-4 15,-10 10 3-15,10-10-5 0,0 0-6 0,-2 10 1 16,2-10-19-16,0 0 19 0,12 2-20 0,-12-2 22 15,13 0-27-15,-13 0 25 0,19-1-20 0,-10 0 19 16,3 1-18-16,-1-3 17 0,3 2-18 0,-1-1 13 16,-1-2-16-16,2 4 21 0,0-4-21 0,-1 0 21 0,0 2-22 15,-1-1 23-15,3 0-41 0,-2 1 45 0,-3-2-21 16,2 2 18-16,-2-2-20 0,-1 3 22 0,-9 1-25 16,18-5 13-16,-18 5-21 0,13-4 3 0,-13 4-27 15,12-3-12-15,-12 3-23 0,11 0-31 0,-11 0-26 16,0 0-35-16,11-4-38 0,-11 4-32 0,0 0-61 15,0 0-95-15,12-3-74 0,-12 3-509 0,0 0-572 16</inkml:trace>
  <inkml:trace contextRef="#ctx0" brushRef="#br0" timeOffset="57514.75">27156 15438 541 0,'0'0'498'0,"0"0"-107"0,0 0 3 0,0 0-37 0,0 0-58 15,-10-6-18-15,10 6-48 0,0 0-2 16,0 0-31-16,0 0-1 0,0 0-27 0,0 0-11 16,0 0-22-16,0 0-8 0,0 0-13 0,0 0-15 0,0 0 10 15,0 0-8-15,0 0 6 0,0 0-17 0,10-1 2 16,-10 1-8-16,13-2-27 0,-13 2 15 0,16-3-8 16,-16 3-6-16,22-3-9 0,-9 1 5 0,-2 0-8 15,3-1 0-15,-2 2-10 0,3-1 2 0,-1-2-1 16,-2 2-5-16,1 2-7 0,0-3 0 0,0 2-17 15,-4-1 5-15,3 0-3 0,-12 2-2 0,20-2-1 16,-20 2-2-16,12-4-6 0,-12 4-13 0,12 0-10 16,-12 0-38-16,10-2-49 0,-10 2-29 0,0 0-40 15,15-1-47-15,-15 1-22 0,0 0-26 0,0 0-27 16,11-3-52-16,-11 3-45 0,0 0-45 0,0 0-66 16,0 0-313-16,0 0-354 0</inkml:trace>
  <inkml:trace contextRef="#ctx0" brushRef="#br0" timeOffset="57906.62">27207 15316 15 0,'-8'-9'465'0,"8"9"-102"0,-5-7-70 16,5 7 23-16,-4-10-71 0,4 10 19 0,-5-6-73 16,5 6-12-16,0 0 12 0,-6-4-50 0,6 4-6 15,0 0-27-15,0 0 8 0,-6-8-49 0,6 8 19 16,0 0-6-16,0 0 17 0,-4 8-6 0,4-8 21 16,-2 11-20-16,2-11 11 0,-1 19-17 0,0-6 6 15,1-1-24-15,0 5 7 0,0-4-23 0,1 3 6 16,0 2-15-16,-1-2 9 0,0 1-11 0,2 3 3 15,0-6-11-15,-2 3 7 0,2-1-8 0,0-2 2 0,-1 2-10 16,2-3 3-16,-2 1-9 0,2-1 1 16,-2-2-10-16,0 0 9 0,-1-1-11 0,3-2 1 15,-2-1-2-15,-1-7 1 0,1 16-18 0,-1-16-25 16,3 12-47-16,-3-12-28 0,1 11-50 0,-1-11-47 0,3 7-53 16,-3-7-78-16,0 0-83 0,5 7-121 15,-5-7-239-15,0 0-303 0</inkml:trace>
  <inkml:trace contextRef="#ctx0" brushRef="#br0" timeOffset="58607.87">27950 15307 233 0,'0'0'524'0,"0"0"-72"0,-7-7-87 16,7 7 14-16,0 0-29 0,0 0-56 0,-4-9-49 15,4 9-2-15,0 0-44 0,0 0-1 0,-5-6-30 16,5 6-13-16,0 0-34 0,0 0-10 0,0 0-21 15,0 0 6-15,0 0 7 0,0 0 3 0,9 5-1 16,-9-5-2-16,10 7 7 0,-3 3-13 0,0-4 27 16,1 4-25-16,1-3 11 0,1 4-35 0,-1 0 19 0,5 1-43 15,-5 1 21-15,1 1-37 0,4-1 25 16,0-1-38-16,-1 1 25 0,-3-2-43 0,3 3 30 0,0-3-30 16,-1-1 30-16,0-1-37 0,-1 2 30 0,-1-1-41 15,0-4 40-15,0 2-38 0,-3 1 33 0,0-5-36 16,1 4 34-16,0-2-45 0,-2 0 16 0,-2-2-55 15,-4-4-15-15,14 9-43 0,-14-9-30 0,8 6-29 16,-8-6-41-16,7 8-28 0,-7-8-20 0,8 5-41 16,-8-5-64-16,0 0-29 0,7 6-126 0,-7-6-336 15,0 0-418-15</inkml:trace>
  <inkml:trace contextRef="#ctx0" brushRef="#br0" timeOffset="58941.78">28279 15290 35 0,'0'0'604'16,"-2"-10"-160"-16,2 10-14 0,-2-12-87 0,2 12-7 16,-3-8-57-16,3 8-68 0,0 0-58 15,-2-10-7-15,2 10-18 0,0 0-1 0,0 0 0 0,0 0-2 16,-11 5 1-16,11-5-5 0,-12 13-3 0,5-5-5 15,-1 0-7-15,-2 5-12 0,-1-3 6 0,2 6-10 16,-3-4-13-16,0 1-3 0,1 3-10 0,-2-1-7 16,-1-1-7-16,0 3-6 0,1-1-10 0,-2 0 0 15,3-3-10-15,1 1-4 0,0 0-4 0,-2-2-5 16,2 0-1-16,1 1-3 0,0-1-23 0,-2-2 0 16,5 0-21-16,-1-3-32 0,0 3-33 0,1-2-35 15,0-1-33-15,1-1-40 0,6-6-38 0,-9 10-75 16,9-10-77-16,-7 7-75 0,7-7-369 0,0 0-386 15</inkml:trace>
  <inkml:trace contextRef="#ctx0" brushRef="#br0" timeOffset="59348.4">28587 15216 344 0,'-2'-7'465'0,"2"7"-54"0,0 0-88 16,-3-9 28-16,3 9-73 0,0 0-6 0,0 0-72 15,-1-10-11-15,1 10-49 0,0 0 23 0,0 0-8 16,0 0 16-16,0 0-23 0,0 0 3 0,7 7-25 16,-7-7 3-16,9 10-13 0,-4-3 4 0,1 0-10 15,0 2-13-15,2-1-10 0,2 2-10 0,-2 1-3 16,1-1-13-16,2 2-6 0,-1-2-16 0,1 3 4 16,1-4-10-16,-2 2 0 0,-1-1-15 0,3 1 10 15,-3-4-17-15,0 2-1 0,-1 0-4 0,2 0 7 16,-3-3-12-16,-1 2 2 0,0-2-27 0,3 2-27 15,-3-5-26-15,-1 3-37 0,-5-6-39 0,9 9-39 16,-9-9-44-16,9 7-42 0,-9-7-53 0,4 6-70 0,-4-6-48 16,9 2-416-16,-9-2-414 0</inkml:trace>
  <inkml:trace contextRef="#ctx0" brushRef="#br0" timeOffset="59659.52">28935 15168 260 0,'2'-10'533'0,"-2"10"-25"0,3-13-84 0,-3 13 10 0,2-13-62 15,-2 13-30-15,2-12-61 0,-2 12-36 0,2-9-57 16,-2 9-32-16,0 0-34 0,0 0 21 0,0 0-10 16,0 0-10-16,0 0-3 0,2 8-23 0,-4 2-2 15,0 1-10-15,0 1-5 0,-3 6-16 0,0-1 2 16,-1 9-20-16,-1-4 1 0,1 3-18 0,-2 2 8 15,0 2-10-15,0-3 10 0,-1 3-14 0,2 1 18 16,-2-2-13-16,1-2 13 0,0 2-20 0,0-4 14 0,-1 1-24 16,3 1 20-16,-2-5-35 0,4 0 29 15,-4-2-23-15,2-2 15 0,1 2-19 0,1-5-1 16,1 0-54-16,-1-2-48 0,0 0-57 0,0-2-68 16,2-1-58-16,0-1-68 0,2-8-141 0,-2 11-97 15,2-11-367-15,-2 7-548 0</inkml:trace>
  <inkml:trace contextRef="#ctx0" brushRef="#br0" timeOffset="59986.22">28655 14920 242 0,'0'0'489'0,"-6"-6"-109"0,6 6-65 0,-4-7-41 0,4 7-40 16,0 0-33-16,0 0-34 0,4-4-33 0,-4 4-23 16,10-3-17-16,-10 3-12 0,13-3-9 0,-13 3-12 15,20-4-12-15,-9 2-7 0,1 1-5 0,2-2-12 16,0 1-6-16,1 0 1 0,0 0-5 0,2 0-3 15,0 0-5-15,1 0 6 0,0 0-12 0,-4 0-6 16,4 2-13-16,-4-2-21 0,1 1-31 0,-1-1-40 0,-1 2-41 16,1 0-13-16,-2 0-115 0,0 0-89 0,-12 0-225 15,19 0-106-15</inkml:trace>
  <inkml:trace contextRef="#ctx0" brushRef="#br0" timeOffset="60630.47">29190 15181 202 0,'0'0'648'0,"0"0"-129"0,0 0-62 15,-6 5-27-15,6-5-46 0,0 0-47 0,0 0-33 16,0 0-39-16,11 1-28 0,-11-1-28 0,18-1-16 15,-18 1-9-15,22-1-33 0,-9 1-24 0,1-1-12 16,1 1-6-16,-1 0-24 0,3 0 2 0,-1 0-32 16,-1 0 9-16,-2 1-23 0,2 0 10 0,-1 0-24 0,0 2 11 15,-3 0-22-15,2-3 18 0,0 4-34 16,-4-1 25-16,1 1-22 0,-1-1 19 0,-1 0-24 16,-8-3 21-16,13 9-25 0,-13-9 15 0,11 10-13 15,-11-10 17-15,6 9-16 0,-6-9 20 0,3 14-25 0,-3-14 23 16,-3 16-19-16,1-7 22 0,-2 1-24 0,-5 0 22 15,1 3-22-15,-1 0 24 0,-5-1-31 0,2 1 31 16,-3 1-25-16,-2 1 25 0,-3-1-28 0,2 2 25 16,0-4-29-16,1 0 21 0,-2 1-14 0,1-2 24 15,4-1-26-15,0 0 24 0,1-2-24 0,1-1 23 16,2 0-28-16,1-3 33 0,0 2-28 0,0-2 30 16,4 1-23-16,5-5 32 0,-10 8-31 0,10-8 26 15,-8 6-28-15,8-6 27 0,-7 4-24 0,7-4 22 16,0 0-38-16,0 0 28 0,3 7-20 0,-3-7 26 15,0 0-30-15,13 4 26 0,-13-4-31 0,14 0 23 16,-14 0-35-16,18 1 27 0,-18-1-31 0,25 0 15 16,-11 0-31-16,1 0 1 0,-1 0 2 0,1 0-5 15,1 0 13-15,-1-1 7 0,0 1 6 0,2-3 2 16,-2 3 6-16,0-1 8 0,-2 0-2 0,4-1 4 16,-2 0 6-16,-2 1 7 0,0 0 7 0,-4-1-10 15,-9 2 29-15,18 0 33 0,-18 0-24 0,15-3 22 0,-15 3-28 16,13 0 19-16,-13 0-39 0,9-1 23 15,-9 1-30-15,0 0 20 0,11-2-33 0,-11 2 24 16,0 0-36-16,0 0 13 0,13-2-48 0,-13 2 7 16,0 0-39-16,0 0-27 0,0 0-36 0,0 0-40 0,8 5-46 15,-8-5-43-15,0 0-31 0,0 0-56 0,0 0-46 16,0 0-103-16,0 0-392 0,0 0-470 0</inkml:trace>
  <inkml:trace contextRef="#ctx0" brushRef="#br0" timeOffset="61127.61">30098 15352 270 0,'0'0'518'0,"0"0"-68"0,-12-4-55 0,12 4-24 16,0 0-22-16,-14-2-40 0,14 2-15 0,0 0-16 16,-10-1-12-16,10 1-17 0,0 0-18 0,0 0-23 15,-11-3-25-15,11 3-29 0,0 0-19 0,0 0 15 16,0 0-35-16,0 0-2 0,0 0-36 0,0 0 8 16,0 0-28-16,7-7 13 0,-7 7-22 0,17-3 16 15,-7 1-35-15,2 1 19 0,0-2-41 0,0 1 28 16,3-2-31-16,-3 3 23 0,0-1-28 0,4 1 22 15,-3 1-29-15,2-3 23 0,-2 3-35 0,2-2 20 16,-4 2-45-16,2-1-8 0,0 1-40 0,-13 0-28 16,19-3-31-16,-19 3-33 0,18 0-36 0,-18 0-24 15,13 0-42-15,-13 0-33 0,14 0-18 0,-14 0-86 16,0 0-27-16,10 0-388 0,-10 0-382 0</inkml:trace>
  <inkml:trace contextRef="#ctx0" brushRef="#br0" timeOffset="61392.98">30163 15181 537 0,'-6'-6'483'0,"-1"1"-60"0,7 5-42 0,-8-11-33 16,8 11-46-16,-5-7-49 0,5 7-31 0,-5-7-41 16,5 7-34-16,0 0-13 0,0 0 15 0,0 0 9 15,-10 3-1-15,10-3-12 0,0 17-11 0,0-7-12 16,0 0-15-16,0 5-19 0,3 0-10 0,-3 1-12 15,1 1-17-15,0 3-1 0,0-3-12 0,1 3-7 16,-1-2-10-16,0-1 1 0,-1 1-8 0,4-1-7 16,-3 1-5-16,-1-4-48 0,2 2-67 0,-2-3-48 15,1 3-83-15,1-7-41 0,-2 2-47 0,2 0-110 16,0-4-63-16,2 2-341 0,-4-9-392 0</inkml:trace>
  <inkml:trace contextRef="#ctx0" brushRef="#br0" timeOffset="61784.29">30741 15229 134 0,'-2'-13'496'16,"2"13"-85"-16,-2-9-34 0,2 9-41 0,0 0-24 16,-3-10-31-16,3 10-38 0,0 0-28 0,0-10-18 15,0 10-10-15,0 0-16 0,0 0-13 0,3-7-5 16,-3 7-5-16,0 0-1 0,0 0-5 0,13 0-8 16,-13 0-1-16,14 5-14 0,-4-3-7 0,-1 4-14 15,2 1-5-15,1 2-14 0,2 1-13 0,1 0-4 16,1 1-9-16,0 3-6 0,3 0-3 0,-2 1-11 15,1-1-3-15,0 0-7 0,-2 1 4 0,3 0-7 16,-3 0-3-16,0-1-2 0,0 1-8 0,-2-3-2 16,-1 0 4-16,-2 0-2 0,3-1-4 0,-5-1 0 15,1 0-2-15,-2-3-6 0,0-1-15 0,-2 0-34 16,-6-6-13-16,13 10-67 0,-13-10-25 0,9 9-64 16,-9-9-37-16,6 7-54 0,-6-7-89 0,0 0-28 15,0 0-94-15,7 4-342 0,-7-4-418 0</inkml:trace>
  <inkml:trace contextRef="#ctx0" brushRef="#br0" timeOffset="62127.21">31155 15229 297 0,'2'-14'517'0,"1"3"-86"15,-2 0-62-15,4-1-39 0,-4 5-32 0,3-5-63 16,0 2-14-16,-3 0-30 0,3 3-19 0,-1 1-15 15,-3 6 3-15,4-13-29 0,-4 13 2 0,3-11-35 16,-3 11 9-16,4-10-30 0,-4 10 2 0,4-10-30 16,-4 10 2-16,0 0-27 0,0 0 13 0,0 0-12 15,0 0 27-15,-7-4 6 0,7 4 5 0,-11 9 9 16,5-2 1-16,-3 3-1 0,-3 0-4 0,1 2-3 16,-1 1 0-16,-3 3-9 0,1 1-3 0,-4 1-8 15,5-4-1-15,-4 5-11 0,2 1-8 0,0 0 2 16,0-2-8-16,-1 2-2 0,0 0-5 0,3-3 1 0,2 0-2 15,1-4-9-15,-1 2-3 0,2 0 7 16,1-1-5-16,1-3-19 0,-2-1-29 0,3-1-59 0,2 1-25 16,-2-4-58-16,3 2-33 0,-1-1-52 0,4-7-50 15,-8 9-46-15,8-9-100 0,0 10-467 0,0-10-514 16</inkml:trace>
  <inkml:trace contextRef="#ctx0" brushRef="#br0" timeOffset="62446.52">31419 15307 508 0,'0'0'535'0,"0"-14"-59"15,0 14-37-15,3-12-18 0,-3 12-73 0,1-10-33 16,-1 10-46-16,0-10-41 0,0 10-24 0,0 0-29 15,4-7-21-15,-4 7-11 0,0 0 0 0,0 0-13 16,11 1-14-16,-11-1-17 0,9 6-11 0,-5 1-8 16,1 1-4-16,4 0-3 0,-1 3-11 0,-4-1-9 15,5 2-12-15,2 1-5 0,-4 2-8 0,0-2-19 0,2 0 10 16,1 0-18-16,-3 0 15 0,2 0-17 0,-2-2 10 16,0 0-15-16,-1-1 8 0,2 0-39 0,-4-2-16 15,3 1-61-15,-3-1-24 0,1-2-56 0,-5-6-26 16,7 12-44-16,-7-12-21 0,6 10-9 0,-6-10-37 15,5 6-51-15,-5-6-45 0,8 5-380 0,-8-5-335 16</inkml:trace>
  <inkml:trace contextRef="#ctx0" brushRef="#br0" timeOffset="62761.86">31714 15338 519 0,'2'-10'465'0,"2"-1"-56"0,-3 1-50 16,0 3 7-16,-1 7-43 0,5-15-27 0,-5 15-38 15,3-13-5-15,-3 13-46 0,1-11-3 0,-1 11-52 16,4-7-9-16,-4 7-46 0,0 0-9 0,2-10-32 16,-2 10 11-16,0 0-27 0,0 0 24 0,0 0-28 15,-6 11 28-15,2-4-17 0,2 5 19 0,-2 1-29 16,-1 7 13-16,1-1-18 0,-1 0 22 0,-4 6-29 0,5 2 19 16,-2 1-28-16,0 1 19 0,-4 0-22 0,4-2 13 15,-2 3-21-15,0-1 18 0,0-1-24 16,1 4 24-16,-2-6-26 0,0 2 22 0,0-1-26 0,2-1 22 15,-3 0 0-15,3-2-4 0,-2 0-3 0,1-3-1 16,2 0 0-16,0-3-5 0,-1-3-15 0,3 3-26 16,-3-5-30-16,4 0-33 0,-1-1-45 0,-1-1-43 15,3-1-52-15,-1-1-40 0,1-1-64 0,-1 3-38 16,3-11-174-16,0 10-282 0,0-10-382 0</inkml:trace>
  <inkml:trace contextRef="#ctx0" brushRef="#br0" timeOffset="63397.18">31977 15419 535 0,'-2'-12'552'0,"1"4"-47"15,-2 0-24-15,2-2-10 0,1 10-74 0,-3-12-30 16,3 12-73-16,-1-13-24 0,1 13-45 0,0-14-16 16,0 14-60-16,4-10-14 0,-4 10-39 0,8-12 0 15,-1 8-32-15,1-2 4 0,1 1-30 0,0 0 7 16,2 0-21-16,2 1 11 0,1 0-21 0,-1 1 11 16,1 2-22-16,2-1-4 0,-1 1 4 0,-1-2 14 15,0 2-20-15,0 1 11 0,-1 0-10 0,1 0 16 16,-3 1-23-16,2 2 16 0,-3-2-20 0,-1 1 16 0,0 0-17 15,0 4 17-15,-2 0-20 0,-2 2 14 16,-1-2-9-16,-2 3 18 0,1 0-17 0,-3 2 20 16,0-3-21-16,-3 5 22 0,-1 1-25 0,0-3 23 0,-3 4-23 15,-3-1 19-15,-1 1-10 0,0-1 17 0,-4 1-19 16,0 1 16-16,-1-4-16 0,0 5 20 16,-1-5-20-16,2 0 18 0,-1-4-24 0,4 2 21 0,2 0-14 15,-4-2 20-15,4-1-21 0,0 1 20 0,2-3-18 16,0 1 15-16,1-3-19 0,7-3 19 0,-13 10-19 15,13-10 18-15,-10 6-20 0,10-6 19 0,-8 7-21 16,8-7 18-16,-8 5-20 0,8-5 23 0,0 0-21 0,-3 10 19 16,3-10-20-16,0 0 15 0,3 7-33 15,-3-7 14-15,10 7-31 0,-10-7-8 0,12 7 2 16,-4-5 0-16,2 2 5 0,0-3 1 0,-2 2-1 0,6 0 3 16,-1 0 4-16,-1-2 3 0,1 4 4 0,-1-4 9 15,2 1 1-15,-1 0 10 0,-2 0-1 0,3 0 6 16,-2-2 0-16,0 1 8 0,0-1-3 0,-2 1 1 15,-10-1 3-15,21 0 2 0,-21 0 3 0,17 2-4 16,-17-2 12-16,15 0 3 0,-15 0 2 0,12-2 3 16,-12 2-9-16,12 0 4 0,-12 0-6 0,0 0-3 15,16-1-17-15,-16 1-42 0,0 0-37 0,13-1-48 0,-13 1-51 16,0 0-20-16,12-4-31 0,-12 4-59 0,0 0-64 16,12-4-88-16,-12 4-287 0,7-7-245 15</inkml:trace>
  <inkml:trace contextRef="#ctx0" brushRef="#br0" timeOffset="63798.91">32112 15097 215 0,'-9'-10'510'0,"9"10"-111"0,-6-6-37 0,6 6-47 0,-7-7-43 16,7 7-21-16,0 0-49 0,-5-6-12 0,5 6-26 15,0 0-4-15,-5-8-16 0,5 8-4 0,0 0-20 16,0 0-4-16,0 0-23 0,-4-6 5 0,4 6-22 16,0 0-1-16,0 0-30 0,0 0 10 0,8-8-32 15,-8 8 16-15,11-1-28 0,-11 1 16 0,18-3-17 0,-6 3 10 16,2 0-19-16,-1 0 16 0,7-4-19 0,-1 4 12 15,0 0-18-15,1-2 21 0,1 2-25 0,1 2 23 16,0-2-19-16,-2 0 16 0,2 0-17 0,-2 4 17 16,1-4-19-16,-1 0 4 0,1 2-4 0,-5-2 7 15,1 1-5-15,-3-1 6 0,0 1 1 0,-4-1-6 16,-10 0-9-16,22 2-17 0,-22-2-11 0,15 0-19 16,-15 0-26-16,13 0-31 0,-13 0-22 0,13 2-26 15,-13-2-30-15,0 0-35 0,10 4-29 0,-10-4-28 16,0 0-43-16,6 6-330 0,-6-6-173 0</inkml:trace>
  <inkml:trace contextRef="#ctx0" brushRef="#br0" timeOffset="64163.37">32807 15432 231 0,'-9'-3'543'0,"9"3"-79"0,-9-4-60 15,9 4-23-15,0 0-16 0,-9-5-53 0,9 5-28 16,0 0-28-16,0 0-37 0,-6-5-9 0,6 5-22 16,0 0-18-16,0 0-30 0,0 0-27 0,0 0-26 15,3-6-16-15,-3 6-14 0,12-2-11 0,-12 2-12 16,16 0-2-16,-4 0-10 0,0 0-6 0,1 0-1 15,3 0-4-15,-2 0-2 0,2 0-2 0,2 0 0 16,-2 2-4-16,5-1 0 0,-5-1-2 0,1 0 2 0,-2 3-4 16,1-3 1-16,-2 0 1 0,0 0-3 0,-2 0-2 15,1 1-14-15,-13-1-12 0,24 0-13 0,-24 0-19 16,17 0-26-16,-17 0-28 0,15-1-41 0,-15 1-44 16,14 0-26-16,-14 0-35 0,0 0-86 0,15 0-72 15,-15 0-440-15,0 0-405 0</inkml:trace>
  <inkml:trace contextRef="#ctx0" brushRef="#br0" timeOffset="64464.41">32955 15259 578 0,'-7'-11'472'0,"7"11"-66"0,-8-6-63 0,8 6-33 0,-4-7-29 15,4 7-43-15,0 0-31 0,-5-6-32 0,5 6-19 16,0 0-31-16,-6-8-22 0,6 8-23 0,0 0 8 16,0 0 18-16,-9 5 0 0,9-5 2 0,-4 12-6 15,1-2 0-15,-1 2-11 0,0 2-6 0,0 2-11 16,1 1-15-16,-1 5-14 0,2-3-8 0,-2 4-7 16,2-1-6-16,0 4-4 0,-1-5-3 0,1 4-4 15,-1-5-4-15,3 2 0 0,-2 1-1 0,0-3-4 0,1-1-2 16,1-3-14-16,-1 0-26 0,0-2-30 0,1 1-29 15,0-3-34-15,-3 0-67 0,3-1 7 0,0-1-57 16,0-10 6-16,0 16-90 0,0-16-77 0,3 14-427 16,-3-14-374-16</inkml:trace>
  <inkml:trace contextRef="#ctx0" brushRef="#br0" timeOffset="65369.18">28508 16530 142 0,'0'0'660'0,"0"0"-135"0,-3-9-48 0,3 9-42 16,0 0-44-16,-3-7-50 0,3 7-50 0,0 0-44 15,0 0-39-15,0 0 4 0,0 0-3 0,0 0-7 16,16 1-25-16,-16-1-12 0,14 8-16 0,-4-2 5 16,2 0-35-16,2 4 13 0,-1 0-40 0,3 1 27 15,-1 2-51-15,5-1 26 0,-2 4-43 0,1-3 23 16,-1-1-67-16,2 4 52 0,-2-2-43 0,-1 0 23 15,-1 0-35-15,-1-4 31 0,-3 3-41 0,0-3 26 0,-1-1-59 16,-1-1 6-16,-2 0-82 0,1 2-8 0,-1-3-57 16,-2-1-62-16,-1 1-62 0,-5-7-55 15,7 7-73-15,-7-7-76 0,4 10-611 0,-4-10-734 16</inkml:trace>
  <inkml:trace contextRef="#ctx0" brushRef="#br0" timeOffset="65610.51">28868 16490 466 0,'-1'-11'599'0,"1"11"-91"0,0-14-53 0,0 14-60 0,-1-13-76 16,1 13-59-16,-1-10-44 0,1 10-22 0,0 0-3 16,-11-1-17-16,11 1-12 0,-14 11-15 0,1-4-23 15,3 4-12-15,-4 2-18 0,-1 1-17 0,-2 3-17 16,3-2-7-16,-4 2-14 0,2 2-12 0,-1-4 3 15,1 2-10-15,-2 2-2 0,5-3-9 0,-4 4-18 16,4-4-47-16,-2-3-47 0,3 1-60 0,0-2-38 16,0 1-51-16,3-3-39 0,-2 0-50 0,4 0-127 15,1-4-432-15,-2 0-464 0</inkml:trace>
  <inkml:trace contextRef="#ctx0" brushRef="#br0" timeOffset="65902.08">29093 16600 163 0,'0'0'765'0,"10"-9"-196"15,-10 9-70-15,8-7-38 0,-8 7-15 0,9-3-36 16,-9 3-48-16,14 0-41 0,-14 0-47 0,21 6-41 15,-12-2-31-15,2 2-29 0,4 4-17 0,-2-3-20 16,2 2-27-16,1-1-14 0,-2 2-18 0,-1 1-31 16,1-3-1-16,0 3-9 0,-5-1-2 0,4-1-8 15,-3-2-14-15,-1-1-45 0,0 1-26 0,-2 0-42 16,-1 0-57-16,0-2-62 0,-6-5-53 0,11 10-59 16,-11-10-60-16,9 7-46 0,-9-7-105 0,0 0-427 15,4 6-560-15</inkml:trace>
  <inkml:trace contextRef="#ctx0" brushRef="#br0" timeOffset="66180.79">29445 16569 470 0,'2'-11'662'0,"1"3"-90"0,-2 0-3 16,-1 8-85-16,5-13-23 0,-5 13-54 16,3-12-51-16,-3 12-39 0,1-10-46 0,-1 10-14 0,4-7-86 15,-4 7 12-15,0 0-57 0,0 0 29 0,0 0-42 16,0 0-8-16,0 0-19 0,2 11-5 0,-4-1-14 15,-2 1-5-15,4 3-10 0,-4 2-4 0,-1 2-8 16,3-1-16-16,-5 5 3 0,5-1-7 0,-4-2-3 16,4 3-6-16,-5-2 1 0,3 2-3 0,-2-3 21 15,2 1-29-15,1-1 22 0,-3 1-30 0,3-2 25 16,-1-1-32-16,-1-1 2 0,2 0-67 0,-2-3 2 16,3-1-64-16,0 0-37 0,-2 0-68 0,3-3-42 15,-2 1-55-15,2-2-55 0,1-8-69 0,0 14-51 16,0-14-589-16,0 13-724 0</inkml:trace>
  <inkml:trace contextRef="#ctx0" brushRef="#br0" timeOffset="66708.26">29748 16579 502 0,'-2'-13'681'0,"2"2"-65"16,-2 2-44-16,2 9-37 0,0-16-64 0,0 16-79 16,2-15-69-16,-2 15-60 0,4-15-48 0,0 8-15 15,0 4-45-15,4-6 8 0,0 4-52 0,0-1 10 16,1 1-56-16,2 0 17 0,1 1-42 0,0 2 19 16,0 0-41-16,0-2 20 0,1 4-45 0,-2-2 12 15,1 2-5-15,0 0 7 0,-12 0-4 0,22 0 1 16,-22 0-7-16,19 2 5 0,-19-2-9 0,18 0-7 15,-18 0 9-15,12 4-4 0,-12-4 0 0,9 3 3 16,-9-3 0-16,7 10 2 0,-7-10-5 0,0 12 10 16,0-12-1-16,-5 18 3 0,0-8-1 0,-1 1-23 15,-2 2 26-15,-1 0-7 0,-2 0 7 0,-1 0-3 16,-2 0 5-16,2 3-3 0,-5-3-4 0,1 3 0 0,1-1 6 16,1-4-3-16,1 2 0 0,0-3-1 15,2-1 0-15,2 0-8 0,-1-1 3 0,3-2 5 16,-2 2 0-16,6-2-7 0,-5 0 9 0,8-6 0 0,-6 12-1 15,6-12 0-15,0 13 5 0,0-13 25 0,6 8-31 16,2-3 25-16,-8-5-33 0,15 7-1 16,-6-4-2-16,3 1 7 0,-2-2-4 0,3 1 3 0,0-2 0 15,0 1-9-15,0 1 8 0,2-2-2 0,-1-1-6 16,0 0 2-16,-1 0 0 0,1 0 6 0,0 0-8 16,1-1 2-16,-5 1 10 0,2-3 0 0,0 3-1 15,-12 0 0-15,20-2-9 0,-20 2-17 0,14-1-20 16,-14 1-13-16,16-3-30 0,-16 3-56 0,11-1-25 15,-11 1-58-15,0 0-40 0,12 0-50 0,-12 0-99 16,0 0-59-16,0 0-546 0,0 0-632 0</inkml:trace>
  <inkml:trace contextRef="#ctx0" brushRef="#br0" timeOffset="67717.55">24576 17117 116 0,'0'0'480'0,"0"0"-59"0,-11 3-98 15,11-3 12-15,0 0-86 0,-10 1-28 0,10-1-28 16,0 0-11-16,0 0-60 0,0 0 19 0,-10 3-45 15,10-3 23-15,0 0-34 0,0 0 6 0,0 0-20 16,0 0 21-16,0 0-30 0,0 0 23 0,0 0-22 16,0 0 31-16,0 0-17 0,0 0 22 0,0 0-25 15,8-4 3-15,-8 4-11 0,15-3 2 0,-15 3-18 16,18-7 6-16,-7 6-11 0,1-3 2 0,-1 2-28 16,3-1 19-16,-1 0-18 0,1 1 4 0,3 0-12 15,-1-1-4-15,0-1-1 0,0 2 7 0,-4-1-11 0,3 1 5 16,-2-1-13-16,0 2 2 0,-3-2-47 15,0 2-31-15,-10 1-71 0,15-1-16 0,-15 1-92 16,13-1-10-16,-13 1-58 0,0 0-74 0,13-1-459 0,-13 1-411 16</inkml:trace>
  <inkml:trace contextRef="#ctx0" brushRef="#br0" timeOffset="67990.37">24514 17265 215 0,'-9'5'504'0,"9"-5"-108"0,-5 5-114 16,5-5 4-16,0 0-88 0,-7 6 19 0,7-6-69 16,0 0 31-16,0 0-59 0,2 9 33 0,-2-9-32 15,10 3 23-15,-10-3-29 0,14 6 10 0,-5-5-35 16,4-1 10-16,-1 1-38 0,3-1 14 0,1 0-25 15,0 0-3-15,2 0-28 0,2-1 15 0,-1 1-19 16,-1-1 7-16,3-1-33 0,-5 0 8 0,2 0-82 16,-1 2-25-16,-2 0-100 0,0-2-40 0,-3 1-81 0,-2-2-119 15,1 2-276-15,-11 1-231 0</inkml:trace>
  <inkml:trace contextRef="#ctx0" brushRef="#br0" timeOffset="81380.67">25387 17320 227 0,'14'-6'221'0,"-14"6"-45"0,10-5-37 0,-10 5-26 0,11-6-20 16,-11 6-20-16,9-3-14 0,-9 3-13 0,10-1-4 15,-10 1-13-15,0 0-5 0,11-4-4 0,-11 4-5 16,0 0-4-16,12-2-2 0,-12 2 4 0,0 0-2 16,0 0-1-16,11-2 0 0,-11 2 2 0,0 0 3 15,0 0 8-15,0 0 11 0,0 0 0 0,0 0 8 16,0 0 7-16,0 0 11 0,0 0 13 0,-4 8 10 15,4-8 17-15,0 0 11 0,-9 2 12 0,9-2 4 16,-7 6 7-16,7-6-7 0,0 0-8 0,-14 2 16 0,14-2-3 16,-10 5-3-16,10-5 1 0,-11 3-2 15,11-3 2-15,-14 3 3 0,14-3 6 0,-11 3 0 0,11-3 5 16,-10 3 7-16,10-3-3 0,0 0 9 0,-14 4-18 16,14-4 1-16,0 0-24 0,-11 2 10 15,11-2-27-15,0 0 15 0,0 0-44 0,0 0 18 16,-9 0-30-16,9 0 17 0,0 0-40 0,0 0 20 0,0 0-35 15,0 0 26-15,0 0-11 0,14-2-7 0,-14 2-7 16,19-6-3-16,-8 5-3 0,0-2-9 0,3 0 2 16,2 3-2-16,0-2 0 0,2 1-5 0,1-4 0 15,-1 5-27-15,-1 0 30 0,1 0-29 0,1 0 19 16,-4 0-30-16,1 0 18 0,-1 1-21 0,1 2 11 16,-6-2-16-16,4 0 11 0,-4 1-15 0,1 1 15 15,-2 0-10-15,-9-3 21 0,14 4-11 0,-14-4 21 16,12 7-9-16,-12-7 17 0,7 11-11 0,-7-11 11 15,3 13-8-15,-6-6 16 0,1 0-23 0,-1 4 13 16,-4-3-1-16,0 4 3 0,-1 2-2 0,-2-2 5 16,-4 0-6-16,3 2-5 0,-4 1 6 0,0 0-2 15,-2 0 1-15,1 2-3 0,-2-3 4 0,0 0 0 16,-1 1-6-16,5-1 12 0,-6-3-3 0,2 4 1 0,4-5-2 16,-2 0 2-16,2 0 2 0,0 0-8 0,3-2 8 15,-1 0 0-15,1-2 0 0,1 1 0 16,2-1 0-16,0-1-3 0,-1-1-2 0,4 2-5 0,5-6-3 15,-9 5-1-15,9-5-3 0,-10 8 3 0,10-8-7 16,0 0 6-16,-8 4 8 0,8-4 1 0,0 0-1 16,0 0 3-16,0 0 3 0,0 0-7 0,18 0 8 15,-18 0-2-15,14-4 3 0,-2 2-4 0,-2 0 3 16,2 0 0-16,1 0-5 0,3 1 7 0,-2 0-1 16,3-1-1-16,2 1-6 0,-5-3 9 0,6 3-2 15,-1 0 1-15,-4-2-1 0,1 3 0 0,-2 0 1 16,-1-1-1-16,0 1 3 0,-13 0-1 0,21 0-2 15,-21 0 1-15,16-1 2 0,-16 1-3 0,15 0 1 16,-15 0-1-16,13 0-7 0,-13 0 6 0,0 0-3 16,13 0-14-16,-13 0-33 0,0 0-43 0,12-1-53 15,-12 1-53-15,0 0-31 0,0 0-42 0,15 0-77 16,-15 0-31-16,0 0-150 0,15-6-320 0,-15 6-394 16</inkml:trace>
  <inkml:trace contextRef="#ctx0" brushRef="#br0" timeOffset="81895.26">26308 17203 440 0,'3'-12'412'0,"-3"12"-32"0,4-10-89 16,-4 10 26-16,2-10-64 0,-2 10 0 0,0-11-69 16,0 11 2-16,-2-8-50 0,2 8 9 0,-5-10-23 15,5 10-10-15,-8-6-8 0,8 6-1 0,-10-5-2 16,10 5 0-16,-17 0 2 0,6 1 16 0,-2-1-7 16,0 6 12-16,-2 0-11 0,-2 0 2 0,-2 2-9 15,-1 5-17-15,-1 0-3 0,-2 4-14 0,-2 1-10 16,4 3-11-16,-2 1-9 0,0 0-4 0,2 3-5 15,4-2-6-15,-4 3-5 0,5 0-5 0,3-3 0 16,1 0-5-16,3 2-7 0,2-1 6 0,-1-3-5 16,3 0 1-16,4 0-2 0,1-1 2 0,1 2-5 0,2-3-3 15,2 2 6-15,2-3-1 0,0 2 0 16,1-2-6-16,2-3 5 0,2 5 2 0,1-4-11 16,0-2 7-16,0-1 2 0,0 0-2 0,1-1-2 0,-1-4 3 15,-1 2-1-15,2-1 3 0,-1-2 0 0,-2 0-2 16,-1-1-1-16,0-1 1 0,-2 0-1 15,-8-5 1-15,15 8-1 0,-15-8-1 0,12 7 2 0,-12-7-3 16,11 7 1-16,-6-4-1 0,-5-3-8 0,9 5 5 16,-9-5-19-16,6 4-25 0,-6-4-34 0,0 0-47 15,9 5-43-15,-9-5-34 0,0 0-62 0,7 5-48 16,-7-5-28-16,0 0-113 0,0 0-82 0,0 0-247 16,7 2-309-16</inkml:trace>
  <inkml:trace contextRef="#ctx0" brushRef="#br0" timeOffset="83320.44">26654 17344 308 0,'0'0'246'0,"0"0"4"0,0 0-68 0,0 0 41 15,-7-6-71-15,7 6 27 0,0 0-55 16,0 0 34-16,0 0-33 0,0 0 7 0,0 0 9 16,-6-6 3-16,6 6-5 0,0 0-10 0,0 0 0 15,0 0-7-15,0 0-3 0,0 0-2 0,0 0-2 0,-5-6-6 16,5 6-1-16,0 0-2 0,0 0 0 0,0 0-7 15,0 0-6-15,0 0-9 0,0 0-10 16,0 0-1-16,0 0-15 0,0 0-3 0,0 0-9 0,0 0-4 16,0 0-3-16,0 0-6 0,0 0-5 0,0 0-6 15,0 0-2-15,0 0-3 0,0 0 1 0,0 0 3 16,0 0 7-16,0 0 7 0,0 0 2 0,0 0 14 16,11 5-1-16,-11-5 3 0,10 8-3 0,-3-3-1 15,-1-1 0-15,2 3-7 0,3 0 6 0,-2 2-3 16,3 1-3-16,0-1-1 0,-2 1-8 0,3 0 6 15,0 0-16-15,-1 0 13 0,1 1 2 0,-2 0-6 16,3 1 2-16,-1-1-10 0,-1-1 4 0,0 0-2 16,0 2-6-16,-1-2-5 0,-1-1-3 0,1 1 6 15,-2-1-11-15,0 0-1 0,-2-3 3 0,3 3-1 16,-6-2-2-16,5 1 0 0,-5-2-1 0,3-1-18 16,-7-5 11-16,9 10 4 0,-9-10 3 0,8 9-4 15,-8-9-23-15,6 6-28 0,-6-6-37 0,7 7-41 0,-7-7-38 16,0 0-73-16,6 7-72 0,-6-7-52 15,0 0-134-15,0 0-70 0,0 0-401 0,0 0-556 16</inkml:trace>
  <inkml:trace contextRef="#ctx0" brushRef="#br0" timeOffset="83666.32">27075 17358 198 0,'3'-12'521'0,"-3"12"-98"0,0 0-45 0,4-12-42 16,-4 12-37-16,0 0-48 0,0-8-63 0,0 8-33 15,0 0-64-15,0 0 21 0,0 0-10 0,0 0-2 16,-8-5-2-16,8 5 2 0,-10 5 5 0,10-5 6 16,-16 8 7-16,7 0 7 0,-1-2-2 0,-1 2 2 15,-1 2 0-15,-3 2-12 0,2-1-8 0,-5 3-9 16,-1 0-6-16,3-1-8 0,-1 2-9 0,-2-2-9 15,2 4-15-15,-1-2-20 0,-1-2 15 0,2 1-8 0,0 1-8 16,0-2-6-16,0 0-5 0,4 0-5 16,0-3 1-16,1 0-7 0,-1 0-1 0,3-1-17 15,0-2-15-15,3 0-37 0,-4-1-30 0,7-1-53 0,-2 1-21 16,6-6-51-16,-9 10-42 0,9-10-37 0,0 0-78 16,-7 5-32-16,7-5-110 0,0 0-267 15,10-8-305-15</inkml:trace>
  <inkml:trace contextRef="#ctx0" brushRef="#br0" timeOffset="84417.33">26946 17117 244 0,'0'0'310'0,"-16"0"-35"0,16 0-7 0,0 0-15 0,-17 0-18 16,17 0-12-16,-13 0-22 0,13 0-9 15,-14 0-22-15,14 0-12 0,-13 0-5 0,13 0-14 16,-16 0-4-16,16 0-13 0,-12 3-8 0,12-3-1 16,-12 0-2-16,12 0-4 0,0 0-7 0,-15 1 0 0,15-1-7 15,0 0-11-15,-12 0-10 0,12 0-11 16,0 0-23-16,0 0 8 0,0 0-10 0,-12 2-14 16,12-2 10-16,0 0-7 0,0 0 10 0,0 0-4 0,0 0 13 15,14 3-7-15,-14-3 7 0,16 1-14 0,-16-1 8 16,23-1-12-16,-9 1 9 0,2 1-10 0,2-1 0 15,1 0 5-15,2 0-5 0,-1 0-2 0,1 0 2 16,-2 0-4-16,0 0-2 0,-1 0-7 0,-3 2 0 16,0-2-2-16,-2 0-6 0,1 0-1 0,-3 2-3 15,-11-2-1-15,19 1 3 0,-19-1-9 0,15 0-9 16,-15 0-40-16,15 4-35 0,-15-4-69 0,14 4-40 16,-14-4-101-16,10 4-46 0,-10-4-85 0,10 6-145 15,-10-6-244-15,10 5-355 0</inkml:trace>
  <inkml:trace contextRef="#ctx0" brushRef="#br0" timeOffset="84766.46">27584 17307 249 0,'0'0'597'0,"0"0"-114"16,-9-7-57-16,9 7-27 0,0 0-46 0,0 0-60 15,0 0-49-15,0 0-48 0,0 0-40 0,0 0-33 16,0 0-5-16,0 0 0 0,0 0 13 0,0 0-5 16,0 0-10-16,5 10 13 0,-1-3 0 0,-4-7-10 15,9 13-9-15,-5-7-6 0,2 2-3 0,0 2-9 16,3-2-13-16,-1 1-10 0,-1-1-13 0,1 2-11 15,1-3-14-15,-2 4-7 0,-1-4 4 0,3 2-10 16,-4-2-4-16,2 2-2 0,-7-9-2 0,11 9-5 16,-6-2-24-16,-5-7-24 0,8 10-47 0,-8-10-50 15,8 10-66-15,-8-10-30 0,6 9-45 0,-6-9-35 16,5 7-13-16,-5-7-80 0,5 6-9 0,-5-6-467 0,0 0-445 16</inkml:trace>
  <inkml:trace contextRef="#ctx0" brushRef="#br0" timeOffset="85089.02">27851 17336 361 0,'4'-6'456'0,"0"-1"-62"0,-4 7-52 16,5-13-13-16,-5 13-23 0,6-11-31 0,-6 11-32 16,2-9-18-16,-2 9-23 0,3-9-14 15,-3 9-17-15,4-6-21 0,-4 6-26 0,0 0-21 0,3-7-22 16,-3 7-7-16,0 0 19 0,0 0 5 0,0 0-7 15,-7 10 3-15,2-4 4 0,1 3 0 0,-3 5-7 16,-2-1 1-16,0 1-2 0,1 6-20 0,-7 1 3 16,5 4-6-16,-6 1-23 0,2 3 17 0,-6 0-9 15,7-4-10-15,-5 5-11 0,4-1 10 0,-4-2 0 16,4 1-10-16,0-5-2 0,-3 1-11 0,5-1 0 16,0-2-5-16,3-3-1 0,-5 4-2 0,5-5-2 15,2 1-3-15,-2-4-5 0,2 0-9 0,-1-1-17 16,3-3-24-16,0 1-36 0,1-4-37 0,-2 4-41 15,4-5-48-15,-2 0-19 0,4-6-44 0,-4 13-39 16,4-13-43-16,0 0-113 0,0 9-90 0,0-9-278 16,0 0-381-16</inkml:trace>
  <inkml:trace contextRef="#ctx0" brushRef="#br0" timeOffset="85659.7">28205 17544 400 0,'0'0'404'0,"0"0"-27"16,0-3055-66-16,0 6110-25 0,-3-3063-38 0,3 8-48 15,0 0-22-15,0 0-40 0,0 0-6 0,0 0-22 16,0 0 12-16,-3-7-18 0,3 7 10 0,0 0-11 16,0 0 11-16,0 0-14 0,0 0 10 0,0 0-15 0,0 0 10 15,0 0-18-15,0 0 9 0,0 0-27 16,0 0 15-16,0 0-24 0,-5-8 12 0,5 8-20 16,0 0 15-16,0 0-32 0,0 0 17 0,0 0-23 0,0 0 15 15,0 0-23-15,0 0 20 0,0 0-23 16,0 0 1-16,0 0-1 0,0 0 20 0,0 0-26 15,0 0 19-15,0 0-24 0,0 0 23 0,0 0-19 0,0 0 18 16,0 0-2-16,0 0-3 0,0 0-1 0,0 0-1 16,0 0-6-16,0 0 9 0,11-1 4 0,-11 1-4 15,0 0 1-15,13 0-1 0,-13 0-7 16,18-3-7-16,-18 3 6 0,15 0-6 0,-2 0 0 0,-2-2-2 16,0 2-3-16,1-1 2 0,1-2-9 15,-1 2 10-15,-1 0 2 0,2-1 0 0,0 2 3 0,-2-4 6 16,1 4 0-16,-1-3 1 0,-11 3 0 0,19-3-3 15,-19 3-1-15,13-3-4 0,-13 3 1 0,14-1-3 16,-14 1-3-16,10-2-4 0,-10 2-3 0,0 0-1 16,14-1-4-16,-14 1-7 0,9-4-20 0,-9 4-6 15,0 0-32-15,0 0 10 0,0 0-38 0,12 0-2 16,-12 0-39-16,0 0-15 0,0 0-35 0,0 0-27 16,0 0-35-16,0 0-24 0,0 0-13 0,6 4-57 15,-6-4-56-15,0 0-440 0,0 0-381 0</inkml:trace>
  <inkml:trace contextRef="#ctx0" brushRef="#br0" timeOffset="86084.92">28361 17417 424 0,'-4'-10'379'0,"4"10"-14"15,-5-7-64-15,5 7-18 0,0 0-31 0,-5-10-46 0,5 10-34 16,0 0-40-16,-4-7-13 0,4 7-21 0,0 0-2 16,0 0-30-16,-2-9 12 0,2 9-20 0,0 0 8 15,0 0-16-15,0 0 6 0,0 0-21 0,-4-6 5 16,4 6-15-16,0 0 22 0,0 0 8 0,0 0 13 16,-4 6-8-16,4-6 18 0,-3 9-5 0,3-9 7 15,-4 10-23-15,4-10 11 0,-2 14-18 0,1-4 13 16,-2-2-17-16,2 2 23 0,-2 0-37 0,3 0 28 0,-1 0-22 15,-3 1 17-15,4-1-20 0,-1 1 17 16,0 1-26-16,-1-4 17 0,2 5-24 0,-1-4 19 16,0 0-27-16,1 1 15 0,-2 1-20 0,2-1 14 15,0-10-14-15,0 17 13 0,0-17-24 0,0 15 25 16,0-15-26-16,0 15 23 0,0-15-28 0,-2 13 24 16,2-13-20-16,0 9 17 0,0-9-22 0,2 10 18 15,-2-10-27-15,0 0 11 0,0 11-26 0,0-11 7 0,0 0-34 16,0 0-4-16,0 11-30 0,0-11-14 0,0 0-39 15,0 0-18-15,0 0-38 0,0 10-92 16,0-10-48-16,0 0-100 0,0 0-368 0,0 0-349 0</inkml:trace>
  <inkml:trace contextRef="#ctx0" brushRef="#br0" timeOffset="88136.51">29093 17480 419 0,'0'0'474'0,"-4"-9"-53"0,4 9-49 0,-6-7-34 0,6 7-12 16,-2-9-63-16,2 9-28 0,-6-9-47 0,6 9-2 16,-2-7-20-16,2 7 15 0,-4-7-25 0,4 7 10 15,0 0-33-15,-3-9 1 0,3 9-29 0,0 0 12 16,0 0-11-16,-4-10-3 0,4 10-13 0,0 0-9 15,0 0-7-15,0 0-9 0,0 0-3 0,-2-8-10 16,2 8-29-16,0 0 30 0,0 0 13 0,0 0 9 16,0 0-6-16,0 0-5 0,10 5-6 0,-10-5-9 15,9 7 3-15,-9-7-4 0,10 12 6 0,-3-6-9 16,0 0-5-16,1 1-7 0,1 3-7 0,0-3-4 0,1 3-9 16,-1-1 8-16,3 1-4 0,-2 3 0 15,1-5-1-15,1 1-3 0,-3 1-3 0,2 0 1 16,-3-2-5-16,2 0 0 0,-1 1-3 0,-1-2-1 15,0 1 0-15,0-2-6 0,-4 0 7 0,5 1-2 16,-9-7-4-16,9 11-11 0,-9-11-19 0,11 9-20 16,-11-9-26-16,8 6-48 0,-8-6-6 0,6 6-53 0,-6-6-27 15,7 6-45-15,-7-6-31 0,6 7-39 0,-6-7-71 16,0 0-25-16,6 7-97 0,-6-7-380 0,0 0-464 16</inkml:trace>
  <inkml:trace contextRef="#ctx0" brushRef="#br0" timeOffset="88829.05">29335 17429 394 0,'0'0'363'16,"0"0"-29"-16,0-10-44 0,0 10 8 0,0 0-8 15,0 0-25-15,0-9-10 0,0 9-21 0,0 0 1 16,0 0-17-16,0 0 5 0,0 0-41 0,-3-7-13 15,3 7-42-15,0 0-12 0,0 0-25 0,0 0 35 16,-8 4-16-16,8-4 19 0,-13 10-25 0,6-4 12 16,-3 1-20-16,0 4 3 0,-2 0-19 0,-1-1 0 0,2 0-10 15,-2 2-12-15,2-1-5 0,-1 3-16 0,-1-2 0 16,1-1-25-16,-2 3 9 0,4-2 7 16,-3 1-11-16,2-1 2 0,1-4-7 0,-1 4 2 0,3-4-5 15,-1 5-5-15,1-7-17 0,1 3-31 0,0-3-65 16,3-3-26-16,-1 5-59 0,5-8-35 0,-8 9-45 15,8-9-19-15,-2 10-39 0,2-10-77 0,0 0-113 16,6 9-366-16,-6-9-446 0</inkml:trace>
  <inkml:trace contextRef="#ctx0" brushRef="#br0" timeOffset="89199.94">29513 17434 490 0,'0'0'468'0,"0"0"-73"0,3-10-57 0,-3 10-14 0,0 0-55 16,0 0-37-16,4-10-55 0,-4 10-20 15,0 0-46-15,0 0 1 0,4-7-2 0,-4 7 27 16,0 0-2-16,6 4 12 0,-6-4-25 0,9 8 14 0,-9-8-19 15,9 10 28-15,-2-4-33 0,-2 1 14 16,1 3-30-16,1-4 15 0,0 4-25 0,1-3 12 0,-2 2-25 16,2 0 0-16,-3 1-9 0,5-3 4 0,-3 3-23 15,0-1 5-15,2-2-19 0,-2 2 0 0,0 0-11 16,0-3 4-16,-1 2-14 0,2-2 8 0,-3 1-15 16,1-3 8-16,-1 1-23 0,-5-5-16 0,7 10-42 15,-7-10-13-15,11 7-52 0,-11-7-21 0,9 7-41 16,-9-7-22-16,6 6-52 0,-6-6-37 0,0 0-50 15,6 7-71-15,-6-7-92 0,0 0-266 0,0 0-310 16</inkml:trace>
  <inkml:trace contextRef="#ctx0" brushRef="#br0" timeOffset="89513.62">29840 17425 270 0,'0'0'551'0,"2"-12"-86"0,-2 12-48 15,3-10-31-15,-3 10-34 0,2-10-71 0,-2 10-41 0,2-8-54 16,-2 8-32-16,0 0-35 0,0 0 11 16,0 0-4-16,0 0 36 0,0 0-20 0,-11 8 16 15,6 0-21-15,-2 4 12 0,0 1-30 0,-2 3 10 0,-1 0-18 16,-2 7 4-16,2-1-21 0,-1-1 0 16,-1 1-7-16,1 1-4 0,-1 2-5 0,-1-2-6 15,3 0-6-15,-2 1-13 0,1-3-6 0,0 3-8 16,0-2-3-16,0-1-6 0,3-2-4 0,-2-1-7 0,1 0-8 15,3-2 1-15,-1 0 1 0,-1-3-3 0,2 0 2 16,1 0-10-16,0-1-3 0,1-2-9 0,-1-1-22 16,0-1-30-16,3 0-26 0,2-8-51 0,-7 14-17 15,7-14-55-15,-2 11-31 0,2-11-55 0,-4 8-34 16,4-8-58-16,0 0-86 0,0 0-111 0,0 0-284 16,0 0-423-16</inkml:trace>
  <inkml:trace contextRef="#ctx0" brushRef="#br0" timeOffset="89905.84">29528 17258 400 0,'0'0'394'0,"0"0"-89"0,-8-3-11 0,8 3-62 0,0 0-29 16,0 0-48-16,-7-7-1 0,7 7-31 0,0 0 5 16,0 0 3-16,0 0-18 0,12-3 28 0,-12 3-12 15,14-3 1-15,-14 3-10 0,21 0 2 0,-21 0-12 16,25 0 7-16,-13 0-18 0,3 0 13 0,-1 0-5 15,0-1-6-15,2 1-7 0,-1 0-1 0,0-1-14 16,-3 1-12-16,6 0-6 0,-4-1-11 0,0-2-11 16,-3 3-7-16,3 0-6 0,-3-1-5 0,-11 1-4 0,19 0-6 15,-19 0-5-15,16 0-9 0,-16 0-36 16,14-1-53-16,-14 1-38 0,13 1-65 0,-13-1-29 16,9 1-33-16,-9-1-95 0,12 4-35 0,-12-4-118 15,10 2-236-15,-10-2-249 0</inkml:trace>
  <inkml:trace contextRef="#ctx0" brushRef="#br0" timeOffset="90471.25">30091 17097 249 0,'0'0'490'0,"-5"-7"-61"0,5 7-57 16,0 0-50-16,-2-9-28 0,2 9-61 0,0 0-41 16,-3-9-46-16,3 9-14 0,0 0-26 0,7-3 11 15,-7 3-19-15,0 0 8 0,14 0-14 0,-14 0 2 16,16 2-14-16,-9 3 10 0,4 0-8 0,-1 0 13 16,1 4-20-16,1 1 24 0,0 0-24 0,-1 2 12 15,3 1-31-15,-1 3 12 0,0 2-29 0,-2 1 12 0,2 1-21 16,-1 1 9-16,-1 1-24 0,-2-2 11 0,1 3-18 15,-3 1 16-15,-1-3-28 0,-2 1 25 0,0-1-22 16,2 2-1-16,-6-1 2 0,2 2 0 16,-2-1 2-16,-2-2-8 0,1 0 6 0,-4 2 3 0,1-2-2 15,-1-1-3-15,-1 2 2 0,-1 0 2 0,-4-3 0 16,0 1 2-16,1-3 1 0,-4 1 18 0,1-1-20 16,0-3 20-16,0 0-24 0,0-2 20 0,-4-1-24 15,7 1 21-15,-5-5-22 0,0 3 20 0,3-3-29 16,0-3-5-16,1 2-39 0,-1-3-19 0,2 1-41 15,0 1-32-15,10-5-48 0,-19 4-35 0,19-4-47 16,-16-3-81-16,16 3-123 0,-14-3-342 0,14 3-364 16</inkml:trace>
  <inkml:trace contextRef="#ctx0" brushRef="#br0" timeOffset="90826.15">30815 17499 341 0,'0'0'502'0,"9"-6"-57"0,-9 6-46 0,11-7-14 15,-11 7-22-15,12-5-37 0,-12 5-32 0,14-5-32 16,-5 4-8-16,3-2-15 0,-2 1-10 0,2 1-19 16,2 1-24-16,-1-1-28 0,2-2-3 0,0 3-10 15,0-1 17-15,0 1-44 0,2-2-10 0,-3 2-21 16,2 0 6-16,-1 0-27 0,0 0 16 0,-1-4-41 16,1 4 7-16,-15 0-32 0,21 0 22 0,-21 0-30 15,19 0 6-15,-19 0-37 0,16 0-35 0,-16 0-27 16,13 0-49-16,-13 0-57 0,0 0-71 0,14 0-65 15,-14 0-39-15,0 0-75 0,0 0-73 0,0 0-538 16,0 0-668-16</inkml:trace>
  <inkml:trace contextRef="#ctx0" brushRef="#br0" timeOffset="91087.49">30962 17309 454 0,'0'0'487'0,"-5"-10"-79"0,5 10-70 0,-5-6-47 16,5 6-64-16,0 0-36 0,-6-7-23 0,6 7 23 15,0 0-19-15,-4 9-16 0,4-9 9 0,-5 15-10 16,0-2-9-16,3 0-10 0,-1 1-15 0,1 2-13 16,-2 2-13-16,1 3-13 0,-1-2-12 0,0 2-25 15,1-1 5-15,-2 0-11 0,1 2-7 0,1-5-8 16,-2 3-5-16,1-2 0 0,2 1-8 0,-3-3-13 15,1 0-63-15,1-2-68 0,1 0-75 0,-1 0-43 16,0-1-79-16,-3-2-115 0,4-3-485 0,-3 2-505 16</inkml:trace>
  <inkml:trace contextRef="#ctx0" brushRef="#br0" timeOffset="94640.99">31479 17369 183 0,'9'3'248'0,"-9"-3"-37"0,17 3-27 15,-17-3-13-15,10 4-30 0,-10-4-14 0,13 4-32 16,-13-4 2-16,0 0-28 0,11 1 11 0,-11-1-27 0,0 0 2 15,9 1-24-15,-9-1 6 0,0 0-21 16,0 0 10-16,0 0-20 0,9 5 19 0,-9-5-25 0,0 0 19 16,0 0-14-16,0 0 16 0,0 0-17 15,0 0 17-15,-9 3-12 0,9-3 25 0,0 0-11 0,0 0 35 16,0 0-22-16,0 0 37 0,0 0-3 0,-12 0 3 16,12 0 3-16,0 0 15 0,0 0 13 0,0 0 8 15,-7-4 3-15,7 4 19 0,0 0 18 0,-5-5 3 16,5 5 7-16,0 0 8 0,-6-6 4 0,6 6 0 15,0 0 5-15,0 0-3 0,-5-9 1 0,5 9-20 16,0 0-6-16,0 0-20 0,-3-7-8 0,3 7-20 16,0 0-10-16,0 0 3 0,0 0-34 0,0 0-11 15,0 0-10-15,5-6 0 0,-5 6-15 0,0 0 5 16,13 2-6-16,-13-2 1 0,13 4-11 0,-6 0 5 16,2 1-19-16,0 2 20 0,2-1-11 0,-1 1 3 15,1 2-7-15,-1 1 4 0,3 0-2 0,0 0 0 16,-2 1 3-16,2 3-8 0,-3-4 1 0,4 1 3 15,-6-1-7-15,4 3-1 0,-1-3-2 0,-3-2 4 16,0 1-12-16,0-3-13 0,-3 2-18 0,2-2-16 0,-2 2-17 16,-5-8-19-16,8 8-20 0,-8-8-26 15,8 9-27-15,-8-9-53 0,6 8-30 0,-6-8-80 16,0 0 15-16,7 5-59 0,-7-5-20 0,0 0-47 0,0 0-409 16,0 0-393-16</inkml:trace>
  <inkml:trace contextRef="#ctx0" brushRef="#br0" timeOffset="94909.83">31803 17419 316 0,'0'0'459'0,"0"-12"-88"16,0 12-6-16,0-10-40 0,0 10-47 0,0 0-38 16,0-10-49-16,0 10-28 0,0 0-26 0,0 0-28 15,-3-9-22-15,3 9 3 0,0 0 22 0,0 0 12 16,-11 3-1-16,11-3 5 0,-13 9-4 0,5-3-5 15,-1 3-9-15,-2-3-9 0,0 3-11 0,-1 1-10 16,1 0-7-16,-1 2-11 0,0-2-15 0,2-1-8 16,-2 4-8-16,2-3-9 0,1 3-7 0,-3-5 3 15,4 1-5-15,0 1-7 0,-1 0-33 0,2-2-39 16,0 0-44-16,-1 1-63 0,2-2-38 0,-1 1-9 16,1-2-35-16,1 0-67 0,0-1-50 0,5-5-81 0,-8 9-296 15,8-9-260-15</inkml:trace>
  <inkml:trace contextRef="#ctx0" brushRef="#br0" timeOffset="95216.45">31865 17407 60 0,'8'-10'561'0,"-8"10"-72"0,6-4-122 0,-6 4 12 0,6-4-59 16,-6 4-7-16,0 0-52 0,0 0-1 0,15 1-22 16,-15-1 2-16,9 6-19 0,-9-6 1 0,7 9-12 15,0-4-20-15,-2 2-22 0,0 1-8 0,-1 1-23 16,3 2-12-16,-1-1-17 0,1-1-21 0,-3-1-17 16,4 4-12-16,-2-2-16 0,1-1-9 0,0 3-5 15,-2-3-6-15,2-1-9 0,-1 2-32 0,-1-2-32 16,0 0-50-16,0-1-54 0,-1-1-34 0,-4-6-55 15,5 12-14-15,-5-12-62 0,7 7 44 0,-7-7-43 16,7 7-25-16,-7-7-54 0,0 0-52 0,0 0-267 16,7 6-223-16</inkml:trace>
  <inkml:trace contextRef="#ctx0" brushRef="#br0" timeOffset="95526.87">32095 17458 384 0,'2'-10'472'0,"-2"10"-11"0,1-13-89 0,-1 13 28 15,7-11-37-15,-7 11-28 0,2-10-40 0,-2 10-27 16,2-7-28-16,-2 7-32 0,3-10-31 16,-3 10-32-16,0 0-28 0,1-8-32 0,-1 8-12 0,0 0-17 15,0 0-8-15,0 0-1 0,0 0-9 0,0 0-5 16,0 0 0-16,5 7-6 0,-5-7 4 0,0 15-5 16,0-6-2-16,-2 1-2 0,0 2-2 0,2 4 0 15,-2-3-6-15,-1 2 3 0,-1 2-7 0,1 3 6 16,-1-1-8-16,0 1 3 0,0 1-2 0,0-1-1 15,0 1-4-15,-1-3 6 0,-1 4-7 0,2-2 0 16,-1-1-2-16,1-1 4 0,2 1-6 0,-2-1 4 16,1-1-4-16,1-2 4 0,-2 0-9 0,1-1-19 15,1 0-50-15,2-2-46 0,-1 1-31 0,1-2-60 16,0-1-16-16,0-2-51 0,0-8 29 0,1 16-48 16,-1-16-39-16,4 14-67 0,-4-14-404 0,7 12-339 15</inkml:trace>
  <inkml:trace contextRef="#ctx0" brushRef="#br0" timeOffset="95943.5">32449 17248 382 0,'5'-14'397'0,"-1"3"-17"16,-1 2-94-16,-2-2 5 0,2 1-28 0,-1 1-78 16,-1 0 31-16,-1 9-67 0,3-15 25 0,-3 15-31 15,1-14 2-15,-1 14-38 0,0-14-2 0,0 14-37 16,0 0 16-16,-5-6 10 0,5 6-7 0,-13 3-9 16,8 2-3-16,-6 3-3 0,3 2-5 0,-2 4-8 15,-3 1 4-15,4 4 5 0,-4 1-5 0,2 1-5 16,-2 3 3-16,3 1-13 0,-2 0 1 0,3 0-8 15,-1 3-2-15,0-1-8 0,1 1-2 0,1-3-6 16,0 3 0-16,0-1-7 0,4 0-2 0,-4-1-2 16,4-3-7-16,1 1 5 0,0-1 0 0,1-1-2 15,2 0 0-15,0-1-4 0,2 2 5 0,1-5-6 16,2 4 4-16,0-5-7 0,1 2-2 0,2-2-31 16,0 2-32-16,3-4-55 0,-1 2-21 0,3-4-69 15,0 3 11-15,3 0-48 0,-3-5 20 0,3 4-55 16,0-8-36-16,1 5-47 0,-2-4-397 0,2 1-275 15</inkml:trace>
  <inkml:trace contextRef="#ctx0" brushRef="#br0" timeOffset="98461.02">32725 17391 117 0,'0'0'359'0,"0"0"-61"0,0 0-30 16,0 0-24-16,-10-1-20 0,10 1-22 0,0 0-21 16,0 0-16-16,0 0 25 0,0 0-69 0,0 0 30 15,0 0-42-15,-6-5 43 0,6 5-30 0,0 0 29 16,0 0-21-16,0 0 6 0,0 0-5 0,0 0-1 16,0 0-3-16,0 0-2 0,0 0-11 0,0 0-17 15,0 0-21-15,0 0-15 0,0-7-11 0,0 7-12 16,0 0-8-16,11-7-5 0,-11 7-8 0,10-5-3 15,-10 5-3-15,12-6 0 0,-12 6-6 0,13-4-1 16,-13 4 1-16,14-2-3 0,-14 2-1 0,16-4 2 0,-16 4-3 16,13-2 2-16,-13 2-3 0,12-2-2 15,-12 2 0-15,12 2 1 0,-12-2-1 0,10 0-1 16,-10 0-5-16,10 4 3 0,-10-4 0 0,7 3 0 16,-7-3-2-16,9 7 0 0,-9-7-2 0,3 9 2 15,-3-9-2-15,1 12-4 0,-1-12-3 0,0 10 2 16,0-10-8-16,-2 14 2 0,-2-4-7 0,0-3-4 15,-1 3 0-15,-4-2-3 0,1 2 2 0,0 0-3 0,-2-1 6 16,-1 4 2-16,-1-3 3 0,1 3 6 0,-1-3 2 16,1-1 5-16,0-1-2 0,-2 3 4 0,2-2 3 15,0-1 1-15,2 1 1 0,-1-1 1 16,3-2 2-16,-2 0-7 0,3-1 4 0,-1 0-2 0,7-5-6 16,-10 10-1-16,10-10-4 0,-8 8-4 0,8-8 0 15,-6 7 2-15,6-7 5 0,0 0 6 0,-4 8-1 16,4-8 5-16,0 0 6 0,5 5-10 0,-5-5 4 15,0 0 4-15,15 1-5 0,-15-1 4 0,15 1-1 16,-15-1 4-16,13 1-3 0,-13-1 1 0,16 0 0 16,-16 0 4-16,17 3-5 0,-17-3 14 0,15 0-12 15,-15 0-5-15,16 0-1 0,-16 0 7 0,16 0 3 16,-16 0-2-16,16 1-2 0,-16-1 5 0,15 0-8 16,-15 0 3-16,0 0 6 0,15 0-1 0,-15 0-5 15,0 0 3-15,15 0 1 0,-15 0-7 0,0 0 2 16,10 2-5-16,-10-2-28 0,0 0-43 0,0 0-51 15,0 0-28-15,14-2-39 0,-14 2-42 0,0 0-45 16,0 0-100-16,0 0-308 0,0 0-197 0</inkml:trace>
  <inkml:trace contextRef="#ctx0" brushRef="#br0" timeOffset="99547.07">32669 17270 171 0,'0'0'355'0,"0"0"-79"15,0 0-44-15,0 0-29 0,0 0-43 0,0 0-14 16,0 0-14-16,0 0-7 0,0 0 28 0,0 0-51 16,8-2 45-16,-8 2-67 0,0 0 43 0,15-4-56 15,-15 4 40-15,12-6-56 0,-12 6 50 0,11-2-49 16,-1-2 47-16,-10 4-42 0,16-4 31 0,-7 1-42 15,1 0 20-15,0 1-29 0,0-2 19 0,2 2-44 16,0-2 33-16,-12 4-37 0,22-4 25 0,-10 3-35 16,-1-1 33-16,2-2-34 0,0 2 25 0,0-1-29 15,-2 0 28-15,2 2-31 0,-3-2 22 0,3-1-24 16,-13 4 29-16,19-2-37 0,-19 2 31 0,19-1-39 16,-19 1 2-16,14-5-70 0,-14 5 28 0,13 0-64 15,-13 0-4-15,13 0-71 0,-13 0-43 0,10 1-72 16,-10-1-350-16,0 0-180 0</inkml:trace>
  <inkml:trace contextRef="#ctx0" brushRef="#br0" timeOffset="100330.53">33228 17445 338 0,'0'0'284'0,"0"0"-33"0,0 0-20 0,0 0-34 15,0 0-17-15,0 0-10 0,0 0-18 0,0 0-10 16,0 0-13-16,0 0-8 0,0 0-1 0,-9-4-21 16,9 4-7-16,0 0-1 0,0 0 1 0,0 0 2 15,0 0 17-15,0 0-6 0,0 0 0 0,0 0 13 16,0 0-26-16,0 0 4 0,0 0-1 0,11-2 3 15,-11 2-3-15,8-4-5 0,-8 4-3 0,16-1-7 16,-16 1-5-16,14-2-7 0,-14 2-14 0,18-2-7 16,-18 2-9-16,16-1-6 0,-16 1-5 0,21-3-8 15,-21 3 0-15,17-1-5 0,-17 1-4 0,17-1-4 0,-17 1-1 16,16 0-4-16,-16 0-3 0,12-1-10 0,-12 1-23 16,11 0-27-16,-11 0-20 0,0 0-23 15,14-3-24-15,-14 3-18 0,0 0-28 0,11 0 5 16,-11 0 0-16,0 0-9 0,0 0-15 0,0 0-55 0,0 0 6 15,14 3-118-15,-14-3-287 0,0 0-158 0</inkml:trace>
  <inkml:trace contextRef="#ctx0" brushRef="#br0" timeOffset="100780.74">33301 17317 320 0,'0'0'339'0,"0"0"-53"16,0 0-37-16,0 0-41 0,0 0-35 0,0 0-32 16,0 0-8-16,0 0 2 0,0 0-3 0,0 0-8 15,4 7-4-15,-4-7-4 0,0 12-1 0,0-12 11 16,1 16-7-16,-1-6 4 0,0 0 13 0,2 1-20 15,-1 1 4-15,-1 0 4 0,1 4-17 0,2-4-15 0,-2 1-15 16,1 3-9-16,0-4-12 0,-2 3 36 0,3-3-66 16,-1 0-9-16,-2 2 52 0,2-4-63 0,0-1 44 15,-2 1-67-15,2 0-31 0,0-2-47 0,-2-8-47 16,0 15-52-16,0-15-14 0,4 16-16 0,-4-16-59 16,1 10-9-16,-1-10-102 0,4 9-310 0,-4-9-209 15</inkml:trace>
  <inkml:trace contextRef="#ctx0" brushRef="#br0" timeOffset="101614.17">33589 17331 106 0,'0'0'374'0,"0"0"-96"0,0 0 2 0,0 0-25 0,0 0-32 15,0 0-29-15,0 0-18 0,0 0-15 0,0 0-18 16,0 0-18-16,0 0-20 0,0 0-16 0,0 0-3 15,0 0-9-15,0 0-3 0,0 0-6 0,0 0-8 16,0 0-9-16,0 0 0 0,7-5-17 0,-7 5 1 16,9-3-8-16,-9 3-5 0,12-2-7 0,-12 2 2 15,11-1-7-15,-11 1-1 0,10-3-4 0,-10 3 3 16,16 0-4-16,-16 0-2 0,15 0 3 0,-15 0-1 0,13 0 1 16,-13 0 2-16,13 0 6 0,-13 0-3 15,11 3 0-15,-11-3-2 0,0 0-1 0,14 3 4 16,-14-3 7-16,0 0 16 0,7 7 13 0,-7-7-1 15,4 6 6-15,-4-6-3 0,-1 10-4 0,1-10-3 0,-4 12-5 16,1-5-3-16,3-7 42 0,-7 14-65 0,3-8 43 16,-2 0-52-16,2 0 42 0,-1 4-51 15,0-3 43-15,-1-1-47 0,2 3 45 0,-2-3-49 0,1 1 50 16,1-1-53-16,-1 2 45 0,1-2-48 16,0 0 52-16,4-6-51 0,-6 11 45 0,6-11-47 15,-10 7 46-15,10-7-45 0,-4 11 44 0,4-11-44 16,-6 10 46-16,6-10-40 0,-6 4 41 0,6-4-52 0,-3 6 48 15,3-6-48-15,0 0 53 0,-7 9-55 0,7-9 45 16,0 0-46-16,-2 6 47 0,2-6-42 0,0 0 42 16,0 0-40-16,0 12 45 0,0-12-44 0,0 0 45 15,7 8-47-15,-7-8 45 0,8 4-44 0,-8-4 47 16,10 4-46-16,-10-4 45 0,12 6-53 0,-12-6 54 16,13 3-46-16,-13-3 44 0,15 5-43 0,-15-5 45 15,15 4-48-15,-15-4 50 0,15 1-53 0,-7 3 50 16,-8-4-48-16,16 1 46 0,-16-1-46 0,14 0 49 15,-14 0-54-15,12 1 51 0,-12-1-53 0,11 2 27 16,-11-2-78-16,8 3 5 0,-8-3-92 0,0 0-22 16,11-1-33-16,-11 1-14 0,0 0-85 0,0 0-30 15,6-5-355-15,-6 5-216 0</inkml:trace>
  <inkml:trace contextRef="#ctx0" brushRef="#br0" timeOffset="102364.21">33574 17076 286 0,'0'-11'303'0,"0"11"-33"15,0 0-29-15,0 0-29 0,1-7-46 0,-1 7-10 16,0 0-26-16,0 0-18 0,12 0-11 0,-12 0-10 16,9 6-9-16,-9-6-17 0,11 7 8 0,-11-7-6 15,15 8-7-15,-8-2 3 0,1 2-6 0,2-2-4 16,-3 2 6-16,1 0 43 0,2 3-61 0,2-1 5 16,-4 0-5-16,3 2 7 0,-1 1 1 0,0 0-7 15,0-1 8-15,1 2-2 0,0 0-5 0,-3-2-10 16,3 4 5-16,0-3 1 0,-3 3-6 0,4-2-2 15,-3 0 0-15,0 1-5 0,-2 0 2 0,3 0-2 16,-4-1 2-16,3 1-7 0,-1-1 2 0,-4 0 0 16,-4 1 47-16,0-1-51 0,0-2 41 0,0 1-43 0,0 1 45 15,0 0-55-15,0 0 44 0,0-4-53 0,0 4 53 16,0 0-59-16,0-1 50 0,0 0-57 16,0 0 53-16,0 0-52 0,0 0 49 0,0 1-54 15,0-2 50-15,0 3-47 0,0-2 48 0,0 1-55 0,0-5 51 16,0 7-51-16,0-4 49 0,0-1-49 15,0 2 49-15,0-2-54 0,0-1 56 0,0 2-51 16,0 0 50-16,0 0-51 0,0-1 54 0,0 1-52 0,0-1 53 16,0-1-56-16,0 0 53 0,0-2-52 0,0 3 4 15,0-11 5-15,0 18 6 0,0-18 52 0,0 20-61 16,0-13 5-16,0-7 4 0,0 17-1 0,0-17 3 16,0 14 6-16,0-14-6 0,0 15 3 0,0-15 2 15,0 15 0-15,0-15 4 0,0 10-1 0,-4-4 3 16,4-6-6-16,-8 12 0 0,8-12 4 0,-9 10-1 15,9-10-4-15,-6 7 4 0,6-7 3 0,-8 9-5 16,8-9 3-16,-9 6 0 0,9-6 0 0,-9 6 0 16,9-6-2-16,-6 7 3 0,6-7-4 0,-9 4-1 15,9-4 6-15,-6 6-5 0,6-6 1 0,-7 4 1 16,7-4 2-16,0 0-5 0,-8 3 3 0,8-3-3 16,0 0 2-16,0 0 0 0,-11 6 2 0,11-6 1 15,0 0-3-15,0 0 1 0,0 0-1 0,-8 4 0 16,8-4-1-16,0 0 1 0,0 0 1 0,0 0-4 15,0 0 2-15,0 0-2 0,0 0-9 0,-6 5-18 16,6-5-16-16,0 0-18 0,0 0-40 0,0 0-35 0,0 0-9 16,0 0-13-16,0 0-31 0,0 0-55 15,0 0-112-15,0 0-411 0,0 0-288 0</inkml:trace>
  <inkml:trace contextRef="#ctx0" brushRef="#br0" timeOffset="110143.78">24611 18269 405 0,'0'0'412'0,"0"0"-42"0,0 0-35 16,-11 3-34-16,11-3-44 0,0 0-40 0,0 0-42 16,0 0-34-16,0 0-16 0,-13 2-5 0,13-2-6 15,0 0-4-15,0 0-1 0,0 0-5 0,0 0-3 16,0 0-3-16,0 0 0 0,0 0-5 0,0 0 1 16,0 0-5-16,0 0-10 0,0 0-4 0,0 0-8 15,0 0-9-15,0 0-8 0,0 0-7 0,0 0-2 16,0 0-5-16,8-9-14 0,-8 9 5 0,14-7-14 15,-5 4 6-15,2-1-12 0,1-1 6 0,2 0-11 16,0 0 9-16,2 2-9 0,1-3 2 0,0 2-4 16,1-2-5-16,-2 0-22 0,1 2-38 0,-1 0-52 15,-3 1-41-15,0-2-39 0,-2 4-33 0,-2-3-49 16,-9 4-33-16,18-1 0 0,-18 1-125 0,0 0-294 16,12 0-235-16</inkml:trace>
  <inkml:trace contextRef="#ctx0" brushRef="#br0" timeOffset="110472.83">24644 18362 331 0,'0'0'421'16,"-8"3"-31"-16,8-3-62 0,0 0-50 0,-9 5-29 0,9-5-40 15,0 0-40-15,-9 2-26 0,9-2-14 0,0 0-6 16,0 0-4-16,0 0-6 0,0 0-15 0,-11 4-10 15,11-4-12-15,0 0-6 0,0 0-8 0,0 0-6 16,0 0-12-16,0 0-6 0,0 0-8 0,0 0-2 16,0 0-8-16,0 0 2 0,0 0 0 0,0 0-7 15,0 0-4-15,8-4-2 0,-8 4-2 0,10-3-2 16,-10 3-1-16,13-4 0 0,-13 4 1 0,14-7-3 16,-5 5 2-16,1 1-2 0,2-2-2 0,-1-1 3 15,1 4-1-15,1-3-3 0,-2-2 0 0,-1 3-2 16,3-2-8-16,-4 3-22 0,4-1-9 0,-4 0-27 15,-9 2-28-15,17-4-22 0,-17 4-36 0,15-2-39 16,-15 2 1-16,13-3-84 0,-13 3-34 0,14-5-394 16,-14 5-212-16</inkml:trace>
  <inkml:trace contextRef="#ctx0" brushRef="#br0" timeOffset="114369.07">25429 18275 212 0,'0'0'289'0,"0"0"-4"0,0 0-75 0,0 0-7 15,0 0-23-15,0 0-18 0,0 0-19 16,0 0-4-16,0 0-5 0,0 0 6 0,0 0 4 16,0 0-2-16,0 0-9 0,0 0-2 0,0 0-3 0,0 0-2 15,0 0-6-15,0 0-1 0,0 0-5 0,0 0-8 16,0 0 0-16,0 0-6 0,0 0-2 0,0 0-8 16,0 0-6-16,-9 4-1 0,9-4-7 0,0 0-1 15,0 0-5-15,0 0-1 0,0 0 1 0,0 0-4 16,0 0-5-16,0 0-8 0,0 0 10 0,-9 1 1 15,9-1-6-15,0 0-3 0,0 0-1 0,0 0-7 16,0 0 3-16,-11 4-10 0,11-4 10 0,0 0-12 16,0 0 4-16,0 0-15 0,0 0 10 0,0 0-28 15,0 0 13-15,0 0-15 0,0 0 6 0,0 0-10 16,0 0 12-16,0 0-12 0,0 0 10 0,10-5-11 16,-10 5 12-16,18-4-13 0,-8 1 9 0,0 3-12 15,4-4 11-15,-1 0-11 0,4 2 13 0,-1-2-15 16,2 1 10-16,-1-1-11 0,1 1 14 0,0 0-22 0,-3-1 20 15,3 2-12-15,-4-2 12 0,0 3-14 16,0-3 13-16,0 3-14 0,-1 1 14 0,-3-2-12 16,3 1 10-16,-13 1-13 0,17-2 14 0,-17 2-10 0,16-1 9 15,-16 1-18-15,12 0 16 0,-12 0-7 16,11-2 8-16,-11 2-11 0,0 0 13 0,13 0-14 16,-13 0 11-16,0 0-12 0,11 2 15 0,-11-2-9 15,0 0 13-15,4 6-14 0,-4-6 12 0,2 7-7 0,-2-7 8 16,-3 12-10-16,3-12 11 0,-3 14-10 15,-4-7 12-15,4 3-24 0,-3-2 13 0,-2 5 0 0,-1-3 2 16,-1 4-2-16,-1-2-18 0,0 2 22 0,0 1-8 16,-6 1 8-16,3 2-2 0,-4-4 2 0,3 6-1 15,-3-5-1-15,1 1 0 0,-2 1-19 0,1-2 23 16,2-1-1-16,-2 2-4 0,2-3-1 0,1 0 2 16,-2 3 2-16,4-8-2 0,1 1 1 0,-1 1-2 15,2-2 4-15,1-1-4 0,1 0-23 0,2-1 22 16,0 0 6-16,7-6-1 0,-11 6-1 0,11-6-1 15,-10 9-3-15,10-9-2 0,0 0-4 0,-5 4 9 16,5-4 1-16,0 0-2 0,0 0-1 0,15-3 2 16,-15 3-3-16,17-9-5 0,-6 7 9 0,2-3 0 15,1 0-5-15,4 1 2 0,0-1-1 0,0 0 1 0,1 2 1 16,1-3 1-16,0 4 0 0,0-2-2 16,-2 2 1-16,2-2-2 0,0 0-8 0,-4 3 14 15,2-1-2-15,-4 1-1 0,0-1 2 0,-2 1-3 0,-2-1-2 16,-10 2-6-16,20 0 12 0,-20 0-5 0,18-1 1 15,-18 1-1-15,12 0-1 0,-12 0 0 0,10-3-9 16,-10 3 5-16,0 0-19 0,17 0-32 16,-17 0-50-16,0 0-73 0,11 0-50 0,-11 0-65 0,0 0-62 15,12 0-66-15,-12 0-125 0,0 0-401 0,15-2-530 16</inkml:trace>
  <inkml:trace contextRef="#ctx0" brushRef="#br0" timeOffset="115079.27">26410 18207 259 0,'0'0'447'16,"0"0"-68"-16,7-8-29 0,-7 8-32 0,0 0-22 15,1-9-24-15,-1 9-79 0,0 0 3 0,0-9-35 16,0 9-16-16,0 0-26 0,-5-6-10 0,5 6-10 16,-7-5-1-16,7 5 1 0,-12-2 3 0,12 2-5 0,-14 0 0 15,14 0-4-15,-18 4 4 0,9 0-5 0,-3 2-13 16,0 1 0-16,-2 1-4 0,1 2-8 15,-1 0-1-15,-3 3-8 0,3 3-2 0,-2 2-5 0,0-1-12 16,1 3 3-16,0-1-2 0,2 1-2 0,0 2-5 16,4 0 1-16,-1 1-3 0,1-1-9 0,5-1 3 15,-1 1-4-15,0-3-17 0,5 1 13 0,1 2-20 16,4 0 22-16,-1-2-19 0,5 0 15 16,0 2-1-16,4-5-4 0,3 1-4 0,0-1 0 0,1-2 2 15,4-3-7-15,-2-1-18 0,2 1-51 0,1-5-14 16,2 0-79-16,-2 0-16 0,1-5-48 0,1 2-34 15,-4-4-27-15,2 0-99 0,0-1-44 0,4-3-506 16,-4-3-511-16</inkml:trace>
  <inkml:trace contextRef="#ctx0" brushRef="#br0" timeOffset="115507.17">26831 18197 535 0,'0'0'400'0,"-8"-10"-18"0,8 10-43 15,-9-6-18-15,9 6-23 0,-6-6-52 0,6 6-47 16,-5-7-20-16,5 7-35 0,0 0-10 0,-4-8-18 16,4 8-11-16,0 0 13 0,0 0 26 0,0 0 18 15,0 0 7-15,13-2 3 0,-13 2 0 0,14 4-12 16,-4 2 23-16,4-2-30 0,-1 3 18 0,4-1-32 16,-2 3 26-16,4-2-50 0,-3 2 14 0,4 1-34 15,-2-3 20-15,-2 1-41 0,2 2 15 0,-3-3-41 16,1 3 15-16,-2-3-31 0,1 2 18 0,-2-3-34 15,1-1 19-15,-5 2-32 0,0 0 22 0,0-1-32 16,1-2 21-16,-4 2-27 0,1-1 16 0,-7-5-60 16,13 7 10-16,-13-7-62 0,11 7-28 0,-11-7-50 0,6 7-47 15,-6-7-60-15,4 7-50 0,-4-7-45 16,0 0-66-16,3 8-118 0,-3-8-476 0,0 0-667 16</inkml:trace>
  <inkml:trace contextRef="#ctx0" brushRef="#br0" timeOffset="115812.11">27173 18175 480 0,'0'0'469'0,"2"-17"-53"0,-2 17-29 0,1-10-17 0,-1 10-41 16,3-14-56-16,-3 14-35 0,0 0-34 0,0-10-31 15,0 10-22-15,0 0-22 0,0 0-20 0,-3-10 8 16,3 10-3-16,0 0 6 0,-7 3-6 0,7-3-33 15,-9 9 26-15,2-2-12 0,-3 0-8 0,1 1-11 16,1 4-14-16,-3 0-4 0,-2 0-7 0,0 3-7 16,-1-1-4-16,-1 2-11 0,0 0-5 0,-1-3 0 15,1 7-2-15,-2-5-5 0,2 1-5 0,1-1-2 16,0 0-2-16,1-2-8 0,-1 0 6 0,4-2-1 16,-2 0-21-16,2 1 5 0,1-4-62 0,3 2-18 15,-1-3-63-15,0-1-35 0,2-1-55 0,5-5-35 16,-8 11-32-16,8-11-77 0,-8 10-15 0,8-10-117 0,-2 6-234 15,2-6-263-15</inkml:trace>
  <inkml:trace contextRef="#ctx0" brushRef="#br0" timeOffset="116272.89">27645 18262 417 0,'-10'0'494'0,"10"0"-72"16,0 0-48-16,-10 2-10 0,10-2-48 0,0 0-42 15,0 0-49-15,0 0-16 0,-12 0-38 16,12 0-12-16,0 0-26 0,0 0 24 0,0 0 15 0,0 0 15 16,0 0 2-16,12-2-9 0,-12 2-19 0,16-4-14 15,-4 4 6-15,0-2-46 0,0 1 22 0,2-3-40 16,0 3 24-16,0-3-48 0,4 0 33 0,-1 2-41 15,-2 1 27-15,0-3-49 0,-2 3 25 0,0-3-43 16,3 1 26-16,-6 2-44 0,1-1 37 0,-1 1-39 16,-10 1 31-16,18-2-48 0,-18 2 12 0,14-4-61 15,-14 4-18-15,12-4-53 0,-12 4-36 0,10 0-36 16,-10 0-52-16,0 0-34 0,0 0-66 0,12 0-74 16,-12 0-12-16,0 0-84 0,0 0-346 0,0 0-440 15</inkml:trace>
  <inkml:trace contextRef="#ctx0" brushRef="#br0" timeOffset="116530.79">27834 18166 252 0,'0'0'423'0,"-5"-8"-39"15,5 8-55-15,-6-8-10 0,6 8-43 0,-5-10-17 16,5 10-31-16,0 0-44 0,-3-9-14 0,3 9-21 16,0 0-3-16,0 0-22 0,-5-7-1 0,5 7-30 0,0 0 1 15,0 0-23-15,0 0 33 0,0 0 0 0,0 0 22 16,0 0-4-16,-4 9-9 0,4-9-7 15,2 13-6-15,-2-13-15 0,2 16-12 0,-2-6-12 0,2-1-16 16,1 1-4-16,-1 4-7 0,-1-2-7 0,1 0-5 16,4-1-6-16,-5 1-2 0,1 0-9 0,-1-1-14 15,2-1 11-15,0 1-61 0,-1 0-21 0,0-5-65 16,-1 4-46-16,0-3-50 0,3 1-27 0,-4-8-19 16,4 12-79-16,-4-12-28 0,7 10-482 0,-7-10-431 15</inkml:trace>
  <inkml:trace contextRef="#ctx0" brushRef="#br0" timeOffset="117080.61">28059 18201 420 0,'2'-7'468'16,"1"-3"-42"-16,-3 10-50 0,1-16-29 0,0 6-51 15,-1 10-50-15,0-18-59 0,0 11-8 0,-1-2-21 0,0-1-2 16,-1-1-16-16,-1 4-2 0,1-4-26 0,-4 4-6 15,2-3-24-15,-3 0-6 0,0 2-24 16,-1-1 11-16,0 2-22 0,-6 0 17 0,4 3-19 0,-5-2 18 16,0 0-24-16,-1 2 28 0,-1 2-23 0,-2 0 13 15,0 2-19-15,-3 0 15 0,0 2-27 16,0 0 14-16,-5 4-17 0,2 0 17 0,0 1-3 16,1 1-5-16,-1 0 0 0,2 2-2 0,0 2-3 0,4 3 2 15,1-3 9-15,-2 0 0 0,3 2 1 0,0 2 2 16,4-1-1-16,2-1-9 0,0 3 9 15,2-1-1-15,0-1-3 0,1 2 1 0,4 1 0 0,-1-1-5 16,4-1 3-16,-2-1-2 0,3 1-2 0,3 1-7 16,-2-1 4-16,4 2-8 0,-1 1-12 0,5-1 11 15,0-2-15-15,4 4 14 0,-1-3-15 0,3 1 14 16,-2-2-16-16,4-3 9 0,-1 0-7 0,3 2 10 16,-1-6-10-16,0 3 12 0,-2-4-16 0,2-2 7 15,1 2-2-15,-1-6 5 0,1 0-10 0,0 1 13 16,1-3-2-16,-1-3-3 0,1 3 1 0,-1-4-7 15,2-2 8-15,0-1-1 0,0 0 1 0,1-2-2 16,-3-3-3-16,0 4 6 0,0-4 0 0,-1-1-2 16,-1-2 3-16,-2 0-2 0,1-1 0 0,-4-2 5 15,1 1 0-15,-3 1 12 0,-1-2 5 0,0-1 27 16,0 4-29-16,-3-5 23 0,-3 2-35 0,0 0 24 16,-1 1-29-16,1 1 2 0,-3 0-3 0,0 0-2 0,-3-1 0 15,3 1-3-15,-2 3-8 0,-1 0-11 0,0-2-30 16,0 4-34-16,0-2-54 0,-4 2-65 0,4 3-54 15,-5-2-61-15,3 4-50 0,-4 0-64 16,1 1-134-16,0 0-416 0,-1 2-573 0</inkml:trace>
  <inkml:trace contextRef="#ctx0" brushRef="#br0" timeOffset="117446.73">28449 18123 521 0,'0'0'469'15,"0"0"-69"-15,0 0-56 0,0 0-45 0,0 0-9 16,7-6-61-16,-7 6-25 0,0 0-42 0,0 0-14 0,0 0 4 15,0 0 22-15,0 0-4 0,11 3 22 16,-11-3-30-16,8 5 3 0,-8-5-13 0,11 6-1 16,-11-6-13-16,14 9-6 0,-5-3-11 0,0 0-11 0,0 0-13 15,3 2-14-15,-2 1 5 0,-1 0-14 0,6-2-8 16,-6 3-13-16,6-4-6 0,-4 4-12 0,-1 0-12 16,4-2-10-16,-6-1 6 0,2 2-5 0,-1-2-9 15,-2-1-30-15,2 2-27 0,-2-5-46 0,0 2-67 16,-7-5-37-16,11 7-58 0,-11-7-36 0,7 8-74 15,-7-8-129-15,0 0-59 0,12 1-375 0,-12-1-510 16</inkml:trace>
  <inkml:trace contextRef="#ctx0" brushRef="#br0" timeOffset="117751.39">28754 18152 219 0,'0'0'572'0,"4"-12"-120"0,-4 12-61 16,2-10-27-16,-2 10-8 0,3-13-63 0,-3 13-31 15,2-8-51-15,-2 8-23 0,2-8-34 0,-2 8 3 16,0 0-36-16,3-10 11 0,-3 10-34 0,0 0 6 0,1-7-39 16,-1 7 7-16,0 0-33 0,0 0 12 15,0 0-21-15,0 0 28 0,0 0-25 0,-2 7 13 0,2-7-15 16,-4 12 25-16,2 0-2 0,-1 2 5 0,0-3-7 16,-1 4-3-16,1 2-7 0,-1-4-25 0,1 7 24 15,1-1-19-15,0-3 17 0,-2 2-20 16,3 2 17-16,0-3-21 0,-2-2 14 0,2 4-20 0,0-3 13 15,-1-1-19-15,1 1 14 0,1-2-20 0,0 1 16 16,0 0-19-16,-1-5 10 0,1 2-31 0,1-3-25 16,-1-2-70-16,0 4-50 0,0-11-65 0,0 16-37 15,3-7-22-15,-3-9-40 0,2 9-62 0,-2-9-90 16,3 8-359-16,-3-8-391 0</inkml:trace>
  <inkml:trace contextRef="#ctx0" brushRef="#br0" timeOffset="118229.78">29010 18085 388 0,'0'-10'452'0,"0"10"-58"0,2-17-22 15,1 10-38-15,-3 7-14 0,3-15-66 0,-3 15-29 16,0-12-35-16,0 12-18 0,7-11-22 0,-7 11 2 16,7-10-15-16,-7 10 10 0,6-6-15 0,-6 6 5 15,11-3-36-15,-11 3 11 0,11 0-35 16,-11 0 15-16,19 6-27 0,-9-1 12 0,-1 3-33 0,0 2 21 16,2 0-25-16,1 2 14 0,-1 1-20 0,1 3 14 15,-2 1-5-15,0 1-12 0,1 4-7 0,-2 1 21 16,-1-1-20-16,-1-1 13 0,0-1-14 0,-2 3 10 15,0-1-17-15,-1 1 14 0,-2 1-11 0,2 0 6 16,-4-1-14-16,3 0 15 0,-3 1-15 0,0-1 6 16,-2-1-1-16,1 2 11 0,0-5-5 0,-4 3 16 15,1-2-9-15,-3 1 21 0,-3 1 0 0,3-3 1 16,-4 3 10-16,2-4-14 0,-6 2 19 0,4-1-33 16,-3-3 13-16,0 1-21 0,0-4 18 0,2 0-27 15,0-1-4-15,-2-2 0 0,-1 1-1 0,4-2-2 16,-2-2 0-16,-1 2-5 0,0-3-13 0,2-4-32 15,-2 2-25-15,1 0-50 0,1-4-34 0,0 0-86 16,-1 0-65-16,-1 0-86 0,1 0-58 0,-3-6-160 0,0 2-505 16,0-2-726-16</inkml:trace>
  <inkml:trace contextRef="#ctx0" brushRef="#br0" timeOffset="130426.12">29903 18462 94 0,'0'0'237'0,"0"0"-32"0,0 0-14 0,0 0-10 0,0 0-15 16,0 0 2-16,0 0-25 0,0 0 27 0,0 0 3 16,0 0-9-16,0 0-5 0,0 0-15 0,0 0-16 15,-10-4-22-15,10 4-8 0,0 0-7 0,0 0 0 16,-14 0-5-16,14 0 1 0,0 0 10 0,-13 0-1 15,13 0 1-15,0 0-4 0,-11 0-1 0,11 0-21 16,0 0 6-16,0 0-8 0,-13 4-7 0,13-4-11 16,0 0-3-16,0 0-7 0,0 0-6 0,-10 0-3 15,10 0-11-15,0 0-2 0,0 0-3 0,0 0-2 16,0 0 0-16,0 0 13 0,0 0 20 0,0 0 5 0,6 10 9 16,-6-10-5-16,13 2 1 0,-4-1-5 15,4 2-3-15,-3-2-9 0,5 0-9 0,0 3 1 16,2-4-8-16,0 2-3 0,1 1 0 0,0-1 0 15,-2 2 1-15,2-3-5 0,0 3 8 0,0-3-1 0,-1 1-4 16,-1 2 1-16,-4-4-3 0,4 2-3 16,-3-1-8-16,-1 2 4 0,-12-3-2 0,18 4 0 0,-18-4-3 15,17 2 0-15,-17-2 0 0,12 4-6 0,-12-4 3 16,10 1-1-16,-10-1-1 0,0 0-11 0,14 1-26 16,-14-1-36-16,0 0-65 0,9 1-54 15,-9-1-54-15,0 0-23 0,0 0-54 0,0 0-67 0,0 0-79 16,0 0-353-16,-9-1-359 0</inkml:trace>
  <inkml:trace contextRef="#ctx0" brushRef="#br0" timeOffset="130728.05">30084 18329 402 0,'0'0'385'0,"-4"-9"-48"15,4 9-63-15,0 0-36 0,-3-11-46 0,3 11-35 16,0 0-34-16,-5-6-24 0,5 6-5 0,0 0 1 16,0 0 7-16,0 0-6 0,0 0 10 0,-5 10-6 15,5-10 6-15,-3 13 5 0,0-5 3 0,0 4-2 16,1-2 4-16,-3 6-4 0,2-4-10 0,0 4-3 0,0 1-4 16,-2 0-15-16,2 1-8 0,-2 2-9 15,2-3-8-15,-2 1-12 0,1 0-2 0,2-2-9 16,-3-1-10-16,2 1 0 0,1-3-5 0,-1 2-2 0,0-2-4 15,1 0-2-15,1-3-1 0,-1 2-27 0,2-4-41 16,-3 4-54-16,3-2-62 0,0-10-46 0,2 16-69 16,-1-7-104-16,2-3-539 0,-1 4-511 0</inkml:trace>
  <inkml:trace contextRef="#ctx0" brushRef="#br0" timeOffset="131261.64">30656 18525 132 0,'0'0'587'0,"-3"-15"-114"0,3 15-70 0,-2-10-23 0,2 10-42 16,0-11-76-16,0 11-53 0,-2-8-47 15,2 8-37-15,0 0-23 0,0 0-24 0,0 0-9 0,4-6-9 16,-4 6 2-16,7 9 1 0,0-2 5 0,-1 2-8 16,0 0 17-16,5 2-4 0,0 2 12 0,-1 2-3 15,4-1 2-15,2 3-9 0,0-1-2 0,-2 2-7 16,3-2-7-16,-1 1-7 0,0 2-9 0,-1-4-1 15,1 1-5-15,0-2-8 0,-1 2-7 0,-2-2-3 16,0-2 0-16,-3 1-7 0,2-2-1 0,0-2-6 16,-5 0 1-16,1 0-10 0,0-2-30 0,-1 0-39 15,-3 0-28-15,2-2-72 0,-6-5-14 0,9 10-75 0,-9-10 7 16,5 7-58-16,-5-7-91 0,0 0-476 16,0 0-437-16</inkml:trace>
  <inkml:trace contextRef="#ctx0" brushRef="#br0" timeOffset="131565.99">31113 18519 354 0,'2'-9'476'0,"-2"9"-100"0,3-9-12 0,-3 9-94 0,2-10 9 15,-2 10-97-15,4-7-9 0,-4 7-67 0,0 0 22 16,0 0-45-16,0 0 38 0,-9-4-33 0,3 8 24 15,-3 3-14-15,-3 3 14 0,-2-1-18 0,0 6 12 16,-3-2-25-16,-3 3 5 0,3-1-20 0,-2 0 5 16,1 0-18-16,-1 1 3 0,-1-1-16 0,2 1 4 15,0 0-19-15,1 0 3 0,-1-3-11 0,4 3 4 16,-1-6-12-16,2 0 7 0,1 3-12 0,1-3 7 16,0 0-10-16,2-1 10 0,-1-2-23 0,3 1-20 15,-2-1-56-15,3-1-30 0,-1 0-66 0,7-6 15 16,-7 10-7-16,7-10-37 0,-7 10-1 0,7-10-66 15,-3 7-69-15,3-7-392 0,0 0-244 0</inkml:trace>
  <inkml:trace contextRef="#ctx0" brushRef="#br0" timeOffset="131910.83">31321 18484 454 0,'0'0'430'0,"6"-12"-87"0,-6 12-29 16,4-14-77-16,-4 14 6 0,8-6-72 0,-8 6 20 16,0 0-55-16,11-1 21 0,-11 1-16 0,11 5 8 15,-11-5-18-15,12 9 15 0,-5-2-26 0,-1 1 2 16,-1 1-17-16,4 2-2 0,-3-2-20 0,1 2-3 15,1-1-27-15,-1 1-1 0,1 0-17 0,-1-1-1 16,-1 0-12-16,1 2 6 0,1-1-12 0,1-1 5 0,-5 0-17 16,2-1 11-16,3 1-10 0,-3-2-4 15,0 0-8-15,0-2-41 0,-1 3-32 0,0-5-11 0,-5-4-52 16,10 11 0-16,-10-11-41 0,7 7 27 0,-7-7-46 16,7 9-35-16,-7-9-19 0,7 4-33 0,-7-4-40 15,0 0-289-15,13 1-132 0</inkml:trace>
  <inkml:trace contextRef="#ctx0" brushRef="#br0" timeOffset="132235.12">31645 18587 351 0,'4'-12'363'0,"-1"2"-30"0,1 0-4 15,-2 0-64-15,2-2 21 0,0-1-70 0,-2 2 44 16,2 2-42-16,-2-4 12 0,3 5-30 0,-2-2 14 16,-1 3-21-16,0 0-6 0,-2 7-32 0,4-13-20 15,-4 13-33-15,1-12-18 0,-1 12-26 0,3-7-19 0,-3 7-2 16,0 0-1-16,0 0-10 0,0 0 2 0,0 0-6 15,-6 12 1-15,2-2-3 0,0 1 11 0,-2 2-1 16,-1 3-2-16,1 2 3 0,-1 3 0 0,-2-3 0 16,1 5-5-16,-1 1-1 0,1-2 0 0,-2 2-1 15,1 3-4-15,1-4-6 0,0 2 4 0,-2-1-7 16,1 0 0-16,1 0-5 0,1 1 3 0,1-6-5 16,-2 0 6-16,2 1-4 0,0-4-1 0,1 3 0 15,0-2-1-15,1-4 0 0,0-1 0 0,1 1-4 0,0-2 2 16,0-1 4-16,0-2-8 0,1 2 4 15,0-3 1-15,2-7 1 0,-5 14-4 0,5-14 1 0,-3 11-2 16,3-11-5-16,-2 12-24 0,2-12-38 0,0 0-64 16,-4 11-53-16,4-11-117 0,0 0 3 15,-3 9-127-15,3-9-631 0</inkml:trace>
  <inkml:trace contextRef="#ctx0" brushRef="#br0" timeOffset="137715.9">21875 18078 432 0,'0'0'346'0,"0"0"-5"0,-11 0-60 0,11 0-30 16,-7 3-11-16,7-3-38 0,-10 15-26 0,8-2-19 16,-4 2-4-16,1 1-25 0,1 6 7 0,-1 5-15 15,-2 1-4-15,2 5-8 0,-2-2-8 0,4 3-11 16,-3 5-12-16,1 0-1 0,1-6-4 0,-1-1-10 15,1 1-9-15,-1 0-11 0,1-2-4 0,0-2-7 16,1 0-5-16,0-6-4 0,-2 3-4 0,1-4-3 16,2-3-6-16,-1 2 3 0,0-4-3 0,3-3-4 15,-3 0 3-15,1-2 1 0,0-2 3 0,0-1-1 0,1-2 3 16,0 3 4-16,1-10-16 0,-3 9 10 0,3-9-10 16,0 0 0-16,0 0-2 0,0 0-1 15,-6-9 1-15,6 9 0 0,3-18 0 0,-3 3 0 0,3 0 7 16,-2-4-11-16,1-4 7 0,-1 3-3 0,2-8 5 15,1-1-7-15,-1-4 10 0,0 0-10 0,2-1 10 16,-1-6-7-16,5 2 8 0,-3 0-4 16,1 1-10-16,-1-2 9 0,4 5-9 0,0-3 6 0,-2 5-5 15,0 3 6-15,3 2-9 0,0 0 9 0,1 1-8 16,-1 3 5-16,1 0-4 0,3 1 8 0,1 0-11 16,1 5 12-16,-1-2-7 0,2 4 8 0,1 0-13 15,-1 4 10-15,3 0-3 0,-6 5 3 0,4 0-7 16,-1 4 7-16,-4 0-29 0,4 2-44 0,-4 3-57 15,2 0-24-15,-3 5-34 0,-1 1-79 0,1 1-35 16,-7 5-106-16,2-1-386 0,-7 1-318 0</inkml:trace>
  <inkml:trace contextRef="#ctx0" brushRef="#br0" timeOffset="137911.99">21911 18497 223 0,'-7'4'502'0,"0"2"-76"0,7-6-48 0,-9 2-53 0,9-2-28 0,-8 4-66 16,8-4-41-16,0 0-49 0,-9 4-19 16,9-4-34-16,0 0-7 0,0 0-22 0,0 0 5 15,0 0-22-15,7-4-2 0,-7 4-16 0,13-4 7 0,-13 4-15 16,17-2-3-16,-17 2-41 0,22-4-33 0,-22 4-38 16,24 0-78-16,-11 4-19 0,2-2-64 15,-2 2-80-15,2 2-335 0,0 0-181 0</inkml:trace>
  <inkml:trace contextRef="#ctx0" brushRef="#br0" timeOffset="138153.59">22430 18707 32 0,'12'0'599'0,"-12"0"-161"0,0 0-56 0,0 0-49 15,0 0-33-15,0 0-38 0,-17 2-41 0,17-2-27 16,-16 10-14-16,5-6-32 0,3 3-9 0,-2 1-21 15,-3 3-6-15,2-2-18 0,0 5-8 0,1-2-22 16,-1 1-1-16,2 0-17 0,0 1-4 0,0 1-16 0,3-3 3 16,3 3-12-16,-1-2 5 0,0-1-12 15,4 0 2-15,0 2-17 0,3-4-34 0,-1 3-50 16,2-3-31-16,3 0-35 0,1 0-40 0,0-4-18 0,1 0-48 16,5-1-48-16,-1-1-46 0,1-2-352 15,1-2-213-15</inkml:trace>
  <inkml:trace contextRef="#ctx0" brushRef="#br0" timeOffset="138503.8">22674 18821 146 0,'1'-8'482'0,"-1"8"-88"0,0-13-47 15,0 13-53-15,-5-7-28 0,5 7-40 0,-10-4-28 16,10 4-38-16,-14 0-27 0,14 0-21 0,-16 6-17 16,6-1-14-16,1 0-14 0,1 3-10 0,-2-1-14 15,0 0-24-15,2 1 10 0,3 1 5 0,-1-2-18 16,0 0 0-16,3 3 4 0,3-10-15 0,-2 13 6 15,2-13-33-15,0 13 10 0,0-13-21 0,10 7-16 16,-10-7-14-16,11 2-30 0,-11-2 10 0,15 0 5 16,-4-6-4-16,-2 4 15 0,0-4 7 0,1-2 12 15,-3 2 8-15,3 0 5 0,-2-5 14 0,-1 4 1 16,-1 0 23-16,-1-3 27 0,-1 2 23 0,1 2 14 16,0-3 22-16,-2 3-3 0,-3 6 28 0,5-12-17 15,-5 12-1-15,5-11-31 0,-5 11-21 0,0 0-1 16,3-6 5-16,-3 6 20 0,0 0-14 0,0 9-1 15,0-9-7-15,0 14-16 0,0-14 4 0,0 14-11 16,0-14 4-16,1 16-16 0,1-6 3 0,-1-3-5 0,0 3 2 16,0-4-17-16,2 4-30 0,-1-2-60 0,1-1-31 15,-3-7-40-15,5 13-55 0,-5-13-83 16,6 7-94-16,-6-7-332 0,0 0-239 0</inkml:trace>
  <inkml:trace contextRef="#ctx0" brushRef="#br0" timeOffset="139385.27">22835 18764 513 0,'0'0'509'0,"0"0"-99"0,2-10-83 16,-2 10-47-16,0 0-44 0,0 0-8 0,0 0-51 15,0 0-17-15,0 0-36 0,5 10-13 0,-5-10-28 16,2 12-8-16,0-4-22 0,-2 2-1 0,3-1-21 16,-2 3 3-16,1-1-13 0,0 1 2 0,3-1-12 15,-5-2 7-15,3 2-9 0,-2-1-1 0,2-2-4 16,-3-8 7-16,3 14-5 0,-3-14 10 0,3 12-12 15,-3-12 16-15,1 10 4 0,-1-10 8 0,0 0-1 16,0 0 25-16,0 0 10 0,0 0 10 0,0 0-14 16,5-14 20-16,-5 14-20 0,4-13 19 0,-4 4-22 0,3 0 8 15,1-3-17-15,-2-2 9 0,2 4-25 16,1-5-3-16,0 3-11 0,0-2 11 0,2 0-21 16,-1-1 11-16,3 1-19 0,-3 2 2 0,2 0-47 15,-1 3-25-15,0 1-50 0,0-2-15 0,0 3-41 0,0 1 18 16,-7 6-8-16,12-10-7 0,-12 10 0 0,12-4-21 15,-12 4 27-15,0 0-6 0,15 1 5 16,-15-1 13-16,7 6 22 0,-7-6 22 0,4 8 22 0,-4-8 28 16,5 6 44-16,-5-6 54 0,0 0 30 0,1 8 37 15,-1-8 9-15,0 0 2 0,7 8-7 0,-7-8 5 16,0 0-15-16,0 0 29 0,1 10 11 0,-1-10 9 16,0 11-12-16,0-11-2 0,0 14-30 0,0-14-10 15,0 17-27-15,0-8-1 0,-1 0-24 0,1 3 0 16,0-4-19-16,0 2 10 0,0 2-15 0,0-2 4 15,0-10-15-15,-2 17 13 0,2-17-13 0,-1 16 9 16,1-16 10-16,0 12 35 0,0-12 6 0,-4 10 26 16,4-10-33-16,0 0 12 0,-1 7-21 0,1-7 12 15,0 0-26-15,0 0 2 0,-5-6-17 0,5 6 9 16,2-11-21-16,-2 11 12 0,4-15-22 0,0 4 16 16,1 2-18-16,2-1 9 0,0-2-10 0,2 0 13 15,2 0-15-15,-1 0 15 0,2 0-23 0,-2 3 22 16,4-1-21-16,-3 2 14 0,0 2-18 0,-1 1 11 0,-1 2-24 15,3-1 2-15,-12 4-21 0,16-3 16 16,-16 3-18-16,17 2 15 0,-17-2-7 0,15 3 20 16,-7 1-16-16,-8-4 24 0,13 6-9 0,-13-6 15 0,13 6-11 15,-13-6 12-15,12 6-6 0,-12-6 15 0,13 6-11 16,-13-6 16-16,14 2-16 0,-14-2 13 0,17 4-10 16,-17-4 13-16,20-1-23 0,-11-2 25 15,3 1-17-15,0-2 17 0,1-1-29 0,1 0 29 0,-2 1-14 16,2-4 15-16,-1 0-17 0,-1-2 19 0,1-1-15 15,1 3 11-15,-2-3-11 0,-1 0 18 0,-2 0-11 16,1-1 37-16,-3 1 4 0,-1 1 35 0,1 2 3 16,-2 1 19-16,2-2-6 0,-7 9 1 0,7-11-19 15,-7 11-10-15,6-7-18 0,-6 7-18 0,6-6-2 16,-6 6-5-16,0 0-2 0,8 7-9 0,-8-7 7 16,1 13-6-16,1-3-1 0,-1 2-5 0,1 3-1 15,0-1 1-15,-1 0 2 0,0 4-9 0,1-1 8 16,0 2-9-16,0 3 5 0,0-5-2 0,-1 2 2 15,-1 0-4-15,-1-1 5 0,-2 3 0 0,1-1-5 0,-3-1 5 16,-2 1-3-16,-3 3-2 0,1-5 2 16,-6 4-1-16,-2-5-4 0,-2 1-41 0,-3 0-48 15,-5-1-75-15,-2 0-93 0,-5 0-80 0,-6-1-81 0,0-3-178 16,-2 1-524-16,-5-2-736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5T06:35:18.8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8381 7987 190 0,'0'0'275'0,"0"0"-65"0,0 0-35 0,0 0-4 15,0 0-20-15,0 0-13 0,0 0-15 0,0 0-14 16,0 0-15-16,0 0-9 0,0 0-11 0,0 0-5 16,0 0-5-16,0 0-5 0,0 0-1 0,0 0-6 15,0 0 9-15,0 0 3 0,0 0 2 0,0 0 3 16,0 0-1-16,0 0 2 0,0 0-7 0,9 6-34 16,-9-6 30-16,0 0-31 0,8 6 33 0,-8-6 1 0,8 2-6 15,-8-2 5-15,8 4-2 0,-8-4-4 0,6 5-2 16,-6-5 0-16,9 5 12 0,-9-5-1 15,9 3-3-15,-9-3-3 0,8 4-1 0,-8-4 3 0,9 3 0 16,-9-3 10-16,10 4-13 0,-10-4 1 0,13 3-10 16,-13-3-1-16,12 2-2 0,-12-2 0 0,12 1-4 15,-12-1 1-15,17 3 3 0,-17-3-8 0,13 1-4 16,-13-1-6-16,16 1 1 0,-16-1-3 0,17 4-6 16,-7-3 3-16,-10-1-5 0,17 1-3 0,-17-1 0 15,15 3-1-15,-15-3-2 0,19 6-1 0,-9-6 3 16,2 1 8-16,-1 3 3 0,-3-3 7 0,5 1 7 15,-2-2 2-15,3 4-1 0,-4-2-8 0,2-1-6 16,2 0-5-16,-1 1-4 0,0 0-5 0,-3 0 1 16,4-2 3-16,1 0-6 0,-3 3 1 0,1-3-2 15,0 0 1-15,-2 0 4 0,4 3-7 0,-2-3 6 16,0 1-1-16,-1-1 3 0,2 0-3 0,-4 1-2 16,-10-1 3-16,24 0-2 0,-24 0 0 0,23 1-2 15,-23-1 0-15,20 0-3 0,-20 0 2 0,17 3-1 16,-17-3 2-16,17 0-1 0,-17 0 2 0,20 0 3 15,-20 0 1-15,16 1 5 0,-16-1-1 0,21 0 1 16,-21 0-1-16,19 1 1 0,-19-1-3 0,18 2 0 16,-18-2 2-16,23 1-6 0,-23-1-3 0,21 2 3 0,-10-2-5 15,-11 0-41-15,23 2 50 0,-13-1-4 16,3 0-3-16,-3-1 0 0,2 2-2 0,0 1-1 0,0-3-1 16,1 1 3-16,0-1-4 0,-2 2-1 0,3-2 1 15,0 0 0-15,-1 2 0 0,0-2-5 0,1 2 11 16,0-2-5-16,-1 0-1 0,1 2 1 0,-1-2-2 15,2 0 1-15,-1 0 0 0,1 0 5 0,-3 0-6 16,3 0 2-16,-2 1 1 0,1-1 1 0,1 0 1 16,-1 0 4-16,-1 0 0 0,1 0 2 0,0-1 6 15,-1 2-3-15,2-1 3 0,-2 0 3 0,2 0 3 16,-2-1-2-16,4 1-6 0,-3 0-1 0,0-2-45 16,0 2 50-16,-1 0-45 0,1 0 50 0,0 0-45 15,0-2 43-15,1 2-47 0,-2 0 49 0,0-2-48 0,0 2 48 16,2 0-49-16,-2 0 42 0,1 0-43 15,-1 0 52-15,-1 0-50 0,0-2 48 0,2 1-45 16,1 1 40-16,-1-3-43 0,-1 3 49 0,1-2-50 0,1 1 50 16,-2 0-50-16,2-1 54 0,0 0-51 0,0 1 46 15,-1-1-51-15,1 1 49 0,-2 0-48 16,4-2 53-16,-2 2-52 0,-2 0 32 0,5-3-28 0,-3 4 48 16,-1-3-49-16,2 3 47 0,-1 0-43 0,1-2 39 15,-2 2-39-15,3-2 50 0,-3 0-51 0,3 2 51 16,-3-1-49-16,4 0 49 0,1-1-47 0,-3 2 42 15,1 0-40-15,1-4 36 0,-3 4-45 0,3 0 48 16,-5-2-49-16,4 2 48 0,-2-1-48 0,2 1 49 16,-2-3-48-16,0 3 46 0,-2-1-42 0,4 1 42 15,-4-1-39-15,3 1 51 0,-2 0-45 0,3-2 49 16,-4 2-48-16,2-2 45 0,-1 2-47 0,1-2 43 16,-2 2-46-16,2 0 41 0,-3-2-34 0,2 2 35 15,1 0-44-15,-3-1 41 0,2 1-41 0,-1 0 4 16,-1-1 4-16,1 1 1 0,-1 0 7 0,0 0-3 15,-12 0-1-15,25 0 1 0,-25 0 1 0,22 0 1 16,-10 0 5-16,0 0-6 0,2 0 5 0,-14 0 0 0,23 0-1 16,-11 0 2-16,0 1 0 0,-12-1 27 0,27 0-35 15,-17 0 35-15,4 0-40 0,-1 0 38 16,0 0-37-16,0 0-1 0,-2 0 1 0,3 0 34 16,-14 0-38-16,24 3 31 0,-11-3-34 0,-1 0 36 0,-12 0-35 15,24 0 36-15,-24 0-37 0,24 0 31 0,-24 0-17 16,21 0 15-16,-21 0-31 0,19-2 36 0,-19 2-28 15,18 2 32-15,-18-2-31 0,19-2 34 0,-19 2-27 16,17 0 22-16,-17 0-17 0,16 0 23 0,-16 0-22 16,15 0 25-16,-15 0-12 0,12 0 19 0,-12 0-18 15,0 0 14-15,18-1-11 0,-18 1 10 0,0 0-19 16,13 0 13-16,-13 0-21 0,0 0 16 0,12 0-17 16,-12 0 12-16,0 0-12 0,0 0 6 0,12 0-9 15,-12 0 14-15,0 0-11 0,0 0 7 0,0 0-12 0,0 0 9 16,0 0-12-16,14 0 1 0,-14 0-54 15,0 0-39-15,0 0-142 0,0 0-128 0,0 0-200 16,-14 7-252-16,1-5-544 0,-5 3-960 0</inkml:trace>
  <inkml:trace contextRef="#ctx0" brushRef="#br0" timeOffset="64928.23">9688 6716 154 0,'-8'-10'276'0,"3"3"-29"16,0-3-65-16,0 1 10 0,-1 2-41 0,-2-6 12 0,2 6-52 15,-1-5 13-15,-2 2-49 0,2 3 25 16,-1-5-38-16,0 2 30 0,-1-2-48 0,-1 1 40 16,1-1-43-16,0 1 52 0,0-1-38 0,-2 2-6 0,-1-2-3 15,0 2-1-15,0 0 2 0,-3 0-14 16,1 1 1-16,-3 2-6 0,3-2-3 0,-6 2 28 15,4 2-34-15,-4 1 5 0,-2-2-12 0,3 2-1 0,-5 2 0 16,2 1 3-16,-5-1-3 0,6 2 1 0,-8 2 37 16,1-2-45-16,1 3 35 0,-4 1-42 0,1 1 39 15,-1 0-44-15,-1 1 42 0,1 3-43 16,-3 1 6-16,1-3 3 0,1 5-1 0,0-1 3 0,0 1 8 16,-1 1-8-16,-4 7 4 0,2-2 0 0,-1 0 2 15,2 3-3-15,-1 1 2 0,1-1 2 0,2 1-4 16,0 3 3-16,0-2-35 0,5-4 39 0,0 4-38 15,2-4 41-15,-2 3-21 0,3 4 27 0,1-5-43 16,0 4 39-16,0-1-3 0,0 1 3 0,2 1-3 16,-2-1-4-16,1 3 1 0,3 0-3 0,-2-1 0 15,1 2-1-15,4 1 6 0,-3-2-1 0,2-1 0 16,2 1-4-16,-1-2-1 0,5-2 1 0,-1 2 0 16,3-2 1-16,-1 0 4 0,1 2-4 0,0-2-4 15,4 2 1-15,-1-3 1 0,2-1 2 0,0 2-5 16,0-2 0-16,4 2 2 0,-2-1-1 0,2-1 0 15,1 2 3-15,0-1 7 0,3 3 1 0,0-3-5 16,2 2-43-16,1 1 51 0,-1 0-40 0,2 1 47 0,1-2-40 16,2 0 44-16,-1-1-49 0,2 0 49 0,1-1-45 15,-1-1 43-15,2 2-44 0,1-1 43 16,0-1-43-16,0-3 45 0,2 0-3 0,0 0-8 0,-2-2-45 16,4-1 54-16,-1 1-46 0,-1-1 41 0,0-2-47 15,1 2 49-15,0-5-44 0,0 3 38 0,-1-2-41 16,2-2 49-16,-5-1-6 0,3 0-4 0,-1-3-2 15,1 1 0-15,-3-3 5 0,5 2-4 0,-1-2 1 16,-2-2 5-16,4-1-3 0,-1-1 0 0,0-1 2 16,0-1-1-16,2-2-7 0,-1 2-1 0,2-2-2 15,-3 0-1-15,4 1-1 0,0-1-1 0,-1-2 0 16,1 0 0-16,0-2 1 0,0 0-3 0,-2 2-43 16,1-2 50-16,0 0-42 0,1 1 48 0,-4-2-44 15,2 3 51-15,0-5-51 0,1 3 49 0,-4 0-49 16,1 0 55-16,-4-1-47 0,3 1 42 0,-1 1-47 15,-1-2 4-15,1 1 9 0,-2 0-2 0,1-3 7 16,-1 2 5-16,-1 0-8 0,2-1 5 0,0 3 2 0,-2-3 1 16,-1 0 0-16,2 1 3 0,-3-1 37 0,1 0-49 15,1-1 44-15,-4 0-49 0,6-2 45 16,-3 2-39-16,2-2 33 0,0-1-47 0,1 0 47 16,-2-2-3-16,3 1-6 0,-2 1-1 0,3-2-6 0,-5 0-4 15,5 1 3-15,-3-5-3 0,0 5-2 0,0-1 2 16,1 0 0-16,-1 1-2 0,-1-3 0 0,2 1 7 15,-3 2-9-15,-2 1-1 0,1-1 1 0,-1 1 5 16,2-2-3-16,-4 3 1 0,1-3-2 0,-1 1-1 16,1 1 0-16,0-3 0 0,-2 2 1 0,0-1 1 15,3-1 2-15,-4 0 0 0,-1 2-3 0,3-2 4 16,-1-1 1-16,-3 2-4 0,1-2 0 0,-2 1 2 16,3 0-1-16,-3 0-2 0,1 1 2 0,-2-2 3 15,0 2-6-15,2 1 3 0,-3-1-3 0,1 0 1 16,0 0-39-16,-1 1 49 0,-2-1-44 0,4 0 49 15,-4 0-46-15,0-1 53 0,0-1-49 0,0 1 46 16,0 0-45-16,0 2 45 0,0-1-48 0,0-1 51 16,0 0-48-16,0 1 45 0,-3 0-6 0,2 0 2 0,1-2-7 15,-1 1 3-15,-2 1 1 0,2-3 3 16,-2 1 3-16,1 0-3 0,-3 1 2 0,2-2-2 16,0-2 3-16,-1 0-6 0,-1 5-1 0,1-2 2 0,-3-1 3 15,2 1-2-15,2 3 0 0,-4-3 15 0,1 2-23 16,-1 2-1-16,1-3-2 0,-1 4 5 0,0-1-6 15,2 3-1-15,-2 0 18 0,1-1-22 16,-4 2 1-16,6 1-3 0,-4 2 1 0,4-2-4 0,-2 1-4 16,1 4-15-16,-2-1-14 0,7 5-20 0,-10-10-22 15,10 10-28-15,-9-3-34 0,9 3-24 0,0 0-30 16,-14 4-25-16,9 4-7 0,1-4-50 0,-1 4-57 16,1 4-305-16,-1-3-153 0</inkml:trace>
  <inkml:trace contextRef="#ctx0" brushRef="#br0" timeOffset="66546.75">9574 7514 171 0,'8'-4'236'0,"-8"4"-39"0,0 0-28 16,0 0-19-16,0 0-16 0,13 0-19 0,-13 0-11 16,0 0-17-16,13 4-2 0,-13-4-4 0,10 1 2 15,-10-1 3-15,16 1-19 0,-16-1 2 0,17 0-7 16,-4 2 1-16,-3 0-4 0,4-2-2 0,-2 0-3 16,0 0-3-16,2 2 3 0,1-2-11 0,0 0 0 15,-1 0-5-15,1 0-2 0,1-2-2 0,0 2 4 16,0 0 2-16,0 0-4 0,2 0-9 0,0 0 3 15,2 0-26-15,-3 0 25 0,2 2-29 16,0-2 33-16,-1 0-35 0,3 0 30 0,-2 3-30 0,1-2 31 16,-2 2-31-16,1-1 42 0,2-1-33 0,2 3 38 15,0-1 2-15,1 1-9 0,3 0-1 0,-3-1-7 16,2 1-9-16,-1-2-2 0,2 3-3 0,0-1-3 16,0 1-1-16,0-1-2 0,1 1 3 0,-3 0-6 15,1 0-1-15,1 1-3 0,-2 0 2 0,1-1 3 16,-1 1-51-16,0 4 56 0,-2-4-50 0,0 1 56 15,-2 3-49-15,1-1 52 0,0 0-50 0,-3 3 61 16,-1-1-57-16,2 2 52 0,-2-2-46 0,0 1 7 16,-1-2 5-16,-1 5 6 0,2-2 10 0,-1 4-5 15,-2-5 3-15,0 4-2 0,1 1 2 0,-2-5 0 0,1 3 6 16,-2 3-10-16,4-5 0 0,-2 3 2 0,-1-2-1 16,-4 2 1-16,4 0 7 0,-2-1 0 15,-2 1-12-15,0 0 4 0,2 0 2 0,-3 1 46 0,2 0-52 16,-2 0 43-16,0 0-53 0,1 1 49 0,-2 3-54 15,1-3 49-15,-1 1-50 0,0-1 51 0,0-1-49 16,0 3 41-16,-2-2-51 0,3-1 50 0,-4 0-49 16,2 2 51-16,-1 0-50 0,-2-1 51 0,-1 2-48 15,3 1 51-15,-2-3-45 0,-2 1 47 0,1 1-49 16,-2 2 51-16,-1-4-54 0,1 3 54 0,-1-2-55 16,0-1 48-16,0 3-52 0,-1-3 60 0,1 2-53 15,-1 0 44-15,-2-2-48 0,2 3 1 0,-2-2 6 16,3-1 17-16,-5 3-15 0,2 0 9 0,-1-2-5 15,0-2 1-15,0 1 3 0,0 0 1 0,-1 0 3 16,1-2 1-16,-2 2-2 0,1 0 0 0,-2-2 0 0,2 1 0 16,0-1-1-16,-1 0 2 0,-2 2 6 15,3-2-10-15,1-2 3 0,-4 3-1 0,3-1 2 0,-2-3-1 16,0 3 2-16,2 0-4 0,-1 0 1 0,-1-3 2 16,1 3-1-16,0-3 1 0,-1 0-1 15,1 2 6-15,-2-3-8 0,1 3 0 0,0-3 4 0,-1 2-2 16,3-2 0-16,-5 1 44 0,4-4-48 0,2 5 43 15,-4-4-57-15,3 3 50 0,-2-4-55 0,0 4 56 16,1-3-50-16,-1 0 44 0,1 1-55 0,1-3 54 16,0 5-51-16,-2-7 51 0,2 2-50 0,0 2 50 15,0-3-51-15,1-1 48 0,4-6-47 0,-6 12 53 16,6-12-50-16,-7 10 50 0,7-10-38 0,-5 10 40 16,5-10-52-16,-5 6 48 0,5-6-51 0,-5 8 57 15,5-8-52-15,0 0 49 0,-4 6-53 0,4-6 53 16,0 0-53-16,0 0 52 0,0 0-44 0,-8 5 36 15,8-5-54-15,0 0 53 0,0 0-50 0,-1-10 50 16,1 10-46-16,2-9 48 0,0 1-50 0,-2 8 56 0,5-14-55 16,-5 4 52-16,2 2-52 0,-1 0 8 15,0-2 8-15,-1 10 44 0,2-15-49 0,-1 5 3 0,-1 10 10 16,2-14 17-16,-2 14 13 0,2-13 15 0,-2 13 56 16,2-10-54-16,-2 10 48 0,0 0-53 15,0-11 46-15,0 11-61 0,0 0 38 0,0 0-57 0,0 0-6 16,0 0 46-16,0 0-54 0,0 0 50 0,-13 1-53 15,13-1 48-15,-7 10-49 0,7-10 51 0,-7 8-46 16,7-8 51-16,-10 14-51 0,10-14 51 0,-8 9-49 16,8-9 46-16,-7 10-51 0,7-10 47 0,-7 10-47 15,7-10 40-15,-6 8-46 0,6-8 48 0,-5 8-53 16,5-8 47-16,0 0-49 0,-7 7 45 0,7-7-51 16,0 0 51-16,0 0-54 0,-5 4 45 0,5-4-44 15,0 0 48-15,0 0-45 0,0 0 50 0,0 0-47 16,0 0 46-16,0 0-50 0,7 6 51 0,-7-6-44 15,0 0 47-15,10 9-48 0,-10-9 50 0,7 7-49 16,-7-7 48-16,11 10-48 0,-11-10 47 0,10 13-46 16,-3-7 50-16,-3 0-52 0,1 4 49 0,1-4-50 15,-2 0 49-15,0 1-48 0,0 0 48 0,-4-7-44 16,7 9 42-16,-7-9-45 0,6 13 46 0,-6-13-41 16,8 7 55-16,-8-7-33 0,5 6 58 0,-5-6-37 15,0 0 59-15,5 7-43 0,-5-7 14 0,0 0 4 16,0 0-2-16,0 0-19 0,0 0-3 0,8-6-1 0,-8 6-3 15,0-11-4-15,0 11-3 0,0-12 0 0,0 12-10 16,-2-13-3-16,2 13-4 0,-1-20-3 0,1 20-1 16,0-16 4-16,0 16-10 0,-1-13-4 0,1 13-18 15,-1-16-46-15,1 16-50 0,0-13-16 16,0 13-101-16,-3-15-63 0,3 15-36 0,0-9-48 0,0 9-47 16,0 0-528-16,-1-14-545 0</inkml:trace>
  <inkml:trace contextRef="#ctx0" brushRef="#br0" timeOffset="100977.36">20882 7851 76 0,'0'0'318'0,"0"0"-85"0,0 0 1 0,9 2-38 16,-9-2-14-16,0 0-28 0,0 0-15 0,0 0-20 0,0 0-11 15,0 0-5-15,0 0 0 0,0 0-1 16,0 0-8-16,0 0 3 0,0 0-18 0,-9 4-3 16,9-4 0-16,0 0 1 0,-15 3 16 0,15-3-6 0,-16 3 1 15,16-3 1-15,-16 0-2 0,16 0 0 0,-17 4-7 16,17-4-5-16,-20 3 4 0,20-3-7 0,-17 4-1 15,17-4-1-15,-17 3 1 0,6-3-10 16,11 0-2-16,-18 6 2 0,18-6-13 0,-18 1-2 0,18-1-7 16,-15 1-2-16,15-1-3 0,-14 1-5 0,14-1-1 15,-13 3-4-15,13-3 2 0,-10 1 2 0,10-1-1 16,0 0-4-16,-12 1-2 0,12-1-10 0,0 0-2 16,0 0 1-16,0 0-1 0,-7 5-1 0,7-5-1 15,0 0-41-15,0 0 50 0,14 3-5 0,-14-3 0 16,13 3 0-16,-13-3-4 0,20 4-48 0,-11-2 67 15,2 0-16-15,1 0-49 0,-2 0 54 0,4 0-46 16,-4 0 49-16,3 2-48 0,-1-4 50 0,-1 3-49 16,1-2 51-16,-1 1-47 0,-2-1 49 0,-9-1-50 0,17 3 54 15,-17-3-54-15,14 3 51 0,-14-3-50 16,11 3 55-16,-11-3-51 0,11 1 55 0,-11-1-46 16,0 0 55-16,10 2-52 0,-10-2 51 0,0 0-47 15,0 0 40-15,0 0-51 0,0 0 46 0,0 0-52 0,-8-5 54 16,8 5-48-16,-10-4 48 0,10 4-2 0,-15-4 6 15,15 4-1-15,-18-6-3 0,6 4-1 0,3-2-1 16,-4 2-2-16,2-2-3 0,-2 0-4 0,-1 2 0 16,3-2 1-16,-1 2-5 0,-1-2-3 0,-1 1 3 15,2 1-43-15,1-1 48 0,0 1-42 0,-1 1 50 16,4-2-48-16,8 3 46 0,-20-3-49 0,20 3 50 16,-10-2-51-16,10 2 44 0,-13-1-50 0,13 1 45 15,0 0-47-15,-13-3 50 0,13 3-47 0,0 0 52 16,0 0-48-16,0 0 49 0,9 9-48 0,-9-9 48 15,18 5-44-15,-9-1 43 0,5-2-48 0,-4 1 48 16,4 1-47-16,-1-2 47 0,0 2-49 0,4 0 50 16,-5-2-51-16,3 2 50 0,-1-2-49 0,-1 2 50 15,0-2-49-15,1 2 47 0,-3-1-46 0,0 0 50 16,-11-3-49-16,17 3 53 0,-17-3-50 0,13 1 56 16,-13-1-46-16,12 3 43 0,-12-3-52 0,0 0 50 15,0 0-50-15,0 0 47 0,0 0-51 0,0 0 51 0,-6-7-49 16,6 7 51-16,-13-4-50 0,5 1 52 0,-4 0-47 15,1-1 47-15,1 1-46 0,-2 0 48 16,-1-1-47-16,0 2 46 0,-1-2-47 0,2 1 55 0,1 0-48 16,-3 0 42-16,1 0-52 0,3 2 49 0,-2-2-51 15,12 3 47-15,-19-2-50 0,19 2 46 0,-13-4-49 16,13 4 47-16,-14-3-51 0,14 3 47 0,-9 0-49 16,9 0 47-16,0 0-46 0,-12-2 46 0,12 2-47 15,0 0 54-15,0 0-50 0,0 0 53 0,0 0-48 16,6 9 43-16,-6-9-49 0,10 2 50 0,-10-2-48 15,16 5 51-15,-6-2-58 0,0 1 37 0,1-3-43 16,-3 2 48-16,2-1-51 0,-10-2 49 0,19 4-49 16,-19-4 54-16,17 2-52 0,-17-2 47 0,15 4-47 15,-15-4 48-15,15 1-47 0,-15-1 61 0,12 3-58 16,-12-3 46-16,11 4-46 0,-11-4 51 0,0 0-44 16,10 0 51-16,-10 0-50 0,0 0 47 0,0 0-48 15,0 0 49-15,0 0-49 0,0 0 50 0,-8-6-48 0,8 6 50 16,-18-4-49-16,7 2 51 0,-1 0-48 0,-2-2 60 15,0 0-42-15,3 2 54 0,-2-2-40 16,1 1 40-16,-2 1-45 0,3-1 48 0,1 0-54 16,-1 0 49-16,1 0-55 0,10 3 47 0,-16-3-54 0,16 3 50 15,-15-3-55-15,15 3 45 0,-11-4-51 0,11 4 41 16,0 0-48-16,-12 0 53 0,12 0-51 0,0 0 54 16,0 0-55-16,0 0 55 0,8 2-43 0,-8-2 42 15,13 5-51-15,-13-5 51 0,17 3-51 0,-6 0 53 16,-1 1-54-16,-1-2 48 0,1 1-50 0,1-1 50 15,-2 1-51-15,1 1 49 0,-10-4-51 0,14 4 50 16,-14-4-50-16,13 4 51 0,-13-4-52 0,11 2 51 16,-11-2-46-16,10 4 51 0,-10-4-48 0,0 0 48 15,0 0-52-15,0 0 54 0,0 0-49 0,0 0 52 16,0 0-54-16,-14 2 50 0,14-2-49 0,-14-4 48 16,14 4-46-16,-18-2 49 0,18 2-47 0,-15-2 47 15,15 2-49-15,-16-2 49 0,16 2-50 0,-12-4 49 16,12 4-50-16,-9-1 40 0,9 1-66 0,0 0 18 0,-13-3-68 15,13 3 39-15,0 0-7 0,0 0 0 16,0 0 9-16,0 0-1 0,0 0 6 0,0 0 6 16,0 0 7-16,0 0 10 0,0 0 7 0,0 0 10 0,0 0 0 15,0 0 6-15,0 0 12 0,0 0 13 0,0 0 5 16,0 0 6-16,0 0 8 0,0 0 4 0,0 0 4 16,-11-3-48-16,11 3 49 0,-13 0-50 0,13 0 47 15,-17-2-53-15,17 2 43 0,-15-1-77 0,15 1-31 16,-19-1-142-16,19 1-165 0,-22-3-233 0,11 2-360 15,1 1-572-15</inkml:trace>
  <inkml:trace contextRef="#ctx0" brushRef="#br0" timeOffset="104381.01">12569 9990 222 0,'0'0'438'16,"-11"1"-126"-16,11-1-43 0,0 0-49 0,0 0-16 0,0 0-20 15,0 0-21-15,0 0-24 0,0 0-27 16,0 0-6-16,0 0-23 0,0 0-5 0,0 0 11 16,0 0 14-16,0 0 7 0,0 0 21 0,0 0-15 0,0 0 3 15,0 0-5-15,7-4-2 0,-7 4-3 16,0 0-3-16,0 0-8 0,0 0-3 0,0 0-6 15,10-3 5-15,-10 3-2 0,0 0-3 0,0 0-3 0,13 0 0 16,-13 0-14-16,0 0-3 0,16 0-3 0,-16 0 3 16,13 0-5-16,-13 0 0 0,13 0 2 0,-13 0-12 15,19-4-5-15,-19 4 2 0,18 0-2 16,-18 0 5-16,23 0 18 0,-11-3 6 0,2 3-54 0,-2 0 47 16,2 0-66-16,1-2 51 0,-2 2-57 0,2-2 54 15,4 0-63-15,-4 2 55 0,-1-1-55 0,4 1 62 16,1-1-3-16,-2-1-4 0,2 0-5 0,0 1-2 15,-1 0-5-15,3-1 7 0,-2-2-9 0,-1 2 1 16,2 1 4-16,-1 0 0 0,-1-3 2 0,4 1 4 16,-4-1-1-16,2 2-6 0,1 0 3 0,-2-2-2 15,1 0 0-15,1 0-3 0,-1 0-3 0,-3 0-7 16,3 1-2-16,1-1 3 0,-1-1-9 0,-4 3-1 16,5-2 0-16,-2 0 3 0,-2 2-7 0,2-3 5 15,-1 3-4-15,1-5 1 0,2 4 0 0,-4-1 2 16,1 2-1-16,-2-3-1 0,4 3 7 0,-2-5-9 15,-4 5 2-15,3 1 2 0,-2-4 2 0,-2 4-4 16,2-3 7-16,-2 1-3 0,0 0-2 0,2-1 0 0,-2 2-1 16,-2 2-5-16,1-4 3 0,4 2-1 0,-6 1 1 15,2-2-2-15,0 1-2 0,-1 0 0 16,2 0-3-16,0 1 6 0,-2 0-2 0,1 1 1 0,-1-2 1 16,2 0 2-16,1 1-3 0,-1 1-1 0,0-4 1 15,1 3-4-15,-1-1 3 0,-1 2-2 0,2-2 0 16,0 1-5-16,2-1 5 0,-3 1-4 0,2-2 1 15,-1 1 1-15,0 1-1 0,1-2-2 0,2 0 2 16,-3 2 1-16,3-2 1 0,-5 0-2 0,2 3 0 16,1-2-1-16,-3 0 4 0,2-1-2 0,-1 2 0 15,1-1 0-15,-2 0 1 0,2 0 1 0,-3 0 0 16,2 0 4-16,0 0-5 0,-2 0-1 0,1 1 0 16,1 0 1-16,-2-3-4 0,2 3 2 0,-2-1 2 15,1 1-4-15,1-2 2 0,-2 2-3 0,4 0 0 16,-6-1 1-16,-9 2 2 0,22-6-3 0,-10 6 3 15,-2 0-4-15,0-4 1 0,-10 4 0 0,18-3 1 0,-18 3 1 16,20-1-2-16,-20 1 0 0,13-2-1 0,-13 2-3 16,17-4 3-16,-17 4 4 0,10 0-1 0,-10 0 0 15,14-2-2-15,-14 2 1 0,9-4 0 0,-9 4 2 16,0 0 3-16,12-1-3 0,-12 1 1 0,0 0 1 16,0 0 0-16,12-2 1 0,-12 2 4 0,0 0-4 15,0 0 1-15,0 0-4 0,0 0-2 0,0 0 0 16,12-1 0-16,-12 1-9 0,0 0-35 0,0 0-59 15,0 0-48-15,0 0-102 0,0 0-42 0,0 0-130 16,-9 4-34-16,9-4-98 0,-13 10-97 0,13-10-625 16,-20 6-884-16</inkml:trace>
  <inkml:trace contextRef="#ctx0" brushRef="#br0" timeOffset="124016.48">6425 8480 348 0,'0'0'349'0,"6"-3"-31"15,-6 3-14-15,0 0-67 0,0 0 24 0,0 0-69 16,6-6 24-16,-6 6-60 0,0 0 37 0,0 0-32 16,0 0 20-16,0 0-27 0,0 0-4 0,0 0-39 15,0 0 7-15,0 0-36 0,4-8 13 0,-4 8-25 0,0 0 32 16,0 0 0-16,0 0 1 0,-11 0-16 0,11 0-6 15,0 0-19-15,0 0-3 0,-15 0-15 16,15 0 1-16,-9 4-9 0,9-4 0 0,-9 3-5 0,9-3 9 16,-14 7-3-16,14-7 5 0,-13 7-2 0,6-4 6 15,-3 4-2-15,3 0-2 0,-1-2-1 16,0 3-19-16,-1 0 32 0,1 0-8 0,-2 3 8 0,-2 1-15 16,4-2 10-16,-3 4-10 0,1-4-2 0,0 5 0 15,2-2-1-15,-1 1-4 0,0 1-3 16,1-2 2-16,2 3-9 0,-3-2 3 0,3 4 2 0,-1-5-3 15,2 4-36-15,0-1 47 0,-1-2-33 0,0 1 45 16,3 3-44-16,-3-6 43 0,3 6-42 0,-3-2 50 16,4 0-46-16,-3 1 28 0,2-3-34 0,1 3 20 15,-2 0-22-15,4-3 36 0,-4 4-43 0,3 0 40 16,1-3-40-16,-1 1 39 0,1 3-42 0,-2-3 45 16,2 0-6-16,0 4-12 0,0-6 7 0,2 3-3 15,-2 1-5-15,1-3-4 0,0-1 0 0,0 4-5 0,2-4-5 16,-3 1 6-16,3-1-2 0,-2 2 2 0,3 0-4 15,-3-4 0-15,4 1-4 0,-4 1 2 16,3 1 1-16,1-3 0 0,-2 2-3 0,-2-1 3 0,4 1 0 16,-1-2-7-16,-1 1 8 0,5 1-3 0,-5-3 2 15,2 2-2-15,-1-3 1 0,0 4-1 16,5-1 1-16,-3-2 1 0,-1 2-2 0,2-3 0 16,-1 1-1-16,0-1-2 0,1 2-3 0,-1-2 8 0,1-1-1 15,-1 3-4-15,1-4 2 0,-1 2-2 0,1-1 3 16,0-2 2-16,-2 3-3 0,3-2 1 15,-3 1 0-15,1-1-1 0,-1-2 0 0,-1 0-6 0,3 1 12 16,0 0-6-16,-3-1 3 0,1-3-1 0,0 5 1 16,0-3-1-16,2 2-5 0,-7-7 4 0,11 8-1 15,-11-8 0-15,8 11-1 0,-8-11 2 0,11 8-9 16,-11-8-19-16,8 7 37 0,-8-7-4 0,9 7 0 16,-9-7-1-16,10 7-2 0,-10-7-30 0,8 5 36 15,-8-5-31-15,9 5 34 0,-9-5-31 0,8 4 32 0,-8-4-30 16,0 0 35-16,10 3-36 0,-10-3 30 15,0 0-34-15,10 6 8 0,-10-6-73 0,0 0 9 16,0 0-50-16,0 0-53 0,9 1-87 0,-9-1-98 16,0 0-86-16,0 0-112 0,0 0-626 0,-5-4-800 0</inkml:trace>
  <inkml:trace contextRef="#ctx0" brushRef="#br0" timeOffset="124616.87">5574 9005 191 0,'0'0'442'0,"-1"7"-123"0,1-7-1 15,0 0-93-15,-5 13-29 0,5-13-18 16,0 0-23-16,-3 7-11 0,3-7-8 0,0 0-6 0,0 0-4 16,0 0-1-16,-1 8-8 0,1-8-6 0,0 0-7 15,0 0-3-15,0 0 1 0,0 0-5 0,0 0 6 16,1 10 3-16,-1-10 4 0,0 0-3 0,0 0-1 16,10 1 0-16,-10-1-1 0,11-1-3 0,-11 1 0 15,14-2-10-15,-14 2-8 0,15-8-4 0,-2 7-2 16,-4-3-3-16,2 1-41 0,2 0 48 0,0-1-47 15,0 1 43-15,-3-3-51 0,4 1 46 0,0 3-54 16,-1-2 46-16,2-1-53 0,0 1 50 0,1-2-52 16,-2 2 47-16,1-1-51 0,-2 1 39 0,3 2-47 15,-6-2 43-15,4-1-52 0,0 2 47 0,-3 0-53 16,2 0 49-16,-3 1-46 0,-10 2 42 0,20-2-50 16,-20 2 48-16,16-4-52 0,-16 4 55 0,15-3-54 15,-15 3 51-15,12-1-56 0,-12 1 38 0,14-4-72 16,-14 4 17-16,10-2-32 0,-10 2-35 0,0 0-40 15,12 0-39-15,-12 0-42 0,0 0-39 0,0 0-44 16,0 0-43-16,12 0-58 0,-12 0-97 0,0 0-300 0,0 0-350 16</inkml:trace>
  <inkml:trace contextRef="#ctx0" brushRef="#br0" timeOffset="125483.43">5790 8822 415 0,'0'0'408'0,"0"0"-101"0,0 0 2 15,-5-7-73-15,5 7-27 0,0 0-11 0,0 0-22 16,0 0-19-16,-6-5-13 0,6 5-13 0,0 0-15 15,0 0-6-15,0 0-35 0,0 0-20 0,0 0-12 0,0 0-6 16,0 0 20-16,-7 6 37 0,7-6 13 16,-1 10 3-16,1-10-1 0,0 13-9 0,-1-5-14 15,1 1-7-15,0 0 6 0,0 3 4 0,1 1-9 0,-1 2-6 16,0-2 3-16,1 1 9 0,2 3-14 0,-3-1-8 16,2-1-5-16,0 2-10 0,-1-3-7 0,1 3-4 15,-2-4-1-15,2 2 2 0,-1 2 1 0,0-4-3 16,1 2-8-16,-1-2-9 0,0-1-1 0,-1 0-2 15,2 1-3-15,-2-4 0 0,2 1-2 0,-2 0-2 16,0-10 0-16,3 16-1 0,-3-16-2 0,1 13 0 16,-1-13 5-16,0 13-5 0,0-13 2 0,0 10 2 15,0-10 3-15,0 0-3 0,2 13 4 0,-2-13 7 16,0 0-4-16,0 10 3 0,0-10 1 0,0 0 3 16,0 0-2-16,2 8 5 0,-2-8-2 0,0 0-3 15,0 0 3-15,0 0 1 0,0 10 0 0,0-10-4 16,0 0 1-16,0 0-8 0,0 0-3 0,0 0-2 15,0 0 0-15,0 0-2 0,0 0-2 0,0 0 3 16,0 0-9-16,-2 7 3 0,2-7 1 0,0 0-2 16,0 0 1-16,0 0-1 0,0 0-1 0,0 0-2 15,0 0 2-15,0 0-2 0,0 0 0 0,0 0 2 0,0 0-1 16,0 0-2-16,0 0-17 0,0 0 18 0,0 0 2 16,0 0-2-16,0 0 0 0,0 0 0 15,0 0-5-15,0 0 3 0,0 0 1 0,0 0-1 16,0 0 1-16,0 0-2 0,0 0 4 0,0 0-8 0,0 0 5 15,0 0-3-15,0 0 3 0,0 0-3 0,0 0 0 16,0 0 1-16,0 0-4 0,0 0 5 0,0 0 0 16,0 0 1-16,0 0-4 0,0 0 7 0,0 0-6 15,0 0 1-15,0 0-1 0,0 0 1 0,0 0 2 16,0 0 0-16,0 0 4 0,0 0-11 0,0 0 4 16,0 0 3-16,0 0-1 0,0 0 3 0,0 0-2 15,0 0 0-15,0 0-2 0,0 0 2 0,0 0-1 16,0 0 1-16,-2 10 1 0,2-10 1 0,0 0-4 15,0 0 2-15,0 0 0 0,0 0 3 0,0 0-1 16,0 0 3-16,0 0-1 0,0 0-8 0,0 0 6 0,0 0 1 16,0 0-3-16,0 0-8 0,0 0-4 15,0 0-4-15,0 0-4 0,0 0-4 0,0 0-8 16,0 0-5-16,0 0-8 0,0 0-6 0,0 0-12 16,0 0-9-16,0 0-11 0,0 0-2 0,0 0-26 15,0 0-9-15,8-6-30 0,-8 6-3 0,0 0-48 16,0 0 13-16,0 0-64 0,0 0 14 0,0 0-60 0,0 0 1 15,0 0-59-15,0 0-409 0,0 0-282 0</inkml:trace>
  <inkml:trace contextRef="#ctx0" brushRef="#br0" timeOffset="139331.32">13287 10759 134 0,'0'0'278'0,"0"0"-64"0,0 0-34 15,0 0-16-15,0 0-13 0,0 0-8 0,0 0-20 16,0 0-4-16,0 0-6 0,0 0 0 0,0 0 4 16,0 0 10-16,0 0 7 0,0 0-19 0,0 0 58 15,0 0-59-15,0 0 65 0,0 0-45 0,0 0 55 16,0 0-55-16,0 0 44 0,0 0-59 0,0 0 39 16,0 0-74-16,0 0 33 0,0 0-68 0,0 0 33 15,0 0-72-15,0 0 3 0,0 0-129 0,0 0-87 16,0 0-171-16,-8-3-645 0,8 3-626 0</inkml:trace>
  <inkml:trace contextRef="#ctx0" brushRef="#br0" timeOffset="168640.27">6728 10832 20 0,'0'0'392'0,"0"0"-131"0,0 0-17 0,0 0-45 0,0 0 14 16,0 0-58-16,0 0-16 0,0 0-19 0,0 0-15 16,0 0-17-16,-6-6-2 0,6 6-11 0,0 0-8 15,0 0 28-15,0 0-37 0,0 0-9 0,0 0-4 16,0 0-2-16,0 0 0 0,0 0 2 0,0 0 2 16,0 0 4-16,0 0 2 0,0 0-7 0,0 0-5 0,0 0 4 15,0 0 2-15,0 0 5 0,0 0 6 16,0 0 3-16,0 0-2 0,0 0 4 0,0 0 0 15,0 0 2-15,0 0 7 0,0 0-11 0,0 0 3 16,0 0-2-16,0 0-8 0,0 0-4 0,0 0-6 0,0 0 0 16,0 0-7-16,0 0-4 0,0 0-2 15,0 0-2-15,0 0 2 0,0 0-1 0,0 0 1 16,0 0-5-16,0 0-1 0,-9 4-8 0,9-4-6 0,0 0-2 16,0 0 1-16,-8 5-6 0,8-5 0 0,-6 7 3 15,6-7-4-15,-9 6-2 0,9-6 1 0,-7 7 4 16,7-7-2-16,-11 9 3 0,5-6 3 0,6-3 1 15,-12 10 1-15,7-4-2 0,-4 1 2 0,4-1-3 16,-3 2 5-16,2-2-6 0,-2 2 1 0,0 0-1 16,1-2 2-16,-1 2-2 0,0 1 1 15,2-2 2-15,-4 0-4 0,3 0 0 0,1 3-1 0,-2-3 1 16,1 0-2-16,-1 3-1 0,2-4 1 0,-3 4-2 16,1-2-1-16,3 0 1 0,-3 1 0 0,2 0 0 15,-2-2 5-15,2 2-5 0,-2-2-1 0,0 3 3 16,1-3 11-16,1 2 4 0,-2-3-3 0,0 3 3 15,2-1-9-15,-2-2-2 0,0 1 0 0,2 2 0 16,-2-2-3-16,-2-3 0 0,4 4 3 0,-2 2-4 0,2-7-3 16,-2 4-1-16,-1 0 3 0,3 0 3 15,-1-2 0-15,-3 1-3 0,6 1 2 0,-5-1-3 16,3-1 0-16,-3 0 0 0,4 2 13 0,-2-1-7 0,0-2 4 16,0 1-7-16,1-1 7 0,0 1-7 15,6-5 9-15,-12 10-7 0,6-5 2 0,-2-3-2 16,8-2 7-16,-11 11-9 0,4-6 16 0,1 1 6 15,-3-1 0-15,2 0-6 0,1 0-5 0,1 0-4 0,5-5-2 16,-12 7-5-16,12-7 4 0,-10 7-1 0,10-7-5 16,-6 6 1-16,6-6-4 0,-9 6 1 0,9-6 2 15,0 0 5-15,-6 5-4 0,6-5-4 0,0 0 1 16,-7 3-1-16,7-3 3 0,0 0 6 0,0 0-4 16,0 0 5-16,0 0 1 0,0 0-1 0,0 0-2 15,0 0-2-15,-6-4 0 0,6 4-1 0,1-7-1 16,-1 7-2-16,4-13 1 0,-4 13-2 0,5-14 0 15,-2 4 3-15,-2 3 0 0,4-3-3 0,0-1 2 16,-3 1 5-16,1-2-3 0,2 2 3 0,-1-3-1 16,-1 3 0-16,0-3 4 0,0 2 0 0,0 0-42 15,2-1 53-15,-2 2-42 0,0-2 51 0,0 3-48 16,-1-1 54-16,-2 10-41 0,2-15 49 0,-2 15-47 16,5-15 51-16,-5 15-51 0,1-11 40 0,-1 11-50 0,2-12 49 15,-2 12-53-15,3-7 45 0,-3 7-49 16,0 0 43-16,0-10-46 0,0 10 47 0,0 0-50 15,0 0 47-15,4-9-48 0,-4 9 45 0,0 0-45 0,0 0 47 16,0 0-47-16,0 0 46 0,0 0-47 0,0 0 54 16,-5 9-46-16,5-9 42 0,-5 10-50 15,5-10 49-15,-7 13-4 0,7-13-4 0,-5 13 0 16,2-4-16-16,-2 1 11 0,0-3-2 0,1 3-1 16,1 2-2-16,-1-5 6 0,1 5-9 0,-2-4-1 0,1 2 3 15,0 2-4-15,-1-5 2 0,2 5 0 0,0-2 4 16,-1 0-7-16,2-3 5 0,-2 1-4 0,1 0-2 15,3-8 1-15,-6 15 1 0,6-15 1 0,-4 10-2 16,4-10-2-16,-1 13 3 0,1-13-5 0,-3 8 1 16,3-8 5-16,0 0-7 0,-1 14-1 0,1-14 1 15,0 0 0-15,2 9 1 0,-2-9 3 0,7 6 6 16,-7-6-4-16,9 8 4 0,-9-8 0 0,13 3 0 16,-13-3-4-16,15 5 3 0,-15-5-1 0,19 1-1 15,-8 1 3-15,-1-2 0 0,1 2-2 0,-11-2-1 16,23 0 7-16,-9 0-4 0,-14 0-2 0,22 0 2 15,-11 0-3-15,-11 0 0 0,22 0 1 0,-22 0 2 16,19-2-3-16,-19 2 0 0,18 0 0 0,-18 0-1 0,14 0 0 16,-14 0 1-16,12 0 2 0,-12 0-4 0,0 0 2 15,16 0 0-15,-16 0 1 0,0 0 0 0,12 2 3 16,-12-2-1-16,0 0-2 0,0 0 2 0,12 0-1 16,-12 0 1-16,0 0 0 0,0 0 5 0,0 0-5 15,0 0 6-15,12 2-1 0,-12-2 0 0,0 0-3 16,0 0 3-16,0 0 0 0,0 0-3 0,0 0 6 15,0 0 2-15,0 0 3 0,0 0-1 0,0 0 3 16,0 0-2-16,0 0-6 0,10-2 2 0,-10 2-1 16,0 0-2-16,0 0 0 0,0 0 1 0,0 0-4 15,0 0-2-15,0 0 1 0,0 0 0 0,0 0 0 16,0 0-2-16,0 0 3 0,0 0-7 0,0 0 9 16,0 0-5-16,0 0 2 0,0 0-5 0,0 0 1 15,0 0-1-15,0 0-4 0,0 0 6 0,0 0-1 0,0 0 0 16,0 0-1-16,0 0 2 0,0 0-2 15,0 0 1-15,0 0-2 0,0 0 0 0,0 0 0 16,0 0-3-16,0 0 5 0,0 0-8 0,0 0 4 0,0 0 5 16,0 0-5-16,0 0 0 0,0 0 5 0,0 0-5 15,0 0-1-15,0 0 4 0,0 0 2 16,0 0-2-16,0 0-1 0,0 0 4 0,0 0-6 16,0 0 5-16,0 0 0 0,0 0-1 0,0 0 0 0,0 0-1 15,0 0 1-15,0 0-5 0,0 0 5 0,0 0-3 16,0 0 4-16,0 0-9 0,0 0-12 0,0 0-10 15,0 0-29-15,0 0-19 0,0 0-30 0,0 0-30 16,0 0-30-16,9-4-38 0,-9 4-57 0,0 0-54 16,4-7-45-16,-4 7-11 0,8-11-69 0,-3 4-486 15,0 0-500-15</inkml:trace>
  <inkml:trace contextRef="#ctx0" brushRef="#br0" timeOffset="170076.42">7405 10710 119 0,'0'0'263'0,"0"0"-21"0,0 0-44 0,0 0 18 0,0 0-50 15,0 0 15-15,0 0-60 0,0 0 24 0,0 0-48 16,0 0 36-16,8 2-43 0,-8-2 39 0,0 0-42 15,0 0 34-15,0 0-54 0,0 0 0 0,0 0 6 16,0 0-2-16,0 0-6 0,0 0 3 0,0 8 6 16,0-8 10-16,0 0-1 0,0 0 10 0,-4 12-22 15,4-12-5-15,0 0-11 0,-6 8-1 0,6-8-3 16,-4 8 0-16,4-8-4 0,-5 8-4 0,5-8 3 0,-4 8-5 16,-1-2-4-16,5-6-1 0,-6 10 1 15,6-10-5-15,-9 11 0 0,5-5 0 0,-1 1-3 16,0-1-2-16,-1-1-2 0,-1 2 1 0,2 1-3 15,-2-2 2-15,1 2-2 0,1-1 0 0,-4-1-1 16,4 1 0-16,-3-1-2 0,1 1-2 0,1-1 5 0,-1 1-7 16,-1-1 2-16,2 2-3 0,-1-2 0 15,-2 0-4-15,3 0-3 0,0 0 4 0,-1 0-7 0,1 0 0 16,-2 3-2-16,2-4 2 0,-2-2-4 0,4 4 1 16,-1-1-1-16,-2 1 1 0,-1-3 0 15,5 2-2-15,-2 1 0 0,5-7 1 0,-11 12 4 0,6-8-5 16,-2 1 0-16,4 2 1 0,-3-1-4 0,1-2 4 15,-1 2 1-15,2 0 3 0,-1 1-5 0,1-3-1 16,4-4 2-16,-10 10-1 0,3-4 0 0,7-6 0 16,-10 10 0-16,10-10-1 0,-8 9 1 0,3-2 0 15,5-7 1-15,-8 8-2 0,8-8 5 0,-8 10-4 16,8-10 0-16,-8 10-2 0,8-10 4 0,-9 7-2 16,9-7-1-16,-8 8 5 0,8-8-5 0,-7 9-1 15,7-9 1-15,-9 7 2 0,9-7-2 0,-4 7 0 16,4-7 11-16,-9 8-12 0,9-8 0 0,-9 8 1 15,9-8 2-15,-6 8-3 0,6-8 4 0,-6 7-3 16,6-7 1-16,-11 9-1 0,11-9 0 0,-5 6 0 16,5-6 0-16,-8 7 4 0,8-7-4 0,-5 8 1 15,5-8 0-15,-6 6 3 0,6-6-3 0,-7 5-1 16,7-5 6-16,0 0-4 0,-6 7 1 0,6-7 1 0,0 0 0 16,-5 4 0-16,5-4 0 0,0 0 2 15,0 0 2-15,0 0 6 0,-5 6 4 0,5-6 2 16,0 0 5-16,0 0 8 0,0 0-1 0,0 0 5 0,0 0 3 15,0 0-8-15,0 0-4 0,0 0-8 0,0 0-2 16,-5-7-6-16,5 7-2 0,0-10-5 0,0 10 0 16,1-10 0-16,-1 10-2 0,2-13-1 0,-2 13 2 15,3-15-2-15,-2 8-1 0,-1 7 2 0,4-13 0 16,-2 3-36-16,0 2 49 0,-2 8-38 0,4-11 52 16,-4 11-40-16,4-14 47 0,-4 14-46 0,2-9 54 15,-2 9-50-15,5-9 47 0,-5 9-44 0,0 0 44 16,1-10-49-16,-1 10 43 0,0 0-50 0,0 0 48 15,0 0-48-15,2-7 45 0,-2 7-48 0,0 0 48 16,0 0-45-16,0 0 40 0,-9 6-47 0,9-6 47 16,-5 7-7-16,5-7-3 0,-4 10-2 0,4-10 0 15,-5 10-7-15,5-10 1 0,-7 10-2 0,7-10-4 16,-3 12 4-16,3-12-3 0,-8 9-2 0,8-9 1 0,-4 10-2 16,4-10 0-16,-2 7-2 0,2-7 4 0,-3 7-4 15,3-7-2-15,0 0-1 0,-3 13 0 16,3-13 2-16,0 0-6 0,3 8 4 0,-3-8 5 0,0 0-1 15,5 7 2-15,-5-7 0 0,8 5 0 0,-8-5 4 16,10 4-2-16,-10-4 1 0,13 0-2 0,-13 0-1 16,15 0-1-16,-15 0-4 0,14 0-8 0,-14 0-9 15,17-2-15-15,-17 2-17 0,14-2-15 0,-14 2-19 16,18-4-21-16,-18 4-29 0,15-2-25 0,-15 2-34 16,15-5-38-16,-15 5-35 0,15-3-30 0,-15 3-40 15,15-5-34-15,-8 0-402 0,-7 5-294 0</inkml:trace>
  <inkml:trace contextRef="#ctx0" brushRef="#br0" timeOffset="171008.64">7965 10728 334 0,'3'-10'269'0,"-3"10"-8"0,0 0-57 0,0 0 29 15,0 0-65-15,0 0 10 0,0 0-59 0,0 0 29 16,1-7-49-16,-1 7 42 0,0 0-45 0,0 0 41 16,0 0-58-16,0 0 4 0,0 0 5 0,0 0 9 15,0 0 19-15,0 0-36 0,0 0 26 0,0 0-34 16,0 0 21-16,0 0-35 0,0 0 20 0,0 0-40 15,0 0 20-15,0 0-34 0,-9 7 27 0,9-7-25 16,-9 10 10-16,4-6-3 0,0 4 20 0,-1 0-12 0,-2 0 2 16,0 1 1-16,2 5 3 0,-7-3-3 0,3 3-6 15,-2-2-1-15,0 4 6 0,-1 0-2 16,0-3-2-16,-1 6-48 0,1-4 57 0,-1 1-49 0,0 1 53 16,0 0-42-16,1-1 51 0,-2 2-49 0,2-1 47 15,2-1-52-15,-2-2 50 0,0 2-46 0,2-3 43 16,-1 2-50-16,0-2 48 0,1-1-7 0,0 2-7 15,0-2-5-15,1 1-2 0,0-2-6 0,2 0-5 16,-2-2-1-16,0 3-8 0,4-6 3 0,0 2-4 16,-1 1-3-16,2-3 0 0,-1 0-1 0,3 1-1 15,3-7-1-15,-9 9 4 0,9-9-4 0,-8 7 0 16,8-7-2-16,-5 7 0 0,5-7 2 0,-5 6 1 16,5-6 1-16,0 0 1 0,-4 6 0 0,4-6-1 15,0 0 1-15,0 0 0 0,-8 5 4 0,8-5-4 16,0 0-3-16,0 0-4 0,0 0 1 0,0 0-2 15,0 0 0-15,-1-10-45 0,1 10 54 0,1-7-45 16,-1 7 51-16,3-12-50 0,-3 12 52 0,5-11-46 16,-5 11 56-16,4-15-52 0,-4 7 45 0,5-1-48 0,-4 1 50 15,3 0-46-15,-2-2 51 0,1 4-50 16,2-1 49-16,-5-5-46 0,0 12 48 0,4-11-47 16,-4 11 50-16,4-13-48 0,-4 13 51 0,1-8-48 0,-1 8 48 15,3-9-48-15,-3 9 50 0,0 0-52 0,1-8 46 16,-1 8-45-16,0 0 41 0,0 0-51 0,0 0 50 15,-12 2-51-15,12-2 52 0,-6 8-55 0,6-8 52 16,-9 9-49-16,9-9 48 0,-9 13-50 0,4-6 49 16,1-1 1-16,4-6-45 0,-7 16 43 0,2-10-4 15,5-6-5-15,-4 10-3 0,1-1-1 0,3-9-10 16,-5 8 8-16,5-8-4 0,-5 12-2 0,5-12-1 16,0 10-4-16,0-10 9 0,0 0-2 0,0 9 4 15,0-9-2-15,7 7-3 0,-7-7-19 0,7 3-20 16,-7-3-20-16,13 2-24 0,-13-2-32 0,14-2-32 0,-14 2-42 15,20-6-32-15,-12 4-45 0,2-2-25 16,3 2-26-16,-4-2-32 0,6 0-47 0,-1-2-354 16,0-1-262-16</inkml:trace>
  <inkml:trace contextRef="#ctx0" brushRef="#br0" timeOffset="171776.43">8321 10700 270 0,'0'0'310'16,"0"0"-73"-16,0 0 28 0,0 0-54 0,0 0 19 15,0 0-56-15,0 0 25 0,0 0-62 0,0 0-10 16,0 0 6-16,0 0-17 0,0 0 5 0,0 0 0 16,0 0 6-16,0 0-5 0,0 0-5 0,-6 6-3 15,6-6-1-15,-5 9-3 0,5-9-5 0,-6 13 1 16,0-9-6-16,1 4-3 0,-2 2-12 0,1-3-3 0,-1 5-4 15,-3-1-4-15,0 2-8 0,-3 0-3 0,3-1-4 16,-2 2-10-16,0-1-1 0,0 1-57 16,-2 4 47-16,-1-5-49 0,2 3 47 0,-4 0-46 0,4 0 41 15,-3 0-48-15,4-5 48 0,0 4-49 0,0-2 47 16,0 0-3-16,1-3-9 0,0 2-2 0,2-1-4 16,-4 1-2-16,5-4-3 0,-1 0 3 15,2 2-3-15,-1-4-3 0,3 1-2 0,-3 2 1 0,8-9 0 16,-9 10-2-16,9-10 0 0,-9 9 6 0,9-9-8 15,-6 7 0-15,6-7-2 0,-5 7 3 0,5-7 2 16,0 0-1-16,-8 3 1 0,8-3-1 0,0 0 0 16,0 0 2-16,0 0-1 0,0 0 3 0,0 0 0 15,0 0-2-15,0 0-44 0,5-9 49 0,-5 9-40 16,3-11 46-16,-3 11-46 0,6-11 53 0,-6 11-50 16,5-15 51-16,-1 9-48 0,-1 0 49 0,-1-4-46 15,3 3 48-15,-5 7-1 0,4-12-6 0,-4 12-7 16,4-16 4-16,-4 16-2 0,3-10 2 0,-3 10 5 15,1-12 1-15,-1 12 0 0,2-7 3 0,-2 7 1 16,0 0-1-16,3-10 2 0,-3 10 1 0,0 0-54 16,0 0 53-16,0 0-50 0,0 0 47 0,0 0-47 15,0 0 49-15,-13 3-49 0,13-3 50 0,-5 10-50 0,5-10 50 16,-8 9-50-16,8-9 54 0,-6 13-47 16,6-13 43-16,-5 14-49 0,5-14 46 0,-4 13-44 15,4-13 45-15,-4 12-48 0,4-12 49 0,-2 13-8 0,2-13-2 16,-3 10-6-16,3-10-3 0,0 13 1 0,0-13-46 15,3 6 59-15,-3-6-53 0,2 9 49 0,-2-9-21 16,7 4-28-16,-7-4-34 0,9 4-28 0,-9-4-41 16,14 0-42-16,-14 0-39 0,15-4-33 0,-6 3-47 15,1-2-23-15,3-3-25 0,-2 4-22 0,2-3-412 16,-1 0-301-16</inkml:trace>
  <inkml:trace contextRef="#ctx0" brushRef="#br0" timeOffset="172779.17">9030 10632 119 0,'0'0'214'0,"0"0"-76"0,15-2-15 0,-15 2-43 16,9-4-3-16,-9 4-41 0,9-1 6 0,-9 1-35 0,12-4 16 16,-12 4-18-16,10-1 18 0,-10 1-4 15,8-4 28-15,-8 4 1 0,0 0 42 0,0 0-10 16,16-1 32-16,-16 1-21 0,0 0 43 0,8-3-29 16,-8 3 43-16,0 0-30 0,0 0 42 0,0 0-44 0,0 0 30 15,0 0-38-15,0 0 6 0,0 0-8 16,11 2-7-16,-11-2-1 0,0 0-1 0,-6 7 1 15,6-7 15-15,-5 7-16 0,5-7 7 0,-6 8-5 0,2-2-5 16,-3 1 2-16,2-1-5 0,-1 3-10 0,-2-2-4 16,2 3-3-16,-6-2-6 0,6 0-4 0,-3 5-2 15,-3-3-4-15,2 2-5 0,0 2-5 0,-3-1-2 16,0 1-12-16,-2 0-3 0,1 3-4 0,-1-3 0 16,-1 3 2-16,1-1-46 0,-2-1 53 0,1 2-50 15,-1 0 49-15,-1-2-48 0,2 2 48 0,-1-3-49 16,0 1 50-16,1 1-52 0,0-3 49 0,-2 3-51 15,3-4 47-15,-2 2-50 0,3-2 50 0,-1-1-34 16,2-1 32-16,-1 2-51 0,2-2 49 0,-2 0-46 16,4-2 47-16,-3-1-46 0,4 2 43 0,0-2-48 15,-1-1 49-15,3 0-46 0,-2 2 45 0,3-5-45 16,-1 2 50-16,7-5-53 0,-11 7 50 0,11-7-48 16,-10 8 48-16,10-8-48 0,-7 2 48 0,7-2-49 15,0 0 51-15,-9 7-53 0,9-7 49 0,0 0-47 16,0 0 39-16,0 0-50 0,0 0 44 0,0 0-51 15,-8-7 46-15,8 7-42 0,3-9 44 0,-3 9-42 16,5-9 53-16,-5 9-48 0,6-15 48 0,-3 9-46 0,1-2 51 16,-2 0-50-16,1-1 49 0,1-1-45 15,0 0 48-15,-1 2-49 0,1-2 50 0,-1 0-49 0,-1 3 52 16,0-3-46-16,2 1 45 0,-2 2-39 0,-2 7 58 16,4-16-43-16,-4 16 54 0,3-12-48 0,-3 12 52 15,2-13-49-15,-2 13 50 0,0-8-57 0,0 8 44 16,0 0-53-16,-1-14 42 0,1 14-49 0,0 0 43 15,-8-2-49-15,8 2 48 0,0 0-48 0,-10 2 55 16,10-2-48-16,-10 8 39 0,10-8-50 0,-10 7 53 16,6 0-52-16,0-1 4 0,-1 2 49 0,-2-1-48 15,3-1 42-15,1 2-53 0,0-2 54 0,-1 1-52 16,2 0 53-16,2-7-57 0,-4 13 51 0,4-13-51 16,-3 12 52-16,3-12-50 0,0 13 55 0,0-13-51 15,3 9 53-15,-3-9-51 0,6 10 46 0,-6-10-45 0,8 6 47 16,-8-6-49-16,13 5 52 0,-13-5-45 15,15 1 19-15,-15-1-77 0,19 0 25 0,-7-1-70 16,-1 0 25-16,2-3-67 0,0 3 31 0,1-3-66 0,1 1 33 16,1-1-68-16,0-2 34 0,1 2-32 0,-2-2 2 15,4 2-14-15,-1-3-55 0,-1 1-59 16,1 0-355-16,-1 1-214 0</inkml:trace>
  <inkml:trace contextRef="#ctx0" brushRef="#br0" timeOffset="173694.25">9601 10693 179 0,'0'0'194'0,"0"0"-2"15,9-3-33-15,-9 3 6 0,0 0-35 0,0 0 19 16,0 0-32-16,0 0 43 0,0 0-37 0,0 0 47 16,10-1-44-16,-10 1 9 0,0 0 7 15,0 0 7-15,0 0 2 0,0 0-11 0,0 0 0 0,0 0 2 16,0 0 7-16,-2 11-7 0,2-11 0 0,-4 6-1 16,4-6-7-16,-8 10-3 0,3-4-5 0,-1 0-5 15,-2 1-2-15,2 0-9 0,-2 2-12 0,-3 1-9 16,0 0-55-16,0 0 44 0,-3 3-56 0,2-1 50 15,-2 0-48-15,-2 2 39 0,-1-1-46 0,3 1 52 16,-4 0-55-16,3 0 1 0,1-2-1 0,1-1 3 16,-1 1 0-16,0-2 7 0,2 0 0 0,0 3 0 15,0-4 1-15,2 0-1 0,-3 1-10 0,3 0-4 16,2 0 0-16,-2-4-1 0,2 1 1 0,0 2-5 16,0-2 34-16,1-1-44 0,-1 1 50 0,2 0-58 15,0-2 49-15,-1-1-51 0,1 2 46 0,6-6-51 0,-8 10 56 16,3-6-58-16,5-4 54 0,-10 8-54 15,10-8 60-15,-6 6-57 0,6-6 47 0,-7 8-53 16,7-8 57-16,0 0-53 0,-7 3 57 0,7-3-60 0,0 0 54 16,0 0-60-16,0 0 39 0,0 0-56 0,0 0 42 15,-11-1-40-15,11 1 47 0,0 0-52 0,0-11 4 16,0 11 8-16,3-11 8 0,-3 11 4 0,2-12 6 16,-2 12 51-16,4-16-53 0,-2 10 52 0,0-4-53 15,1 3 53-15,-1 0-52 0,1-3 50 0,-3 10-48 16,4-14 51-16,-4 14-49 0,2-14 59 0,-2 14-44 15,3-10 67-15,-3 10-48 0,2-13 49 0,-2 13-56 16,0 0 47-16,5-9-55 0,-5 9 53 0,0 0-61 16,0 0 46-16,0 0-50 0,-6-6 52 0,6 6-57 15,0 0 49-15,-9 7-49 0,9-7 0 0,-8 7 5 16,8-7 5-16,-7 10 4 0,3-3 4 0,-1 0 0 16,1-1 7-16,0 2 0 0,0 0-8 0,-1-1 3 15,1 3 4-15,-1-1 3 0,0 0 2 0,3-1-6 0,-1-1 47 16,0 0-60-16,3-7 48 0,-5 14-58 15,5-14 49-15,-3 10-51 0,3-10 41 0,-2 13-46 16,2-13 58-16,2 7-58 0,-2-7 53 0,3 9-51 16,-3-9 3-16,7 6 11 0,-7-6-19 0,9 3-25 0,-9-3 21 15,11 0-88-15,-11 0 6 0,14-2-89 0,-14 2 12 16,18-5-83-16,-7 2 8 0,0 0-55 0,-1-1-11 16,-1 2-32-16,4-2 1 0,-2 2-96 0,-1-4-276 15,4 2-239-15</inkml:trace>
  <inkml:trace contextRef="#ctx0" brushRef="#br0" timeOffset="174496.02">9950 10791 289 0,'0'0'308'0,"0"0"-46"0,0 0-22 0,0 0-27 15,0 0-42-15,0 0-29 0,0 0-16 0,0 0-25 16,0 0-13-16,7-4-11 0,-7 4-8 0,0 0-11 15,0 0-4-15,0 0-2 0,0 0-18 0,0 0-4 16,0 0-9-16,0 0-3 0,0 0-3 0,8 4-4 16,-8-4-2-16,0 0-2 0,0 0 0 0,0 0-1 15,0 0-2-15,0 0 4 0,0 0 10 0,8 3 11 16,-8-3 9-16,0 0 13 0,0 0 39 0,0 0-64 16,0 0 67-16,0 0 1 0,0 0 7 0,0 0 8 15,0 0 6-15,5 7 16 0,-5-7 3 0,0 0 0 16,-7 8-3-16,7-8-9 0,-7 9-3 0,1-2-47 15,2 0 55-15,-4 0-50 0,0 2 55 0,0-2-50 16,-3 4 52-16,1 0-51 0,-3-1 47 0,2 3-56 0,-3 2 1 16,-3 2 2-16,2-4-12 0,0 3 0 0,-2 0-11 15,0 0-7-15,2-1-6 0,-2 1-3 0,2-2-4 16,2 0-11-16,-1-2-4 0,3 1-4 0,0-3-1 16,0 2 1-16,2-5-7 0,0 2-3 15,3 1-2-15,-2-3 1 0,2 0-2 0,-1 2-2 16,7-9 6-16,-9 8-7 0,9-8-7 0,-11 8 43 0,11-8-72 15,-4 9 37-15,4-9-63 0,-6 6 40 0,6-6-67 16,0 0 44-16,-7 2-60 0,7-2 48 0,0 0-14 16,0 0 15-16,0 0-39 0,0 0 46 0,0 0-49 15,0 0 57-15,-1-8-36 0,1 8 55 0,1-8-39 16,-1 8 60-16,4-9-46 0,-4 9 54 0,4-11-42 16,-4 11 55-16,2-11-38 0,-2 11 65 0,3-9-40 15,-3 9 57-15,1-13-42 0,-1 13 55 0,2-7-50 16,-2 7 8-16,0 0 14 0,1-11 0 0,-1 11-2 15,0 0-5-15,-3-11-3 0,3 11-7 0,0 0-1 16,-6-2 8-16,6 2-6 0,0 0 3 0,-11 2 0 0,11-2-5 16,0 0 3-16,-11 4-1 0,11-4-8 15,-9 2 2-15,9-2-5 0,-7 5-2 0,7-5-5 16,-7 5 8-16,7-5-11 0,-6 6-9 0,6-6-2 0,-4 5 1 16,4-5-1-16,0 0 3 0,-5 9-6 15,5-9-3-15,0 0 2 0,0 0 1 0,2 13-7 16,-2-13-24-16,0 0 15 0,9 3-89 0,-9-3 1 0,9 4-92 15,-9-4 6-15,13 0-93 0,-13 0-11 0,18-3-62 16,-18 3-34-16,18-2-53 0,-4 0-460 0,-4 2-472 16</inkml:trace>
  <inkml:trace contextRef="#ctx0" brushRef="#br0" timeOffset="175580.58">10563 10822 35 0,'0'0'313'0,"0"0"-66"0,0 0-25 0,10-2-20 0,-10 2 2 16,0 0-29-16,0 0-12 0,7-5-11 0,-7 5-13 16,0 0-10-16,0 0-3 0,0 0-14 0,9-3-18 15,-9 3-17-15,0 0-4 0,0 0-5 0,0 0-6 16,0 0-36-16,0 0 49 0,10-3-7 0,-10 3 4 15,0 0 4-15,0 0 13 0,0 0 6 0,0 0-9 16,0 0 8-16,0 0 16 0,0 0 9 0,0 11-1 16,0-11-4-16,-5 8-5 0,5-8-21 0,-9 10 21 15,2-3-47-15,0 0 50 0,1 1-48 0,-3-1 47 16,0 3-58-16,-1 0 48 0,-2-1-56 0,-2 1 2 16,3 2-2-16,-1-2 0 0,-4 2-4 0,6-1-6 0,-6 1-1 15,2-2-5-15,0 2-3 0,1-3-2 16,-1 3-6-16,4-3 1 0,-2 2 0 0,1-2-8 15,-1 1-3-15,3-1 0 0,2-3-2 0,-1 1-2 16,-1 1 2-16,3-2 13 0,-1 0-19 0,7-6-1 0,-11 10 0 16,11-10 3-16,-8 8-2 0,8-8 6 0,-9 5-9 15,9-5 0-15,-6 6 0 0,6-6-1 16,0 0 0-16,-9 6-4 0,9-6 10 0,0 0-8 0,-4 6-2 16,4-6-2-16,0 0-2 0,0 0-2 0,0 0-2 15,-8 4 6-15,8-4 1 0,0 0 2 0,0 0 0 16,0 0 1-16,0 0-2 0,0 0 4 0,0 0-7 15,0 0-1-15,0 0 1 0,-10-4 2 0,10 4-1 16,0 0 4-16,0 0 0 0,-2-7 1 0,2 7 1 16,0 0 3-16,-2-9 2 0,2 9 3 0,0 0 11 15,0 0 4-15,-1-8 27 0,1 8-20 0,0 0 5 16,0 0 4-16,-1-14 5 0,1 14 8 0,0 0-48 16,0 0 44-16,-3-9-7 0,3 9-5 0,0 0 15 15,0 0-14-15,-3-6-1 0,3 6-3 0,0 0-50 16,0 0 51-16,-3-9-48 0,3 9 54 0,0 0-45 15,0 0 45-15,-3-7-48 0,3 7 46 0,0 0-47 16,0-7 64-16,0 7-58 0,0 0 60 0,-3-13-57 0,3 13 60 16,0 0-65-16,-1-9 62 0,1 9-40 0,0 0 38 15,0-10-5-15,0 10-4 0,0 0 0 16,-3-10 2-16,3 10-9 0,0 0 3 0,0 0-1 0,-2-9-5 16,2 9-1-16,0 0 3 0,0 0-8 0,0 0-3 15,0 0 2-15,-1-11-2 0,1 11-4 0,0 0-1 16,0 0 9-16,0 0-8 0,0 0 1 0,0 0-5 15,0 0-2-15,0 0 2 0,-8 4-52 0,8-4 62 16,-6 9-54-16,6-9 62 0,-9 11-60 0,5-3 63 16,-3-2-55-16,4 1 53 0,-2 0-41 0,0 2 49 0,-1-3-9 15,2 1-3-15,0 0-4 0,0 2-1 16,1-6-7-16,-2 4-2 0,5-7 4 0,-6 14-12 16,6-14-3-16,-6 7 1 0,6-7-5 0,-3 10-4 15,3-10 3-15,0 0-2 0,-4 11 3 0,4-11 3 16,0 0 0-16,5 7-4 0,-5-7 2 0,0 0-1 15,14 3 1-15,-14-3-2 0,12-2 0 0,-12 2-5 16,17-1-8-16,-17 1-5 0,16-3-13 0,-16 3-10 0,15-2-14 16,-6 0-9-16,-9 2-19 0,20 0-11 0,-20 0-10 15,18-4-14-15,-18 4-15 0,13-2-17 16,-13 2-18-16,16-1 25 0,-16 1-86 0,14-3 13 0,-14 3-83 16,11 0 21-16,-11 0-72 0,0 0-20 0,14-1-23 15,-14 1-136-15,0 0-308 0,8-3-376 0</inkml:trace>
  <inkml:trace contextRef="#ctx0" brushRef="#br0" timeOffset="184488.03">10496 12014 245 0,'0'0'340'0,"0"0"-68"0,0 0-53 0,0 0-2 0,0 0-25 16,-9-4-28-16,9 4-5 0,0 0-35 0,0 0-4 16,0 0-31-16,0 0-6 0,0 0-3 0,-12-1-7 15,12 1 6-15,0 0-7 0,0 0-3 0,0 0 7 16,-10 1 47-16,10-1 10 0,0 0-48 0,0 0 10 16,-14 4 9-16,14-4 1 0,-9 4 1 0,9-4 5 15,-12 2 2-15,12-2-3 0,-13 5 1 0,5-2 3 16,8-3 0-16,-17 7-2 0,10-4 5 0,7-3-3 0,-14 7-4 15,14-7-9-15,-13 4-7 0,13-4-6 16,-10 3-12-16,10-3-2 0,-10 2-55 0,10-2 33 16,0 0-11-16,-11 4-10 0,11-4-9 0,0 0-2 15,0 0 0-15,0 0-39 0,0 0 41 0,0 0-42 16,14-3 43-16,-5 0-1 0,1 0-6 0,3 0-4 0,1-1 6 16,3 0-10-16,-3-2-1 0,6 4-4 15,-1-2 1-15,1 2 4 0,-1 0-1 0,0-2-7 0,1-2-1 16,1 3 2-16,-2 0-2 0,0 0 0 0,2 0 2 15,-3 0 4-15,0 1-5 0,-2-3-3 16,-2 4 4-16,0-1-3 0,0 0 6 0,-1 0-8 0,-4 0 3 16,4 2-2-16,-13 0 0 0,14-1 2 0,-14 1 0 15,15-1 5-15,-15 1 1 0,12-4-8 0,-12 4 3 16,0 0 2-16,15-2-1 0,-15 2 0 0,0 0 0 16,0 0 6-16,10 2-7 0,-10-2-1 0,0 0-3 15,0 0-2-15,0 0 0 0,-8 6 0 0,8-6-12 16,-11 4-2-16,11-4 0 0,-13 5-1 0,5-1 21 15,-2-1-19-15,0 0 9 0,0-2-3 0,-3 1 3 16,3 1 3-16,-2-2 0 0,-3 1 5 0,2 1 1 16,-1-1 1-16,0 2 0 0,-2-3 3 0,3 0 6 15,-4 1 7-15,7 0 15 0,-5-1 10 0,2 0-45 16,1 1 58-16,0-2-45 0,1 2 59 0,0 0-55 16,11-2 60-16,-18 0-64 0,18 0 59 0,-13 0-67 15,13 0 57-15,-14 3-68 0,14-3 61 0,0 0-73 0,-12 1 59 16,12-1-64-16,0 0 72 0,0 0-57 0,0 0 78 15,0 0-74-15,3 9 65 0,-3-9-70 16,14 1 64-16,-14-1-69 0,22 2 68 0,-8-2-65 0,1-2 58 16,-2 1-72-16,7 1 66 0,-3 0-68 0,4-3 69 15,-2 3-60-15,2-2 58 0,-5 0-70 0,4 0 69 16,-2 1-67-16,0-2 73 0,-4 3-76 0,3 0 71 16,-6-2-71-16,3 0 70 0,-14 2-70 0,18-2 71 15,-18 2-63-15,17-1 65 0,-17 1-64 0,13-1 68 16,-13 1-47-16,0 0 35 0,0 0-64 0,0 0 65 15,0 0-71-15,0 0 76 0,0 0-74 0,-11 1 67 16,0 0-63-16,-2 1 67 0,-1 2-61 0,-4-4 61 16,0 4-68-16,0 0 67 0,-1 1-68 0,1-2 72 15,-4 1-42-15,2-1 34 0,0 1-68 0,-1 1 68 16,0 0-4-16,4-1-4 0,-2-1-4 0,2 2-2 16,-1-3-1-16,8 2-1 0,-3-1 0 0,2 1 0 15,0-1 2-15,11-3-12 0,-16 3 2 0,16-3-3 0,-12 5 5 16,12-5 9-16,0 0 4 0,-2 10 4 0,2-10 9 15,7 7-2-15,-7-7-5 0,16 6-5 16,-4-2-4-16,0-4 1 0,2 0-8 0,0 2-2 0,4 0 0 16,1-2 0-16,0-2-3 0,1 2 6 0,-1-2-9 15,1 2 2-15,-4 0 2 0,1-4-4 0,-1 4 1 16,-2-2-53-16,0-2 65 0,-3 3-53 0,0 1 61 16,-11 0-60-16,15-2 63 0,-15 2-58 0,15-4 58 15,-15 4-59-15,9-1 67 0,-9 1-67 0,0 0 56 16,0 0-59-16,0 0 60 0,0 0-3 0,-14-4-7 15,14 4 1-15,-19 0-6 0,6 2-2 0,-5 0-1 16,0 0 0-16,-1 2-4 0,-2-3 1 0,1 3 1 16,0-1-8-16,-2 1 7 0,1-4 1 0,1 4 1 15,0-2 0-15,2 2 7 0,1-1 0 0,4 0 3 16,1-1-2-16,0-1-4 0,3 0-8 0,9-1 1 16,-15 4 1-16,15-4-1 0,-6 5 3 0,6-5-1 15,0 0 1-15,6 5-11 0,-6-5 15 0,19 0-4 0,-7-1-1 16,3 0 0-16,2-2 0 0,0 0-4 0,4 1 2 15,-2-3-1-15,0 3 0 0,1-3-2 16,1-1-48-16,-2 0 58 0,-2 2-54 0,1 1 66 0,-5-2-57 16,-1 1 60-16,0 2-52 0,-2-2 63 0,0 0-55 15,-10 4 54-15,12-3-61 0,-12 3 53 0,7-6-57 16,-7 6 58-16,0 0-38 0,-5-10 30 0,5 10-51 16,-11-6 54-16,11 6-54 0,-22 0 55 0,8-1-58 15,-1 2 52-15,-1-1-78 0,-4 0 29 0,0 2-109 16,-1-2-8-16,1 4-70 0,-5 2-82 0,1-2-104 15,1 3-80-15,0-2-110 0,0 2-637 0,-1-1-843 16</inkml:trace>
  <inkml:trace contextRef="#ctx0" brushRef="#br0" timeOffset="192763.55">15580 9477 91 0,'-4'-16'568'0,"1"4"-142"0,3-2-21 16,-4 4 4-16,2-4 0 0,-2 3-42 0,3-2-29 16,-2 6-39-16,3-3-31 0,-4 1-28 0,4 9-67 15,-2-13 37-15,2 13-79 0,-3-12 21 0,3 12-59 16,0 0 55-16,0 0-46 0,-10 3 56 0,9 6-40 16,-3-2 27-16,0 7-38 0,-1-2 30 0,1 6-43 15,0-2 6-15,0 1-41 0,2 2 20 0,-2 1-36 0,-1-2 9 16,2-1-27-16,1 1 16 0,1-2-29 15,-2-1-5-15,0 0-8 0,2-1-52 0,1-1-63 0,-1-1-30 16,0-3-119-16,1 1-19 0,0-10-69 0,1 14-81 16,-1-14-58-16,3 8-38 0,-3-8-509 0,0 0-653 15</inkml:trace>
  <inkml:trace contextRef="#ctx0" brushRef="#br0" timeOffset="193163.07">15622 9284 218 0,'-7'-17'533'0,"1"4"-57"0,0-2-69 16,-4 2 50-16,0 2-75 0,0 0 10 0,-1 1-95 16,-1 2 16-16,-2 2-76 0,3 1 19 0,-2 1-70 15,-1 3 34-15,0 2-76 0,-3 3 42 0,0 1-68 16,1 2-2-16,-1 5-15 0,-2 1-9 0,1 3-9 16,3 5 28-16,-2 1-59 0,3 3 30 0,0 1-52 15,3-2 35-15,2 3-52 0,2 2-2 0,-1 1-1 16,4-2 14-16,0 1-16 0,1-2-6 0,3-3 2 15,1 3-3-15,5 2 1 0,0-3 5 0,4 1-7 16,-1-3-3-16,0-2 0 0,5-2-3 0,2-3-9 16,0 2-12-16,1-7-3 0,3 2-7 0,1-4-6 0,0-1-2 15,4-5 8-15,-4-2 3 0,2-2 57 0,3-2-58 16,0 1 52-16,-1-7-46 0,3-3 54 16,1-2-49-16,-3-1 58 0,-2-7-34 0,-2 4 76 0,0-3-42 15,-2-4 66-15,-3 1-28 0,-3-7 38 0,-4 3-12 16,-2-3 10-16,-3 1-3 0,-4-3-1 0,-1-1-13 15,-2 0-2-15,-3 1-16 0,-2-3-11 0,-4 0-9 16,-2 4-11-16,-3 3-9 0,0 0-8 0,-1 5-6 16,1 5-10-16,-3 0-26 0,0 5-59 0,-1 1-83 15,-2 6-88-15,2 4-84 0,0 3-31 0,-6 4-132 16,3 5-45-16,-4 4-140 0,3 7-506 0,-5 7-795 16</inkml:trace>
  <inkml:trace contextRef="#ctx0" brushRef="#br0" timeOffset="194623.28">15482 10381 345 0,'0'0'441'0,"-7"-4"-55"0,7 4-80 15,-5-7 30-15,5 7-91 0,-2-7 22 0,2 7-96 16,2-8 40-16,-2 8-56 0,7-13 49 0,-7 13-4 16,8-8-15-16,-1 6-59 0,-7 2 39 0,16-7-61 15,-16 7 34-15,17-3-63 0,-17 3 38 0,19 3-59 16,-9 0 41-16,-1 1-61 0,1 2 37 0,0 1-54 15,-2 0 42-15,1 2-9 0,-4 0-13 0,3 1-49 16,-7 1 45-16,4 2-4 0,-5-2-5 0,0 2-46 0,-2-2 45 16,-1 4-49-16,-2-3 48 0,-1 3-52 15,-4-1 42-15,2-3-53 0,-1 1 40 0,-1 2-50 16,-2-4 44-16,3-1-48 0,-1-1 44 0,0-2-48 0,1 2 52 16,0-2-62-16,-3-4 47 0,5 2-50 15,7-4 57-15,-17 2-49 0,17-2 56 0,-13 0-43 16,13 0 45-16,-10-2 0 0,10 2-1 0,-10-5 5 0,10 5-4 15,0 0 5-15,-4-9-4 0,4 9 4 0,0 0 8 16,3-8 8-16,-3 8 10 0,6-6 6 0,-6 6 11 16,11-1-5-16,-11 1-2 0,13 1 7 0,-13-1 0 15,17 4 1-15,-9-1-40 0,3 0 50 0,-1 1-56 16,2 0 46-16,-2 1-51 0,0-2 53 0,2 1-60 16,-3 2 49-16,1-3-51 0,0 1 47 0,-1 0-47 15,0 0 45-15,-9-4-49 0,13 4 50 0,-13-4-47 16,12 6 44-16,-12-6-54 0,11 4 38 0,-11-4-76 15,9 4 19-15,-9-4-44 0,0 0-50 0,12 4-59 16,-12-4-82-16,0 0-29 0,8 2-53 0,-8-2-68 16,0 0-400-16,0 0-370 0</inkml:trace>
  <inkml:trace contextRef="#ctx0" brushRef="#br0" timeOffset="195066.94">15880 10312 535 0,'-5'-16'490'0,"2"3"-53"0,-1 0 57 16,-2-3-71-16,-3 1 18 0,-1 1-90 0,1-1-3 16,-3 4-98-16,-3-1-31 0,1 2-19 0,-2-2-26 15,-1 7-26-15,-2-2-20 0,-2 3-16 0,2 3-12 16,-5 1-17-16,0 1-12 0,-2 5-3 0,3 3-7 16,-5 2-6-16,1 5-1 0,0 2 0 0,2 5-6 15,0 0-12-15,2 9-3 0,-1-1-4 0,4 0-2 16,3 0-1-16,-1 3-9 0,5 1 1 0,1-1-5 15,1-1-3-15,4 2-4 0,0-5 1 0,2 1-51 16,5-4 63-16,0 7-53 0,5-4 57 0,2-5-52 16,2 2 58-16,1-2-54 0,5-2 58 0,2 0-51 15,3-1 51-15,2-9-59 0,1 3 58 0,5 0-58 16,-1-4 63-16,1-6-65 0,-1 1 54 0,0-5-59 16,1 0 58-16,-1-4-55 0,-1 0 56 0,0-5-56 0,1 1 62 15,0-5-61-15,0-2 59 0,-2-3-3 16,1-1-1-16,-3-1 10 0,-3-4 11 0,2-1 8 15,-4-1 13-15,-2-2 2 0,-2 0-2 0,-1-2-8 0,-4 1-9 16,-1-2-2-16,-3-3-12 0,-2-2-3 0,-1 3-6 16,-2-4 0-16,-5 1-11 0,1 0 2 0,-4-4-6 15,2 8-4-15,-3 1-2 0,-1 2-2 16,0 3-11-16,-2-2-36 0,-2 7-55 0,2-3-116 0,-3 6-54 16,-2-1-110-16,1 5-127 0,-1 4-93 0,1 2-738 15,-2 1-939-15</inkml:trace>
  <inkml:trace contextRef="#ctx0" brushRef="#br0" timeOffset="196099.9">18224 11415 426 0,'1'-7'378'0,"-1"7"-69"0,4-13-15 0,-2 5-61 16,1 1-10-16,2 0-62 0,2-3 1 16,-1 3-67-16,0 2 13 0,-1 2-47 0,3-3 23 0,-8 6-49 15,13-6 28-15,-13 6-44 0,13-2 32 0,-13 2-45 16,10 5 32-16,-10-5-42 0,10 10 38 0,-7-3-41 15,-3-7 36-15,3 17-35 0,-3-9 43 0,-5 5-51 16,1-3 40-16,0 1-34 0,-3 2 48 0,3-2-39 16,-2 2 57-16,-2-4-38 0,-1 3 54 0,4-2 5 15,-3-3 0-15,3 2 4 0,-1-3-7 0,2 0-10 16,4-6-12-16,-9 11-12 0,9-11-9 0,-5 10-8 16,5-10-5-16,0 0-4 0,5 8-2 0,-5-8-5 15,10 9-1-15,-10-9-1 0,16 6 0 0,-6-3-6 0,0 2-2 16,0 2-2-16,2-2-7 0,-2 0-3 15,2 2-52-15,-2 1 59 0,0 0-43 0,-2-2 50 16,0 4-42-16,0-3 55 0,-4 2-41 0,-1 2 54 16,-2-2-28-16,-1-9 65 0,-4 20-34 0,0-12 65 0,-3 3-46 15,-2-1 56-15,0-2-48 0,-4 5 53 0,2-6-52 16,-3 3 52-16,-2-2-64 0,2-2 46 16,0-3-58-16,1 3 39 0,-1-4-60 0,0 1 41 0,1-2-56 15,2-1 34-15,-1-1-83 0,1-3 2 0,1 3-107 16,1-5-4-16,0 2-95 0,1-3-14 0,4-3-30 15,2 4-60-15,-1-5-65 0,4 0-359 0,1 1-302 16</inkml:trace>
  <inkml:trace contextRef="#ctx0" brushRef="#br0" timeOffset="196515.83">18467 11177 212 0,'-10'-20'518'0,"-1"8"-100"15,-5-5-24-15,-1 1-4 0,-3 7-4 0,-3-5 1 16,-2 5-89-16,0 0 4 0,-2 2-80 0,-3 3-20 16,-1 4-13-16,-3 4-7 0,-2 3-17 0,-4 5-18 0,0 4-16 15,2 4-19-15,1 3-25 0,1 8-12 0,0 2-15 16,4 3 34-16,4 3-61 0,2 5 37 0,2 2-61 16,6-1 42-16,3 5-57 0,1 3 0 15,6-5 2-15,4-5 2 0,4 2 4 0,2-1-7 0,4-1-29 16,3-4 40-16,6 8-31 0,6-5 35 0,2-6-5 15,4 0-9-15,5-3-27 0,2-5-22 0,8-7-20 16,-2-5-14-16,5-4-21 0,1-3-4 0,0-5 1 16,-4-4 15-16,5-4 17 0,3-3 15 0,-8-5 10 15,4-4 12-15,-3-1 12 0,-2-3 5 0,0-3 62 16,-5-1-18-16,0-4 79 0,-3-3-28 0,-3 0 63 16,-6-3-41-16,1-4 61 0,-7 2-53 0,0-5 54 15,-8 2-55-15,-1-1 12 0,-4-3 12 0,-5 6-30 16,-1-8-15-16,-5 1-12 0,-4-1-66 0,0-1 55 15,-3 10-66-15,0-2 56 0,-4 5-64 0,2 2 41 16,-3 5-111-16,-1-1-31 0,-2 8-94 0,3 1-69 16,-2 7-155-16,-2 1-113 0,-1 4-689 0,1 2-848 15</inkml:trace>
  <inkml:trace contextRef="#ctx0" brushRef="#br0" timeOffset="-205852.85">6667 13786 161 0,'0'0'342'0,"0"0"-101"16,0 0-10-16,2-9-53 0,-2 9 5 0,0 0-60 15,0 0 16-15,0 0-54 0,0 0 24 0,0 0-41 16,0 0 31-16,0 0-48 0,0 0 39 0,0 0-46 16,0 0 32-16,0 0-38 0,0 0-1 0,0 0 2 15,0 0 8-15,0 0 9 0,0 0 3 0,0 0 1 16,-6 9-4-16,6-9-12 0,-4 14-1 0,4-14-13 16,-5 14 2-16,1-3-9 0,0-2 15 0,0 3-22 15,-2-2-2-15,1 5 2 0,0-1-2 0,-3 4 2 16,2-1-36-16,-4 1 36 0,0 3-34 0,0 1 50 0,-2 1-3 15,0-1-1-15,-3 2 2 0,2 0-6 16,-2 5-7-16,1-3-3 0,0 0 6 0,-2-4 1 0,2 4 4 16,2-5 26-16,-3 0-31 0,1 2 27 15,3-4-29-15,-2 1 19 0,-2-1-35 0,5 1 30 16,-2-2-34-16,2-2 27 0,-2 1-29 0,2-4 25 0,1 1-28 16,0 0 28-16,-1 0-25 0,1-2 21 0,-1-1-24 15,4 1 27-15,-2-2-31 0,0 0 30 0,3-1-29 16,-2-1 29-16,0-1-27 0,2 0 29 0,0 1-30 15,5-8 29-15,-9 12-27 0,9-12 27 0,-8 10-18 16,8-10 24-16,-6 6-15 0,6-6 22 0,-7 3-29 16,7-3 21-16,0 0-26 0,0 0 17 0,0 0-26 15,-10-6 26-15,10 6-28 0,-1-10 26 0,1 10-26 16,-2-13 27-16,2 13-26 0,-2-17 23 0,2 17-25 16,0-20 28-16,0 10-27 0,0 0 28 0,0-2-26 15,0 1 20-15,2-2-19 0,-2 0-2 0,0 0 5 16,0 4 3-16,2-4 5 0,-2 5 0 0,1 0 6 15,-1-2 14-15,0 10 10 0,0-13 4 0,0 13 5 16,1-13 4-16,-1 13-5 0,2-9-3 0,-2 9-1 16,0 0-21-16,0 0-3 0,0-10-4 0,0 10 1 0,0 0-6 15,-3 10 19-15,3-10-25 0,0 12 19 16,0-12-22-16,0 12 17 0,0-12-18 0,0 13 14 16,3-3-13-16,-3-10 16 0,2 17-21 0,0-8 22 0,0 0-18 15,2-3 19-15,0 2-20 0,2 0 22 0,-1-2-21 16,2 2 18-16,0-4-19 0,3-1 13 0,1 0-46 15,0-2-9-15,0-1-53 0,2-1 3 0,-1 0-65 16,2-1 0-16,0-3 0 0,6 0-54 0,-4 0 18 16,2-1-44-16,5-2-13 0,-3 0-71 0,2-2-275 15,2 1-116-15</inkml:trace>
  <inkml:trace contextRef="#ctx0" brushRef="#br0" timeOffset="-205135.52">7165 13873 436 0,'0'0'317'0,"0"0"-10"0,4-11-58 0,-4 11 8 15,0 0-66-15,0 0-20 0,5-6-21 16,-5 6-14-16,0 0-11 0,0 0-13 0,0 0-11 0,0 0-2 16,0 0-3-16,0 0-3 0,3-6-14 0,-3 6-11 15,0 0-7-15,0 0-4 0,0 0-4 0,0 0-4 16,0 0 3-16,0 0-9 0,0 0-6 0,0 0-5 16,0 0-3-16,0 0 1 0,0 0 2 0,0 0 24 15,0 0 3-15,0 0 11 0,-2 11 1 0,2-11 0 16,-4 12-3-16,2-6-5 0,-2 1-7 0,0 4-9 15,-4-1-1-15,1 5-10 0,-1-2-6 0,-2 4-7 16,1-1 0-16,-1-1-49 0,-1 5 50 0,-2-2 5 16,1 3-15-16,-2-4-3 0,0 5-2 0,0 0 2 15,-1 0-6-15,2-1-2 0,1-2 3 0,1-1 0 16,-3 4 0-16,6-6-2 0,-1 1 2 0,-2-3-2 16,3 0 5-16,0 0-7 0,1-3 0 0,2-1-2 15,0-2-1-15,-1 2-1 0,3-3 1 0,-2-2 4 16,5-5-4-16,-4 14 3 0,4-14-1 0,-7 7 2 0,7-7 0 15,0 0 1-15,-6 8-1 0,6-8 2 16,0 0-3-16,0 0 2 0,0 0-2 0,-3-8 0 0,3 8 4 16,-1-10-3-16,1 10-1 0,0-12 0 0,0 12 0 15,0-14 0-15,0 14-1 0,0-19 5 0,0 9-3 16,-1 2-3-16,1-2 3 0,-3-1 1 0,3 1-43 16,-2-3 53-16,-1 4-48 0,2-1 53 15,-2 0-44-15,1 3 54 0,-2-1-40 0,3 0 55 0,1 8-41 16,-4-13 40-16,4 13-53 0,-4-10 44 0,4 10-49 15,-5-8 40-15,5 8-49 0,0 0 51 0,-4-6-53 16,4 6 46-16,0 0-45 0,-6 8 45 0,6-8-4 16,-4 7-5-16,4-7-3 0,-3 14 0 0,3-14-2 15,-2 12-3-15,2-12 0 0,0 16 2 0,0-16 4 16,2 13-6-16,-2-13 0 0,7 14-2 0,-7-14 3 16,6 12 1-16,-2-6-1 0,1 1 1 0,0-4-5 15,3 3-19-15,-2-2-19 0,3-1-28 0,1-1-34 16,1 0-49-16,-11-2-51 0,24 0-43 0,-11-1-50 0,-1 1-40 15,4-3-29-15,-1 0-107 0,3-1-249 0,-4-1-223 16</inkml:trace>
  <inkml:trace contextRef="#ctx0" brushRef="#br0" timeOffset="-204404.26">7648 13850 56 0,'10'-6'101'0,"-2"-2"-9"16,0 4-33-16,1-2 0 0,1 0-24 0,-1-3 1 16,0 4-12-16,2-1 21 0,-3-1 1 0,0 0 27 15,3 1-6-15,0 1 25 0,-3-1-16 0,3-2 25 16,-4 5-12-16,1-3 31 0,0 2-23 0,-8 4 33 15,12-10-26-15,-12 10 55 0,11-7-40 0,-11 7 49 0,10-5-38 16,-10 5 8-16,8-2 10 0,-8 2 3 0,0 0 0 16,10-5-4-16,-10 5 1 0,0 0 24 15,0 0-26-15,0 0 6 0,0 0-26 0,1 7 1 16,-1-7-17-16,-6 12-2 0,-2-1-6 0,3-1-5 0,-5 5-10 16,1-3-6-16,-2 6-15 0,-2-1-11 0,3 2-10 15,-6 0-49-15,3 2 44 0,-2-1-44 16,5-1 47-16,-4-2-52 0,2 5 46 0,2-4-49 0,-4 3 43 15,4-5-45-15,-1 3 42 0,0-2-31 0,3-4 29 16,-2 4-48-16,0-3 47 0,2-1-45 0,-1 0 46 16,5-2-46-16,-5-1 43 0,3-1-48 0,1 0 47 15,1 1-45-15,-1-3 44 0,5-7-47 0,-8 10 47 16,8-10-51-16,-7 12 35 0,7-12-57 0,-4 8 32 16,4-8-14-16,0 0-10 0,-6 9-9 0,6-9-7 15,0 0-3-15,-6 5 6 0,6-5 15 0,0 0 0 16,0 0-41-16,0 0 62 0,0 0-42 0,3-13 56 15,-3 13-43-15,1-9 54 0,-1 9-39 0,3-16 50 16,-2 9-53-16,-1-3 56 0,1 1-51 0,-1 2 58 0,0-5-48 16,0 5 47-16,0-3-46 0,0-2 63 15,-1 5-36-15,1 7 65 0,-1-19-33 0,1 19 36 16,-3-13-50-16,3 13 47 0,-3-13-41 0,3 13 49 0,-1-11-55 16,1 11 33-16,-5-10-59 0,5 10 48 0,0 0-60 15,-9-4 45-15,9 4-52 0,0 0 49 16,-9 4-47-16,9-4 46 0,-9 11-42 0,7-4 45 0,-1 0-46 15,-2 3 47-15,3-2-48 0,-1 1 48 16,0 2-44-16,2-1 40 0,0 0-44 0,-1-1 43 0,2-9-4 16,0 19-6-16,0-19-2 0,0 15 4 15,0-6-8-15,0-9-3 0,3 12-1 0,-3-12-1 0,7 12-1 16,-7-12-47-16,7 10 42 0,-7-10-61 0,13 3 25 16,-13-3-70-16,13 1 19 0,-13-1-36 0,18-1-84 15,-18 1 18-15,19-3-44 0,-11 0-7 0,3 0-17 16,0-1-29-16,1 1-36 0,-2-4-85 0,4 4-190 15,-1-1-113-15</inkml:trace>
  <inkml:trace contextRef="#ctx0" brushRef="#br0" timeOffset="-203649.2">8459 13752 396 0,'0'0'358'0,"0"0"-79"0,5-7-19 0,-5 7-15 0,0 0-10 15,2-9-10-15,-2 9-18 0,0 0-38 0,0 0-19 16,0 0-19-16,0 0-16 0,0 0-5 0,0 0 3 16,0 0-2-16,-4 10 3 0,4-10-1 0,-11 12-2 15,6-4-4-15,-2 1-3 0,1-1-6 0,0 6-4 16,-3-4-4-16,0 5-12 0,0-1-8 0,-1 2-10 16,-1 3-48-16,0-3 46 0,-2 4-56 0,-1 3 52 15,3-1-55-15,-4-3 47 0,3 3-50 0,-2 1 48 0,2-3-54 16,-4 2 50-16,3 0-8 0,0-1-7 15,1-2-6-15,-1 1-4 0,2-2-1 0,2-5-2 16,1 1 1-16,-3 4-6 0,2-6-2 0,1 1-2 0,2-3-1 16,-4 0 1-16,6-2-2 0,-1 2 6 0,0-2-9 15,1-2-10-15,4-6-7 0,-9 10-6 16,9-10-3-16,-6 7-8 0,6-7-11 0,-7 6-11 0,7-6-4 16,0 0-3-16,0 0 1 0,0 0-3 0,-6-6 7 15,6 6 2-15,-3-10 6 0,3 10 9 0,0-13 13 16,0 13 2-16,1-18 3 0,1 7-42 15,-2 0 61-15,1-2-41 0,-1-1 55 0,0 0-45 0,1 1 50 16,-1-3-3-16,0 1-3 0,-1-2 4 0,1 4-5 16,0-2 14-16,-1 2 14 0,-2 1 14 0,3 1 10 15,-2-1 1-15,-2 5 2 0,3-4 9 0,1 11-6 16,-5-12-15-16,5 12-13 0,-8-10-6 0,8 10-10 16,-9-5-5-16,9 5-2 0,-14 5 0 0,6 1 1 15,0 1-42-15,0 0 62 0,0 7-43 0,-2-3 51 16,1 3-49-16,0 1 52 0,0 1-7 0,3-2-3 15,0 2-11-15,1 0-2 0,0 0-4 0,0-4-3 16,2 1-6-16,1-1 0 0,1-1 0 0,-2-1-7 16,3-2 2-16,0-8 0 0,2 18-2 0,-2-18 5 0,3 12-3 15,-3-12 0-15,9 9-1 0,-9-9-1 16,14 4-3-16,-14-4-8 0,15 3-15 0,-15-3-14 16,17-1-23-16,-4 1-18 0,-3-4-22 0,2 3-21 0,-1 0-31 15,2-3-26-15,1 1-30 0,-3 1-21 0,2-3-18 16,0 2-22-16,1-1-20 0,1 2-43 15,1-3-366-15,-1 2-205 0</inkml:trace>
  <inkml:trace contextRef="#ctx0" brushRef="#br0" timeOffset="-202852.94">8961 13850 64 0,'0'0'416'0,"0"0"-67"0,1-8-86 0,-1 8-25 0,0 0-26 16,0 0-24-16,4-8-18 0,-4 8-32 15,0 0-14-15,0 0-8 0,0 0-10 0,0 0-1 16,0 0 4-16,3-6-5 0,-3 6-6 0,0 0-2 0,0 0-8 16,0 0 2-16,0 0-10 0,0 0 2 0,0 0 7 15,0 0 1-15,0 0 0 0,0 0-2 0,0 0 10 16,0 0-7-16,0 0 0 0,-4 10-8 0,0-3-4 16,-1 0 1-16,1 0-2 0,-5 5-5 0,1-2-7 15,-2 6-47-15,0-4 48 0,-3 5-51 0,-1 2 49 16,-3 0-46-16,1 0 43 0,-3 4-50 0,-3 0 43 15,3 0-53-15,-5 2 42 0,3-2-52 0,-1-1 45 16,3 1-49-16,-1-4 45 0,3-2-50 0,-1 1 48 16,4-2-52-16,0-3 51 0,1 1-53 0,2-4 50 15,1 2-45-15,-2-2 40 0,3-3-46 0,0 2 47 16,3-2-47-16,2 0 42 0,-5-2-52 0,9-5 45 16,-11 10-52-16,11-10 42 0,-7 7-11 0,7-7-7 15,-6 5-7-15,6-5-5 0,-8 5-5 0,8-5-8 0,0 0-7 16,0 0 2-16,0 0-2 0,-6-5 4 0,6 5 6 15,0-11 3-15,0 11-43 0,1-13 60 16,1 3-38-16,0 2 55 0,-1-2-45 0,4-3 59 16,-2 2-52-16,0-2 56 0,-1 0-50 0,-1 0 58 0,3 1-51 15,-3-1 57-15,1-2-38 0,0 3 58 0,1 0-39 16,-2 2 56-16,-1-1-46 0,4 2 61 0,-4 0-41 16,1 0 53-16,-1 9-48 0,0-17 50 0,0 17-54 15,0-10 41-15,0 10-55 0,0-9 46 0,0 9-63 16,0 0 44-16,0 0-59 0,-9-6 46 0,9 6-48 15,-6 6 2-15,0 0 5 0,3 0 6 0,-4 0 5 16,3 5 22-16,-2-1 28 0,2 3-58 0,-1-2 43 16,1 4-52-16,-2-2 43 0,1 2-51 0,1-4 48 15,0 4-51-15,2-1 47 0,-2 0-39 0,2-4 32 16,-1 4-52-16,1-5 54 0,0 3-51 0,2-5 49 16,0 3-48-16,0-10 39 0,0 17-46 0,0-17 48 15,0 13-46-15,0-13 47 0,9 10-51 0,-9-10 48 16,10 5-61-16,-10-5 35 0,15 0-58 0,-15 0 33 0,17-4-18 15,-6 2-25-15,2-2-16 0,-1-2-9 16,2 0-6-16,2 0-15 0,1-4-25 0,1 4-39 0,1-4-26 16,3 3-42-16,-3-1-15 0,0 0-26 0,0 2-34 15,-2-1-52-15,1 0-331 0,-3 1-222 0</inkml:trace>
  <inkml:trace contextRef="#ctx0" brushRef="#br0" timeOffset="-202050.15">9486 13735 285 0,'1'-10'346'0,"-1"10"-76"16,3-9-26-16,-3 9-25 0,0 0-35 15,1-9-29-15,-1 9-24 0,0 0-29 0,2-7-16 0,-2 7-3 16,0 0 0-16,3-9-4 0,-3 9-5 0,0 0-6 16,4-8 2-16,-4 8 3 0,0 0 1 0,5-8-3 15,-5 8-3-15,0 0-16 0,8-6-5 16,-8 6-9-16,4-7-10 0,-4 7-5 0,8-4-4 0,-8 4 5 15,6-6-14-15,-6 6-2 0,9-3-1 0,-9 3-3 16,0 0 6-16,10-7-9 0,-10 7 0 0,7-6-1 16,-7 6 3-16,0 0-2 0,7-4 0 0,-7 4 12 15,0 0 8-15,0 0 13 0,0 0 15 0,9-2 16 16,-9 2 8-16,0 0 0 0,0 0-3 0,0 0 2 16,-3 12 4-16,3-12 3 0,-8 14 4 0,1-5 8 15,1 1-1-15,-3 2-1 0,-1 5-4 0,1-1-2 16,-3 2-6-16,-2 3-48 0,2 0 51 0,-3 2-49 15,0 2 45-15,-3-1-51 0,3 1 2 0,-2 1 7 0,-1 0 6 16,4-3-1-16,-1-4-2 0,1 3-1 0,0-2 37 16,1 1-59-16,0-3 43 0,1 1-57 15,0-5 44-15,4 2-55 0,0-1 50 0,-2-1-51 16,3-2 42-16,0 0-47 0,-1-2 47 0,3 1-49 0,-2-5 50 16,3 4-51-16,0-4 43 0,0 1-57 0,4-7 39 15,-6 10-60-15,6-10 41 0,-8 8-57 16,8-8 43-16,-5 7-54 0,5-7 45 0,0 0-48 0,0 0 42 15,-5 3-49-15,5-3 52 0,0 0-40 0,0 0 45 16,-4-10-48-16,4 10 58 0,-2-11-32 0,2 11 46 16,-2-11-43-16,2 11 58 0,-1-17-51 0,-1 9 57 15,1 1-46-15,0-3 52 0,0 1-50 0,-2 0 62 16,2 0-48-16,1 9 65 0,-4-15-34 0,4 15 62 16,-5-13-41-16,5 13 52 0,-5-10-50 0,5 10 44 15,-4-10-61-15,4 10 37 0,0 0-52 0,-11-2 46 16,11 2-45-16,-10 4 45 0,10-4-48 0,-11 10 49 15,6-5-40-15,1 1 46 0,-1 1-48 0,-2 0 46 16,3 3-54-16,0-4 42 0,0 3-51 0,1-2 45 16,2 1-49-16,1-8 44 0,-4 15-51 0,4-15 48 15,0 15-52-15,0-15 47 0,0 13-63 0,0-13 40 16,5 7-70-16,-5-7 8 0,8 6-79 0,-8-6 13 0,14 0-47 16,-5-2-79-16,1-1 10 0,3-1-37 0,-1 2-35 15,4-4-7-15,0 0-114 0,-1-4-287 0,3 3-232 16</inkml:trace>
  <inkml:trace contextRef="#ctx0" brushRef="#br0" timeOffset="-201349.86">9922 13746 102 0,'0'0'472'0,"0"0"-102"0,5-10-37 0,-5 10-35 15,0 0-16-15,8-7-33 0,-8 7-32 0,0 0-39 16,0 0-17-16,5-7-13 0,-5 7-4 0,0 0-1 16,0 0 4-16,0 0-12 0,0 0-9 0,5-7-16 0,-5 7-14 15,0 0-15-15,0 0-10 0,0 0-4 16,0 0-12-16,0 0-13 0,0 11-11 0,0-11-2 15,0 0-9-15,-1 12-2 0,1-12-5 0,0 0-4 0,0 11 0 16,0-11-2-16,0 0-2 0,0 12-1 0,0-12 7 16,-3 13-6-16,3-13-1 0,0 12 3 0,-3-1 9 15,0-3 10-15,-1 3 7 0,-1 2-33 0,-4 2 55 16,3-1-47-16,-1 3 50 0,-2-1-46 0,-1 2 54 16,0 2-45-16,-2-1 53 0,2 1-46 0,-4-3 48 15,4 4-50-15,-2-1 47 0,-2-1-49 16,4 2 46-16,-3-4-50 0,-1 3 43 0,4-6-55 0,-3 4 42 15,2-1-52-15,3-4 47 0,-4 3-51 0,2-4 40 16,2 1-51-16,2 0 46 0,-4-3-49 0,6-1 51 16,-2-1-59-16,0 1 50 0,3-3-56 0,-2 1 39 15,5-7-66-15,-7 11 38 0,7-11-66 0,-6 6 45 16,6-6-55-16,-5 6 54 0,5-6-6 0,0 0-7 16,0 0-6-16,0 0-44 0,0 0 47 0,0 0-7 15,-2-10-49-15,2 10 63 0,4-8-41 0,-4 8 55 0,4-15-41 16,-4 9 61-16,0 6-41 0,5-18 57 15,-5 18-43-15,3-15 56 0,-2 3-43 0,0 5 62 16,-1 7-46-16,2-17 64 0,-2 17-44 0,0-15 69 0,0 15-41 16,0-14 63-16,0 14-39 0,0-12 51 0,0 12-53 15,0-10 43-15,0 10-55 0,0 0 33 16,-3-7-61-16,3 7 40 0,0 0-54 0,0 0 45 0,-9 5-52 16,9-5 49-16,-8 6-47 0,8-6 57 0,-6 12-55 15,6-12 53-15,-10 11-49 0,9-5 44 0,1-6-50 16,-7 12 45-16,7-12-37 0,-2 14 28 0,2-14-50 15,0 13 50-15,0-13-52 0,2 10 42 0,-2-10-56 16,7 7 19-16,-7-7-82 0,12 5 4 0,-12-5-92 16,16 0-6-16,-7-2-74 0,2 0-21 0,1 0-28 15,0-2-63-15,-1-2-76 0,0 2-308 0,2 1-278 16</inkml:trace>
  <inkml:trace contextRef="#ctx0" brushRef="#br0" timeOffset="-200699.35">10502 13807 330 0,'0'0'286'0,"0"-8"-45"0,0 8-17 0,0-12-14 0,0 12-24 16,0 0-14-16,0-11-13 0,0 11-9 0,0 0-3 16,3-11-10-16,-3 11-10 0,0 0 0 0,0 0-6 15,0-7-3-15,0 7-5 0,0 0-11 0,0 0-15 16,0 0-8-16,0 0-9 0,0 0 3 0,0 0-5 16,0 0-1-16,0 0 6 0,-5 3 0 0,5-3 3 15,-4 10 5-15,4-10 8 0,-4 10 5 0,0-4 5 16,-1 4 3-16,1-1-44 0,-1 4 52 0,-1 0-49 15,0 1 47-15,-5 2-56 0,2 2 43 0,-3 2-55 16,0 0 0-16,-1 2-1 0,0-3-2 0,-1 3-5 16,1 1-1-16,-2-1 4 0,2 0-5 0,-2-1 3 0,2-1-3 15,-1-1-1-15,0 1-1 0,0-2-2 0,1-2-10 16,4 0 44-16,-3-3-59 0,3 0 44 16,-2 0-51-16,4-6 56 0,0 1-57 0,1 0 41 15,1-2-65-15,0 1 38 0,5-7-66 0,-10 6 40 0,10-6-67 16,-7 5 39-16,7-5-49 0,0 0 54 0,0 0-41 15,-10-7 55-15,10 7-39 0,-3-4 59 16,3 4-45-16,-1-9 56 0,1 9-44 0,-5-8 53 0,5 8-46 16,-2-9 9-16,2 9 9 0,-3-8-1 0,3 8 8 15,-3-7 8-15,3 7 12 0,0 0 1 0,-9-8-1 16,9 8 2-16,0 0-3 0,0 0 42 0,-11 0-48 16,11 0 55-16,-9 4-45 0,9-4 56 0,-8 9-47 15,8-9 49-15,-8 7-54 0,8-7 53 0,-5 8-52 16,5-8 41-16,-6 11-48 0,6-11 38 0,-1 11-56 15,1-11 51-15,-2 12-54 0,2-12 50 0,3 9-58 16,-3-9 52-16,6 8-57 0,-6-8 41 0,7 8-71 16,-7-8 22-16,10 4-79 0,-10-4 16 0,18 4-88 15,-18-4 15-15,19 0-107 0,-6-1-14 0,2 1-47 16,0-3-47-16,2 1-64 0,3-2-425 0,-2 2-423 16</inkml:trace>
  <inkml:trace contextRef="#ctx0" brushRef="#br0" timeOffset="-194810.46">21911 7880 394 0,'0'0'377'0,"0"0"-48"16,0 0-30-16,0 0-19 0,0 0 19 0,0 0-56 16,0 0-26-16,0 0-23 0,0 0-13 0,0 0-8 15,0 0-21-15,0 0-14 0,0 0-3 0,0 0-29 16,0 0-13-16,0 0-17 0,0 0-11 0,0 0-17 16,0 0-5-16,0 0-14 0,0 0-4 0,0 0-5 15,0 0-5-15,0 0 0 0,0 0-4 0,0 0 5 16,0 0-6-16,0 0-1 0,10 4 1 0,-10-4-1 15,9 2-4-15,-9-2-1 0,15 5 4 0,-15-5-51 0,13 7 54 16,-13-7-46-16,12 4 53 0,-12-4-47 0,14 4 52 16,-14-4-55-16,11 2 53 0,-11-2-50 15,9 4 53-15,-9-4-50 0,0 0 53 0,14 4-50 16,-14-4 52-16,0 0-50 0,0 0 48 0,0 0-46 0,0 0 46 16,0 0-50-16,-11 6 61 0,11-6-65 0,-18 3 52 15,6-3-5-15,0 0-3 0,-3 0-4 0,2 1 3 16,-3-1-8-16,0 0 5 0,0-1 0 0,0 1 5 15,0 0 5-15,-2 0 3 0,4 0 1 0,-2 0 5 16,4 0-8-16,-2 0-5 0,1 0-2 0,13 0-48 16,-19 0 46-16,19 0-6 0,-15 0 0 0,15 0-8 15,0 0 3-15,-13 3 0 0,13-3 3 0,0 0-4 16,0 0 3-16,18 1-46 0,-18-1 52 0,23 3-57 16,-8-3 46-16,-1 0-60 0,2 0 44 0,2 3-57 15,0-3 43-15,-2 0-52 0,3 1 49 0,-5 1-50 16,2-1 55-16,-2-1-45 0,-1 2 52 0,-1-1-43 15,-3 1 61-15,-9-2-47 0,19 1 59 0,-19-1-46 16,13 4 60-16,-13-4-54 0,0 0 51 0,0 0-51 16,0 0 51-16,0 0-45 0,0 0 51 0,-13 5-46 15,1-4 49-15,-4 1-1 0,1 0-2 0,-4-1 14 16,-2 0 10-16,0 3 8 0,1-2 5 0,0 1 11 16,-3-2 9-16,3 1-8 0,0 2-4 0,1-4 0 0,6 2-53 15,-2-2 42-15,4 2-52 0,1 0 42 16,10-2-58-16,-20 1 38 0,20-1-48 0,-10 2 49 15,10-2-45-15,0 0 42 0,0 0-48 0,10-2 47 16,-10 2-66-16,24-1 34 0,-9-1-59 0,2 0 44 0,1 0-51 16,1 2 52-16,3-4-47 0,-6 4 58 0,5 0-51 15,-2-2 67-15,-1 2-58 0,-4-1 59 0,0 1-53 16,0-3 58-16,-1 3-44 0,-13 0 55 16,16 0-43-16,-16 0 58 0,16-2-52 0,-16 2 52 0,0 0-54 15,0 0 49-15,0 0-49 0,0 0 54 0,0 0-47 16,0 0 57-16,-13 0-47 0,13 0 57 0,-19 2-39 15,6 1 45-15,1-2-46 0,0 1 55 0,-2 2-43 16,0-4 50-16,0 0-45 0,1 2 49 0,2 2-56 16,-2-3 38-16,0 2-52 0,2-1 39 0,0-1-53 15,1 3 44-15,10-4-49 0,-15 2 36 0,15-2-48 16,-14 4 45-16,14-4-49 0,-11 2 51 0,11-2-57 16,0 0 51-16,-13 3-49 0,13-3 48 0,0 0-50 15,-10 3 49-15,10-3-48 0,0 0 48 0,0 0-52 16,-11 2 53-16,11-2-49 0,0 0 48 0,0 0-50 15,0 0 52-15,0 0-46 0,-11 1 39 0,11-1-45 16,0 0 48-16,0 0-49 0,0 0 49 0,0 0-50 16,0 0 52-16,0 0-50 0,-7 5 47 0,7-5-47 0,0 0 48 15,0 0-28-15,0 0 27 0,0 0-44 0,0 0 40 16,0 0-44-16,0 0 49 0,0 0-49 16,0 0 54-16,0 0-52 0,0 9 46 0,0-9-50 0,0 0 51 15,0 0-48-15,0 0 46 0,0 0-44 0,0 0 46 16,0 0-47-16,0 0 48 0,1 9-48 15,-1-9 49-15,0 0-49 0,0 0 48 0,0 0-46 16,0 0 44-16,-1 7-44 0,1-7 45 0,0 0-47 0,0 0 49 16,-1 10-49-16,1-10 54 0,0 0-48 0,-3 9 39 15,3-9-2-15,0 0-4 0,-6 7-2 0,6-7-3 16,0 0 1-16,-3 8-6 0,3-8-1 0,0 0-1 16,0 0 0-16,-3 9-1 0,3-9-1 0,0 0 2 15,0 0-2-15,-5 6 2 0,5-6-6 0,0 0 3 16,0 0 3-16,0 0-1 0,0 0 1 0,-2 8-2 15,2-8 0-15,0 0 2 0,0 0-2 0,0 0 3 16,0 0-8-16,0 0 8 0,0 0-3 0,0 0-1 16,0 0 0-16,0 0 3 0,0 0-1 0,0 0 1 15,-2 7-3-15,2-7 5 0,0 0-5 0,0 0-1 16,0 0 4-16,0 0-4 0,0 0 2 0,0 0-1 16,0 0 5-16,0 0-6 0,0 0-1 0,0 0 3 15,0 0-2-15,0 0 2 0,0 0-4 0,0 0 6 16,0 0-2-16,0 0 2 0,0 0 0 0,0 0-3 0,0 0 3 15,0 0 0-15,0 0 1 0,0 0-3 16,0 0 0-16,0 0 1 0,0 0 1 0,0 0-1 0,0 0-42 16,0 0 53-16,0 0-57 0,0 0 12 0,0 0-43 15,0 0-38-15,1-9-33 0,-1 9-38 0,0 0-33 16,1-11-39-16,-1 11-33 0,5-10-21 0,-2 2-29 16,-3 8-24-16,10-12-45 0,-5 2-344 0,0-1-263 15</inkml:trace>
  <inkml:trace contextRef="#ctx0" brushRef="#br0" timeOffset="-179742.64">9670 17411 301 0,'0'0'287'0,"-1"-10"-43"15,1 10-18-15,-1-11-23 0,1 11-25 0,-3-7-16 16,3 7-18-16,0 0-13 0,-1-14-8 0,1 14 3 16,0 0-1-16,-2-9-49 0,2 9 42 0,0 0-50 15,0 0 40-15,0 0-44 0,0-8 40 0,0 8-43 16,0 0 17-16,0 0-45 0,0 0 23 0,0 0-9 16,0 0-15-16,0 0 2 0,0 0 6 0,0 0 9 15,0 0 3-15,0 0-5 0,2 6-3 0,-2-6-6 16,1 16 0-16,2-7-7 0,-1-1 3 0,-2 4 2 15,4 2-9-15,-3 1 0 0,2 1 2 0,-1 4-3 16,1-3-4-16,2 5 0 0,-1-5-2 0,-3 4-3 0,2 0-1 16,2-2 1-16,-4 3-1 0,3 0 0 15,-3-3 1-15,2 2-5 0,-2-5 1 0,3 6-2 16,-4-6 0-16,1 3 3 0,2-1 0 0,-2 0-1 0,-2-1 0 16,2 1 0-16,1-1 0 0,-2 1 0 15,0-1 0-15,-2-1 2 0,1 3 3 0,-2-4 0 16,2 1-2-16,1 1-18 0,-3-3 21 0,2 0-21 15,0 0 22-15,-3-1-21 0,3 1 17 0,-2-2-19 0,-1 0 18 16,2-1-16-16,-1-1 17 0,-1 2-13 0,0-2 11 16,-1-1-17-16,2-1 17 0,-2 0-14 0,2-2 13 15,-2 2-14-15,1-2 13 0,-2-2-13 0,0 2 18 16,6-6-18-16,-10 9 14 0,10-9-17 0,-11 8 18 16,11-8-17-16,-13 6 16 0,13-6-16 0,-13 4 14 15,13-4-13-15,-11 4 11 0,11-4-9 0,-12 0 8 16,12 0-15-16,-16-2 15 0,16 2-13 0,-15-6 13 15,8 4-16-15,-3 0 16 0,1-2-14 0,-1 0 13 16,2 0-16-16,-2-3 17 0,1 1-17 0,0 2 18 16,-3-2-17-16,3-3 14 0,0 2-14 0,-3-4 14 15,2 0-13-15,0 4 14 0,0-3-12 0,1-2 11 16,0 1-16-16,-1 0 15 0,0 0-1 0,1-2 0 16,2 2-2-16,-1-3 1 0,-1 4-4 0,2-5 2 15,-3 3-2-15,5-2 0 0,0 4 0 0,0-5-5 16,-2 3 7-16,3-1 1 0,-2-1 0 0,1 0-2 15,1-1-2-15,0 1 2 0,2-2 1 0,-1 1-1 0,0 2 1 16,0-4 1-16,-2 3-1 0,2-2-1 0,2 1 0 16,-2 1 3-16,1-2-2 0,-1 3 2 15,0-1-1-15,2-2 0 0,-1 3 2 0,-1 1 0 16,0-1-1-16,2 0 2 0,-1 1 2 0,-2 5 0 0,3-3-1 16,-3 0 3-16,4 4-1 0,0 6 1 0,-4-16-3 15,4 16 3-15,0-12-13 0,0 12 11 0,-5-9-3 16,5 9-1-16,-3-6-3 0,3 6 0 0,0 0 0 15,-9-6-3-15,9 6-2 0,-7 6 5 0,7-6-4 16,-8 8-4-16,4-2 4 0,-1 1 3 0,1 2 0 16,-1 0-3-16,1 1 2 0,-1 4 0 0,0-2 1 15,1 1-2-15,-1 1 3 0,1 4 0 0,-3-6 1 16,3 3-1-16,0-2-2 0,-1 2 0 0,2-5 2 16,-2 3-1-16,1-3-2 0,2 2 2 0,-1-5 1 15,-2 2-3-15,5-9 3 0,-4 13 1 0,4-13-1 16,-4 13-1-16,4-13 5 0,-2 12 1 0,2-12 2 15,-4 7-4-15,4-7 11 0,0 0 4 0,-1 9-3 16,1-9 0-16,0 0-3 0,0 0-2 0,0 0-1 16,0 0-3-16,0-15 2 0,0 15-12 0,1-15 12 15,2 4-3-15,-2 1 0 0,-1 0-1 0,1-3 0 0,-1-2-1 16,0 0-2-16,1 1 2 0,1-2-3 0,-2-1 3 16,0 3-2-16,0-1 2 0,0 1-5 0,0 0 6 15,0 2 1-15,0 1-2 0,0-1 3 0,0 1 0 16,0 2-3-16,0-1-2 0,0 10 6 15,-2-16-12-15,2 16 2 0,0-13 9 0,0 13 0 0,-1-12-3 16,1 12-5-16,0 0-2 0,0-13-2 0,0 13 0 16,0 0-2-16,0 0 1 0,0-10 0 0,0 10 1 15,0 0 2-15,0 0-1 0,0 0 2 0,0 0-6 16,0 0 7-16,4 8-2 0,-4-8 1 0,5 6 3 16,-5-6-4-16,5 8 4 0,-5-8-1 0,8 7 1 15,-8-7-3-15,9 6 3 0,-9-6 3 0,9 6-2 16,-9-6 0-16,11 6 1 0,-11-6-1 0,12 2-6 15,-12-2-23-15,11 6-35 0,-11-6-42 0,9 3-34 16,-9-3-31-16,9 3-30 0,-9-3-32 0,9 6-51 16,-9-6-58-16,8 7-38 0,-8-7-403 0,6 10-303 0</inkml:trace>
  <inkml:trace contextRef="#ctx0" brushRef="#br0" timeOffset="-176305.16">8606 17745 176 0,'0'0'300'0,"0"0"-104"16,0 0-25-16,0 0-22 0,0 0-17 0,3-7-12 15,-3 7-11-15,0 0-2 0,0 0-12 0,3-7-7 16,-3 7-3-16,0 0-8 0,0 0-4 0,0 0-5 16,1-8-1-16,-1 8-13 0,0 0-2 0,0 0-3 15,0 0-4-15,0 0-3 0,0 0 10 0,3-8-16 16,-3 8-2-16,0 0-3 0,0 0 0 0,0 0-4 16,0 0-3-16,0 0-2 0,5-6 3 0,-5 6-4 0,0 0 2 15,0 0 1-15,0 0 0 0,0 0 2 16,0 0 1-16,4-6 3 0,-4 6-3 0,0 0 4 15,0 0-3-15,0 0 5 0,0 0-16 0,0 0 2 0,0 0-4 16,0 0 2-16,0 0 23 0,6 4 3 0,-6-4 4 16,2 10 4-16,-2-10 7 0,5 15-3 0,-3-5 3 15,1 0 3-15,-2 0-2 0,0 4 0 0,2-1-5 16,-2-1 7-16,3 1-1 0,-3 0-2 0,0 1-2 16,1 0-6-16,0 0-18 0,0-2 14 0,0 1-15 15,-2 0 8-15,3-3-19 0,-2 3 12 0,-1-4-20 16,1 0 14-16,1 1-20 0,0 0 19 0,-2-10-20 15,1 14 16-15,-1-14-18 0,0 15 15 0,0-15-16 16,4 10 14-16,-4-10-17 0,0 10 15 0,0-10-17 16,0 0 17-16,0 13-19 0,0-13 15 0,0 0-9 15,1 10 9-15,-1-10-18 0,0 0 15 0,0 0-20 16,2 8 1-16,-2-8-43 0,0 0-5 0,0 0-36 16,0 0-3-16,0 0-65 0,1 10 7 0,-1-10-100 15,0 0-18-15,0 0-71 0,0 0-477 0,0 0-361 16</inkml:trace>
  <inkml:trace contextRef="#ctx0" brushRef="#br0" timeOffset="-172222.57">578 11119 521 0,'3'-16'572'0,"0"-4"-74"16,-2 10-22-16,0-3-35 0,0 4-9 0,1 0-45 16,-2 9-52-16,1-17-62 0,-1 17-54 0,3-13-45 15,-3 13-38-15,0 0 7 0,0 0 16 0,0 0 48 16,10 6-54-16,-8 6 29 0,2 2-49 0,0 3 35 16,0 3-33-16,1 3 14 0,-1 1-57 0,2 3 14 15,-1-2-46-15,-1 3 10 0,1-1-38 0,-1-3 19 0,0 0-38 16,0-2 24-16,1 1-32 0,-1 0 21 15,-2-1-24-15,0-1 22 0,1-3-30 0,1 2 3 16,-3-4-77-16,2-4-13 0,0 3-93 0,-2-7-54 0,0 5-73 16,2-5-79-16,-2-1-35 0,-1-7-47 0,4 15-149 15,-4-15-496-15,2 9-735 0</inkml:trace>
  <inkml:trace contextRef="#ctx0" brushRef="#br0" timeOffset="-171672.98">968 11826 357 0,'-11'-2'434'0,"3"0"-93"0,8 2-12 0,-23 2-65 0,13-1-28 16,-3 4-46-16,0 0-23 0,-2 5-26 16,1-1-7-16,1 1-14 0,-3 3-9 0,3 3-6 15,-4 0-4-15,4 3-1 0,2 1-11 0,-2-1-3 0,2 3-13 16,2-1-8-16,0 4-12 0,1-1-25 0,-2 4 16 15,7-6-21-15,-1 1 8 0,2 1-19 0,2 0 7 16,-1-1-15-16,2-1 10 0,0-1-14 16,3 0 11-16,0-1-18 0,3-2 15 0,1-1-9 0,0-1 7 15,1-3-18-15,3 1 15 0,-2-4-9 0,4-2 11 16,-4 0-20-16,4-2 1 0,1 0-13 0,-1-6 0 16,-1-2-17-16,1-2 9 0,3-2-9 0,-1-2 16 15,1-4-2-15,-2-3 10 0,3 1-19 0,-4-3 27 16,3-3 11-16,-4 2-1 0,-1-2 5 0,0-1 8 15,-3 0 13-15,-2 0 25 0,-2 0 17 0,-2-1 15 16,0 3 22-16,-6-4 2 0,3 1 9 0,-4-2-7 16,-6 0 9-16,0 0-3 0,2 3-2 0,-6-2-15 15,0 3-15-15,0 4-15 0,1-1-16 0,3 4-10 16,-4 2-12-16,0 1-25 0,1-1-44 0,4 8-54 0,-1-2-81 16,-3 3-53-16,13 2-56 0,-18-2-95 15,18 2-42-15,-16 5-541 0,8-1-552 0</inkml:trace>
  <inkml:trace contextRef="#ctx0" brushRef="#br0" timeOffset="-170553.19">355 13125 603 0,'-13'6'492'0,"4"1"-121"15,1-1-73-15,1-2-40 0,7-4-41 16,-10 4-35-16,10-4-32 0,0 0-8 0,0 0-18 0,0 0-11 16,16-4-21-16,-2-2-2 0,7-5-13 0,0 2 14 15,9-4-3-15,3 1 17 0,8-6-4 16,0-3-12-16,3 1-3 0,4 0-18 0,11-8 26 16,-2 2-19-16,3-3 8 0,0 1-35 0,-1 0 16 0,0-2-30 15,-3 3 16-15,2-1-27 0,-5 0 28 0,-6 4-11 16,-3 1 4-16,2 1-2 0,-4-1-3 0,-5 1-4 15,2 2 5-15,-4 0 5 0,-3 5-6 0,-6-1 18 16,2 2-2-16,-6 2-2 0,-2 2-4 0,-5 1-10 16,2 1 8-16,-4 0-26 0,-3 2 15 0,3 1-14 15,-5 0 10-15,1 0-18 0,-1 3 12 0,-8 2-20 16,12-10-6-16,-12 10-43 0,10-4-40 0,-10 4-63 16,0 0-73-16,12-2-61 0,-12 2-70 0,0 0-66 15,0 0-8-15,0 0-112 0,0 13-298 0,0-13-374 16</inkml:trace>
  <inkml:trace contextRef="#ctx0" brushRef="#br0" timeOffset="-167953.4">609 11106 218 0,'12'-9'195'0,"-1"-1"43"0,1 0-70 0,-2-3 49 0,3 3-57 15,-2 0 34-15,-4 1-54 0,0 2 53 16,1 3-34-16,-3-2 35 0,-5 6-11 0,9-4 2 15,-9 4-6-15,0 0 2 0,-5 16 8 0,0-4-11 16,-4 6-14-16,-4 5 6 0,-1 9-34 0,-4 2 11 0,0 4-37 16,-1 1 6-16,1 1-33 0,1 0 12 0,2-6-42 15,5-1 14-15,-3 0-33 0,3-7 11 16,5 0-29-16,0-3 15 0,1-1-24 0,4-4 13 0,5 1-18 16,0-1 18-16,4-1-32 0,5 2 18 0,3-6-31 15,3 0 2-15,2-3-46 0,2-1 6 0,2 0-30 16,1-2 5-16,2-2-17 0,2 4 24 0,-5-2 4 15,1 0 16-15,0-1-1 0,-3 4 10 0,-2 0 10 16,0 2 13-16,-3-1-5 0,-4 6 19 0,1-1 2 16,-6 4 25-16,-1 1 8 0,-4 3 37 0,-1-2 17 15,-3 3 21-15,-1 3 13 0,-4 5 6 0,-1-1 0 16,3-1-5-16,-5 0-9 0,2 8-11 0,-1-6-12 16,-1-3-22-16,4 1-6 0,-1-2-9 0,1-5-10 15,2-2-26-15,2-1 20 0,2-2-29 0,3-2 17 16,3-2-19-16,2-2 6 0,6-6-39 0,0 3 1 15,2-4-32-15,4-3 8 0,0 2-30 0,1-2 24 16,-1 2-21-16,3 2 24 0,-6-3-16 0,3 4 34 0,-5-2-7 16,-1 2 25-16,0 1-19 0,-2-1-5 0,-2 3-41 15,0-1-43-15,-1 1-76 0,-3 1-153 16,0-3-107-16,-3-2-342 0,-2 0-349 0</inkml:trace>
  <inkml:trace contextRef="#ctx0" brushRef="#br0" timeOffset="-165090.72">8962 15652 196 0,'-4'7'215'0,"4"-7"-78"0,0 0-23 0,0 0-67 15,0 0-28-15,0 0-61 0,-2 9-81 16,2-9-55-16,0 0 50 0</inkml:trace>
  <inkml:trace contextRef="#ctx0" brushRef="#br0" timeOffset="-163633.11">1505 8536 30 0,'1'-11'614'0,"1"0"-136"0,-2 11-56 16,1-14-24-16,-1 14-15 0,-1-14-29 0,1 14-29 15,0-9-46-15,0 9-49 0,0 0-46 0,0-10-33 16,0 10-30-16,0 0-18 0,0 0 8 0,-6 13 1 16,4-3-5-16,-3 5-9 0,1 5-2 0,0 0-5 15,2 5-4-15,-2-2-9 0,1 6-2 0,-2-1-21 16,1-1-2-16,0 1-18 0,-1-1 3 0,3 1-13 16,-2-4 3-16,1 2-16 0,1-4 9 0,-1 1-18 15,2 1-11-15,0-3-56 0,-2-6-44 0,3 2-38 16,0 2-32-16,0-5-32 0,3 1-29 0,-3-2-21 15,2-1-22-15,2-5-35 0,0 3-45 0,-4-10-56 16,13 6-405-16,-13-6-359 0</inkml:trace>
  <inkml:trace contextRef="#ctx0" brushRef="#br0" timeOffset="-163215.79">1800 8615 642 0,'3'-10'492'0,"-2"1"-56"0,-1 9-29 0,0-12-24 15,0 12-62-15,-4-9-40 0,4 9-43 0,-10-4-37 0,10 4-36 16,-10 4-26-16,3 1-14 0,-1 1-13 0,0 4-9 16,-1 4-13-16,-1 2-24 0,1-1-12 0,1 4 1 15,0 1-21-15,1 1 2 0,0 0-17 0,2-1 6 16,1 1-15-16,2 3 7 0,-1-1-14 0,3-1 8 16,0 0-17-16,3-3 9 0,2 3-20 0,-3-3 1 15,5-1-20-15,-1-1 10 0,3-3-13 0,3 3 13 16,0-7-14-16,0 0 19 0,0-1-18 0,0-3 20 15,1-1-17-15,1-3 23 0,-1-2-16 0,0-4 24 16,2-2-7-16,-2 0 10 0,2-1-18 0,-1-3 24 16,1-2-17-16,-3 0 16 0,3-2-11 0,-2-2 16 15,-4 3 6-15,4-4 10 0,-5-1 18 0,-2 4 16 16,4-4 16-16,-5-2 3 0,-2 1 6 0,2 2-2 16,-4-2 4-16,-1 0 4 0,0 2 0 0,0-1 5 0,-2-2-25 15,-2 0 12-15,0 1-19 0,-1 2 14 16,0-1-20-16,0 1 22 0,-2 1-41 0,2 0-4 15,0 4-10-15,0 0 16 0,-3 0-31 0,3 1 13 16,1 1-52-16,-2 2-15 0,-2 0-48 0,2 3-36 0,2 0-49 16,4 5-45-16,-10-6-32 0,10 6-25 0,-12-1-23 15,12 1-25-15,-8 3 14 0,8-3-81 16,-8 9-6-16,8-9-380 0,-9 9-301 0</inkml:trace>
  <inkml:trace contextRef="#ctx0" brushRef="#br0" timeOffset="-160429.96">2501 8936 241 0,'0'0'545'0,"0"0"-82"0,-11-4-49 0,11 4-20 16,0 0-24-16,0 0-42 0,0 0-42 0,0 0-38 15,-10 0-37-15,10 0-32 0,0 0-30 0,0 0-26 0,0 0-25 16,0 0-20-16,0 0-14 0,0 0 7 15,0 0 0-15,0 0 4 0,4 9-6 0,-4-9-11 16,10 5-12-16,-10-5-6 0,13 5-13 0,-13-5 1 0,18 3-1 16,-8-2-7-16,0 1-6 0,1 0-5 0,0-2-2 15,-11 0-16-15,22 1-37 0,-22-1-45 0,20-1-37 16,-20 1-69-16,17 0-62 0,-17 0-43 16,18-2-42-16,-18 2-26 0,13-2-111 0,-13 2-319 0,11-4-325 15</inkml:trace>
  <inkml:trace contextRef="#ctx0" brushRef="#br0" timeOffset="-160222.85">2570 8777 598 0,'0'0'470'0,"-13"0"-15"0,13 0-83 0,-12 0-24 15,12 0-87-15,-10 4-20 0,10-4-63 0,-10 14 0 16,6-4-33-16,0 1 12 0,0 2-29 0,0 5-10 15,2-2-24-15,1 6-13 0,-2-1-18 0,2 2-3 16,1-1-19-16,-1 0 5 0,1 2-23 0,0-1-24 16,0-3-75-16,0 3-26 0,0-1-94 0,0 1-19 0,-2-1-121 15,0-1-46-15,2-2-484 0,-3 0-416 0</inkml:trace>
  <inkml:trace contextRef="#ctx0" brushRef="#br0" timeOffset="-159693.97">1753 9326 297 0,'0'0'472'0,"0"0"-44"0,-4-8-47 0,4 8-32 0,0 0-43 16,-2-8-54-16,2 8-42 0,0 0-32 0,0 0-23 15,0 0-3-15,0 0 3 0,0 0 17 0,-6 14 0 16,6-14 1-16,0 20-6 0,0-9-4 0,0 5-8 15,0 0-16-15,0 2-5 0,2 3-10 0,-2 1 3 16,0 0-50-16,0 1 26 0,1-1-32 0,-1-1 3 16,0 2-31-16,-1-2 7 0,1-1-35 0,0 0 22 15,0-2-23-15,0-1 16 0,0 1-46 0,1-2-27 16,-1-3-60-16,0 1-75 0,0-4-49 0,0 2-68 0,0-4-75 16,0-8-88-16,1 15-65 0,-1-15-465 0,2 9-585 15</inkml:trace>
  <inkml:trace contextRef="#ctx0" brushRef="#br0" timeOffset="-159210.89">1138 10055 242 0,'-10'6'459'0,"0"-1"-80"0,3 0-9 15,7-5-32-15,-11 8-24 0,11-8-37 0,-13 5-52 16,13-5-27-16,-9 5-29 0,9-5-28 0,-8 5-20 16,8-5-9-16,0 0-20 0,-8 5-20 0,8-5-12 0,0 0 3 15,0 0 10-15,0 0 23 0,0 0-3 0,7 5 1 16,-7-5-1-16,17 0 3 0,-6 0-1 0,3-2 0 15,5 1-6-15,1-1-7 0,5-2-2 0,2-1-7 16,3 2-6-16,4-4-8 0,3 0-6 0,8-1-2 0,0-1-8 16,0 1-4-16,2-4-4 0,0 4-6 15,-1-4-10-15,1 1 0 0,-2 2-7 0,-1-2 6 0,-1 1-8 16,-9 0 15-16,1 2 1 0,-4 2 23 0,-6-4 12 16,1 4 15-16,-2 1 2 0,-6 1-1 0,0 0 1 15,-3 0 0-15,-2 1 6 0,0-1 0 0,-2 3 3 16,-2-3-9-16,-9 4 0 0,16-4-8 0,-16 4-5 15,13-2-12-15,-13 2-9 0,12-1-9 0,-12 1-8 16,10-4-6-16,-10 4-6 0,0 0-4 0,13-2-6 0,-13 2-32 16,0 0-38-16,9-4-43 0,-9 4-72 15,0 0-93-15,0 0-71 0,11-2-106 0,-11 2-50 0,0 0-143 16,0 0-574-16,0 0-825 0</inkml:trace>
  <inkml:trace contextRef="#ctx0" brushRef="#br0" timeOffset="-157825.5">2002 10496 113 0,'5'-6'294'0,"-5"6"30"0,0 0-67 0,8-7 48 15,-8 7-70-15,4-6-4 0,-4 6-9 0,1-12-9 16,-1 12-7-16,5-11-6 0,-5 11-7 0,3-13 2 16,-3 13-10-16,1-11-4 0,-1 11-9 0,1-12-2 15,-1 12-2-15,3-10-6 0,-3 10-10 0,0 0-4 16,0-9-26-16,0 9-27 0,0 0-17 0,0 0-16 16,0 0-10-16,0 0-5 0,0 10 9 0,0 1-10 15,-3 4 9-15,2 0-10 0,1 5 3 0,-1 0-12 16,-2 5 12-16,2-1-22 0,-3 1 7 0,4-2-17 15,0 4 9-15,-1-2-13 0,-3 1 6 0,4-2-15 0,0-1 9 16,0 3 2-16,-4-5-4 0,4 0-3 16,-1-1-2-16,1-5-6 0,0 2-26 0,0-1-33 15,0-4-37-15,0-1-33 0,0-1-52 0,-1 2-14 16,1-12-64-16,0 17-17 0,0-17-115 0,-3 15-56 0,3-15-109 16,-4 7-285-16,4-7-385 0</inkml:trace>
  <inkml:trace contextRef="#ctx0" brushRef="#br0" timeOffset="-157026.99">1542 10957 286 0,'0'-12'360'0,"0"12"-43"0,0-17-10 0,0 17-15 16,0-19-12-16,-1 10-29 0,1-2-16 16,-3 3-29-16,3-2-9 0,0 0-4 0,0 10-2 0,0-12-4 15,-2 5-18-15,2 7-10 0,-2-10-17 0,2 10-15 16,-1-11-11-16,1 11-10 0,0 0-29 0,-3-11 2 15,3 11-16-15,0 0-16 0,0 0-11 0,0 0 1 16,0 0 6-16,-3 8 5 0,3 2 11 0,-2 4 0 16,0 1-2-16,2 3-1 0,-1 3 0 0,-1 1-4 15,0 0-9-15,2 2-2 0,0 3-13 0,0-4-1 16,0 1-12-16,0-1 2 0,0-1-18 0,0 0 16 16,0-1-14-16,0-5-33 0,0 1-45 0,4 1-47 15,-4-8-61-15,1 4-61 0,-1-5-62 0,4 1-84 16,-3 0-87-16,-1-10-108 0,1 9-248 0,-1-9-375 15</inkml:trace>
  <inkml:trace contextRef="#ctx0" brushRef="#br0" timeOffset="-146698.37">8882 17109 168 0,'0'0'463'16,"0"0"-112"-16,0 0-52 0,0 0-38 0,0 0-15 0,0 0-16 15,0 0-18-15,-11-2-30 0,11 2-29 0,0 0-17 16,0 0-16-16,0 0-17 0,0 0-9 0,0 0 1 16,0 0 3-16,0 0-1 0,0 0 1 0,0 0 7 15,0 0-5-15,0 0 5 0,-6-4 2 0,6 4 2 16,0 0 5-16,0 0-1 0,0 0 4 0,0 0 1 15,0 0-3-15,0 0-6 0,0 0-2 0,0 0 1 16,0 0-52-16,0 0 61 0,0 0-53 0,-5 6 26 16,5-6-26-16,-1 8 45 0,1-8-49 0,-4 10 37 15,4-10-43-15,0 13 29 0,0-13-45 0,-4 15 25 16,4-15-41-16,-4 16 26 0,3-8-39 0,-1 0 28 0,-1 1-34 16,0 2 28-16,1 1-8 0,-1-1-1 0,-1 0-9 15,2 0-27-15,-3 1 29 0,1 0-3 16,0-2-2-16,-1 4-3 0,1-1-3 0,-1-3 4 0,0 1-3 15,0 0-3-15,1 0 2 0,-1 1-2 16,0-2 0-16,-2-1 0 0,3 0-8 0,-3 2 8 0,3-1 2 16,-4-2-2-16,3 1 0 0,1-2 0 0,-6 0-2 15,5 3-6-15,-2-3 9 0,1 0-3 0,1 1 0 16,-3-2 1-16,2 2-2 0,0-2-4 0,-1 1 8 16,2 0-3-16,-4-1 1 0,5-2 0 15,-1 2 3-15,-1-2-2 0,-2 2-3 0,3-1 4 0,5-5 6 16,-10 10-1-16,10-10 2 0,-9 11-1 0,9-11 1 15,-11 8 0-15,11-8 1 0,-11 10-15 0,6-5 13 16,5-5 1-16,-9 8-6 0,4-2-4 0,5-6 6 16,-10 10 1-16,10-10 4 0,-9 10-4 0,9-10 2 15,-11 9 0-15,11-9 3 0,-11 9-2 0,11-9 0 16,-9 10 3-16,9-10-1 0,-9 7-1 0,3 0-2 16,6-7 6-16,-10 7-1 0,10-7-3 0,-11 12-17 15,11-12 23-15,-11 9-5 0,11-9-13 0,-9 8 11 16,9-8-1-16,-10 8-1 0,2-3-2 0,8-5-5 15,-9 9 0-15,9-9 2 0,-11 8-1 0,11-8 0 16,-11 8 0-16,11-8-2 0,-11 6 2 0,11-6-7 0,-9 7 6 16,9-7 2-16,-10 6-2 0,10-6 0 15,-9 7-6-15,9-7 1 0,-10 4 6 0,10-4-3 0,-8 3 4 16,8-3-2-16,-10 6-1 0,10-6 0 0,-9 3-5 16,9-3 4-16,-9 3 0 0,9-3-6 15,-12 3 7-15,12-3-4 0,0 0 5 0,-14 3-2 0,14-3 0 16,0 0-1-16,-14 1-3 0,14-1-3 0,0 0-8 15,-14 0 0-15,14 0 9 0,-9-1-2 0,9 1 0 16,-11-1 2-16,11 1-6 0,-8-5 7 0,8 5 0 16,-13-3-1-16,13 3 4 0,-9-5 0 0,9 5 2 15,-8-7-7-15,8 7-3 0,-10-7 8 0,10 7-2 16,-7-7 1-16,7 7 2 0,-7-9-1 0,7 9 1 16,-7-7-8-16,7 7 9 0,-4-9-1 0,4 9-1 15,-6-10-1-15,6 10 1 0,-3-11-4 0,3 11 8 16,-4-10 0-16,4 10 0 0,-4-13 1 0,4 13 0 0,-4-8-3 15,4 8-5-15,-2-14 8 0,2 14-2 16,-3-13 0-16,3 13-1 0,0-12-2 0,0 12 5 16,-1-15-3-16,1 15 2 0,0-14-2 0,0 14-2 15,0-14 1-15,0 14-1 0,0-13-4 0,0 13 11 0,1-15-4 16,-1 15 2-16,3-14-3 0,-2 5-1 0,-1 9 3 16,3-14-1-16,-3 14 4 0,2-14-3 15,2 6 1-15,-4 8-1 0,4-16-5 0,-1 7 0 0,-3 1 6 16,3 1 0-16,0-4 0 0,-3 11-15 0,4-13 18 15,-4 13-3-15,5-15-15 0,-5 15-3 0,5-13 23 16,-5 13 3-16,6-16-4 0,-6 16-2 0,4-12-6 16,-3 6-14-16,-1 6 26 0,3-14-25 0,-3 14 25 15,4-13-23-15,-4 13 25 0,3-10-25 0,-3 10 24 16,2-10-24-16,-2 10 26 0,1-9-23 0,-1 9 20 0,3-7-23 16,-3 7 27-16,0 0-23 0,2-10 21 15,-2 10-20-15,0 0 23 0,1-7-25 0,-1 7 19 16,0 0-16-16,0 0 21 0,0 0-23 0,0 0 22 0,0 0-22 15,0 0 11-15,0 0-18 0,0 0 28 16,0 0-5-16,0 0-2 0,-9 4-2 0,9-4 2 16,-7 7-13-16,7-7 12 0,-8 9-3 0,8-9-1 15,-9 9 3-15,4-2-6 0,5-7 6 0,-9 11-1 0,6-5-2 16,-4 0 0-16,1 3 1 0,-1-2-3 0,1-1-8 16,2 0 7-16,-1-1 9 0,-4 1-3 15,9-6 0-15,-8 10 0 0,3-4-3 0,5-6 3 0,-8 8-3 16,8-8 0-16,-9 9 0 0,9-9-1 0,-6 6 1 15,6-6-3-15,-6 5 0 0,6-5 3 0,0 0-4 16,-9 7-3-16,9-7 0 0,0 0-9 0,0 0 7 16,-9 6-2-16,9-6 2 0,0 0-3 0,0 0 0 15,0 0-2-15,-8 4 2 0,8-4-8 0,0 0 12 16,0 0-5-16,0 0 4 0,0 0 4 0,0 0-1 0,0 0-3 16,0 0-3-16,-5-6 8 0,5 6 2 15,3-8-1-15,-3 8-1 0,2-8 2 0,-2 8-5 16,5-14 8-16,-5 14-1 0,7-12 0 0,-2 5 0 15,-3 0 1-15,3-2-2 0,0 2-3 0,1-3-27 16,-1 1 40-16,1 0-37 0,0-1 43 0,0 3-33 16,-2-2 32-16,2 0-36 0,-1 2 38 0,4 0-36 15,-5 0 38-15,-4 7-39 0,9-10 39 0,-9 10-34 0,7-10 36 16,-7 10-29-16,10-8 42 0,-10 8-21 0,8-1 30 16,-8 1-16-16,11 4 24 0,-11-4-11 15,12 9 7-15,-5-3-22 0,-1 1 14 0,1 3-18 0,0 0 10 16,2-1 0-16,1 3-3 0,-2 0-5 0,2 0-5 15,-2 0-7-15,0-1 1 0,2 0-1 0,-4 0-3 16,2-1 0-16,0-1 0 0,-1 0-4 0,-2 1-6 16,3-3-3-16,-3-1-5 0,0 1-27 0,0-1-21 15,-5-6-21-15,11 10-35 0,-11-10-54 0,10 5-40 16,-10-5-63-16,0 0-42 0,14 4-88 0,-14-4-47 16,6-5-133-16,-6 5-561 0,8-10-757 0</inkml:trace>
  <inkml:trace contextRef="#ctx0" brushRef="#br0" timeOffset="-145113.93">8438 17048 373 0,'0'0'359'0,"0"0"-67"0,0 0-31 0,0 0-21 0,-9-3-4 16,9 3-24-16,0 0 13 0,0 0-71 16,0 0-21-16,0 0-16 0,0 0-3 0,0 0-2 0,0 0 2 15,-5 3-1-15,5-3 5 0,-4 10 3 16,4-10-4-16,0 14-6 0,0-14-6 0,-2 18-4 0,1-11-1 15,-1 3-5-15,1 0-4 0,1 0-5 0,0 3-4 16,0-1-10-16,-3 1-7 0,2 0-2 0,1-2-10 16,-1 1-8-16,1 1-1 0,-1-3-10 0,-1 0-8 15,2 1-6-15,0-1-3 0,0-10-6 0,-1 16 3 16,1-16-6-16,-1 14 2 0,1-14-6 0,0 14 0 16,0-14-4-16,-3 10-4 0,3-10-4 0,0 8-8 15,0-8-11-15,0 0-2 0,0 0-2 0,0 10 3 16,0-10-1-16,0 0 6 0,0 0 5 0,0 0-4 15,0-12 3-15,0 12 4 0,3-12 3 0,-3 12 1 16,1-13 2-16,0 3 7 0,-1 10-4 0,0-18 2 16,0 8 1-16,2-2 2 0,-1 2-2 0,0-1 1 15,-1-1 1-15,1 1 0 0,2-1 1 0,-3 0 1 16,0 2-1-16,0-2 1 0,3 2 4 0,-3-1-4 16,1-1 1-16,1 4-1 0,-2-2 2 0,0 1 1 0,2-2 3 15,-2 11 4-15,2-15-1 0,-2 15 1 16,3-12 2-16,-3 12 1 0,0-13-1 0,0 13 1 15,1-10 1-15,-1 10 2 0,1-9 4 0,-1 9 3 0,0 0 4 16,0-10 6-16,0 10 2 0,0 0 2 0,0 0 4 16,1-9 0-16,-1 9-4 0,0 0-6 0,0 0-3 15,0 0-3-15,0 0-4 0,-1 9-4 16,1-9 2-16,-2 13-45 0,2-13 54 0,-3 12-49 0,3-2 52 16,0-10-51-16,-4 17 50 0,4-8-49 0,-2 4 51 15,-1-4-48-15,2 1 53 0,1 1-56 0,-3-1 51 16,2-2-51-16,0 4 51 0,0-4-9 0,-1 2-2 15,2-1-6-15,-2-1-2 0,2-8-5 0,-3 14 0 16,3-14-4-16,0 14 6 0,0-14-7 0,-1 10-3 16,1-10 1-16,0 9-9 0,0-9 8 0,0 0-6 15,-3 13 7-15,3-13-9 0,0 0 1 0,0 0-7 16,0 9-9-16,0-9-2 0,0 0-2 0,0 0 4 16,0 0-11-16,0 0-2 0,0 10 1 0,0-10 1 15,0 0 6-15,0 0 15 0,0 0-9 0,1-6 6 16,-1 6-7-16,2-11-1 0,-2 11-3 0,1-11-38 15,-1 11 52-15,3-13-41 0,-2 3 51 0,0 3-3 16,-1-2 4-16,2 1-2 0,-1-3 0 0,0 1 3 16,0 0 2-16,2 2-5 0,-3-4 0 0,1 3 2 15,1-1-1-15,-1-2 1 0,1 4 1 0,-2-1 3 0,2 0-6 16,-2 9 2-16,2-17 1 0,-2 17 1 0,1-13-1 16,-1 13-1-16,3-11 1 0,-3 11-3 0,1-11 6 15,-1 11-3-15,0-9 1 0,0 9 2 0,0 0 4 16,2-11-3-16,-2 11 4 0,0 0 7 0,0 0 7 15,0 0 9-15,0 0 5 0,0 0 4 0,0 0 1 16,0 0-3-16,0 0-5 0,2 10-45 0,-2-10 59 16,0 16-52-16,0-16 55 0,1 16-55 0,-1-7 51 15,2 2-56-15,-2-1 51 0,-2 1-47 0,2 0 46 16,2-1-47-16,-2 0 51 0,0 0-55 0,0 1 52 16,2-3-55-16,-2-8 52 0,0 19-49 0,0-19 46 15,0 14-55-15,0-14 50 0,0 12-53 0,0-12 58 16,0 12-57-16,0-12 50 0,0 11-53 0,0-11 56 15,0 0-55-15,1 11 51 0,-1-11-52 0,0 0 51 16,0 9-56-16,0-9 63 0,0 0-58 0,0 0 51 0,2 8-49 16,-2-8 50-16,0 0-46 0,0 0 48 15,0 0-57-15,0 0 57 0,0 13-55 0,0-13 59 0,0 0-54 16,0 0 46-16,0 0-53 0,0 0 54 16,0 0-52-16,0 0 48 0,0 0-47 0,0 0 46 0,0 0-48 15,0 0 53-15,0 9-53 0,0-9 55 0,0 0-54 16,0 0 52-16,0 0-41 0,0 0 38 0,0 0-53 15,0 0 52-15,0 0-48 0,0 0 53 0,0 0-48 16,0 0 44-16,0 0-54 0,0 0 54 0,0 0-51 16,0 0 52-16,0 0-51 0,0 0 50 0,0 0-49 15,0 0 53-15,0 0-54 0,0 0 52 0,0 0-50 16,0 0 49-16,0 0-50 0,0 0 51 0,0 0-51 16,0 0 52-16,0 0-52 0,0 0 55 0,0 0-52 15,0 0 47-15,0 0-53 0,0 0 52 0,0 0-51 16,0 0 50-16,0 0-53 0,0 0 54 0,0 0-55 15,0 0 54-15,0 0-53 0,0 0 53 0,0 0-51 16,0 0 49-16,0 0-51 0,0 0 51 0,0 0-53 16,0 0 53-16,0 0-54 0,0 0 56 0,0 0-52 0,0 0 48 15,0 0-54-15,0 0 54 0,0 0-54 16,0 0 46-16,0 0-15 0,0 0-5 0,0 0-8 0,0 0-5 16,0 0-14-16,0 0-8 0,0 0-10 0,0 0-11 15,0 0-9-15,0 0-9 0,0 0-7 0,0 0-10 16,0 0-5-16,0 0-12 0,0 0-5 15,0 0-19-15,0 0-15 0,0 0-18 0,7-6-12 0,-7 6-18 16,0 0-14-16,0 0-8 0,0 0-17 0,3-6-13 16,-3 6-41-16,0 0-58 0,1-11-162 0,-1 11-17 15</inkml:trace>
  <inkml:trace contextRef="#ctx0" brushRef="#br0" timeOffset="-122838.35">8305 14219 32 0,'0'10'146'0,"0"-10"-13"0,0 0-30 0,0 0-21 16,-2 9-17-16,2-9-8 0,0 0-16 0,0 0-14 16,0 0-5-16,1 10-8 0,-1-10-15 0,0 0-11 0,0 0 0 15,0 0-8-15,0 0 4 0,0 0 26 16,0 0-15-16,0 0-16 0,0 0 7 0,0 0 2 15,0 0-5-15,0 0 5 0,0 0 5 0,0 0-1 0,4-10 4 16,-4 10 1-16,0 0 2 0,0 0-4 0,1-9 6 16,-1 9 3-16,0 0 3 0,0 0 1 0,1-9 7 15,-1 9 19-15,0 0-5 0,0 0-14 16,0 0-1-16,0 0-2 0,3-9-3 0,-3 9 3 0,0 0-4 16,0 0-6-16,0 0 5 0,0 0-2 0,0 0-1 15,0 0 0-15,0 0 4 0,0 0-3 0,0 0-4 16,0 0 9-16,0 0-4 0,0 0 0 0,0 0-1 15,0 0 2-15,0 0-4 0,1 9-1 0,-1-9-2 16,0 0-1-16,0 0-6 0,0 0-2 0,0 0-1 16,0 0-15-16,0 0 3 0,0 0-8 0,0 0-6 15,0 0-8-15,0 0 23 0,0 0-35 0,1-10-16 16,-1 10-78-16,0 0 40 0</inkml:trace>
  <inkml:trace contextRef="#ctx0" brushRef="#br0" timeOffset="-122692.5">8321 14193 82 0,'0'0'119'0,"0"0"-20"0,0 0-20 0,0 0-20 16,0 0-15-16,0 0-7 0,0 0-6 0,0 0-6 0,0 0-6 16,2 11 3-16,-2-11-11 0,0 0-6 0,-1 7 1 15,1-7-5-15,0 0-10 0,0 10-7 16,0-10 5-16,0 0-7 0,0 0 34 0,1 11-40 0,-1-11-18 16,0 0-9-16,0 0-28 0,0 0-55 0,0 10 41 15</inkml:trace>
  <inkml:trace contextRef="#ctx0" brushRef="#br0" timeOffset="-119299.89">8398 16607 89 0,'0'0'83'0,"0"0"-2"0,0 0-29 0,0 0-3 16,-3-10-37-16,3 10-3 0,0 0-18 16,0 0-4-16,0 0-11 0,-5-6 11 0,5 6-17 15,0 0 8-15,0 0-1 0,-5-6 26 0,5 6-9 16,0 0 27-16,0 0-1 0,-8-6 13 0,8 6-22 16,0 0 18-16,0 0-10 0,-6-7 9 0,6 7-15 15,0 0 13-15,-6-4-18 0,6 4 17 0,0 0-24 16,-7-3 16-16,7 3-24 0,0 0 23 0,0 0-13 0,-9-6 17 15,9 6-18-15,0 0 22 0,0 0-15 16,-12-1 13-16,12 1-20 0,0 0 13 0,0 0-16 0,-11 0 20 16,11 0-19-16,0 0 8 0,-9 4-21 15,9-4 18-15,-4 4-16 0,4-4 11 0,-8 6-6 0,8-6-5 16,-7 7-5-16,7-7 14 0,-8 6-16 0,8-6-7 16,-6 11-11-16,6-11 14 0,-7 11-10 0,7-11-3 15,-9 12-16-15,9-12 4 0,-5 12-56 0,1-7 35 16</inkml:trace>
  <inkml:trace contextRef="#ctx0" brushRef="#br0" timeOffset="-119140.97">8226 16720 115 0,'0'0'64'0,"-1"10"-4"16,1-10-2-16,-2 12-3 0,2-12-12 0,0 10-2 15,0-10-9-15,0 10-6 0,0-10-3 0,2 10-5 16,-2-10-4-16,2 9-4 0,-2-9 2 0,4 9-8 16,-4-9 1-16,5 13-14 0,-5-13 13 0,9 8-17 15,-9-8 20-15,8 8-9 0,-8-8 7 0,10 12-16 16,-10-12 15-16,10 5-14 0,-10-5 16 0,12 9-23 15,-12-9 8-15,11 7-32 0,-11-7-10 0,13 2-92 0,-13-2 40 16</inkml:trace>
  <inkml:trace contextRef="#ctx0" brushRef="#br0" timeOffset="-115833.27">8093 17284 193 0,'0'0'477'0,"0"0"-61"0,0 0-106 0,0 0-30 0,0 0-28 15,0 0-17-15,0 0-53 0,0 0-47 0,5-8-32 16,-5 8-16-16,0 0-15 0,0 0-1 0,0 0 3 15,0 0 17-15,0 0-1 0,0 0 23 0,0 0-31 16,4 8 28-16,-4-8-23 0,3 7 17 0,-3-7-27 16,1 10 18-16,-1-10-25 0,2 16 16 0,0-7-20 15,-1-1 7-15,-1 2-23 0,0 1 8 16,1 0-14-16,3 1 13 0,-4-1-17 0,0 1 10 0,0 4-17 16,0-4 10-16,1 1-9 0,-1 3 7 0,2-3-9 15,-2 1 9-15,0 1-12 0,0 2 6 0,0-3-5 16,-2 1 2-16,1 1 0 0,1 1 0 0,0 0-1 15,0 0-2-15,-5 0 13 0,5 1-14 0,-3-2 6 16,2 1-11-16,0 1 7 0,-3-2-6 0,4 1 4 16,-3 1-12-16,2-2 6 0,-3 1-11 0,2-1 9 15,-1-1-13-15,2 0 8 0,-4 1-10 0,4-3 10 16,-3 3-20-16,3-4 23 0,-2 2-18 0,0-3 10 16,1 3-11-16,-1-1 10 0,1-1-10 0,-1 0 5 15,0 1 4-15,0-1-1 0,-1 0-4 0,0-1 1 16,2 2 2-16,-1-2-4 0,-1-3 0 0,2 2-1 15,-1 0 0-15,-1 0 1 0,-1 2-4 0,1-3 10 16,1-1-10-16,-3-2 2 0,1 1 0 0,5-7 0 0,-9 12 0 16,3-7 3-16,1 0 2 0,-2-1-6 0,7-4 2 15,-11 8-3-15,3-2 0 0,8-6 2 16,-14 4-4-16,14-4 4 0,-14 4-2 0,14-4 2 0,-15 4-2 16,15-4 1-16,-13 4-3 0,13-4 2 0,-15 2-6 15,15-2 0-15,-12 0-2 0,12 0-3 0,-14 0-3 16,14 0 1-16,-14-2 5 0,14 2-2 0,-14-5-4 15,14 5 3-15,-13-7 1 0,13 7 2 0,-10-6 1 16,10 6-2-16,-11-10 2 0,4 4-3 0,2 1-2 16,-2-1 1-16,0-2-1 0,3 0 4 0,-2 0-2 15,1-2-4-15,1 3 1 0,-3-3-3 0,4 0 2 16,-5-2-6-16,5 1 9 0,-2 0-3 0,3 1-2 16,-2 0-7-16,0-1 6 0,-2-1-4 0,3 1 9 15,2 0-3-15,-3 0 1 0,0-3-4 0,3 4 11 16,-2-3-7-16,3 3 9 0,-4-3-7 0,3 3 10 15,-2-3-5-15,2 0 7 0,1 5-10 0,-2-2 10 16,0-1-7-16,0 1 9 0,1-2-9 0,1 4 9 16,-2-2-8-16,0 0 12 0,2 0-11 0,0-1 9 0,0 3-8 15,0-2 5-15,0 0-3 0,0 0 9 16,2 0-8-16,0 1 6 0,-1-2-7 0,-1 1 12 16,4-1-7-16,-2 0 5 0,-2-1-12 0,3 0 12 0,-2 2-10 15,4-3 8-15,-5 3-7 0,3 0 6 16,-2 0-2-16,3-2 5 0,0 1-9 0,-3 3 6 0,2-2-3 15,2 1 7-15,-2 1-7 0,-3 0 6 0,3 0-8 16,0-2 13-16,-1 3-12 0,0-2 9 0,-2 9-6 16,6-13 7-16,-6 3-13 0,0 10 11 0,5-10-10 15,-5 10 8-15,5-14-6 0,-5 14 3 0,2-10-1 16,-2 10 11-16,3-7-3 0,-3 7 9 0,1-10 0 16,-1 10 8-16,0 0-13 0,2-6 24 0,-2 6-2 15,0 0-7-15,0 0-8 0,0 0-2 0,0 0-3 16,-2-8-3-16,2 8-3 0,0 0-1 0,0 0-4 15,0 0-30-15,-7 7 37 0,7-7-1 0,-9 7-3 16,9-7 0-16,-6 7-2 0,6-7 1 0,-7 11-2 16,7-11 5-16,-6 11-6 0,1-5 9 0,1 0 0 0,0 4 2 15,-1-4 1-15,2 1 11 0,-2 1-15 0,1-2 6 16,0 2-10-16,-1-2 8 0,5-6-9 16,-6 11 3-16,6-11-2 0,-6 13 4 0,6-13-7 0,-8 9 5 15,8-9-7-15,-5 8 8 0,5-8-10 0,-4 6 8 16,4-6-22-16,0 0 20 0,-4 9-8 15,4-9 4-15,0 0-11 0,0 0 4 0,-5 7-6 0,5-7 4 16,0 0-2-16,0 0 6 0,0 0-6 0,0 0 7 16,0 0-3-16,3-12 3 0,-3 12-2 0,3-10 4 15,-3 10-1-15,4-9 0 0,1 1-4 0,-5 8 9 16,4-14-4-16,0 4 0 0,0 1 1 0,-2-1-2 16,2 0 1-16,-1 2 1 0,2-2 6 0,0-1-6 15,-1 2-3-15,0-3 3 0,-1 2-3 0,3 0 1 16,-3 0-1-16,1-1 3 0,3 1 1 0,-4-1-2 15,3 3 0-15,-3-2 1 0,1 1-3 0,-1-1 5 16,2 3-3-16,1 0-3 0,-6 7 4 0,7-14-2 16,-7 14-1-16,6-9 0 0,-6 9 3 0,5-12-5 15,-5 12 1-15,8-4 1 0,-8 4 4 0,0 0-1 16,10-4 2-16,-10 4 1 0,12 5 4 0,-6-2-2 16,1 5 2-16,-1-2-3 0,3 1-2 0,-3 1 3 15,3 1-5-15,-1 1 2 0,-1-3-6 0,1 2 7 0,-1 0-8 16,0 1 8-16,1-3-9 0,-3 2 9 0,1-1-8 15,1-3 6-15,-2 2-5 0,0-2 8 0,-5-5-13 16,8 11 11-16,-8-11-20 0,7 10 4 0,-7-10-31 16,9 6-41-16,-9-6-26 0,6 6-56 0,-6-6-20 15,0 0-74-15,7 6-5 0,-7-6-90 0,0 0-14 16,5 7-43-16,-5-7-85 0,5 10-238 0,-5-10-242 16</inkml:trace>
  <inkml:trace contextRef="#ctx0" brushRef="#br0" timeOffset="-113878.1">7425 17703 272 0,'0'0'299'0,"0"-12"-53"16,0 12-22-16,0 0-12 0,0 0-20 0,0 0-11 16,-3-7-17-16,3 7-16 0,0 0-15 0,0 0-1 15,0 0-53-15,0 0 45 0,0 0-50 0,0 0 44 16,0 0-37-16,0 0 33 0,0 0-10 0,0 0-6 15,0 7-9-15,0-7-4 0,0 0-3 0,0 16-6 16,0-16-11-16,0 10-7 0,0-10-2 0,0 15 20 16,0-15-21-16,0 18 24 0,0-18-15 0,-1 19 16 15,0-9-23-15,1 0 17 0,-2 0-16 0,0-2 9 16,2 2-23-16,0-10 4 0,0 17-19 0,0-17 6 16,0 14-20-16,0-14 10 0,-2 14-18 0,2-14 11 15,0 9-17-15,0-9 11 0,-1 10-10 0,1-10 5 16,0 0-13-16,0 12 10 0,0-12-16 0,0 0 9 15,0 0-22-15,0 10 13 0,0-10-19 0,0 0 17 16,0 0-15-16,0 0 19 0,0 0-15 0,0 0 14 16,1-9-25-16,-1 9 9 0,2-10-27 0,-2 10 20 0,0-14-23 15,2 6 21-15,0-2-20 0,-1 0 31 16,0 2 2-16,-1-3 2 0,0-1 5 0,3 0 1 16,-3-2 0-16,1 1-12 0,-1-1 26 0,0 0-24 0,1 0 29 15,1 1-19-15,-2-1 23 0,0-2-31 0,0 4 38 16,1-1-29-16,-1 2 25 0,0 1-23 0,0 1 29 15,0 9-23-15,1-15 25 0,-1 15-9 16,0-14 24-16,0 14-18 0,0-12 25 0,0 12-18 0,0-8 18 16,0 8-19-16,0 0 26 0,0-11-19 0,0 11 19 15,0 0-17-15,0 0 14 0,0 0-21 0,0 12 16 16,0-12-7-16,1 16 16 0,2-9-12 0,-3 3 9 16,0 0-10-16,0-1 9 0,0 3 2 0,1-2 2 15,2 2-9-15,-3-1-1 0,1 1-7 0,-1-2-2 16,0 1-10-16,0 0-19 0,0-4 16 0,2 5 1 15,-2-12-8-15,2 14 0 0,-2-14-2 0,0 17 0 16,0-17-4-16,1 10 2 0,-1-10-4 0,0 10 4 16,0-10-4-16,0 0 3 0,0 12-2 0,0-12-1 0,0 0-5 15,1 10 1-15,-1-10-3 0,0 0 5 16,0 0-10-16,0 0-5 0,0 0-10 0,0 0 5 16,0 0-16-16,0 0 0 0,0 0-7 0,0 0 10 15,0 0-7-15,0 0 1 0,-6-6-19 0,6 6 7 0,0 0-51 16,0 0 8-16,0-8-50 0,0 8 12 0,0 0-23 15,0 0-65-15,-1-12 17 0,1 12-42 0,0 0-38 16,-4-8-54-16,4 8-439 0,0 0-294 0</inkml:trace>
  <inkml:trace contextRef="#ctx0" brushRef="#br0" timeOffset="-112966.95">7761 14338 161 0,'0'0'155'0,"0"0"-3"0,0 0-26 0,0 0 8 0,0 0-32 15,1 8 8-15,-1-8-35 0,0 0 13 0,0 0-35 16,0 0 18-16,0 0-34 0,0 0 14 0,0 0-29 16,0 0 13-16,0 0-34 0,0 0 8 0,0 0-42 15,0 0-10-15,0 0-57 0,0 0-34 0,0 0-204 16,0 0 205-16</inkml:trace>
  <inkml:trace contextRef="#ctx0" brushRef="#br0" timeOffset="-103472.24">7510 17219 193 0,'0'0'296'0,"0"0"-41"0,0 0-80 0,0 0 0 16,0 0-63-16,0 0 3 0,0 0-53 16,0 0 12-16,0 0-40 0,0 0 19 0,0 0-35 15,0 0 20-15,0 0-27 0,0 0 32 0,0 0-22 16,0 0 60-16,0 0-42 0,0 0 10 0,0 0 3 0,0 0 0 16,-5 5 1-16,5-5-1 0,0 0 5 15,0 0 6-15,0 0 1 0,0 0-2 0,0 0 3 16,-5 6 19-16,5-6-22 0,0 0-12 0,0 0-2 0,-5 6-3 15,5-6-5-15,0 0-2 0,-5 9 7 0,5-9-8 16,0 0 4-16,-4 7-2 0,4-7-2 0,0 0 2 16,-3 10-9-16,3-10 0 0,-2 7 0 0,2-7 1 15,-5 6-4-15,5-6-3 0,-3 10 3 0,3-10-5 16,-3 8 22-16,3-8-33 0,-4 14 30 0,4-14-33 16,-4 10 29-16,4-10-17 0,-3 13 8 0,3-13-23 15,-2 12 29-15,2-12-30 0,-4 14 29 0,4-14-24 16,-3 13 29-16,3-13-24 0,-2 14 28 0,2-14-28 15,-3 12 25-15,3-12-27 0,-5 12 26 0,5-12-23 16,-1 16 20-16,1-16-21 0,-4 11 19 0,4-11-35 16,-3 12 38-16,3-12-21 0,-1 12 15 0,1-12-24 15,-4 12 23-15,4-12-23 0,-2 14 24 0,2-14-19 16,-3 11 17-16,3-11-16 0,-6 12 22 0,6-12-19 16,-2 13 19-16,2-13-23 0,-2 11 15 0,2-11-19 15,-4 13 13-15,4-13-12 0,-5 14 12 0,4-6-21 16,1-8 15-16,-3 13-13 0,3-13 16 0,-5 15-18 15,5-15 17-15,-4 13-19 0,2-6 18 0,2-7-18 16,-4 15 16-16,4-15-15 0,-4 13 14 0,4-13-15 0,-5 14 14 16,5-14-17-16,-4 13 15 0,4-13-13 15,-5 12 11-15,4-3-10 0,1-9 11 0,-4 13-16 0,4-13 15 16,-3 12-14-16,3-12 14 0,-6 14-18 0,6-14 19 16,-3 13-16-16,3-13 15 0,-6 13-14 0,6-13 14 15,-5 13-14-15,5-13 15 0,-4 13-11 0,4-13 13 16,-4 13-18-16,4-13 16 0,-4 11-14 0,4-11 12 15,-4 12-15-15,4-12 16 0,-3 10-14 0,3-10 14 16,-7 12-16-16,7-12 16 0,-5 11-17 0,5-11 18 16,-5 8-16-16,5-8 17 0,-4 13-16 0,4-13 14 15,-7 10-14-15,7-10 15 0,-6 12-10 0,6-12 12 16,-7 10-14-16,7-10 18 0,-4 8-13 0,4-8 17 16,-6 13-13-16,6-13 10 0,-7 9-14 0,7-9 15 15,-6 9-18-15,6-9 15 0,-8 10-9 0,8-10 10 16,-8 8-13-16,8-8 12 0,-6 9-13 0,6-9 13 15,-6 7-13-15,6-7 13 0,-7 8-9 0,7-8 6 16,-6 6-13-16,6-6 11 0,-8 7-12 0,8-7 13 16,-9 6-14-16,9-6 12 0,-7 4-12 0,7-4 12 0,-8 7-10 15,8-7 5-15,-8 5-6 0,8-5 11 16,-9 5-2-16,9-5-1 0,-9 5-14 0,9-5 14 0,-7 4-10 16,7-4 11-16,-9 1-11 0,9-1 10 15,0 0-11-15,-14 2 10 0,14-2-11 0,0 0 12 0,-12 3-11 16,12-3 10-16,0 0-8 0,-11-3 10 0,11 3-14 15,0 0 11-15,-14-2-8 0,14 2 10 0,0 0-6 16,-13-5 7-16,13 5-10 0,-9-3 10 16,9 3-11-16,-8-6 11 0,8 6-11 0,-6-6 5 0,6 6-6 15,-9-7 15-15,9 7-14 0,-9-6 10 0,9 6-11 16,-8-6 11-16,8 6-10 0,-6-8 14 0,6 8-14 16,-8-6 14-16,8 6-16 0,-5-9 12 0,5 9-7 15,-8-10 9-15,8 10-14 0,-6-7 13 0,6 7-9 16,-4-10 11-16,4 10-12 0,-6-9 12 0,6 9-13 15,-5-10 13-15,5 10-12 0,-4-9 10 0,4 9-11 16,-7-10 15-16,7 10-14 0,-3-10 11 0,3 10-11 0,-3-10 11 16,3 10-10-16,-2-9 11 0,2 9-9 15,-2-13 8-15,2 13-13 0,-2-10 13 0,2 10-12 16,-2-14 13-16,2 14-12 0,-1-11 6 0,1 11-7 0,0-11 13 16,0 11-12-16,0-12 9 0,0 12-11 15,0-11 17-15,0 11-13 0,0-11 11 0,0 11-15 16,1-10 14-16,-1 10-13 0,2-10 14 0,-2 10-14 15,2-11 11-15,-2 11-10 0,2-12 12 0,-2 12-14 0,2-11 5 16,-2 11 0-16,3-10 10 0,-3 10-13 0,1-12 13 16,-1 12-13-16,4-12 12 0,-4 12-11 0,2-12 10 15,-2 12-6-15,3-13 7 0,-3 13-14 0,7-10 11 16,-7 10-8-16,2-10 8 0,-2 10-8 0,2-11 8 16,-2 11-9-16,4-11 13 0,-4 11-14 0,4-10 9 15,-4 10-9-15,3-10 13 0,-3 10-12 0,3-10 12 16,-3 10-12-16,7-10 12 0,-7 10-13 0,5-9 10 15,-5 9-5-15,4-10 8 0,-4 10-13 0,5-11 13 16,-5 11-12-16,5-10 12 0,-5 10-10 0,6-10 9 16,-6 10-10-16,8-10 8 0,-8 10-8 0,6-13 7 15,-6 13-6-15,8-10 9 0,-8 10-6 0,7-12 4 16,-7 12-11-16,6-10 13 0,-6 10-9 0,9-10 8 16,-9 10-10-16,7-11 13 0,-7 11-16 0,7-9 16 15,-7 9-14-15,6-10 12 0,-6 10-11 0,8-10 9 16,-8 10-11-16,5-9 14 0,-5 9-12 0,6-7 7 15,-6 7-10-15,7-9 17 0,-7 9-10 0,5-7 9 0,-5 7-13 16,5-6 10-16,-5 6-9 0,0 0 9 0,5-8-12 16,-5 8 14-16,0 0-12 0,6-6 12 0,-6 6-10 15,0 0 8-15,0 0-7 0,3-8 9 16,-3 8-11-16,0 0 12 0,0 0-12 0,0 0 11 0,0 0-12 16,4-6 13-16,-4 6-10 0,0 0 9 0,0 0-11 15,0 0 13-15,0 0-11 0,0 0 10 0,0 0-6 16,0 0 6-16,0 0-2 0,0 0 17 0,0 0-9 15,0 0 1-15,0 0-8 0,0 0 5 0,0 0-2 16,0 0-4-16,0 0-11 0,0 0 11 0,0 0-11 16,-10 3 11-16,10-3-12 0,-8 6 11 0,8-6-11 15,-9 6 11-15,9-6-11 0,-9 7 7 0,9-7-6 16,-10 10 5-16,10-10-5 0,-11 9 9 0,4-2-10 16,7-7 8-16,-10 8-9 0,4-1 12 0,6-7-5 0,-9 9 0 15,2-4-4-15,7-5 8 0,-9 10-8 16,9-10 8-16,-9 8-9 0,9-8-2 0,-7 7 4 15,7-7 9-15,-7 8-11 0,7-8 6 0,-8 6-2 16,8-6 6-16,-6 6-8 0,6-6 8 0,0 0-9 0,-8 8 8 16,8-8-13-16,0 0 11 0,0 0-12 0,-6 8 5 15,6-8-14-15,0 0 8 0,0 0-12 16,0 0 5-16,0 0-8 0,-6 2 13 0,6-2-8 0,0 0 16 16,0 0-10-16,0 0 10 0,2-6 3 0,-2 6 4 15,5-9-3-15,-5 9 1 0,8-10-10 0,-3 5 13 16,0-3-11-16,0 2 14 0,2-1-15 0,-1 1 16 15,2-4-15-15,-2 3 15 0,2 2-14 0,-2-2 15 16,1 1-16-16,0-1 12 0,-2 2-13 0,-5 5 13 16,11-10-16-16,-11 10 11 0,7-6-11 0,-7 6 16 15,11-5-9-15,-11 5 9 0,0 0-11 0,14 3 13 16,-14-3-13-16,8 8 16 0,-8-8-18 0,11 10 16 16,-11-10-15-16,7 12 14 0,-1-6-12 0,-3 0 10 15,4 0-13-15,-5 1 14 0,2-1-12 0,1 2 15 16,-2-2-15-16,2 1 13 0,-5-7-14 0,6 12 12 15,-6-12-14-15,9 12 2 0,-9-12-29 0,4 7 3 16,-4-7-36-16,5 9-1 0,-5-9-26 0,4 8-23 0,-4-8-29 16,0 0-32-16,6 6-67 0,-6-6 8 15,0 0-41-15,0 0-47 0,0 0-99 0,13-2-207 16,-13 2-146-16</inkml:trace>
  <inkml:trace contextRef="#ctx0" brushRef="#br0" timeOffset="-100802.08">6719 17554 153 0,'0'0'348'15,"0"0"-75"-15,0 0-30 0,0 0-19 0,0 0-33 16,-5-9-4-16,5 9-26 0,0 0-7 0,0 0-39 16,0 0 48-16,0 0-34 0,0 0 34 0,0 0-38 15,0 10 22-15,0-10-34 0,0 10 24 0,0-10-29 16,0 13 17-16,0-13-25 0,-1 13 13 0,1-13-30 0,0 19 18 16,0-10-28-16,0 1 13 0,-3 1-25 15,2-3 13-15,1 2-13 0,0 2 8 0,-1-2-15 16,1 1 5-16,-2-1-11 0,1-1 7 0,1 2-12 0,0-1-2 15,0-1-17-15,-1 1 9 0,1-10-16 0,0 16 7 16,0-16-14-16,-1 17 5 0,1-17-10 16,0 13 7-16,0-13-12 0,0 11 7 0,0-11-9 15,0 10 4-15,0-10-12 0,0 0 7 0,0 10-17 0,0-10 5 16,0 0-11-16,0 0 15 0,0 0-9 0,0 0 10 16,0 0-16-16,0 0 6 0,3-8-21 15,-3 8 1-15,3-12-36 0,-3 12 35 0,4-17-29 0,-4 8 25 16,1-1-23-16,2-3 23 0,-1 1-20 0,-2 0 28 15,3 1-17-15,-2-2 32 0,-1 2-19 0,3-2 32 16,-2 2-21-16,-1 1 27 0,3 1-19 0,-3-1 28 16,3-1-24-16,-3 11 28 0,0-15-20 0,0 15 27 15,0-13-17-15,0 13 35 0,1-13-16 0,-1 13 30 16,3-10-18-16,-3 10 28 0,0 0-17 0,0-12 21 16,0 12-12-16,0 0 13 0,0 0-18 0,0 0 7 15,0 0-11-15,0 0 10 0,0 0-10 0,-3 12 17 16,2-5-7-16,1-7 8 0,0 19-4 0,0-6 3 15,-3-2 3-15,1 1-9 0,1 0 12 0,0 2-7 16,-2-1 3-16,3 1-16 0,0-3 2 0,-1 0-16 16,0 0 1-16,-1-1-14 0,2 0 4 0,0-10-14 15,0 14 3-15,0-14-11 0,-2 15-1 0,2-15-54 0,0 10-11 16,0-10-34-16,-2 10-57 0,2-10-20 0,0 0-48 16,0 0 7-16,2 10-63 0,-2-10 10 15,0 0-52-15,0 0-53 0,5-6-58 0,-5 6-336 16,1-10-284-16</inkml:trace>
  <inkml:trace contextRef="#ctx0" brushRef="#br0" timeOffset="-95135.2">24229 11997 351 0,'7'-12'469'0,"-6"2"-42"0,6 5-61 0,-6-6 48 15,-1 11-38-15,1-14-71 0,-1 14-54 16,-1-13-51-16,1 13-25 0,-8-10-5 0,8 10-20 0,-10-3-13 16,10 3-8-16,-18-4-4 0,6 4-2 0,0 4-46 15,0-2 57-15,-6 5-54 0,3-1 52 0,-4 5-46 16,-2 0 0-16,-1 8 0 0,-1 1-14 0,0 1 5 15,3 1-24-15,-2 4-10 0,0 0-7 0,3 0-6 16,0 2 43-16,4 1-58 0,-1-2 34 0,6-3-52 16,-1 1 46-16,3-1-52 0,2 0 45 0,2-5-50 15,1 1 45-15,1 0-48 0,2-1 48 0,0 0-51 16,2-3 50-16,2 0-47 0,5 0 47 0,-1-3-45 16,3 2 44-16,1-4-51 0,4 1 47 0,-1-2-49 15,3-6 50-15,2 3-52 0,0-2 42 0,3-4-52 16,-1-1 44-16,2-1-51 0,0-4 49 0,3-2-43 15,-2 0 49-15,-4 0-36 0,2-5 46 0,4-2-50 16,-4-2 52-16,0-1-49 0,-1-3 60 0,-2 0-52 0,-3 0 54 16,-2-3-42-16,-3 0 13 0,0 0 9 15,-2-1 9-15,-3-2 9 0,-2 1-47 0,0 1 51 16,-3-2-7-16,-2 2-2 0,-2 0-3 0,0 2 0 16,-2-1 0-16,0 5-11 0,-1-2-5 0,1 3-4 0,-2 3 32 15,0 2-46-15,-2 1 11 0,0-1-110 0,0 6-15 16,1-1-116-16,-3 2-25 0,1-1-77 0,9 6-93 15,-18-1-79-15,18 1-118 0,-17 0-325 0,8 3-536 16</inkml:trace>
  <inkml:trace contextRef="#ctx0" brushRef="#br0" timeOffset="-94649.27">25142 12038 189 0,'0'0'568'0,"11"-6"-49"0,-11 6-111 0,7-7 37 16,-7 7-100-16,2-6-12 0,-2 6-98 15,0 0 9-15,-1-12-76 0,1 12 28 0,-8-3-65 0,8 3 39 16,-15 0-54-16,7 3 40 0,-3 0-63 0,-3 1-7 15,-1 4-16-15,0 0-9 0,-3 2 40 16,-1 4-56-16,-1 1 38 0,0-1-58 0,-1 7 40 0,-1 1-57 16,4 1 42-16,0-1-53 0,4 0 44 0,-1-1-50 15,2 1 51-15,-1 1-52 0,8-1 41 0,-1 0-48 16,2-4 50-16,4 3-51 0,1-7 50 0,1 4-52 16,4-2 48-16,4 0-52 0,0-3 49 0,6-2-11 15,-2-5-15-15,5 3-20 0,1-5-12 0,-1-1-11 16,5-3-6-16,-2-1-2 0,4-4 7 0,-1-1 9 15,0-2 7-15,0 0 12 0,0-5 2 0,-2-1 9 16,5-3-26-16,-4 1 69 0,-2-3-22 0,-3 2 72 16,-1-5-35-16,-2 3 58 0,-4 1-52 0,2-5-7 15,-5 1 0-15,-1-1 2 0,-1 1-14 0,-3-1-6 16,-2 3-5-16,-1-2-5 0,-1 1 35 0,-1-1-61 0,-4 2 43 16,0 1-59-16,0 1 29 0,-1 1-85 15,-1 5 2-15,-3 0-58 0,3 3-57 0,-5 1-62 16,2 4-68-16,0 2-86 0,-4 1-84 0,4 2-596 15,-2 0-701-15</inkml:trace>
  <inkml:trace contextRef="#ctx0" brushRef="#br0" timeOffset="-94283.45">25710 11897 639 0,'3'-10'522'0,"-3"10"-47"16,1-14-9-16,-1 14-47 0,1-14-68 0,-1 14-63 16,2-10-60-16,-2 10-51 0,2-7-35 0,-2 7-11 15,0 0-6-15,0 0 4 0,0 0 3 0,3 13 2 16,-4-4-47-16,1 4 61 0,-2 4-54 0,0 3-3 15,-1 1 7-15,3 3-5 0,-1 2-4 0,-3 3 45 16,0 2-53-16,3 0 25 0,-2-1-43 0,0 2 27 0,0 1-47 16,1-3 28-16,2 1-41 0,-2-5 26 15,0-1-40-15,2 1 26 0,-3-3-37 0,3 1 28 16,-1-1-32-16,0-2 19 0,0-3-30 0,1-2 31 0,0-1-64 16,0-1 1-16,-2-1-108 0,2-2-10 0,0-1-56 15,0-10-51-15,2 15-43 0,-2-15-52 16,2 10-70-16,-2-10-54 0,0 0-74 0,10 4-330 15,-10-4-451-15</inkml:trace>
  <inkml:trace contextRef="#ctx0" brushRef="#br0" timeOffset="-93851.2">26292 11840 102 0,'0'0'607'15,"0"-16"-104"-15,0 16-52 0,0-17 1 0,0 17-26 0,0-12-43 16,0 12-40-16,0-14-55 0,0 14-29 15,0 0-42-15,0-10-39 0,0 10-32 0,0 0-39 16,0 0-6-16,0 0 11 0,0 0 15 0,0 0-38 0,-4 10 61 16,3 3-55-16,0-1 52 0,-3 6-48 0,0 0 1 15,3 1-9-15,-1 3-2 0,-2 1-12 0,3 3-10 16,-1 0-19-16,0-1-6 0,0 1-9 0,0 1 18 16,0 0-33-16,1 0 18 0,-1-2-28 0,-1 2 13 15,1-2-16-15,1 1 17 0,0-3-24 0,1-1 19 16,-2 3-20-16,1-5 11 0,1 0-16 0,0-2 23 15,0-1-36-15,0 0-6 0,-1-2-65 0,1-2 0 16,1-1-95-16,-1-1-2 0,0-1-61 0,0-10-56 16,1 16-51-16,-1-16-73 0,3 14-80 0,-3-14-98 15,9 6-347-15,-9-6-537 0</inkml:trace>
  <inkml:trace contextRef="#ctx0" brushRef="#br0" timeOffset="-92932.94">27840 11883 252 0,'0'0'545'0,"-4"-12"-98"0,4 12-42 0,-4-11-17 0,4 11-12 15,-5-8-81-15,5 8-36 0,-9-4-67 0,9 4-8 16,0 0-32-16,-10 3-3 0,4 4 0 0,-1 2 18 16,-1 5-3-16,-1 2-7 0,3 2-52 0,-4 5 41 15,2 3-50-15,-1 3 42 0,1-2-59 0,-2 7 45 16,0-1-43-16,2 0 24 0,2-3-9 0,-2 0-13 15,2 2-17-15,1-2-7 0,-1-1-2 0,1 0-6 16,-1-1-6-16,4-5-16 0,-2 5 1 0,0-7-3 16,1-1-7-16,0-2-3 0,2-1-3 0,-1-2-5 15,-1-2-11-15,3 1-50 0,-1-6 4 0,0 2-57 16,1-10-56-16,-2 16-53 0,2-16-41 0,3 11-77 16,-3-11-67-16,6 7-44 0,-6-7-79 0,0 0-485 15,16-1-610-15</inkml:trace>
  <inkml:trace contextRef="#ctx0" brushRef="#br0" timeOffset="-92632.62">28165 11887 292 0,'7'-10'554'16,"-3"2"-87"-16,-1-2-40 0,-3 10-69 0,6-10-25 0,-6 10-84 15,3-7 10-15,-3 7-29 0,0 0-3 0,0 0-21 16,-1 16-8-16,-1-4-10 0,-1 1-10 0,-1 8-61 16,0 1 38-16,-1 3-57 0,-1 4 35 0,1 0-54 15,1 2 50-15,-1 0-63 0,0 1 38 0,1-1-3 16,-1 0-63-16,1 1 40 0,0-3-31 0,2 0 9 16,-2 1-10-16,1-6-9 0,-1-1-6 0,1 1-12 15,1-1 2-15,0-1-6 0,-1-1-2 0,-1-3-64 16,4-3 21-16,-4 4-38 0,3-6-63 0,0 0-50 15,1 1-52-15,-3-2-49 0,3-2-60 0,0-1-63 16,0-9-34-16,3 16-123 0,-3-16-327 0,4 12-446 16</inkml:trace>
  <inkml:trace contextRef="#ctx0" brushRef="#br0" timeOffset="-92166.13">28918 12120 89 0,'4'-17'635'0,"-1"-3"-153"15,-1 8-64-15,-2-1-18 0,0 0 1 0,0 0-61 16,0 1-41-16,-2-1-42 0,-2 3-32 0,1-2-30 16,-4 4-34-16,1 2-19 0,-4 0-16 0,1 2-4 15,-2 2-7-15,-3 4-1 0,0 3 2 0,-2 2-3 16,-2 3-59-16,-1 4 41 0,0 3-54 0,1 4 48 15,-4 2-6-15,3 2-9 0,3-2-11 0,-1 5-6 16,3-1-11-16,1-1-9 0,3-3-7 0,2 2 3 16,2-1-13-16,-1-2-1 0,2 1-4 0,3-2-2 15,2-4 0-15,5 5-3 0,0-3 2 0,1-1-12 16,2-1 4-16,5-3-12 0,0 2-25 0,1-5-25 16,2 0-16-16,1-4-10 0,1-1-6 0,2-2-2 15,0-4 14-15,1 0 8 0,0 0 15 0,-1-4 13 16,2-3 13-16,2 0 2 0,-3-4 25 0,1-1 24 15,-4-4 14-15,-2-2 25 0,4 1 21 0,-7-5 0 0,0-1 8 16,-2-2 6-16,-1-1-50 0,-3-2 46 0,-1 2-40 16,-3 1 38-16,-2 2-44 0,-1 1 26 0,0-1-46 15,0 3 23-15,-2 0-36 0,-2 2 14 0,0 1-28 16,-3 3 22-16,0 2-64 0,-1-1-11 0,2 5-58 16,-2-2-67-16,-1 4-60 0,0 1-59 0,0 2-46 15,9 3-58-15,-15-2-52 0,15 2-17 0,-12 2-536 16,12-2-607-16</inkml:trace>
  <inkml:trace contextRef="#ctx0" brushRef="#br0" timeOffset="-91713.85">29712 12083 74 0,'14'-7'653'0,"-1"0"-148"0,-4-1-55 0,0 1-22 16,0-1-15-16,-5-2-62 0,2 2-33 15,-4 0-43-15,1 0-30 0,-3 8-37 0,0-15-28 16,0 15-29-16,-3-14-18 0,3 14-22 0,-9-8-10 0,9 8-6 16,-12-2 5-16,12 2 8 0,-17 4-3 0,7 0 0 15,-2 8-48-15,-1-2 36 0,2 3-54 16,-3 3 42-16,1 3-14 0,0 0-14 0,3 2-7 0,0 0-7 16,1 3-8-16,1-2-7 0,3 0-2 0,0 2-6 15,3-2-9-15,1 1-3 0,1 1 10 0,1 0-3 16,1-1-3-16,4-1-2 0,1 0 3 15,0 1-6-15,1-4-8 0,5 0-22 0,0 1-10 0,1-4-17 16,0-1-8-16,2-4 2 0,-2 1-15 0,4-4 9 16,-3-1 0-16,3-2 14 0,0-3 5 0,0-1 8 15,1-1 9-15,-2-1 13 0,4-4 1 0,-5-1 20 16,5-4 12-16,-1-3 33 0,-3 0-2 0,1-6 40 16,-3 2 3-16,0-2 4 0,-3-5-3 0,-2 0 4 15,3-3 7-15,-6-2 14 0,1 1 9 0,-3-1 18 16,-5 3-12-16,5 0 0 0,-5 0-15 0,0 1-13 15,-3 2-16-15,1-4-20 0,-1 5-12 0,-3 0-11 16,1 3-12-16,-3 1-11 0,-2 0-6 0,1 5-7 0,-5 0-14 16,0 4-38-16,-2 3-57 0,-4 2-64 0,0 7-121 15,-1-2-65-15,-4 7-118 0,-4 2-129 16,-2 7-147-16,-6 3-584 0,2 0-931 0</inkml:trace>
  <inkml:trace contextRef="#ctx0" brushRef="#br0" timeOffset="-89780.89">24215 13062 226 0,'0'0'422'15,"0"0"-73"-15,0-10-19 0,0 10-30 0,0 0-47 16,-4-14-64-16,4 14 22 0,-5-6-30 0,5 6-25 16,-9-4-12-16,9 4-9 0,-14-2-7 0,14 2-2 15,-18 2 0-15,6 2 1 0,0 0-60 0,-3 6 50 16,2 0-48-16,-2 1 52 0,0 3 0 0,-2 2-12 15,4 1-12-15,-4 1-13 0,2 4-12 0,3 0-10 16,-2 1-11-16,3-2-6 0,2 4-5 0,-1-3-6 16,3-2-4-16,3 2-2 0,-1-1-7 0,5 1-1 0,-1-7-4 15,2 5-1-15,2-2-4 0,3-1 0 0,-2-1 0 16,5 1-5-16,2-3-2 0,1-2-1 16,2 0-3-16,0-2-8 0,0-4-16 0,3 0-7 0,-1-1-8 15,2-1 8-15,-2-4-9 0,0 0 17 0,2-4-5 16,-2-2 8-16,1-1 0 0,-2 1 4 0,1-4 8 15,1-2 2-15,-2-5 8 0,-1 4 17 0,-1-6 9 16,-3 0 8-16,-2 1 12 0,3-1 1 0,-4-3-6 16,-2 0-48-16,-1-1 48 0,-2-1-45 0,1 0 43 15,-2-1-55-15,-2 1 47 0,-1 1-7 0,1 0-2 16,-1 1-9-16,-1 1-9 0,-1 3-5 0,0 0-17 16,-1 3-35-16,1 1-42 0,-3 3-39 0,4 0-41 15,-2 5-46-15,1-3-40 0,-2 4 0 0,6 5-59 16,-12-4-31-16,12 4-33 0,0 0-415 0,-11 4-321 15</inkml:trace>
  <inkml:trace contextRef="#ctx0" brushRef="#br0" timeOffset="-89313.37">24762 13176 238 0,'6'-10'441'0,"-2"3"-77"0,1 0-35 0,0 0 5 0,-5 7-69 16,3-14 33-16,-3 14-99 0,3-11 11 0,-3 11-69 15,1-11 18-15,-1 11-67 0,-3-8 32 0,3 8-67 16,0 0 39-16,-6-8-61 0,6 8 47 0,-9 4-56 16,9-4 56-16,-10 10-57 0,3-3 56 0,1 4-11 15,-4 2-11-15,2 1-13 0,2 1-6 0,-4 1-10 16,2 5-3-16,0-5-8 0,2 4-2 0,-1-1 0 15,0 1-5-15,4-2 3 0,-2 1-7 0,4-3-1 16,0 4-2-16,1-6 7 0,1 3-8 0,0-1 0 16,4-2 4-16,0 1-7 0,4-1-8 0,0 0-12 15,0-3-13-15,3-1-20 0,-1-4 5 0,-1 1-36 16,3-4 25-16,0 1-26 0,1-4 14 0,-2 0 16 16,2-4 7-16,3 2 33 0,-4-4-24 0,1-2 9 15,2-2 6-15,-2 1 13 0,1-4 18 0,3-4 20 0,-5 0 14 16,-1-1 23-16,0 0 10 0,-2-3 6 0,-2 2 10 15,-2-2-2-15,-3 0 2 0,4 2-39 16,-5-3 48-16,-1 0-59 0,-1 3 51 0,-1-2-26 0,-1 2-15 16,-1 0-12-16,-1-2-10 0,-2 5-10 0,0 1-10 15,1 0-17-15,-4 4-40 0,2 1-36 0,-2 2-46 16,-3 1-48-16,3 3-50 0,0 1-61 0,-3 3-41 16,12 0-57-16,-20 0-113 0,8 4-231 0,1 2-235 15</inkml:trace>
  <inkml:trace contextRef="#ctx0" brushRef="#br0" timeOffset="-88845.78">25663 13083 301 0,'0'0'478'0,"0"-12"-92"0,0 12-40 0,-4-12-66 16,4 12 37-16,-11-7-45 0,11 7-49 15,-15-7-44-15,5 4-30 0,10 3-26 0,-22 0-60 0,10 0 40 16,-2 4-56-16,-1 2 42 0,-2 1-52 0,0 3 41 16,-2 1-7-16,1 2 7 0,0 3-23 0,2 1 0 15,-1 1-6-15,1-1-6 0,3 3-2 0,-1 2-10 16,3-3-4-16,1 4 2 0,1-6-2 0,4 2 10 15,0 3-20-15,1-4 14 0,4-1-20 0,3 0-2 16,-2 3-1-16,7-4-2 0,-2-1 0 0,2 1 1 16,3-3-14-16,2 2-16 0,1-6-16 0,0 1-12 15,2-2-14-15,1-4-10 0,-4 0 26 0,6-2-23 16,-5-2 37-16,4-2-15 0,-1-2 34 0,1 0-19 16,0-2 32-16,-3-4-21 0,1 1 44 0,1-5-9 15,-1 2 23-15,-2-4 18 0,-1-3 3 0,0 3 2 16,-5-1-9-16,2-5-10 0,-6 2-6 0,1 1-8 15,-2-4-3-15,-3 1-50 0,0 0 52 0,-3 1-13 16,-2-1-23-16,1 2-29 0,-2 5-32 0,0-5-46 0,-2 7-41 16,0 0-43-16,-2 0-50 0,1 5-45 15,0 2-46-15,-1 1-432 0,2 0-294 0</inkml:trace>
  <inkml:trace contextRef="#ctx0" brushRef="#br0" timeOffset="-88412.43">26294 13110 403 0,'0'0'486'0,"4"-9"-42"0,-4 9-104 0,0-10 44 16,0 10-45-16,-6-8-60 0,6 8-91 15,-10-4 9-15,10 4-35 0,-14 0-32 0,14 0-63 16,-18 4 35-16,9 3-12 0,-3 0-2 0,1 2-26 0,-1 1-9 16,1 4-7-16,0 0 0 0,1 1-10 15,1 2 2-15,-1 0-9 0,1 0 9 0,3 1-23 16,-1 3 14-16,1-3-20 0,4 0 14 0,0 1-13 0,2-2 9 16,0 0-18-16,4 3 16 0,2-3-17 0,1-1 12 15,-1-1-30-15,3 0 1 0,4-2-39 0,-3-2 10 16,3 0-37-16,0-5 14 0,1 3-32 0,1-5-2 15,-1 0 3-15,1-3 8 0,-2-2 15 0,4-1 15 16,-2-2 18-16,2-2 11 0,-2-2 51 0,2 1-6 16,-2-3 51-16,-1-2-7 0,0-2 38 0,0-2-11 15,-1-3 4-15,-4 2 7 0,0-2-14 0,-3 0-10 16,-1-1-9-16,-1-3-9 0,-2 1-9 0,-2-1-9 16,-2 3-4-16,0-1-11 0,-1 1-8 0,-2 2-14 15,-1 1-40-15,-4 0-56 0,2 1-61 0,-4 4-81 16,1 0-77-16,-1 2-79 0,-2 2-521 0,0-1-490 15</inkml:trace>
  <inkml:trace contextRef="#ctx0" brushRef="#br0" timeOffset="-87576.77">27727 12875 42 0,'0'0'548'0,"-6"-11"-107"0,6 11-83 16,-5-8 24-16,5 8-55 0,-6-8 0 0,6 8-76 15,0 0-27-15,-5-6-66 0,5 6-5 0,0 0-5 16,0 0 36-16,-10 7-19 0,10-7 1 0,-4 20-3 16,0-8 3-16,3 4-6 0,-1 1-10 0,-1 4-10 15,3 2-13-15,-1 0-21 0,-1 2 0 0,1 3-28 0,1-1 1 16,1-1-15-16,-1 3-13 0,2-1-9 0,-2-1-9 15,0-1-8-15,1-1-4 0,-1-1-5 0,0 0 2 16,0-3-5-16,0-2-8 0,0-1-41 0,3-1-60 16,-3-2-42-16,2 0-37 0,-2-3-65 0,1-2-11 15,2-1-77-15,1-2-11 0,-4-7-42 0,6 12-62 16,-6-12-101-16,14 3-238 0,-14-3-301 0</inkml:trace>
  <inkml:trace contextRef="#ctx0" brushRef="#br0" timeOffset="-87259.29">28178 12945 119 0,'3'-14'438'0,"1"3"-73"0,-2 0-19 0,2 1-65 16,-1-2 32-16,0 5-67 0,0-2 19 15,-1 0-56-15,2 3 9 0,-4 6-31 0,4-14 3 16,-4 14-41-16,2-10-12 0,-2 10-46 0,0 0-2 0,5-7-20 15,-5 7 28-15,0 0-11 0,0 0 20 16,1 13-6-16,-1-3 6 0,0 1-3 0,0 5 2 0,0 0 1 16,0 3 5-16,0 3-6 0,0 4 3 0,2-3-19 15,0 5-10-15,1-3-13 0,-3 2-14 0,2-1-10 16,0 0-3-16,-2-1-14 0,3-2-38 0,-3 3 40 16,0-3-23-16,1-1 14 0,0-2-18 15,-1-1 18-15,0 0-21 0,2-2 10 0,-2 0-47 0,2-3-35 16,-2 0-37-16,0-1-55 0,3-1-26 0,-2-2-56 15,-1 0-7-15,4-2-51 0,-2-2-71 0,-2-6-64 16,9 11-108-16,-9-11-250 0,12 6-325 0</inkml:trace>
  <inkml:trace contextRef="#ctx0" brushRef="#br0" timeOffset="-86894.47">28974 12964 207 0,'0'-10'407'0,"0"0"-62"0,-1 2-22 16,1 8-45-16,0-15-74 0,0 15 10 0,-1-12-89 15,1 12 18-15,0-10-80 0,0 10 24 0,0 0-46 16,0 0 78-16,0 0-43 0,0 0 50 0,0 0-28 15,0 0 35-15,0 0-17 0,-3 14 16 0,2-5-26 16,0 5 7-16,-2 2-7 0,2 1-3 0,0 1-9 16,-3 4 0-16,4-1-29 0,0 1 6 0,-1 3-21 15,1-1 6-15,-2 1-8 0,2 1-10 0,0-5-18 16,-1 3 11-16,-1-2-13 0,2-5 3 0,0 3-15 16,-1-2 8-16,0-1-10 0,1-1 11 0,0-2-17 15,0 1 15-15,0-2-24 0,-1-3-20 0,1 0-63 16,0 1-17-16,0-11-41 0,0 15-32 0,0-15-79 15,1 12 12-15,-1-12-68 0,2 11-64 0,-2-11-416 16,0 0-323-16</inkml:trace>
  <inkml:trace contextRef="#ctx0" brushRef="#br0" timeOffset="-86542.57">29724 12871 476 0,'0'0'397'0,"6"-10"-39"0,-6 10-51 16,7-9-22-16,-7 9-91 0,5-4 12 0,-5 4-24 15,0 0-8-15,0 0 0 0,8 7-9 0,-7 0-23 16,0 6 35-16,2-1-9 0,-3 5 11 0,2 1-23 15,-1 5-12-15,-1 1-13 0,0 2-10 0,0 1-15 16,0 0-3-16,0 5-22 0,2 1-8 0,-2-2-15 16,0 1-7-16,0 0-5 0,0-5-17 0,-2 1 0 15,2 1-7-15,0-3-1 0,0-1-5 0,0 0-4 16,0-1 0-16,-1-3-2 0,1-1-11 0,-2-2-45 16,2-1-34-16,0-1-61 0,0-1-63 0,-1-2-72 15,1-2-91-15,0-3-100 0,-2 2-540 0,2-10-608 16</inkml:trace>
  <inkml:trace contextRef="#ctx0" brushRef="#br0" timeOffset="-85009.55">23595 13874 157 0,'-13'3'437'0,"13"-3"-60"0,-11 3-75 0,11-3 23 0,0 0-55 15,-12 1-3-15,12-1-22 0,0 0-34 0,-10 4-26 16,10-4-16-16,0 0-18 0,0 0-9 16,0 0 0-16,0 0 16 0,-7 2 9 0,7-2 7 0,0 0-1 15,8 4-14-15,-8-4-6 0,12 4-17 0,-12-4-5 16,20 2 0-16,-11-2-56 0,5 3 49 0,2-3-49 15,2 1 46-15,2-1-47 0,1 0 41 16,3 0-43-16,4 0 17 0,1-1-35 0,0 1 27 0,4-3-40 16,4 3 26-16,1-4-38 0,2 1 26 0,2-1-34 15,5-1 23-15,0 3-30 0,2-2 22 0,-1 2-27 16,1-2 15-16,1 1-20 0,-1-2 22 0,-1 2-26 16,3 0 22-16,-3 0-21 0,3 0 13 0,0-1-18 15,-1 1 25-15,2-3-25 0,0 4 23 0,-2-2-1 16,3 0-3-16,-5-1-10 0,2 0-19 0,1 0 27 15,-3 1-22-15,0 2 20 0,-1-3-17 0,-2 2 17 16,-2-1-21-16,5-3 21 0,-2 2-22 0,1 1 23 16,2 1-2-16,-2-2-5 0,0 0-5 0,1 1 10 0,1 2-4 15,-2-4 0-15,3 3 0 0,-3 0-5 16,0-1 3-16,3 0 1 0,-3 2 1 0,1-2-22 16,-8 2 22-16,1-2 0 0,1 2-2 0,-1 0-22 0,1-1 24 15,0-1 2-15,2 2-3 0,-4-2 0 0,2 2-1 16,-1 1 14-16,1-1 5 0,0 1 5 0,-1-1-3 15,0 1-1-15,-3-2-1 0,5 3-4 16,-5 0-1-16,2 0 1 0,-2-2-1 0,1 2-3 0,-2 0-1 16,4 0 0-16,-4 0-4 0,0 0-6 0,-1 0 4 15,4 0 1-15,-3 0-3 0,0 0 0 16,0 0-5-16,0 0 1 0,1 0 1 0,-1 0 2 0,-1 0-2 16,1 0 1-16,3 0 1 0,-5 0-2 0,-2 0-5 15,5 0 5-15,0 0-1 0,0-2 1 0,-7 2 0 16,2 0-4-16,1 0 4 0,0 0-2 0,-3-2-6 15,7 2 6-15,-7 0 2 0,1 0-2 0,-2-1-14 16,1 1 16-16,0-3-2 0,-1 3 1 0,1 0-1 16,0 0 1-16,-1 0-5 0,1 0 6 0,-1 0-2 0,2-2-4 15,-2 2 3-15,2 0 1 0,-2-2-3 16,0 2 0-16,2 0 2 0,0-2 0 0,-2 2 0 16,1 0 0-16,0 0 0 0,2 0-3 0,-1 0 1 15,-2 0 2-15,2 0 0 0,-2 2-1 0,3-2 4 0,-3 2-1 16,-2-2-5-16,2 2 4 0,0-2 1 0,0 0-2 15,-1 0 0-15,0 4 0 0,-1-4-1 0,-1 0 1 16,3 2-7-16,-5-2 4 0,2 2 3 0,1 0-23 16,1-2 30-16,-3 0-31 0,2 0 27 0,-2 3-18 15,-3-3 19-15,2 1-13 0,0-1 18 0,1 2-24 16,-4-1 11-16,6-1-1 0,-6 2 17 0,5-2-25 16,-2 1 26-16,2-1-25 0,0 2 20 0,1-2-20 15,-2 1 27-15,-3-1-32 0,6 3 32 0,-2-3-27 16,-1 1 24-16,0-1-26 0,-2 0 25 0,-1 0-24 15,1 0 27-15,0 0-23 0,0 0 23 0,-2 0-3 16,2 0 0-16,-1 0-25 0,0 0 22 0,0 0-21 16,2 1 24-16,0-1-28 0,1 1 23 0,0-1-18 0,1 3 21 15,-5-3-29-15,1 0 33 0,1 0-28 16,1 1 28-16,-2-1-32 0,1 2 29 0,0-2-23 16,-1 0 26-16,4 2-24 0,-4-2 23 0,1 1-28 15,3-1 29-15,-5 1-25 0,1-1 24 0,1 0-24 0,-1 3 25 16,0-3-25-16,0 0 19 0,2 0-17 0,1 0 23 15,0 1-26-15,-2-1 22 0,-1 0-23 16,1 0 26-16,-2 0-26 0,1 0 24 0,-1-1-25 0,1 1 27 16,-1 0-26-16,-1 0 26 0,0 0-29 0,-1 0 30 15,-2-3-25-15,1 3 24 0,-1 0-27 0,-4 0 28 16,2 0-26-16,-2-1 20 0,-1 2-17 0,2-1 17 16,-4 0-25-16,3 0 25 0,-1 3-32 0,1-3 14 15,-4 1-35-15,3 0 2 0,-3-1-44 0,2 1 19 16,-12-1-60-16,19 3-26 0,-19-3-62 0,16 3-66 15,-16-3-86-15,13 4-61 0,-13-4-193 0,8 3-608 16,-8-3-840-16</inkml:trace>
  <inkml:trace contextRef="#ctx0" brushRef="#br1" timeOffset="-79301.89">30127 14113 167 0,'0'0'635'0,"3"-12"-119"16,-3 12-103-16,2-11 0 0,-2 11-62 0,4-9-42 16,-4 9-80-16,0 0-29 0,1-6-54 0,-1 6-3 0,0 0-31 15,0 0 2-15,0 8-24 0,0-8 19 16,-1 14-10-16,-3-4 15 0,4 2 1 0,-2 0 7 16,-1 3-2-16,1-1-1 0,-2 6 9 0,-1-1-15 0,1 1 15 15,-1 3-23-15,-4-4 24 0,5 5-9 0,-1-2-13 16,-3 2-19-16,4 3-3 0,-3-4-53 0,2 0 36 15,1-1-48-15,-1-2 39 0,0 2-46 0,2-5 35 16,0 2-37-16,0-3 35 0,1-1-44 0,0-2 35 16,1 1-50-16,-1-1 44 0,1-3-40 0,1 2 35 15,0-12-49-15,-3 16 26 0,3-16-30 0,0 13-32 16,0-13-42-16,0 12-66 0,0-12-46 0,0 0-44 16,3 8-57-16,-3-8-49 0,0 0-104 0,0 0-118 15,0 0-488-15,1-8-690 0</inkml:trace>
  <inkml:trace contextRef="#ctx0" brushRef="#br1" timeOffset="-77919.64">29203 14113 309 0,'0'0'520'0,"-1"-9"-85"0,1 9-58 16,0 0-23-16,-3-9-42 0,3 9-60 0,0 0-35 15,-4-9-32-15,4 9-7 0,0 0-1 0,-5 5-2 16,5-5 0-16,-5 12-2 0,5-12 3 0,-4 14-14 16,4-5-1-16,-6 3-20 0,4 2-2 0,2-2-1 0,-2 1-13 15,0 3-1-15,-1-2-12 0,2 5-7 0,0-1-5 16,0-3-5-16,1 5-31 0,-2-2 22 15,1 4-11-15,-1-5-7 0,1 5-12 0,1-5-9 16,0 1-12-16,-2-1-2 0,0 1-6 0,2-2-6 0,-1-2-2 16,-1 1-6-16,2-3-2 0,-2 3-10 0,2-5 10 15,0 0-15-15,0 0-25 0,0 0-26 16,0-10-46-16,0 15-33 0,0-15-33 0,0 15-35 0,0-15-29 16,2 11-64-16,-2-11-14 0,3 12-96 0,-3-12-35 15,0 0-85-15,2 10-441 0,-2-10-554 0</inkml:trace>
  <inkml:trace contextRef="#ctx0" brushRef="#br1" timeOffset="-76665.11">28283 12397 131 0,'0'0'220'0,"0"0"-50"16,0 0-26-16,0 0-32 0,2 9-22 0,-2-9-23 16,0 0-19-16,0 0-16 0,0 0-10 0,0 0-24 15,0 0-15-15,0 0-16 0,0 0-19 0,0 0-17 16,0 0-28-16,0 0-145 0,0 0 78 0</inkml:trace>
  <inkml:trace contextRef="#ctx0" brushRef="#br1" timeOffset="-73865.25">28486 14250 9 0,'0'0'425'0,"0"0"-120"15,0 0 15-15,0 0-60 0,0 0 30 0,0 0-75 0,0 0-10 16,0 0-9-16,0 0-8 0,0 0-15 16,0 0-2-16,0 0-8 0,3-8-13 0,-3 8-9 15,0 0-5-15,0 0-4 0,0 0-9 0,-3-8-12 0,3 8 8 16,0 0-23-16,0 0-9 0,-5-6-7 0,5 6-5 15,0 0-4-15,-8-7 0 0,8 7-15 16,-9-2-6-16,9 2-6 0,-11-5-4 0,11 5-4 0,-13-3-1 16,13 3 1-16,-15-4-8 0,15 4-1 0,-17 0-7 15,17 0 0-15,-18 0-2 0,18 0-3 0,-17 0-1 16,17 0-5-16,-19 3 1 0,8-2-3 0,11-1-3 16,-18 5 6-16,8-1-10 0,0-2 4 0,-1 2-1 15,0-1 1-15,3 0 1 0,-2 3 1 0,0 0 7 16,0 0 0-16,-1 0 1 0,2 2 0 0,-1-1-2 15,1-1 1-15,0 2 0 0,0 2-1 0,2-2-1 16,0-1 0-16,0 5-1 0,-2-3 2 0,5 2-2 16,-2-1 4-16,2-2-3 0,-3 3-3 0,5-1 2 15,-3 2-7-15,2-2 2 0,1 0 7 0,1-2 0 16,-1 1-4-16,1 3-1 0,1-4-1 0,0 0 1 16,0 3-3-16,1-1 1 0,1-2-1 0,0 2 2 15,0 0-2-15,2 0-1 0,1-1-1 0,-1 0 0 0,3 1 3 16,-1-3-2-16,-2 2 0 0,6-1-1 0,-4-1-1 15,1 0 0-15,0 1-2 0,2-2 5 16,0 1-2-16,-1-4-2 0,1 3 1 0,1-3-3 0,-1 2 2 16,0-2 3-16,2-1 8 0,-1 0-13 0,-10-2-2 15,21 1-5-15,-21-1 11 0,22 0-11 0,-22 0 9 16,22-3-11-16,-12 1 11 0,1-1-6 0,-2 1 8 16,0-2-8-16,3-1 7 0,-3 2-6 0,0-1 9 15,2-2-9-15,-3 2 9 0,0-3-11 0,2 2 13 16,-3-5-10-16,0 4 14 0,2 0-5 0,0-1-9 15,-3 0 10-15,2-2-1 0,-2 2-2 0,1-2 3 16,-1 0-1-16,0 1 2 0,-2-2 1 0,2 0 5 16,-3 1-2-16,0-1 1 0,2-2 10 0,-3 4-8 15,1-4 6-15,-1 1 2 0,1 0 3 0,-2 1 0 16,1 1 7-16,-2-2 7 0,1 1-10 0,-1-1 15 16,0-3-52-16,0 1 57 0,-1 5-54 0,-1-3 48 15,2 1-39-15,-2-2 22 0,0 1-43 0,-3 0 48 16,3 0-53-16,-3 1 47 0,0 0-52 0,1 1 30 15,-1 0-66-15,0-1 28 0,1 4-73 0,-3-1 22 16,1-3-41-16,-2 4-37 0,2 2-46 0,-1 1-61 0,7 3-71 16,-16-5-70-16,16 5-63 0,-19 0-541 0,7 1-623 15</inkml:trace>
  <inkml:trace contextRef="#ctx0" brushRef="#br1" timeOffset="-71594.98">28421 14860 207 0,'0'0'391'0,"0"0"-79"0,0 0-74 16,0 0 24-16,-4-2-69 0,4 2 16 16,0 0-79-16,0 0 21 0,0 0-66 0,0 0 44 0,0 0-56 15,0 0 45-15,0 0-48 0,0 0 14 0,0 0 45 16,0-10-28-16,0 10 24 0,0 0-25 0,0 0 28 15,0 0-24-15,0 0 23 0,0 0-24 16,0 0 14-16,4-6-18 0,-4 6 14 0,0 0-19 0,0 0-3 16,0 0 3-16,0 0-19 0,0 0-10 0,0 0-2 15,0 0-2-15,0 0 5 0,0 0-3 0,0 0-6 16,4 6 0-16,-4-6-6 0,0 0-4 0,1 13-9 16,-1-13-8-16,1 13-9 0,-1-13 0 0,3 13-4 15,-2-3-1-15,-1-10 0 0,0 16-1 0,0-5 0 16,0-11-1-16,0 21 2 0,0-10 2 0,0 1 8 15,0 1-53-15,0-1 56 0,0 4-50 0,-1-3 55 16,0 3-53-16,-1 0 50 0,1-1-3 0,1 0-10 16,-1 2-6-16,0-1 1 0,1-1-4 0,-3 1-3 0,3 1 1 15,-1-1 1-15,-2 2-7 0,3-2 1 16,0 1 2-16,-2-1 0 0,0 1-3 0,0 1 5 16,-1-4-5-16,3 3 1 0,-2-1-2 0,-1 0 0 15,3-3 0-15,-2 5 1 0,-2-4 3 0,2 2-5 0,1-2 1 16,0 0 0-16,-2 3 0 0,0-4-3 0,1 1 4 15,0-2-1-15,-3 4 1 0,2-4 0 16,1 1 3-16,-1 1-2 0,0-2-2 0,0 1 6 0,-1 1-6 16,1-2 0-16,-1 0 2 0,-1 0-2 0,0-1 2 15,1 2 0-15,-1 0 6 0,1-3-11 0,-1-1 7 16,0 1-3-16,-3 2-1 0,3-4 2 0,1 2 0 16,-5-1 0-16,3-1-2 0,-3 0 2 0,1 2 1 15,1-3-4-15,-2 2 1 0,0-3 5 0,-1 0-4 16,1 0-1-16,-1 1 0 0,1-3 0 0,-2 2 0 15,-1-2-4-15,1 2 9 0,-1-3-5 0,0 1-1 16,-1 0-1-16,1-2-3 0,-2 1-3 0,1-2-3 16,0 0 1-16,-1-1-11 0,0 0-12 0,1-1-2 15,-1 0-6-15,1-2-7 0,-1 1-12 0,1-2 0 0,-2-1 4 16,3 0-3-16,-1-2 6 0,0 1 14 16,1 0-2-16,-2-4 15 0,3 4-7 0,0-4 16 15,-3 1-10-15,4-1 14 0,-3-1-9 0,3 2 14 0,0-3-7 16,-2-1 8-16,2 1-10 0,2-1 9 0,-2-1-16 15,2 0-1-15,-2 1 7 0,3-2-15 16,-2 2 18-16,2-4-20 0,0 2 16 0,0-1-22 0,2-1 18 16,-1 3-16-16,1-1 5 0,1 1 16 0,0-1-10 15,0 0 0-15,0 1 4 0,-1-1 8 0,3 1-1 16,-1-2 8-16,-1 3-2 0,2-4 2 0,-1 2 4 16,2-2 0-16,-3 3 1 0,4 0 0 0,-1-1 6 15,-2 0-2-15,3 1 0 0,-2-1 7 0,0 2 2 16,2 0 1-16,-1-1 3 0,-1 2 10 0,-1 0-4 15,3 1 4-15,-1 2 1 0,0 1 0 0,-1-2-1 16,2 3 1-16,0 7-1 0,-2-17 3 0,2 17 1 16,-2-11 0-16,2 11-1 0,-2-11 1 0,2 11 5 15,0 0-3-15,-3-12 3 0,3 12 0 0,0 0-3 16,-3-8-4-16,3 8-5 0,0 0 1 0,-6-3-6 16,6 3-49-16,0 0 56 0,-12 1-48 0,12-1 55 15,-9 6-47-15,9-6 53 0,-9 8-49 0,9-8 56 16,-12 8-46-16,4-2 57 0,3 0-52 0,-2 1 50 0,-1 2-55 15,0-2 52-15,2 3-2 0,-2-3-4 16,1 2-5-16,0-2-5 0,1 3-2 0,-2-2-9 0,2 0-1 16,-2-1-6-16,3 0-3 0,0 1 0 0,5-8-5 15,-8 9 1-15,8-9-3 0,-8 8 0 0,8-8-1 16,-6 9 0-16,6-9 0 0,-5 5-7 0,5-5-2 16,0 0-8-16,0 0 0 0,-6 5-8 0,6-5 2 15,0 0-1-15,0 0 2 0,0-10-4 0,0 10-3 16,1-10-46-16,-1 10 49 0,1-13-51 0,-1 13 51 15,2-16-46-15,1 7 56 0,-3-1-44 0,4 0 54 16,-4 3-46-16,3-3 54 0,0-1-43 0,-1 0 49 16,0 3 6-16,1-3-12 0,-1 1 1 0,0 1 0 15,2-1-3-15,-4 10 2 0,2-17-6 0,3 9 0 16,-3 1-2-16,-2 7 2 0,6-13 0 0,-6 13-1 16,5-11 0-16,-5 11-2 0,5-12 3 0,-5 12-1 15,5-6 1-15,-5 6 6 0,7-6 4 0,-7 6 2 16,0 0 0-16,12-4 4 0,-12 4-4 0,0 0 1 0,14 5 6 15,-14-5-51-15,10 7 50 0,-10-7-6 0,11 10-1 16,-5-4-46-16,1 2 50 0,-1-1-60 16,-1 2 18-16,2 0-88 0,-1-1-21 0,-1 4-82 15,2-2-70-15,1 0-96 0,-4 2-53 0,5-1-477 0,-4 1-485 16</inkml:trace>
  <inkml:trace contextRef="#ctx0" brushRef="#br1" timeOffset="-70978.62">27346 15793 26 0,'-1'-8'457'0,"1"8"-140"0,0 0-16 16,-1-13-85-16,1 13 16 0,0 0-71 0,0-13 25 15,0 13-68-15,0 0 38 0,0-7-57 0,0 7 6 16,0 0-3-16,0 0 9 0,0-12 9 0,0 12 14 0,0 0 3 16,0 0-3-16,0 0 21 0,0 0 4 15,-3-8 6-15,3 8 10 0,0 0 11 0,0 0-3 16,0 8-20-16,0-8-52 0,-4 12 20 0,4-12-18 16,-2 16-16-16,0-7-16 0,-1-1-5 0,0 4-17 0,1-2-3 15,-2 0-29-15,0 4 29 0,3-3-52 0,-2 1 49 16,0-1-54-16,0 0 45 0,0-2-52 15,-1 5 49-15,-1-6-55 0,4 2 42 0,-2-1-56 0,1-3 23 16,-1 3-70-16,3-9-15 0,-5 14-101 0,5-14-8 16,-1 10-61-16,1-10-78 0,-3 9-64 0,3-9-52 15,0 0-72-15,-2 7-320 0,2-7-391 0</inkml:trace>
  <inkml:trace contextRef="#ctx0" brushRef="#br1" timeOffset="-69589.83">27705 12267 128 0,'0'0'243'0,"0"0"-72"0,0 0-17 16,0 0-23-16,0 0-16 0,0 0-14 0,0 0-12 15,0 0-16-15,0 0-4 0,2-8-15 0,-2 8-8 16,0 0-2-16,0 0-8 0,0 0-4 0,0 0-10 16,0 0-4-16,0 0-5 0,0 0 4 0,0 0-17 15,0 0-27-15,0 0-31 0,0 0-48 0,-2 10-81 16,2-10-187-16,0 0 171 0</inkml:trace>
  <inkml:trace contextRef="#ctx0" brushRef="#br1" timeOffset="-66940.76">30405 5692 111 0,'0'0'522'0,"0"0"-107"0,-1-9-54 0,1 9-37 15,0 0-45-15,0 0-45 0,0 0-45 0,-3-9-36 16,3 9 5-16,0 0 6 0,0 0 15 0,-2 9 2 16,2-9 1-16,-2 12-23 0,1-5 12 0,-2 7-15 15,0-1 3-15,1-1-6 0,-1 4-18 0,1 3-7 16,-1 3-9-16,-2-2-7 0,3-1-8 0,0 3-9 15,-3-1-16-15,4 0-19 0,-3 0 9 0,3 1-28 16,-2-3 15-16,1 2-33 0,-1 0 21 0,-1-4-37 16,2-2 24-16,-1 1-22 0,1-2 17 0,0 2-27 15,0-3 20-15,-1-1-25 0,2 2-14 0,1-5-50 16,-3-1-48-16,2 0-45 0,1-8-58 0,-2 14-50 16,2-14-69-16,-2 8-126 0,2-8-123 0,0 0-394 15,0 0-575-15</inkml:trace>
  <inkml:trace contextRef="#ctx0" brushRef="#br1" timeOffset="-66372.52">30879 5800 413 0,'0'0'430'0,"3"-9"-36"0,-3 9-40 15,2-7-35-15,-2 7-28 0,0 0-53 16,-2-10-36-16,2 10-14 0,-3-7-14 0,3 7-9 0,-8-6-1 16,8 6 0-16,-12-1-3 0,12 1-7 0,-14 1-11 15,14-1-14-15,-19 6 4 0,10-3-9 0,-3 3-12 16,1 2-7-16,-3-1-12 0,3 2-9 0,-1 3-10 15,0-2-11-15,0 4-6 0,0 0-16 0,1-1-12 16,1 4-1-16,-2-2-11 0,3 0 9 0,3 0-15 16,-4-1 6-16,2 4-14 0,3-1 11 0,0-1-11 15,3 0 10-15,0 0-12 0,1-1 13 0,2 1-12 16,1 1 13-16,0-1-23 0,2 2 18 0,2-4-13 16,-1 2 12-16,5-3-13 0,-3 1 8 0,3-1-15 15,1-2 5-15,-2 0-30 0,2-2 7 0,1-2-9 16,0 0 3-16,-1-1 5 0,2-2 8 0,-3-2 6 0,4 1-5 15,0-3 11-15,-1 0 1 0,0-3 1 16,4 1-1-16,-3-5 4 0,2 1 3 0,-2 2 0 16,3-3-16-16,-3 0 26 0,1-2 6 0,-1-1 5 15,1-2 17-15,-1 1-5 0,-3-1 16 0,2-3-7 16,-2 1 31-16,-3-1-12 0,2-1 34 0,0-1 5 16,-6 1 0-16,0-4-2 0,-2 1-3 0,0 3-38 15,-4-1 33-15,2-1-51 0,-3-3 23 0,-2 3-40 0,0 0 15 16,-2 0-31-16,-3-1 27 0,2 5-54 15,-1-3-9-15,-2 3-80 0,-3 4-61 0,2-2-70 0,-3 3-66 16,1 3-47-16,-4 1-65 0,5 4-99 16,-4-3-48-16,4 4-443 0,-2 1-616 0</inkml:trace>
  <inkml:trace contextRef="#ctx0" brushRef="#br1" timeOffset="-65241.04">31450 6344 171 0,'0'0'727'0,"-3"-12"-147"0,3 12-42 0,-4-7-42 0,4 7-54 16,-5-10-53-16,5 10-78 0,-5-7-37 0,5 7-47 16,0 0-42-16,-3-8-40 0,3 8-23 0,0 0-15 15,0 0-11-15,0 0-5 0,3-11 19 0,-3 11-27 16,10-3 12-16,-10 3-38 0,15-5 14 0,-4 1-35 16,-1 3 18-16,4-1-33 0,-1-5-8 0,1 5 3 15,0 0-8-15,2-2 2 0,-2 0-5 0,-1 2-2 0,0 2-3 16,1-3-19-16,-3 0-29 0,0 0-32 15,-2 0-42-15,-9 3-45 0,19-4-69 0,-19 4-36 0,13-2-47 16,-13 2-78-16,13-1-39 0,-13 1-107 0,10-5-351 16,-10 5-455-16</inkml:trace>
  <inkml:trace contextRef="#ctx0" brushRef="#br1" timeOffset="-65037.8">31558 6122 407 0,'0'0'570'0,"-10"-4"-114"16,10 4-65-16,0 0-35 0,-12 1-41 16,12-1-38-16,-8 9-29 0,3-5-27 0,0 5-21 15,2 1-26-15,-1 2-19 0,-1 2-21 0,3-1-27 0,1 3-15 16,-2 0-20-16,3-1-17 0,-2 3-6 0,2 2-12 16,0-3-8-16,0 1-24 0,2 0-54 0,-2-1-54 15,0-1-43-15,0 3-57 0,0-3-35 0,0 0-71 16,-2-3-32-16,2 0-169 0,-1 2-268 0,-1-5-294 15</inkml:trace>
  <inkml:trace contextRef="#ctx0" brushRef="#br1" timeOffset="-64142.95">30982 6526 187 0,'0'0'384'0,"0"0"-117"0,-1-8 29 0,1 8-65 16,0 0 12-16,0 0-37 0,-3-10-3 0,3 10-2 0,0 0-12 16,0 0-8-16,-2-8 8 0,2 8 2 0,0 0 6 15,0 0 3-15,0 0-1 0,0 0-1 16,-3-8-9-16,3 8-26 0,0 0-24 0,0 0-18 15,0 0-3-15,-4 10 8 0,4-10 29 0,-1 14-27 0,-1-1 18 16,1 2-27-16,-1 2 32 0,1 2-54 0,1 3 27 16,-1 1-11-16,1-1-5 0,0 4-15 0,0-3-9 15,0 1-5-15,1-3-8 0,-1 1-7 0,0 0-14 16,1-2-2-16,-1-1-11 0,0-4-9 0,2 1-5 16,-2 2-9-16,0-7-2 0,0 3-3 0,0-6-20 15,0 2-38-15,0 2-38 0,0-12-51 0,1 15-64 16,-1-15-22-16,0 10-61 0,0-10-46 0,0 0-87 15,0 0-31-15,-1 8-92 0,1-8-77 0,0 0-327 16,0 0-527-16</inkml:trace>
  <inkml:trace contextRef="#ctx0" brushRef="#br1" timeOffset="-63663.76">29810 7138 159 0,'0'0'485'0,"0"0"-119"0,-8 3-61 16,8-3-38-16,0 0-6 0,0 0-3 0,0 0-29 15,0 0-40-15,2 10-28 0,-2-10-18 0,11 4-22 16,-11-4 14-16,18 5-37 0,-4-4 14 0,4 1-30 16,0 2 9-16,6-4-30 0,3 3 24 0,3-3-29 15,5 3 25-15,6-3 8 0,8 1 31 0,4-1-9 0,1 0-2 16,5 0-25-16,1 0 0 0,5-1-16 15,0-1-11-15,12 4 16 0,1-4-1 0,-3 1 8 16,-9 1-23-16,-1-3 7 0,-3 3-19 0,0 0 2 0,-3 0-16 16,-5 0 4-16,0-2-14 0,-14 2 8 0,-1-2-11 15,-8 2 2-15,0 0-12 0,-8 0 19 16,-2 0-23-16,-3 0 21 0,-2 0-17 0,-2 0 9 0,0 0-17 16,-14 0 1-16,18 0-38 0,-18 0-46 0,12 2-43 15,-12-2-52-15,0 0-61 0,8 5-51 0,-8-5-89 16,0 0-93-16,-2 9-82 0,2-9-324 0,-7 6-434 15</inkml:trace>
  <inkml:trace contextRef="#ctx0" brushRef="#br1" timeOffset="-63139.3">30390 7329 348 0,'0'0'648'0,"3"-7"-166"0,-3 7-38 0,0 0-78 16,3-10-27-16,-3 10-46 0,0 0-14 0,0 0-49 16,-2 14-15-16,2-6-35 0,-1 5-7 0,-1-3-24 15,1 7-10-15,-1-1-24 0,2 0-19 0,-3 3-17 16,3 0-15-16,0 0-13 0,0-1-10 0,0 1-6 16,0 3-5-16,0-5-4 0,0 1-8 0,0 2-5 15,2-2-6-15,-1-1-17 0,-1 0-31 0,1 0-33 0,0-2-41 16,-1-1-44-16,1-3-58 0,-1 2-60 0,3-6-45 15,-3 3-43-15,2 0-27 0,-2-10-104 0,5 13-264 16,-1-7-271-16</inkml:trace>
  <inkml:trace contextRef="#ctx0" brushRef="#br1" timeOffset="-62604.91">30909 7416 43 0,'0'0'404'16,"0"0"-80"-16,0 0-30 0,0 0-27 0,0 0-21 15,1-10-7-15,-1 10-12 0,0 0-20 0,0 0-24 0,0 0-15 16,0 0-16-16,0 0-12 0,0 0-8 0,0 0-7 16,0 0-6-16,2-7 2 0,-2 7-2 0,0 0-5 15,0 0-3-15,0 0-5 0,0 0-5 0,0 0 6 16,0 0-12-16,0 0-5 0,0 0 16 0,0 0-3 15,0 0-4-15,0 0-6 0,0 0 10 0,0 0-26 16,0 0-3-16,0 0-19 0,0 0 17 0,0 0-16 16,-3 7 14-16,3-7-24 0,0 12 15 0,0-12-18 15,1 14 21-15,-1-2-31 0,0-2 25 0,2-1-5 16,-2 3-8-16,1 2-2 0,0-1-4 0,-1-1-6 16,2 2-5-16,-2 1 1 0,2-3-12 0,-2 4 3 0,0-3-1 15,2 2-3-15,-1-3-4 0,0 5-3 16,-1-5-2-16,0 1-9 0,3 1 8 0,-6-1-4 15,6-3-14-15,-3 0-35 0,1 0-40 0,0 0-42 16,-1-10-58-16,0 16-48 0,0-16-85 0,0 15-32 16,0-15-138-16,0 14-89 0,0-14-477 0,-2 12-672 15</inkml:trace>
  <inkml:trace contextRef="#ctx0" brushRef="#br1" timeOffset="-59641.32">27351 14304 315 0,'0'0'329'0,"0"0"-20"0,0 0-70 16,0 0 8-16,0 0-66 0,0 0-20 16,0 0-16-16,0 0-9 0,0 0-9 0,0 0-14 0,6-7-11 15,-6 7-2-15,0 0 9 0,0 0 5 0,0 0 1 16,0 0 7-16,0 0 3 0,0 0 11 0,0 0 3 16,0 0 6-16,0 0 15 0,0 0-1 0,0 0 5 15,0 0 3-15,0 0 2 0,0 0-8 0,0 0-12 16,0 0-3-16,0 0-45 0,0 0 47 0,0 0-49 15,0 0 39-15,0 0-43 0,0 0 27 0,0 0-39 16,0 0 26-16,0 0-20 0,0 0 14 0,0 0-8 16,0 0 9-16,0 0-11 0,0 0 1 0,0 0-10 15,-3-6 1-15,3 6-10 0,0 0 5 0,0 0-8 16,0 0-2-16,0 0-11 0,0 0-3 0,0 0-11 16,0 0-6-16,0 0-10 0,0 0-7 0,0 0-6 15,0 0 4-15,-5 9-5 0,5-9-24 0,0 0 25 16,-1 9-2-16,1-9 0 0,0 11 1 0,0-11-7 0,-2 12-2 15,2-12-1-15,0 16 1 0,0-16-1 16,0 17 0-16,0-8-3 0,0 0 0 0,-1 1-2 0,1 1 6 16,-1 0-6-16,1 2 1 0,0 1 0 0,-3-4 1 15,3 4-5-15,0 0 5 0,0-1-2 0,-1 1-4 16,1-2 5-16,0 0 3 0,-2 2-4 0,1-1 1 16,1-2 0-16,0 0-4 0,0 0 6 0,0 1 0 15,-2-2-1-15,2-1-1 0,0 1-3 0,-2 0 5 16,2 0-3-16,0-2 1 0,0 1-3 0,0-9 3 15,-2 14-1-15,2-14 0 0,-1 17 0 0,1-17 0 16,0 11-1-16,0-11 1 0,0 13-3 0,0-13 3 16,0 10-1-16,0-10-4 0,-3 8 6 0,3-8 0 15,0 0 0-15,1 10-4 0,-1-10 5 0,0 0-1 16,0 0 1-16,0 10-1 0,0-10-1 0,0 0 1 0,0 0-1 16,0 0-1-16,-1 9 0 0,1-9-8 15,0 0-19-15,0 0-10 0,0 0-20 0,0 0-17 16,0 0-37-16,0 0-24 0,0 0-95 0,0 0-45 0,0 0-106 15,0 0-105-15,0 0-105 0,0 0-169 16,0 0-483-16,-8-2-853 0</inkml:trace>
  <inkml:trace contextRef="#ctx0" brushRef="#br1" timeOffset="-57847.85">30270 7710 160 0,'-4'-6'182'0,"-2"-2"-53"0,5 1-20 16,1 7-15-16,-8-12-10 0,6 2-10 0,-1 4-13 15,3 6-9-15,-3-14-9 0,3 14-10 0,-5-13 1 16,5 13-11-16,-5-12-6 0,5 12-3 0,-3-11-3 16,3 11-4-16,-4-9-2 0,4 9-12 0,-1-7-23 15,1 7-20-15,-6-6-61 0,6 6-181 0,-7-6 251 16</inkml:trace>
  <inkml:trace contextRef="#ctx0" brushRef="#br1" timeOffset="-55142">27126 15042 215 0,'0'0'303'0,"0"0"-54"0,0 0-23 15,0 0-21-15,0 0-23 0,0 0-18 0,0 0-13 16,0 0-10-16,0 0-6 0,0 0 8 0,0 0-36 15,0 0 32-15,0 0-45 0,0 0 49 0,0 0-43 16,0 0 37-16,0 0-52 0,-2 6 48 0,2-6-2 0,0 0 0 16,0 0 0-16,0 0-47 0,0 0 59 15,-4 10-66-15,4-10 46 0,0 0-63 0,-4 4 49 16,4-4-55-16,0 0 49 0,-4 11-47 0,4-11 44 16,0 0-60-16,-3 10 41 0,3-10-47 0,-4 8 47 0,4-8-57 15,-3 10 52-15,3-10-47 0,-4 10 46 16,4-10-53-16,-4 11 47 0,4-11-53 0,-2 13 45 15,2-13-52-15,-5 13 50 0,5-13-51 0,-5 14 49 0,1-6-51 16,3 1 49-16,-2-2-38 0,-1 0 30 0,3 3-51 16,-2-3 52-16,-1 3-53 0,2 0 49 15,-2-2-48-15,-1 0 40 0,2 4-50 0,0-4 48 0,0 2-53 16,-1-2 48-16,0 3-39 0,-1-1 31 0,3 1-42 16,-5-1 48-16,4-2-50 0,0 3 47 0,-2-1-43 15,1-1 43-15,-1 1-5 0,2 0-5 0,-3-1-1 16,2 2-45-16,1-1 49 0,-3 1 0 0,2-1-11 15,-1 0 1-15,1 0 1 0,-1 1 0 0,0-1-2 16,1-1-3-16,-1 3 0 0,0-2-4 0,1 0 1 16,2 2 0-16,-5-3 0 0,4 1 3 0,-1 0-2 15,0 1-1-15,0-1-3 0,0-2 3 0,0 2 3 16,-1 0-1-16,0-1-1 0,1 4 2 0,-1-6-4 16,3 5 2-16,-2-2-1 0,-1 0-2 0,0-1 1 0,1 1 4 15,0 0 1-15,-1 0-10 0,2 0 7 16,-1 1-1-16,-1 1 3 0,3-2-49 0,-3-2 58 15,0 3-50-15,3-1 50 0,-3-3-43 0,3 4 46 0,-2-1-37 16,1-2 40-16,-2 2-43 0,1-3 49 0,-1 3-52 16,3 0 49-16,-2-2-50 0,0 2 51 15,1-3-48-15,-1 1 55 0,2 0-50 0,-2 0 44 16,0-2-50-16,3 3 50 0,1-9-50 0,-8 13 53 0,8-13-51 16,-4 12 46-16,4-12-43 0,-7 11 48 0,7-11-49 15,-7 10 50-15,7-10-49 0,-7 12 41 0,7-12-44 16,-7 10 52-16,2-4-53 0,5-6 51 0,-8 10-53 15,8-10 54-15,-11 7-55 0,11-7 39 0,-9 9-56 16,9-9 50-16,-10 10-50 0,10-10 55 0,-14 6-56 16,8 0 38-16,6-6-38 0,-10 7 50 0,0-4-52 15,10-3 49-15,-14 7-48 0,14-7 55 0,-13 7-52 16,5-4 49-16,8-3-55 0,-16 5 43 0,16-5-51 16,-17 5 57-16,17-5-50 0,-16 1 47 0,16-1-53 15,-17 1 50-15,17-1-43 0,-14 0 49 0,14 0-50 16,-20-1 53-16,20 1-46 0,-14-2 55 0,14 2-47 15,-18-5 54-15,10 1-50 0,-2 1 56 0,2 0-53 0,-1-1 54 16,-1 1-52-16,3-1 50 0,-2-2-49 0,2 2 50 16,-3-2-41-16,2 3 43 0,-1-2-50 0,2-3 51 15,-1 1-50-15,0 1 50 0,-1-2-50 16,1-1 50-16,0 2-5 0,1-1-7 0,-2-1 1 0,2-1-3 16,-2 2 2-16,1-4-1 0,0 3-5 0,0-4-1 15,-3 2-2-15,2-1-4 0,2 1 2 0,-4-3-5 16,4 4 6-16,0 0-4 0,-2-2 2 0,1-1-2 15,0 3-1-15,0 0 3 0,2 0-3 0,-2 2 2 16,3-3-4-16,-1 1 2 0,-1-2 1 0,3 2-4 16,-1 2 5-16,0-3 0 0,0 1-3 0,1 3 1 15,-1-3-1-15,4 3 0 0,-2-2 0 0,1 0 3 16,0-1 1-16,1 0-1 0,-1 1 1 0,2-1-1 16,-2 0 1-16,2 1 0 0,2-1 0 0,-2-2 4 15,2 2-3-15,-1-3 1 0,1 3 3 0,0-4 4 16,-2 4 3-16,3-5 0 0,-2 3-2 0,2 0 3 15,-1-1 0-15,-1-2 0 0,3 2-43 0,-1 1 60 16,-2-1-46-16,-1 0 46 0,3 0-47 0,-1 1 53 0,1-2-50 16,-1 2 57-16,-2 1-58 0,2-3 50 0,-1 3-48 15,0-2 51-15,-1 0-51 0,0 1 52 16,0 3-50-16,0-2 54 0,0 0-50 0,1 1 4 16,-2-2 4-16,1 2 2 0,0 1 4 0,0 9 8 0,0-16 7 15,0 16-1-15,-1-16 1 0,1 16-3 0,-3-13-4 16,3 13 1-16,0-12-6 0,0 12-1 0,-2-11-2 15,2 11 0-15,-3-10-4 0,3 10 1 0,-4-6 3 16,4 6 1-16,0 0 1 0,-2-10-13 0,2 10 1 16,0 0-2-16,-5-8 0 0,5 8-1 0,0 0 6 15,-8-4-9-15,8 4-1 0,0 0 1 0,0 0 1 16,-11 3 4-16,11-3 3 0,-7 7-6 0,7-7 1 16,-7 9-2-16,7-9 49 0,-8 10-55 0,4-4 59 15,-2 0-58-15,1 4 43 0,1-4-54 0,0 0 49 16,-1 3-47-16,-2-3 50 0,2 2-53 0,0-2 48 15,1 2-49-15,-1-5 48 0,0 3-48 0,5-6 52 16,-9 10-49-16,9-10 44 0,-9 9-47 0,9-9 50 16,-6 7-48-16,6-7 46 0,-5 6-47 0,5-6 50 0,-7 7-45 15,7-7 41-15,0 0-53 0,-6 5 50 16,6-5-50-16,0 0 55 0,0 0-57 0,-6 6 51 16,6-6-54-16,0 0 48 0,0 0-51 0,0 0 50 0,0 0-46 15,0 0 46-15,0 0-46 0,0 0 53 0,0 0-51 16,0-8 52-16,0 8-47 0,5-10 53 0,-5 10-48 15,7-10 46-15,-7 10-49 0,7-12 50 0,-4 6-38 16,1-1-6-16,0 1-1 0,0-4 8 0,-1 3 0 16,2-2 5-16,-1 2 0 0,-1-2 52 0,1 2-56 15,-1 1 42-15,-1-4-46 0,2 3 48 0,-4 7-52 16,5-13 50-16,-5 13-51 0,5-15 50 0,-5 15-47 16,4-12 45-16,-4 12-54 0,3-12 56 0,-3 12-52 15,3-10 53-15,-3 10-55 0,1-11 48 0,-1 11-51 16,0 0 51-16,2-7-56 0,-2 7 50 0,0 0-49 15,0 0 43-15,3-10-48 0,-3 10 54 0,0 0-46 16,0 0 52-16,0 0-39 0,11 3 52 0,-11-3-35 16,10 6 40-16,-10-6-52 0,11 6 10 0,-11-6 1 0,12 9 3 15,-5-5 3-15,-1 0-6 0,2 2 1 16,-2-2 1-16,2 2-3 0,-2-2 0 0,-6-4 2 16,12 10 2-16,-12-10-5 0,11 6-4 0,-11-6-8 0,12 7-19 15,-12-7-29-15,9 6 6 0,-9-6-99 0,10 6 0 16,-10-6-95-16,6 8-5 0,-6-8-88 15,8 5-8-15,-8-5-29 0,5 7-77 0,-5-7-432 16,4 9-449-16</inkml:trace>
  <inkml:trace contextRef="#ctx0" brushRef="#br1" timeOffset="-54511.92">25814 16035 419 0,'1'-12'402'0,"-1"12"-42"16,3-13-29-16,-3 13-19 0,0-7-15 15,0 7-26-15,0 0-26 0,4-12-20 0,-4 12-17 16,0 0-1-16,2-7-13 0,-2 7-12 0,0 0-8 0,0 0-15 15,0 0-7-15,0 0-2 0,0 0-29 16,0 0 33-16,0 0-47 0,0 0 50 0,-6 11-54 0,6-11 46 16,-3 12-58-16,2-4-8 0,-4 2-4 15,2 0-2-15,-2 3-7 0,2-3-4 0,0 2-11 0,-2-1-7 16,2 1-7-16,0 0-9 0,-4-1-7 0,4 2 1 16,0-2-10-16,0 1-5 0,0-2-3 15,-2 0-3-15,3-2-8 0,-1-1-9 0,3-7-32 0,-4 16-31 16,4-16 5-16,-2 13-91 0,2-13 1 0,-3 9-100 15,3-9-1-15,-2 7-60 0,2-7-89 0,0 0-78 16,-3 9-131-16,3-9-300 0,0 0-489 0</inkml:trace>
  <inkml:trace contextRef="#ctx0" brushRef="#br1" timeOffset="-50774.34">33161 8760 390 0,'8'-11'508'0,"-2"-2"-124"0,-1 6-3 16,0-6-67-16,-1 6 24 0,-1 0-76 0,1 1-17 0,-4 6-60 15,5-11-12-15,-5 11-52 0,4-8-8 16,-4 8-37-16,0 0 33 0,0 0 4 0,0 0 32 0,0 0 14 16,5 9-6-16,-5 1-12 0,-3 2-4 15,1 2-17-15,-2-1-12 0,1 6-13 0,-2-2-2 0,1 2-34 16,-3 1-1-16,3 2-17 0,0-3 6 0,-2 3-24 16,-1 0 10-16,3-3-5 0,-2 2-25 15,1-1-5-15,0 0-43 0,2-2-51 0,-1-1-52 0,0 1-65 16,1-5-64-16,0 2-40 0,-1 0-71 0,4-2-87 15,-4 2-523-15,3-6-597 0</inkml:trace>
  <inkml:trace contextRef="#ctx0" brushRef="#br1" timeOffset="-50492.85">33079 9397 106 0,'0'0'593'0,"0"0"-74"0,0 0-103 0,0 0 12 16,0 0-51-16,0 0-60 0,0 0-62 15,0 0-51-15,0 0-38 0,-11 5 5 0,11-5 3 16,0 0-3-16,0 13-8 0,0-13-15 0,0 17-16 0,0-8-22 16,0 4-14-16,0-4-17 0,0 5-14 15,0-2-9-15,0 3-9 0,-1-1-9 0,1 0-8 16,-2 2-5-16,2-4-12 0,0 3 3 0,0-3-3 15,0 3-6-15,0-3-27 0,0-1-46 0,0-2-50 0,0 2-53 16,0-11-65-16,-1 18-49 0,1-8-50 0,0-10-102 16,0 12-120-16,0-12-304 0,-4 15-405 0</inkml:trace>
  <inkml:trace contextRef="#ctx0" brushRef="#br1" timeOffset="-50176.58">32578 9925 389 0,'0'0'570'16,"-19"1"-95"-16,19-1-51 0,-14-1-60 0,14 1-62 16,0 0-71-16,-14 1-50 0,14-1-31 0,0 0-11 15,0 0-25-15,0 0-4 0,19 0-32 0,-7 0 10 16,6 0-28-16,2 0 12 0,8 0-23 0,0 0-8 0,4 0-4 15,5 2 2-15,2-2 16 0,-2 0 9 16,0 2 8-16,4-2 9 0,-4 2 29 0,0-2-30 0,-5 2-2 16,0-2-7-16,-3 0-8 0,-1 1-10 0,-5-1-9 15,-2 0-9-15,-1 0-6 0,-6 0-4 0,2 3-10 16,-4-3-5-16,2 0-31 0,-14 0-28 16,18 1-50-16,-18-1-59 0,17-1-75 0,-17 1-47 0,8 3-47 15,-8-3-101-15,3 7-138 0,-3-7-266 0,0 0-372 16</inkml:trace>
  <inkml:trace contextRef="#ctx0" brushRef="#br1" timeOffset="-48926.43">33147 10377 549 0,'10'-8'411'0,"-10"8"-5"0,4-12-60 16,-4 12-31-16,10-8-19 0,-10 8-28 16,3-11-23-16,-3 11-25 0,1-13-22 0,-1 13-27 0,-1-10-21 15,1 10-21-15,-9-10-7 0,9 10-10 0,-13-6-20 16,13 6-7-16,-16-5-12 0,16 5-2 0,-22 1 0 15,9 3-2-15,0-2-1 0,-1 6-14 16,0-1-6-16,-2 2-5 0,1 1-10 0,0 3-5 0,1-2-8 16,1 5-3-16,2-4-2 0,-2 5-5 0,5-3-2 15,-1 0-2-15,2 2 0 0,-1-3-6 0,4 3 3 16,2-6-1-16,-1 4 0 0,3-3-2 0,0 2 1 16,5 0 0-16,-1-3-3 0,1-1-1 0,5 1 6 15,-1-2-3-15,5 2 2 0,-3-5 1 0,2-2 0 16,2 0-2-16,-1-2-2 0,1-1 4 0,-1-1 2 15,0-1 6-15,2-2 24 0,0-1 15 0,-2 0 15 16,0-2 11-16,0-1 3 0,-3-1 1 0,0-1-4 16,-1-1-12-16,-1-2-8 0,-2 1-8 0,-2 1-9 15,1-5-10-15,-5 3-11 0,2-2-28 0,-3-1-41 16,0 3-44-16,-4-3-43 0,2 3-56 0,-5-3-49 16,0 4-61-16,-1-1-34 0,-2 3-73 0,-4-1-94 15,2 1-499-15,-3 3-606 0</inkml:trace>
  <inkml:trace contextRef="#ctx0" brushRef="#br1" timeOffset="-48607.96">32482 10311 532 0,'0'0'463'0,"-2"-10"-62"16,2 10-42-16,-1-12-36 0,1 12-19 15,-2-8-59-15,2 8-17 0,-2-8-33 0,2 8-11 16,0 0-33-16,-3-9-9 0,3 9-42 0,0 0 50 16,0 0-15-16,-5 6 30 0,5-6-26 0,-5 14 23 15,3-2-34-15,-2 1 14 0,1 0-34 0,0 3 2 16,1 1-30-16,-2-1-4 0,-2 3-28 0,5 0-1 15,-1-2-14-15,-2-1 8 0,2 1-22 0,1-3 8 0,-2 0-40 16,0 3-29-16,1-5-89 0,1 0-56 0,-1 0-103 16,0-1-88-16,-1-3-136 0,3 2-641 15,0-10-771-15</inkml:trace>
  <inkml:trace contextRef="#ctx0" brushRef="#br1" timeOffset="-45839.64">26242 14430 61 0,'0'0'374'0,"0"0"-66"0,0 0-78 15,0 0 20-15,0 0-72 0,0-9 30 16,0 9-69-16,0 0-16 0,0 0-10 0,-4-7-8 0,4 7-2 16,0 0 3-16,0 0-3 0,-4-7 0 0,4 7-6 15,0 0 6-15,0 0-6 0,-9-7-12 0,9 7-9 16,0 0-10-16,-10-3-5 0,10 3-3 0,0 0-2 16,-14 0 0-16,14 0 1 0,-14 2 4 0,14-2-1 15,-13 1 0-15,13-1 3 0,-14 5-1 0,4-3-5 16,1 4-3-16,1-3 4 0,-3 2-4 0,2 0 13 15,0 1-20-15,0 0 5 0,-1 1-22 0,2 0 0 16,-1 1 10-16,0 0-19 0,3-1 8 0,-3 1-17 16,1 2 7-16,3 0-12 0,-3-2 13 0,3 1-14 15,0 1 6-15,1 2-15 0,-2-2 14 0,4-1-14 16,0 1 13-16,-2 0-13 0,3 2 13 0,0-2-15 16,1 0 15-16,0-1-18 0,0 1 15 0,1 3-10 15,-1-3 3-15,3 1 0 0,-1 2 0 0,2-2 0 16,-1 0 1-16,1-1 2 0,0 3-1 0,2-3 0 15,-1 1 0-15,0-2-1 0,0 1 0 0,3 0 1 0,-3-3 0 16,1 3 1-16,1-2 2 0,-1 0-3 0,2-1-1 16,-2 0 1-16,0-2 1 0,2 1-1 15,0 0-1-15,-1 0 3 0,-7-6-3 0,13 6 0 0,-13-6 2 16,14 8-1-16,-14-8 0 0,13 2 0 0,-13-2 5 16,15 2-7-16,-15-2 1 0,13 0 1 0,-13 0-3 15,17-1 2-15,-17 1 0 0,19-3-1 16,-11-3 0-16,2 4 0 0,-1-3 0 0,0 2 0 0,1-4 0 15,0 1 6-15,-2 1-5 0,2 0-1 0,-2-4-2 16,1 4 4-16,-2-1-2 0,3-2 1 0,-2 2 3 16,-1-3-5-16,1 3 2 0,0-3-1 0,0 2 2 15,-2-2-1-15,2-1 1 0,-3 1 13 0,1 0-14 16,1-1 12-16,-1 0-11 0,-3 0 13 0,1 0-4 16,0-1 9-16,-1-3-2 0,-2 4 4 0,2-2 0 15,-2 1 3-15,-1-1-3 0,0 2 1 0,-1-6-1 16,1 4-5-16,-4-2-4 0,1 1-2 0,-1 1-3 15,0 1 0-15,-1-1-3 0,1 0 3 0,-4-2-7 16,3 6-1-16,0-4-2 0,-3 3-27 0,2-1-32 0,-2 0-49 16,1 4-49-16,0 0-66 0,-1-1-60 15,1 1-54-15,7 6-32 0,-16-4-115 0,16 4-327 16,-14-3-346-16</inkml:trace>
  <inkml:trace contextRef="#ctx0" brushRef="#br1" timeOffset="-43536.4">25935 15090 279 0,'-5'-6'232'16,"5"6"-42"-16,0 0-19 0,0 0-16 0,0 0-19 16,-4-7-11-16,4 7-16 0,0 0-10 0,0 0-3 15,0 0-3-15,0 0-3 0,0 0-3 0,0 0 3 16,0 0-9-16,0 0-4 0,0 0-1 0,0 0-3 15,0 0-20-15,0 0 23 0,0 0-15 0,-9 3 8 16,9-3-36-16,-6 7 31 0,6-7-39 0,-3 8 39 16,3-8-48-16,-3 10 42 0,3-10-46 0,-3 12 46 15,1-4-50-15,2-8 49 0,-2 13-46 0,-2-5 46 16,2 1-12-16,-1-2-1 0,2 2-9 0,-1 0 2 0,-4 2-11 16,4-2-2-16,-1 4-5 0,-1-4-3 15,1 1-2-15,0 3 1 0,0 0 6 0,0-2-5 16,-1 1-4-16,-1-2 1 0,2 3-1 0,0-1 1 0,-3 0 2 15,4 0-4-15,-3 0 2 0,2-2-1 0,-1 3-1 16,-2-1-3-16,3 2 1 0,-2-2 4 16,0 0-3-16,0-1-1 0,0 1 0 0,-2 0 0 15,4 0-1-15,-5 0-2 0,5 1 6 0,-3-3-7 0,1 3 0 16,-2-1-2-16,2-2-1 0,0 3 1 0,0-3-3 16,1 2 13-16,-3-3-11 0,2 2 0 0,-1-1-2 15,1 3 0-15,-1-3 1 0,1-2 1 0,-3 2 1 16,4 1 2-16,-1-2 5 0,-1 0-2 0,0 1-1 15,0 0-1-15,1 0 6 0,1-3-7 0,-2 3 3 16,1-2-1-16,0 0-1 0,-3 2 0 0,4-2 1 16,-1-1 4-16,0 2-8 0,-2-2 1 0,2 2 1 15,-1-2-1-15,2-1-2 0,-3 4 1 0,1-3 1 16,0-1-2-16,1 0 2 0,-1 2-1 0,-1 0-2 0,3-2 0 16,-2 0 4-16,-3 0-4 0,4 2-1 15,-1-3 3-15,0 0-6 0,2 1 4 0,-2 1-1 16,-3-3 4-16,3 2-5 0,6-6 2 0,-12 9 1 15,12-9-2-15,-12 10 1 0,12-10 0 0,-12 6 1 0,12-6 0 16,-13 8 4-16,13-8-4 0,-11 6 2 0,11-6-1 16,-12 6 5-16,12-6-5 0,-12 4-1 15,12-4 5-15,-11 2-3 0,11-2 2 0,-13 4-2 0,13-4 3 16,-14 0-5-16,14 0 2 0,-11 2-2 0,11-2 0 16,-14-2 1-16,14 2-2 0,-13 0 1 0,13 0-1 15,-14-3 2-15,14 3-3 0,-13-3-2 0,13 3 2 16,-10-4 5-16,10 4-6 0,-13-4-1 0,13 4 5 15,-11-8-5-15,11 8 1 0,-12-8-1 0,12 8 5 16,-11-6-3-16,11 6-4 0,-11-9 12 0,5 5-11 16,6 4 2-16,-9-10-2 0,3 6 5 0,6 4-5 15,-9-12 7-15,9 12-6 0,-10-10 2 0,6 4-1 16,1 0 1-16,-4-1 0 0,5-3-1 0,-2 2 6 16,0 0-7-16,-2 0 2 0,2-3 2 0,2 1 2 15,-1 0-4-15,-2 1 1 0,3-1 4 0,-2-2-7 16,1 2 4-16,2-1 0 0,-2 0 3 0,1 2-5 15,0-2 1-15,-1 1 0 0,-1 0-2 0,4-1 1 0,0 3 3 16,-1-3 0-16,1-1-1 0,0 2 9 0,-2 1-6 16,4-4 1-16,-2 4 1 0,0-5 2 15,1 5-1-15,-1-5-1 0,0 2 7 0,4 0-7 16,-1 0 1-16,-1 1 2 0,3-2 5 0,-4 0-3 0,2 0 4 16,1 1 0-16,-2 0 5 0,3-2 2 0,-1 3 1 15,4-1 0-15,-5-2 2 0,3 2 7 0,-2 0-4 16,1 1 1-16,0-2-44 0,-1 0 59 0,2 0-48 15,-2 2 56-15,0-2-47 0,-1 2 52 0,1-2-55 16,-1 2 47-16,-2-4-47 0,3 4 43 0,0-1-48 16,-3-2 43-16,-1 3-49 0,4-2 47 0,-4-1-52 15,1 3 50-15,-1-2-45 0,1 3 51 0,-1-2-48 16,2 1 49-16,-2 1-47 0,0-2 53 0,0 2-47 16,0 0 51-16,-2 3-44 0,2-4 41 0,-1 2-49 15,1 9 47-15,0-18-51 0,-1 11 47 0,1 7-49 16,-1-14 51-16,1 14-53 0,-3-14 48 0,3 14-45 15,-4-10 43-15,4 10-52 0,-3-12 44 0,3 12-46 16,-2-9 38-16,2 9-50 0,-5-7 49 0,5 7-50 16,-6-5 51-16,6 5-48 0,0 0 43 0,-14-3-49 15,14 3 48-15,-11 3-45 0,11-3 46 0,-11 5-48 16,3 0 51-16,8-5-49 0,-14 7 49 0,5-1-49 0,1 0 48 16,-2 1-24-16,1 0 22 0,0 2-48 15,-1-1 50-15,1 0-48 0,0 2 52 0,-2-4-51 16,3 4 50-16,-1-6-45 0,3 5 43 0,-2-3-49 0,2 0 48 15,-1-2-49-15,2 2 50 0,5-6-54 0,-9 7 43 16,9-7-50-16,-6 7 41 0,6-7-45 0,0 0 51 16,-8 7-44-16,8-7 54 0,0 0-47 15,0 0 50-15,0 0-46 0,9-7 48 0,-9 7-46 0,7-7 55 16,-7 7-53-16,11-10 42 0,-6 3-47 0,2-1 51 16,-1 1-47-16,0-1 48 0,1 0-51 0,-1-2 50 15,1 0-50-15,-2-1 48 0,2 3-3 0,-2-1-9 16,0-2 4-16,1 3-4 0,-3 0-3 0,1 1 0 15,-4 7-4-15,10-12-3 0,-10 12 0 0,4-10 4 16,-4 10-48-16,5-6 44 0,-5 6-5 0,6-7 1 16,-6 7 1-16,0 0 4 0,0 0 0 0,15 0 1 15,-15 0-3-15,8 7-42 0,-8-7 52 0,11 6-44 16,-6 1 51-16,5 0-43 0,-4 0 42 0,4-1-68 0,0 0-1 16,-1 0-91-16,-1 0-18 0,2 2-93 0,-1 1-49 15,2 2-46-15,-4-2-57 0,4 3-34 16,-5-4-387-16,0 3-366 0</inkml:trace>
  <inkml:trace contextRef="#ctx0" brushRef="#br1" timeOffset="-43077.83">24861 15921 216 0,'-2'-10'351'0,"0"0"-54"0,-1 0-23 0,2 2-26 16,-2 0-10-16,2-2-17 0,-2-1-8 0,3 11 0 16,-2-16-14-16,2 16-16 0,-4-12-9 0,4 12-5 15,-4-10-15-15,4 10-18 0,-1-7-19 0,1 7-12 16,0 0-10-16,0 0 3 0,0 0 6 0,0 0 5 15,0 0-5-15,0 0-5 0,-8 5-12 0,8-5-8 16,-1 11-12-16,1-11-18 0,-3 11-11 0,3-11-8 16,0 16-2-16,0-16-58 0,-3 10 19 0,1-1-92 15,2-9-3-15,-2 13-54 0,2-13-57 0,-3 16-76 16,3-16-40-16,0 16-58 0,0-16-85 0,-3 16-279 16,3-16-264-16</inkml:trace>
  <inkml:trace contextRef="#ctx0" brushRef="#br1" timeOffset="-42065.45">25705 12265 120 0,'0'0'181'0,"0"0"-63"0,0 0-14 0,0 0-37 0,0 0 4 16,0 0-20-16,-7 6-28 0,7-6 12 0,0 0-5 16,0 0-9-16,0 0-4 0,0 0 0 0,-7 5-8 15,7-5-1-15,0 0-8 0,-5 7 0 0,5-7-14 16,0 0-11-16,-5 4-17 0,5-4 7 0,0 0-24 16,-4 7 12-16,4-7-41 0,0 0-89 0,0 0 49 15</inkml:trace>
  <inkml:trace contextRef="#ctx0" brushRef="#br1" timeOffset="-32993.67">25438 14383 30 0,'0'0'347'16,"0"0"-76"-16,0 0-49 0,0 0-20 0,-9-3-22 16,9 3-34-16,0 0-19 0,0 0-10 0,0 0-3 15,-9-5-15-15,9 5-2 0,0 0-13 0,0 0 8 16,-6-4-22-16,6 4 30 0,0 0-31 0,0 0 33 16,-10-2-36-16,10 2 43 0,0 0-49 0,-11-1 61 15,11 1-55-15,0 0 49 0,-11-4-55 0,11 4 43 16,0 0-63-16,-13-2 42 0,13 2-46 0,0 0 43 15,-14-2-61-15,14 2 41 0,0 0-56 0,-15 2 57 16,15-2-52-16,-13 3 49 0,13-3-6 0,-13 4-45 0,13-4 45 16,-15 6-3-16,15-6-4 0,-14 6-10 0,7-4 8 15,-3 6-8-15,3-2 0 0,-1-3-2 0,0 4 0 16,-1-1 2-16,2 1-5 0,1 1 6 0,-4 0-12 16,3 1-1-16,0 1-3 0,-2 0 0 0,3 0-4 15,-2 0-1-15,3 2 1 0,-4 1-7 0,5-1-1 16,-1-2-2-16,1 4 1 0,0-2-4 0,-3 0 2 15,4 1-3-15,0 1 1 0,1-2-1 0,0 0 1 16,0 2 1-16,2-3-1 0,-1 2 5 0,0-3-4 16,2 1 2-16,0 0 5 0,-1 2 7 0,2-1 4 15,0 1-46-15,-1-2 59 0,3 1-54 0,-2 0 55 16,-1-1-44-16,6-1 48 0,-3 2-49 0,0-2 49 16,1-1-53-16,-1 1 50 0,4-1-52 0,-2 0 50 15,0-1-51-15,1-1 48 0,-1 0-47 0,1 0 44 16,1-1-48-16,0-2 49 0,0 0-47 0,-3 0 45 15,-5-4-48-15,17 6 53 0,-17-6-54 0,15 4 48 16,-15-4-46-16,15 2 46 0,-15-2-47 0,15-2 49 16,-15 2-52-16,15 0 50 0,-15 0-50 0,14-4 49 0,-14 4-48 15,15-2 50-15,-15 2-46 0,14-6 43 16,-14 6-47-16,14-6 47 0,-5 4-45 0,-2-4 48 16,-1 2-52-16,4-1 55 0,-3 0-54 0,0 2 49 0,2-5-46 15,-1 2 43-15,-2-2-44 0,2 1 50 0,-2-1-51 16,3 1 49-16,-2-2-48 0,-2 1 49 0,1-2-45 15,-3 3 58-15,3-3-44 0,-1-1 43 0,0 0-49 16,-1 1 53-16,-1-2-51 0,-2-1 50 0,4 1-50 16,-5-2 46-16,1 1-48 0,1-1 54 0,-2-1-48 15,0 0 50-15,-2 1-39 0,1 1 48 0,-1-4-44 16,-1 2 52-16,1 2-48 0,0-3 47 0,-2 3-57 16,-1 0 48-16,0-2-51 0,-1 1 40 0,3 2-55 15,-2-2 49-15,0 5-54 0,0-1 45 0,-3-3-74 16,3 3 19-16,-1-2-83 0,-1 4 12 0,1 0-88 0,-2 0 9 15,2 1-104-15,-2 1-6 0,2 4-60 16,-1-4-55-16,7 6-68 0,-16-4-386 0,16 4-405 16</inkml:trace>
  <inkml:trace contextRef="#ctx0" brushRef="#br1" timeOffset="-31490.25">25052 14919 127 0,'0'0'308'0,"0"0"-63"15,0 0-33-15,0 0-14 0,0 0-21 0,0 0-27 16,0 0-19-16,0 0-6 0,0 0-22 0,0 0-2 15,0 0-2-15,0 0-2 0,0 0-22 0,0 0 17 16,0 0-30-16,0 0 16 0,0 0-32 0,-2 7 22 16,2-7-34-16,0 0 38 0,-4 8-44 0,4-8 40 15,-2 8-44-15,2-8 45 0,-6 10-50 0,6-10 5 16,-2 7 56-16,2-7-55 0,-6 12 49 0,6-12-53 0,-5 13 3 16,2-6-2-16,-1-1-2 0,1 4-2 15,2-4-5-15,-4 2 7 0,1 2-3 0,0 1-1 16,0-3 4-16,0 2 0 0,-2 1-13 0,1 1 0 0,0 0 1 15,-1 0 47-15,0-2-53 0,1 3 49 16,0-1-56-16,-3 4 46 0,4-4-55 0,-2 2 49 16,-3 1-52-16,4-1 51 0,-1 2-48 0,-1-3 38 15,2 0-48-15,-2 1 52 0,0 0-8 0,1 0-4 0,-1-1-2 16,2 1-4-16,-5-2 2 0,6 4-5 0,-2-3-2 16,-3 2-1-16,1-2 6 0,1 1-12 0,1 0 4 15,-4 0 2-15,3-3-3 0,0 3-1 0,0-2 0 16,1 0 7-16,0-1-7 0,-3 1 0 0,4-2 0 15,-1 1 0-15,-1-3 0 0,1 4 0 0,-3-2 13 16,3 1-14-16,0-1 2 0,0-3-51 0,-2 4 59 16,3-1-47-16,-1-4 55 0,-1 2-52 0,2 1 51 15,5-9-47-15,-12 8 51 0,6-1-3 0,1 2-4 16,-1-4 2-16,-2 2-4 0,3 1-4 0,-1-5 7 0,6-3-9 16,-12 10-1-16,7-6-2 0,-4 0 2 15,9-4 1-15,-11 8-2 0,11-8-1 0,-14 4 2 16,14-4 0-16,-13 7-2 0,13-7 1 0,-12 3-1 15,12-3 2-15,-14 0-4 0,14 0 0 0,-14 0 1 16,14 0 3-16,-14-1-1 0,14 1-1 0,-10-5-1 16,10 5 0-16,-15-4-1 0,15 4 3 0,-12-10 4 15,6 4-4-15,-1 0 5 0,0 0-2 0,2 1 3 0,-2-4-2 16,2 2 1-16,-1-3 1 0,2 0 4 16,-4 2-2-16,4-2-2 0,-1-3-2 0,1 3 1 15,-1-3 3-15,4 0-6 0,-3 0 2 0,-1 0 4 0,3 0-6 16,0-3 2-16,0 1-45 0,0 1 56 0,-1-1-49 15,2 1 50-15,0-2-47 0,1 0 55 0,0 0-48 16,0 3 52-16,0-3-49 0,1 0 51 0,0-1-52 16,-1 3 55-16,2-1-53 0,-1 1 6 0,-1-2 9 15,4 1 6-15,-4 0 1 0,2 0 7 0,0 0 0 16,0 1 3-16,2-2 49 0,-1 1-52 0,-2 1 43 16,0 0-51-16,3-1 47 0,-2 0-54 0,0 0 52 15,2 1-50-15,-1 1 53 0,-1 0-52 0,3 0 60 16,-1-3-56-16,0 2 52 0,0 0-48 0,1-1 52 15,-3 1-52-15,2 0 50 0,0 1-35 0,2-3 31 0,-3 4-50 16,1-1 46-16,0 1-41 0,-1-2 46 16,0 4-46-16,1-3 44 0,-1 3-48 0,0-2 51 15,1 2-44-15,0 2 48 0,-3 0-47 0,2 1 54 16,-3 7-46-16,5-13 48 0,-5 13-49 0,1-10 49 16,-1 10-50-16,3-9 45 0,-3 9-58 0,0 0 38 15,0 0-54-15,0 0 45 0,-3-7-54 0,3 7 52 16,0 0-49-16,-11 6 42 0,11-6-51 0,-14 10 49 0,8-3-49 15,-4 0 51-15,0 2-51 0,1-2 45 0,0 2-49 16,-1 0 51-16,0 3-51 0,-2-2 47 0,2 1-50 16,2-1 48-16,-1-2-51 0,2 0 55 0,-1 0-51 15,2-2 49-15,-1 0-52 0,7-6 45 0,-9 9-55 16,9-9 34-16,-11 8-34 0,11-8 29 0,-4 8-44 16,4-8 53-16,0 0-41 0,0 0 54 0,0 0-45 15,0 0 50-15,-4-7-46 0,4 7 50 0,2-10-47 16,-2 10 52-16,6-14-49 0,-6 14 51 0,8-14-50 15,-6 4 52-15,-1 4-49 0,3-2 50 0,-1 0-46 16,-3 8 42-16,4-13-48 0,-4 13 49 0,2-10-46 16,-2 10 45-16,5-10-47 0,-5 10 49 0,0 0-55 15,4-10 45-15,-4 10-50 0,0 0 48 0,0 0-41 16,0 0 49-16,0 0-48 0,0 0 50 0,11 4-48 0,-11-4 45 16,0 0-46-16,7 10 53 0,-7-10-44 15,6 6 43-15,-6-6-47 0,8 6 48 0,-8-6-47 16,10 4 51-16,-10-4-52 0,14 6 44 0,-14-6-71 0,16-3 24 15,-16 3-77-15,14-3 19 0,-14 3-80 0,16-7-9 16,-6 4-90-16,-2-1-7 0,-1-2-37 0,0 2-49 16,2-3-52-16,-2 1-399 0,-2 1-333 0</inkml:trace>
  <inkml:trace contextRef="#ctx0" brushRef="#br1" timeOffset="-29395.12">24031 15483 117 0,'0'0'235'0,"1"-11"-56"0,-1 11-15 0,3-7-21 15,-3 7-10-15,1-7-18 0,-1 7-13 16,4-6-15-16,-4 6-13 0,0-10-6 0,0 10-6 0,4-10 0 15,-4 10-6-15,1-11-5 0,-1 11 0 16,3-11-11-16,-3 11 5 0,2-11 2 0,-2 11 6 16,3-13 6-16,-3 13 0 0,1-11 1 0,-1 11 1 0,3-14-8 15,-3 14 13-15,2-13-17 0,-2 13 13 0,2-13-28 16,-2 13 14-16,1-9-25 0,-1 9 20 0,0 0-25 16,1-13 29-16,-1 13-26 0,0 0 39 0,2-8-44 15,-2 8 38-15,0 0-45 0,0 0 26 0,0 0-38 16,0 0 29-16,0 0-34 0,0 0 30 0,0 0-33 15,0 0 32-15,-3 12-38 0,3-12 42 0,-3 17-42 16,3-9 37-16,0 5-35 0,-2 0 42 0,0-1-39 16,1 1 37-16,1 1-35 0,-1-1 40 0,1 2-43 15,0-2 33-15,-3 0-40 0,3 2 42 0,0-2-40 16,-1-1 44-16,0-2-48 0,1 2 42 0,0-3-40 0,-3 0 41 16,3-9-43-16,0 17 42 0,0-17-38 15,0 12 47-15,0-12-17 0,0 10-43 0,0-10 20 16,0 0-46-16,0 13 5 0,0-13-35 0,0 0-37 15,0 0-35-15,0 0-46 0,0 0-62 0,0 0-331 16,0 0-111-16</inkml:trace>
  <inkml:trace contextRef="#ctx0" brushRef="#br1" timeOffset="-25611.44">24682 14331 260 0,'0'0'248'0,"0"0"-6"16,0 0-59-16,-4-7 13 0,4 7-39 15,0 0-8-15,0 0-34 0,-1-8-4 0,1 8-7 0,0 0 2 16,0 0 6-16,-3-7-13 0,3 7 18 0,0 0-31 16,0 0-11-16,-5-6-4 0,5 6-2 0,0 0-5 15,0 0-2-15,0 0-9 0,0 0 7 0,0 0-16 16,0 0 1-16,0 0-8 0,-8-3-2 0,8 3-1 16,0 0-3-16,0 0 4 0,-4 7 0 0,4-7 46 15,-2 9-52-15,2-9 48 0,-3 13-48 0,3-13 47 16,-1 16-54-16,0-7 50 0,-1 2-48 0,1 1 44 15,1 2-45-15,0 0 46 0,0 1-56 0,-1-1 48 16,0 2-58-16,1-1 53 0,0 0-54 0,0 0 47 16,0 0-51-16,-1-1 54 0,1 0-57 0,0 0 48 15,0 2-52-15,0-3 49 0,-2-1-52 0,1 2 45 16,1-1-50-16,-2-1 48 0,1 0-52 0,1 0 51 16,0-2-52-16,0 1 50 0,0-3-50 0,-2 2 50 0,2-10-53 15,-2 16 50-15,2-7-47 0,0-9 47 16,0 12-50-16,0-12 54 0,-1 13-55 0,1-13 53 15,-2 9-52-15,2-9 56 0,0 0-50 0,-1 10 51 16,1-10-51-16,0 0 51 0,0 0-49 0,-1 10 52 0,1-10-55 16,0 0 52-16,0 0-52 0,0 0 47 15,0 0-51-15,1-13 52 0,-1 13-51 0,1-13 49 16,-1 13-51-16,0-16 62 0,0 6-67 0,2-5 54 0,-2 3-52 16,1-4 55-16,-1-2-52 0,0 1 54 0,2-3-56 15,-2-1 51-15,2-1-48 0,-2-1 51 0,0-3-54 16,3 5 51-16,-2-1-46 0,1-1 5 0,-1-1 9 15,1 3 3-15,-1-1 10 0,2 0 0 0,-2 3 3 16,2 1 3-16,-1 2 3 0,-2-1-1 0,3 1 1 16,-2 0 1-16,2 5 4 0,-2-3 4 0,0 6-1 15,-1-4 1-15,2 4-3 0,-2 8-2 0,1-16-8 16,-1 16-7-16,1-9 1 0,-1 9-5 0,0 0-1 16,0 0 2-16,0 0 4 0,0 0-3 0,0 13 47 15,-1-3-57-15,1 0 45 0,0 5-53 0,-1-1 51 16,-1 4-54-16,2 0 53 0,0 3-53 0,-1-5 48 15,0 7-48-15,-2-1 45 0,3 0-46 0,0 0 47 16,-1-1-52-16,-2-2 52 0,3 1-52 0,-2-1 53 0,2-2-53 16,-3-3 51-16,2 3-50 0,0-4 50 15,-1 1-50-15,1-4 51 0,1 2-52 0,0-12 52 16,0 16-41-16,-1-9 41 0,1-7-44 0,-1 12 45 0,1-12-49 16,0 12 49-16,0-12-48 0,0 0 45 0,-1 8-50 15,1-8 53-15,0 0-53 0,0 0 48 0,0 0-54 16,0 0 39-16,0 0-61 0,0-8 36 0,0 8-73 15,0-9 28-15,0 9-77 0,0-11 16 0,0 11-78 16,-2-11 10-16,2 11-41 0,-1-14-29 0,1 14-58 16,-3-13-79-16,3 13-318 0,0-12-222 0</inkml:trace>
  <inkml:trace contextRef="#ctx0" brushRef="#br1" timeOffset="-24502.08">24161 14348 9 0,'0'0'393'0,"0"0"-90"16,0 0-55-16,4-6-22 0,-4 6-35 0,0 0-26 16,0 0-16-16,0 0-25 0,0 0-13 0,0 0-13 15,-10-4 14-15,10 4-52 0,0 0 18 0,-9 4-21 16,9-4 21-16,0 0-25 0,-9 3 26 0,9-3-41 15,-11 3 41-15,11-3-48 0,-12 4 48 0,12-4-55 16,-14 6 53-16,7-4-54 0,7-2 50 0,-12 8-51 16,4-6 40-16,-2 2-56 0,2-1 47 0,1 1-52 15,-2 1 54-15,-1 2-60 0,1-1 46 0,1 2-52 0,-6-2 44 16,6 1-47-16,0 1 44 0,-3 0-43 0,2 1 45 16,1-2-5-16,-2 2-53 0,1 1 52 15,2-2-51-15,-1 2 50 0,-1-2-49 0,3 2 48 16,-1 0-49-16,-1-1 53 0,3 1-48 0,-2 2 49 15,0-2-46-15,2 1 53 0,0 0-48 0,1 0 57 16,0 1-56-16,-2-2 48 0,3-1-46 0,-2 1 48 0,3 3-51 16,-1-3 47-16,2 1-55 0,-2-2 50 0,2 3-49 15,1-2 53-15,-1 0-53 0,1 2 46 0,0-1-50 16,0-11 48-16,1 18-43 0,-1-7 48 0,2 1-49 16,1-2 49-16,0 2-47 0,-1 0 49 0,3-2-47 15,-2 1 48-15,1-1-50 0,2-1 50 0,-2 1-44 16,1-3 44-16,3 5-51 0,-2-3 49 0,1-2-51 15,-1 0 55-15,0-1-53 0,2-2 48 0,-8-4-50 16,13 10 51-16,-13-10-50 0,14 5 51 0,-14-5-49 16,15 4 45-16,-15-4-48 0,16 0 47 0,-16 0-45 15,17-2 46-15,-17 2-47 0,16-5 49 0,-6 0-47 16,-2 1 49-16,1 1-9 0,-2-4-3 0,1 0-1 16,2 1 0-16,-1 0-2 0,-3-2 0 0,2-3 5 15,0 4-3-15,-2-2 2 0,0 1 3 0,1-2 3 16,0 1-8-16,-1-3 7 0,0 2 3 0,-2-4-1 0,0 2 0 15,2-1 0-15,-2 0-1 0,-4-2 2 16,4 1 2-16,-2-2-2 0,-1-1 6 0,0 2 3 16,0-1 3-16,-1-1-1 0,-1 1-1 0,1 0-42 0,-1-2 49 15,0 2-40-15,-1-1 53 0,-1 0-45 0,2 2 46 16,-1-1-49-16,0 1 44 0,-2 0-52 0,2 1 44 16,-2 0-52-16,3 0 45 0,-2 3-51 0,1-3 47 15,-1 4-53-15,2 0 48 0,-2 3-51 0,2-2 45 16,-1 2-64-16,2 7 23 0,-4-12-73 0,4 12 8 15,-3-12-92-15,3 12-14 0,-5-9-98 0,5 9-22 16,-4-5-34-16,4 5-97 0,0 0-437 0,-10-1-432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5T06:44:40.95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17913 633 202 0,'0'0'235'15,"7"-7"-32"-15,-7 7-24 0,6-6-21 0,-6 6-17 0,7-8-14 16,-7 8-16-16,7-8-1 0,-7 8 1 0,5-8 1 16,-5 8-9-16,5-8-11 0,-5 8-3 0,5-8-4 15,-5 8-3-15,6-8-24 0,-6 8 23 0,2-8-25 16,-2 8 18-16,4-8-12 0,-4 8 11 0,5-6-11 16,-5 6-12-16,1-10 5 0,-1 10-6 0,4-9-1 15,-4 9-8-15,0-6 13 0,0 6-12 0,0 0 7 16,0-11-19-16,0 11 18 0,0 0-20 0,0-14 14 15,0 14-23-15,-2-8 22 0,2 8-21 0,-7-10 9 16,7 10-16-16,-5-10 8 0,5 10-19 0,-6-8 14 16,6 8-11-16,-8-9 6 0,2 4-12 0,6 5 13 15,-12-7-13-15,12 7 11 0,-14-10-18 0,7 8 21 16,-1-2-16-16,-1 3 12 0,0-4-13 0,-3 4 17 16,2 0-19-16,1-1 10 0,-3 0-8 0,1 2 13 0,0-1-11 15,11 1 13-15,-25 1-13 0,13-1 21 0,0 2-9 16,1 0 10-16,11-2-11 0,-25 1 15 15,13 0-4-15,0 4 14 0,0-4-3 0,1 5 8 16,-2-2-8-16,2 0 5 0,-2-2-9 0,4 5 7 0,-4-2-16 16,2 0 6-16,3 1-4 0,-3-1 5 0,2 2-11 15,0-1 5-15,1 2-6 0,-1-2 3 16,0-2-8-16,3 2 6 0,-2 1-7 0,1-1 5 0,1 2-6 16,2 0 7-16,-3-4 0 0,1 5 13 0,2-3-12 15,-1 1 15-15,1-1-15 0,0 1 9 0,1-1-14 16,-1 4 14-16,2-4-15 0,-2 1 11 0,3 2-12 15,1-9 13-15,-4 13-17 0,4-13 11 0,-5 16-11 16,2-9 10-16,3-7 2 0,-2 15-3 0,2-15 0 16,-3 15 2-16,3-15-5 0,-2 15 3 0,2-15-1 15,-2 16-1-15,2-16-2 0,0 16 0 0,0-16 1 16,-2 16-4-16,4-8 1 0,-2-8 1 0,0 15-6 16,0-15-9-16,0 14 16 0,0-14-16 0,2 15 16 15,0-8-14-15,-2-7 18 0,0 13-17 0,0-13 17 16,4 15-17-16,-4-15 17 0,3 13-16 0,-3-13 18 15,3 14-23-15,-3-14 24 0,7 13-18 0,-6-7 15 16,-1-6-17-16,6 12 17 0,-2-4-18 0,-4-8 18 0,5 13-17 16,-5-13 14-16,7 12-14 0,-3-6 15 0,-4-6-14 15,7 10 17-15,-7-10-22 0,8 13 21 16,-8-13-15-16,8 10 14 0,-8-10-18 0,6 9 19 16,-6-9-17-16,10 10 16 0,-10-10-13 0,9 7 14 0,-9-7-18 15,9 9 15-15,-9-9-15 0,10 7 18 0,-10-7-16 16,10 9 15-16,-10-9-18 0,8 8 15 0,-8-8-14 15,12 7 18-15,-12-7-17 0,11 5 17 0,-11-5-17 16,11 6 20-16,-11-6-17 0,12 6 29 0,-12-6-10 16,10 7 19-16,-10-7-17 0,13 4 17 0,-13-4-16 15,11 5 18-15,-11-5-18 0,13 5 21 0,-13-5-5 16,11 2 6-16,-11-2 2 0,11 5-6 0,-11-5-5 16,11 4 1-16,-11-4-6 0,11 3-7 0,-11-3 7 15,10 2-6-15,-10-2 4 0,9 2-6 0,-9-2 3 16,0 0-4-16,15 3-9 0,-15-3 3 0,0 0-2 15,12 3-2-15,-12-3-3 0,0 0 1 0,13 4-2 16,-13-4-1-16,0 0-2 0,13 2 2 0,-13-2-3 16,0 0 2-16,11 2-2 0,-11-2-6 0,0 0 6 0,11 4-15 15,-11-4-29-15,0 0-27 0,0 0-34 16,8 2-7-16,-8-2-40 0,0 0-13 0,0 0-47 16,0 0-17-16,11 0-33 0,-11 0-115 0,0 0-55 15,0 0-454-15,8-2-444 0</inkml:trace>
  <inkml:trace contextRef="#ctx0" brushRef="#br0" timeOffset="468.88">18433 972 193 0,'0'0'546'0,"0"0"-90"0,0 0-72 16,-3-8-52-16,3 8-41 0,0 0-57 15,0 0-40-15,0 0-33 0,7-7-6 0,-7 7-18 0,0 0 1 16,11-3-15-16,-11 3-3 0,12-1-15 0,-12 1 5 16,16 0-27-16,-16 0 8 0,19 0-23 0,-8 1 9 15,0 1-22-15,2-1 9 0,4 3-30 0,0-1 19 16,-1 1-29-16,4 0 14 0,-5 0-25 0,2 0 14 15,0 0-23-15,-3 0 14 0,-1 0-21 0,1 0 14 16,-3-1-42-16,1 0-30 0,-2-1-51 0,-10-2-36 16,12 5-45-16,-12-5-10 0,13 5 0 0,-13-5-79 15,6 6-25-15,-6-6-82 0,0 0-375 0,0 0-278 16</inkml:trace>
  <inkml:trace contextRef="#ctx0" brushRef="#br0" timeOffset="785.66">18425 1069 170 0,'-12'1'491'0,"12"-1"-66"0,-10 2-74 16,10-2-53-16,0 0-53 0,-13 4-47 0,13-4-38 0,0 0-39 16,-9 0-20-16,9 0-17 0,0 0-11 0,0 0-26 15,-8 5 1-15,8-5-9 0,0 0-1 0,0 0-11 16,0 0 3-16,-3 7 0 0,3-7 7 0,0 0-6 15,7 8 6-15,-7-8-17 0,9 6 4 0,-9-6-18 16,14 8 15-16,-4-4-21 0,1-1 18 0,1 1-16 16,-1 0 11-16,2-2-11 0,0 4 14 0,2-6-30 15,-1 4 26-15,1-1-14 0,-1-2 10 0,-1 3-11 16,2-2 12-16,-3 1-17 0,-2-2 18 0,5 1-14 16,-15-2 11-16,22 2-20 0,-22-2-5 0,15 2-21 15,-15-2-12-15,13 3-26 0,-13-3-54 0,13 1-21 16,-13-1-103-16,0 0-76 0,17 2-350 0,-17-2-188 15</inkml:trace>
  <inkml:trace contextRef="#ctx0" brushRef="#br0" timeOffset="1369.5">19402 1021 135 0,'0'0'349'0,"-1"-12"-38"0,1 12-101 0,-5-13 9 15,5 13-78-15,-8-11 19 0,8 11-52 0,-14-9 26 16,6 5-50-16,-1 1 38 0,-1 0-29 0,1 1 27 15,-2 1-6-15,-1 1-21 0,-1 0-11 0,1 1 0 16,0 1-6-16,-1 1-11 0,2 2-6 0,-2-3-10 16,-1 6-2-16,3 0-8 0,0-1 6 0,0 2-16 15,-2 0 17-15,5 0-19 0,0 0 8 0,0 3-7 16,1-2 12-16,2 2-19 0,1-1 9 0,-2 1-20 16,4-2 13-16,0 3-14 0,1-1 15 0,1 0-16 15,1 0 9-15,3 1-12 0,-1-1 13 0,3 0-22 16,-1 2 18-16,0-5-13 0,4 1 8 0,0 0-9 15,0 2 9-15,0-2-22 0,1-3 23 0,1 2-14 16,2-2 16-16,-2-1-10 0,2 0 6 0,-3 1-6 16,6 0 7-16,-2-1-15 0,2-4 16 0,-3 2-11 0,0-3 10 15,2 2-15-15,0-3 15 0,-3 0-8 16,5 0-5-16,-4-2 22 0,0 1 27 0,2-3 4 16,-3 1 15-16,2-3-9 0,1-1 12 0,-2 0 1 15,-3-1 11-15,2-1-14 0,-1-2 13 0,-2 1-25 16,0-3 10-16,1 1-18 0,-4-2 4 0,0 1-27 15,1-1 14-15,-4-1-22 0,0-1 12 0,0 2-24 16,-3-1 15-16,0-1-19 0,0 0 13 0,-5 0-18 0,3 0 12 16,-3-1-22-16,-2 4-1 0,0-2-39 0,-5 2-22 15,2 1-35-15,-2 1-17 0,-4 1-34 0,-1 2-30 16,2 1-26-16,-4 3-86 0,1-1-19 0,-1 1-98 16,0 3-288-16,-1 0-217 0</inkml:trace>
  <inkml:trace contextRef="#ctx0" brushRef="#br0" timeOffset="2566.16">21342 168 357 0,'0'0'297'0,"0"0"-58"16,8-5 23-16,-8 5-54 0,0 0 9 0,0 0-17 15,5-7-14-15,-5 7-13 0,0 0-16 0,0 0-21 16,5-5-8-16,-5 5-10 0,0 0-22 0,0 0-20 16,0 0-15-16,-1-7-16 0,1 7-5 0,-8-7-14 15,8 7-4-15,-11-2-2 0,11 2-4 0,-21-2 0 16,7 2-5-16,0 2 5 0,-4 0 7 0,0 2 3 15,0 0 1-15,-5 4 1 0,-1-1-3 0,-1 3-3 16,-5 1 5-16,1 4 3 0,-1 0-3 0,-3 4-4 16,3 0 3-16,3 1-5 0,1-3-8 0,-5 11 6 15,4-7-1-15,3 3-2 0,3-1 6 0,-1 4-8 16,3 1 5-16,0-1-7 0,3 1 4 0,0-1-1 16,5-1 9-16,1-1-1 0,1 3 2 0,0 0-7 15,4 0 3-15,5-4-9 0,-1 3 10 0,2-2-8 16,3 2 8-16,1 2-4 0,3-1 14 0,2-2-2 15,6 3 4-15,0-2-13 0,1 1 14 0,4-5-14 16,3 2 11-16,0-2-16 0,0-3 17 0,3-2-10 16,1 2 19-16,0-7-12 0,-5 2 32 0,1-4-17 0,-2-1 15 15,0-2-14-15,-1-1 13 0,-2 0-23 0,-3-1 23 16,-1-3-20-16,0 1 17 0,-1-1-21 16,-1-2 11-16,-2 3-25 0,-1-2 13 0,1-2-24 0,-11 0 18 15,17 4-25-15,-17-4 14 0,14 2-22 0,-14-2 9 16,12 2-31-16,-12-2-13 0,0 0-51 0,16 1-27 15,-16-1-48-15,0 0-42 0,12 4-22 0,-12-4-15 16,0 0-3-16,8 3-77 0,-8-3-15 0,0 0-64 16,11 5-343-16,-11-5-258 0</inkml:trace>
  <inkml:trace contextRef="#ctx0" brushRef="#br0" timeOffset="3269.59">22421 572 135 0,'-1'-11'391'0,"1"1"-71"0,-2-1-32 0,2 0-44 15,-2-1-17-15,0 3-33 0,1 0-12 0,1-2-12 16,-1 1-12-16,-1-2-20 0,1 2-7 0,1 1-15 0,0 9 0 16,-2-20 5-16,2 20 11 0,-3-13-7 0,3 13-2 15,-1-12-7-15,1 12-13 0,-3-14-20 0,3 14-15 16,-2-10-17-16,2 10-17 0,-1-6-8 0,1 6-7 16,0 0-2-16,0 0 2 0,-9 6 9 0,5 4 6 15,-1 0 29-15,-3 4-3 0,2 4 22 16,-1 1-14-16,-2 3 20 0,-2 2-22 0,4 2 15 0,0 3-17 15,-2-3-2-15,1 3-9 0,0 1-5 0,2-1-13 16,-2 1-2-16,1-1-2 0,3 1-7 0,-4-2-7 16,3 2 1-16,1-4-7 0,-1 2-5 0,0-5 6 15,3-1-4-15,-1 1-16 0,-2-2 13 0,5 1-21 16,-3-2-20-16,2-1-60 0,-2-1-23 0,3-1-63 16,0-2-54-16,0 1-35 0,0-2-73 0,3 0-23 15,-2 0-89-15,2-4-399 0,3 0-402 0</inkml:trace>
  <inkml:trace contextRef="#ctx0" brushRef="#br0" timeOffset="3719.96">22583 1100 425 0,'6'-5'437'0,"-6"5"-86"0,8-3-35 0,-8 3-46 16,10-4-50-16,-10 4-43 0,13-6-26 0,-13 6-28 15,14-4-18-15,-5 2 8 0,1-3-38 16,-2 3 13-16,2-2-18 0,2 2 11 0,-1-4-15 0,-1 3 8 16,1-4-18-16,0 3 8 0,-2-3 1 0,1 1 3 15,-2-3-12-15,0 2-3 0,1-3-14 0,-2 2 0 16,0-2-13-16,-1 0 2 0,-1 0-14 0,-2-2 8 15,5 1-11-15,-5 1 6 0,-2-2-5 0,1 2-8 16,-1 1 4-16,-1-1-4 0,0 0-3 0,-1 3-2 16,-2-3 0-16,1 4-21 0,-3 0 18 0,0 0 11 0,-2 0-11 15,7 6 5-15,-16-4-3 0,16 4-4 16,-18 3 5-16,7 0-5 0,1 3 9 0,0 0-7 16,0 2 7-16,-1 1-6 0,1 1 5 0,3 3-3 15,-2 1 0-15,5-4 7 0,-4 4 1 0,6 0 3 16,-1-1 1-16,0 1-6 0,3 0 5 0,3 0-4 0,0-1 7 15,0-1-9-15,4 2 8 0,-1-1-8 16,3-1 5-16,1 2-8 0,2-2-1 0,-2-2-29 0,4-2-21 16,-1 1-42-16,-3-1-26 0,3 0-26 0,0-3-66 15,-2 0-12-15,3 1-100 0,-2-2-35 0,2-4-355 16,-1 2-218-16</inkml:trace>
  <inkml:trace contextRef="#ctx0" brushRef="#br0" timeOffset="4103.06">23490 885 408 0,'8'-14'470'0,"0"3"-51"15,-2 0-84-15,-1-1-55 0,0 1-48 0,1-1-50 16,-4 0-23-16,3 2-41 0,-3-2-2 0,-1 1-27 15,-1 2 6-15,0-1-33 0,0 0-2 0,0 10-25 16,-1-16 7-16,-2 8-21 0,-1 0 4 0,0 2-19 16,0-1 13-16,4 7-17 0,-15-7 12 0,15 7-16 15,-13-2 16-15,13 2-11 0,-19 6 11 0,10-3-13 16,0 4 13-16,-1 1-6 0,0 3 14 0,0 1-10 16,-2 5 18-16,2 1-9 0,0 2 19 0,-2 3 4 15,3 1 6-15,-1 1-5 0,-1 3 13 0,3-1-4 0,0 1 7 16,-3-1-11-16,4 2 14 0,-2-2-12 0,2 1 12 15,-1-1-17-15,0 0 7 0,1-2-20 16,0-2 6-16,0-3-21 0,2 2 11 0,-2-3-21 16,3-1 13-16,-2 0-30 0,1-2-12 0,1-3-51 0,-2 0-43 15,2 0-60-15,0-3-38 0,1-1-50 0,-2-1-125 16,5-8-102-16,-6 10-281 0,6-10-285 0</inkml:trace>
  <inkml:trace contextRef="#ctx0" brushRef="#br0" timeOffset="4275.18">23150 1141 211 0,'-1'-8'600'0,"1"8"-97"16,1-18-69-16,-1 18-58 0,3-15-57 15,-2 7-69-15,3 1-35 0,0-2-37 0,4 3-21 16,1 0-37-16,0 1-12 0,1 0-29 0,4 1-6 0,-4 1-24 16,5-1-14-16,-1 4-56 0,3 0-44 15,-2 0-66-15,5 0-70 0,-4 0-44 0,3 4-106 16,-1-4-106-16,1 3-253 0,1 0-215 0</inkml:trace>
  <inkml:trace contextRef="#ctx0" brushRef="#br0" timeOffset="4671.43">23997 878 58 0,'1'-14'643'0,"3"0"-139"15,-3 1-58-15,3 2-38 0,-3 2-59 0,3-3-60 16,-4 3-47-16,1 1-12 0,-1 8-40 0,3-16-7 16,-3 16-43-16,0-12-22 0,0 12-31 0,2-10-9 15,-2 10-36-15,0 0 11 0,0 0-22 0,-2-9 14 16,2 9-18-16,0 0 35 0,-7 12 8 0,3-4 1 16,-3 3-5-16,4 1-3 0,-3 6-1 0,-1-3-5 15,0 5 1-15,-3 3-9 0,1 2-6 0,0-1 7 16,-1 0-5-16,1 3 3 0,0-2-6 0,0-1 1 15,1 0 0-15,2-3-12 0,-1 0 7 0,3-2 4 16,-3 1 2-16,3-3-4 0,0 2-6 0,0-1 5 0,3-2-17 16,-3-4 13-16,4 1-7 0,0 2-5 15,3-6-4-15,-1 1-2 0,-2 1-6 0,4 0-1 16,1-1 3-16,4 0-7 0,-2-3-12 0,3 0-31 16,0-1-24-16,1-1-28 0,-1-1-30 0,2-2-38 15,2 1-9-15,-2-1-40 0,0 0-23 0,-2-1-38 16,1-2-26-16,2-1-18 0,-4-1-93 0,1 0-18 15,0-2-435-15,-2-1-405 0</inkml:trace>
  <inkml:trace contextRef="#ctx0" brushRef="#br0" timeOffset="4836.32">23847 1021 491 0,'-11'-9'599'0,"3"3"-54"0,0-1-46 15,2 0-39-15,-1 3-58 0,7 4-75 0,-9-9-59 16,9 9-57-16,-5-9-42 0,5 9-42 0,0 0-16 15,8-9-24-15,-8 9-15 0,17-5-17 0,-5 5-25 16,3 0-1-16,1 0-55 0,3 1-25 0,-1 2-71 16,6-2-47-16,-2 4-50 0,2-2-63 0,3 0-53 15,-2 1-102-15,0-1-456 0,-3-2-454 0</inkml:trace>
  <inkml:trace contextRef="#ctx0" brushRef="#br0" timeOffset="5255.94">24305 633 316 0,'0'-14'589'0,"0"0"-90"0,1 4-42 0,-1-3-41 0,1 5-54 16,-1-2-42-16,1 0-71 0,1 3-36 15,-1-1-60-15,-1 8-32 0,6-14-24 0,-6 14-26 0,5-9 3 16,-5 9-26-16,12-2 11 0,-12 2-24 0,15 1 18 15,-6 3-15-15,0 2 20 0,6 6-15 0,-5-2 19 16,1 4-23-16,6 3 7 0,-2 7-5 0,0 0-3 16,-2 5-22-16,5 4 14 0,-6-4-7 0,3 7-5 15,-4 1-4-15,2-1-16 0,-4 3 17 0,-3-2-22 16,2 1 21-16,-5-4-17 0,-1-2 19 0,1-1-21 16,-6 2 24-16,3-3-28 0,-5 0 22 0,0-3-12 15,-2 0 27-15,-3 0 6 0,-2-5 10 0,0 2 4 16,-6 0 1-16,3-3 1 0,-2-2-4 0,-2 3-2 15,1-4-6-15,-1-4-4 0,4 1 2 0,-3-3-7 16,2 0-6-16,0-2 2 0,4-3 4 0,-3 2-2 16,2-2-1-16,3-1-4 0,-1-2-6 0,0 2-2 15,2-4-1-15,-1 2-5 0,10-4 0 0,-13 5-28 16,13-5-31-16,-14 2-46 0,14-2-65 0,-11 3-79 16,11-3-56-16,0 0-70 0,-14 0-140 0,14 0-87 15,0 0-347-15,-16-3-522 0</inkml:trace>
  <inkml:trace contextRef="#ctx0" brushRef="#br0" timeOffset="7790.4">25774 224 180 0,'3'-9'481'0,"1"2"-70"0,-4 7-42 0,6-13-38 15,-6 13-22-15,8-14-16 0,-8 14-31 0,5-9-19 16,-5 9-25-16,4-8-19 0,-4 8-30 0,4-8-38 16,-4 8-13-16,0 0-17 0,0 0 35 0,-7 7-4 15,3 0 23-15,-6 4-24 0,-1 4 10 0,-5 4-24 16,-3 6 13-16,-1 1-23 0,-6 8 11 0,1-1-11 16,-1 4-4-16,-4 1 23 0,2 1-44 0,0-2 23 15,0 2-40-15,0-1 28 0,0-3-42 0,1 2 31 16,2 0-44-16,0-2 29 0,1-1-31 0,0-3 12 15,3-2-5-15,3-2 15 0,-1 0-25 0,1-4 21 16,-1 3-34-16,5-7 27 0,0 0-30 0,1 1 20 16,-1-4-32-16,4 0 22 0,0-2-23 0,-2 0 19 15,5-1-24-15,-1-3 2 0,-2 3 0 0,3-4 6 16,2 1-7-16,-3-4 11 0,3 1-19 0,-1 0 21 16,2 0-44-16,4-7 1 0,-6 9-63 0,6-9 12 15,-7 8-44-15,7-8-27 0,-5 8-29 0,5-8-42 16,0 0-47-16,-4 6-73 0,4-6-17 0,0 0-37 0,0 0-94 15,0 0-22-15,9 4-453 0,-9-4-554 0</inkml:trace>
  <inkml:trace contextRef="#ctx0" brushRef="#br0" timeOffset="8357.49">26371 833 293 0,'-1'-7'500'0,"-2"-2"-63"0,-2 1-52 0,1 1-64 15,-2-3 5-15,-3-1-64 0,5 2-34 0,-5 0-40 16,-1-1-13-16,-3 0-27 0,2 0 9 0,-3 2-17 16,1-1 4-16,-4 3-29 0,3-2 0 0,-6 5-30 15,3-2 8-15,-2 3-32 0,-3 2 20 0,2 0-20 16,-3 0 11-16,-1 6-12 0,-1-2-8 0,1 4-2 15,-2 1-6-15,1 5-7 0,-3 0-6 0,2 3-9 16,4 3-4-16,-1-2 0 0,3 5-8 0,3-5 0 16,4 4-1-16,-2 1-5 0,4-1 4 0,3 1 0 0,3 0 1 15,1 0-4-15,3 0 1 0,1-1 0 16,1 1-22-16,4-4 18 0,-1 3-9 0,4 0 20 16,4-1-22-16,2-1 18 0,-1-3 1 0,4 0 0 0,-1-3-7 15,2-1 4-15,4 0-1 0,-3-3 1 0,3-2-5 16,0-1 4-16,-2-1 0 0,-2-3-7 0,4 1 7 15,-6-3-1-15,4-1-1 0,-1 0 0 0,-2-1 1 16,-2-3-3-16,-1 4 1 0,0-5-5 0,-3 4 2 16,2-5-13-16,-1 2-43 0,-1-2-67 0,1 0-50 15,-3 1-86-15,0 0-58 0,0-1-65 0,-1 0-147 16,0-1-416-16,0 1-526 0</inkml:trace>
  <inkml:trace contextRef="#ctx0" brushRef="#br0" timeOffset="8670.51">26742 917 65 0,'0'0'486'0,"0"0"-126"0,1-8 6 16,-1 8-57-16,0 0-31 0,3-7-6 0,-3 7-26 0,0 0-7 16,6-7-16-16,-6 7 0 0,6-3-21 15,-6 3 0-15,11-4-29 0,-11 4-2 0,16 0-45 16,-16 0 1-16,18-2-41 0,-3 2 1 0,-3 0-33 16,2 0 8-16,-1 0-36 0,3 2 11 0,-3-2-20 0,1 4-1 15,2-4-60-15,-2 2-32 0,1-1-76 0,-2 0-21 16,0 3-42-16,1-2-61 0,-2-2-25 15,-1 3-105-15,-11-3-37 0,16 3-309 0,-16-3-262 16</inkml:trace>
  <inkml:trace contextRef="#ctx0" brushRef="#br0" timeOffset="8885.15">26694 1015 54 0,'-11'4'647'0,"11"-4"-137"0,-17 2-54 15,17-2-34-15,-15 5-64 0,15-5-88 0,-9 4-46 16,9-4-48-16,-9 3-23 0,9-3-31 0,0 0-7 16,-6 7-19-16,6-7 3 0,0 0-22 0,5 10-2 15,-5-10-30-15,14 6 6 0,-3-2-21 0,0 0 4 16,4-2-50-16,2 2-43 0,2-2-63 0,-1 2-31 16,1-2-29-16,1 0-66 0,1-1-5 0,-1 0-49 15,-2-1-53-15,4 0-384 0,-2 0-245 0</inkml:trace>
  <inkml:trace contextRef="#ctx0" brushRef="#br0" timeOffset="9265.54">27450 830 519 0,'5'-9'456'0,"-5"9"-35"0,5-12-37 16,-5 12-55-16,4-13-37 0,-4 13-62 0,4-10-33 15,-4 10-35-15,2-10-14 0,-2 10-26 0,2-6-14 16,-2 6-30-16,0 0-8 0,0 0-17 0,0 0 26 0,0 0-10 16,0 0 31-16,-4 8-15 0,1 0 24 0,0 2-22 15,-4 3 7-15,0 3-18 0,1 0 15 16,0 3-32-16,-1-1 9 0,1 6-19 0,0-5 16 15,-2 5-29-15,1-3 14 0,2 1-24 0,-2-1 16 16,1 0-29-16,0-1 15 0,-1 0-17 0,3-2 17 0,-5-1-21 16,6 1 14-16,-1-4-20 0,-1 0 17 0,0-2-22 15,4 0 1-15,-2-2 3 0,-1 0 18 16,1 0-21-16,0-3 17 0,3-7-31 0,-3 14-5 16,3-14-49-16,-3 10-14 0,3-10-54 0,-4 7-39 0,4-7-75 15,0 0-47-15,0 0-48 0,5 10-84 0,-5-10-525 16,0 0-543-16</inkml:trace>
  <inkml:trace contextRef="#ctx0" brushRef="#br0" timeOffset="11111.12">28848 556 276 0,'0'0'394'15,"0"0"-68"-15,0 0-29 0,3-6-53 0,-3 6-23 0,0 0-29 16,0 0-24-16,3-9-17 0,-3 9-23 0,0 0-8 15,0 0-19-15,0 0-2 0,-3-10-18 0,3 10-2 16,0 0-5-16,-11-6 5 0,11 6-5 0,-13-2-6 16,13 2-5-16,-19 0-3 0,5 1-1 0,-1 2 5 15,0-1 2-15,-6 2 0 0,-2 4-15 0,-1 2 20 16,-6 2-16-16,0 1 6 0,0 6-17 0,-4 1 3 16,-1 5-18-16,3 0 11 0,0 2-19 0,-1 2 8 15,5 1-16-15,0 3 9 0,2-2-17 0,1 4 12 16,4-7-19-16,5 4 17 0,-1-1-13 0,4 3 8 15,2-1-14-15,3-5 17 0,3 2-15 0,1 0 12 16,4-2-15-16,2 1 12 0,3 0-27 0,1 0-15 16,5-3-40-16,-2 1-19 0,8 1-46 0,-2-5-15 15,6-1-15-15,-2-2-60 0,5 1 23 0,2-4-38 0,-2-3-62 16,4-2-119-16,0 2-202 0,-3-6-138 16</inkml:trace>
  <inkml:trace contextRef="#ctx0" brushRef="#br0" timeOffset="11746.52">29257 756 58 0,'0'0'676'0,"8"-9"-129"15,-8 9-73-15,5-10-60 0,-5 10-90 0,5-7-74 16,-5 7-57-16,0 0-29 0,0 0-20 0,5 10 3 15,-5 0-26-15,0 1 1 0,0 4-17 0,-2 4 3 16,1 3-34-16,-1 1 6 0,-1 2-31 0,1-2 6 16,-1 4-25-16,1-3 8 0,-1 0-18 15,-2-2 8-15,4 1-16 0,-4-4 13 0,3 1-19 0,-2-2 19 16,2-3-20-16,-3-1 17 0,2 0 6 0,2-6 38 16,-3 3-10-16,0-5 15 0,4-6-23 0,-5 12 16 15,5-12-30-15,0 0 14 0,-8 5-23 0,8-5 17 16,-5-7-25-16,5 7 13 0,0-12-25 0,0 12 18 15,2-17-24-15,1 5 18 0,1-2-26 0,0-3 21 16,4 0-23-16,-1-1 20 0,5-1-22 0,-3-2 18 16,5 1-34-16,1 1 0 0,-3 1-35 0,4 0-7 15,-3 2-49-15,5-1-8 0,-3 4-41 0,3 1-24 16,-1-1-33-16,0 3-45 0,0-3-5 0,-1 7-48 16,-1 0-39-16,2 0-53 0,-1-1-282 0,0 1-206 15</inkml:trace>
  <inkml:trace contextRef="#ctx0" brushRef="#br0" timeOffset="11903.44">29686 802 135 0,'0'0'481'0,"8"7"-40"16,-8-7-49-16,3 11-53 0,-3-11-8 0,0 15-44 15,-2-3-28-15,1 1-42 0,-3 3-24 0,2 0-44 16,-2 3-12-16,0 0-37 0,-1 2-10 0,2 0-30 16,-2-1-7-16,2 2-13 0,-2-1-28 0,4-2-55 15,-3 2-59-15,3-4-33 0,-1-1-61 0,1-3-23 16,1-1-57-16,-1 2-70 0,2-6-416 0,-1-8-274 15</inkml:trace>
  <inkml:trace contextRef="#ctx0" brushRef="#br0" timeOffset="12069.03">29797 831 389 0,'2'-20'580'0,"1"1"-68"0,-3 3-72 0,2 1-46 16,-1 1-103-16,0 0-57 0,2 4-51 0,-2-2-48 15,-1 3-77-15,1 1-72 0,-1 8-53 0,3-12-34 16,-3 12-25-16,0 0-70 0,0 0-81 0,0 0-118 16,0 0-247-16,12 6-155 0</inkml:trace>
  <inkml:trace contextRef="#ctx0" brushRef="#br0" timeOffset="12578.15">30077 966 661 0,'0'0'535'0,"0"0"-77"0,0 0-46 0,-5-5-72 16,5 5-61-16,0 0-61 0,-18 0-34 0,9 3-39 15,-1 1-25-15,1 2-26 0,-4-1-9 0,-1 2-24 16,2 3-6-16,0 0-18 0,1 1-1 0,0-1-13 16,1 3-2-16,2 0-13 0,2 0-7 0,0 1-16 15,1-2-14-15,2-2-15 0,1 4-10 0,2 0-10 16,2-5-4-16,1 2-5 0,3 0 0 0,0-2-13 15,1 1-10-15,-1-4 23 0,6 0 7 0,-2 1 22 16,0-4 9-16,0 0 5 0,-10-3 10 0,19 0 12 16,-8-3 14-16,-2 0 16 0,1-4 9 0,-2 1 9 15,-1-1 22-15,2-2 25 0,-3 0 19 0,0 1 7 16,1-2-7-16,-3 2 8 0,1 0 4 0,-1 0-6 16,-4 8-11-16,7-10-14 0,-7 10-17 0,5-13-21 15,-5 13-9-15,5-8-11 0,-5 8-6 0,0 0-3 16,0 0-4-16,0 0-3 0,0 0-1 0,0 0 5 15,-5 14 6-15,1-5-1 0,3 3 13 0,-2 2 3 16,-2 0 0-16,0 5-4 0,1 1 11 0,-1 2-22 16,0 1 13-16,0 2-30 0,-2 3 19 0,3 0-21 15,-2-1 23-15,-2 0-25 0,3 2 20 0,-3-1-22 16,2-2 17-16,0 0-17 0,-3-3 19 0,2-4-5 16,-2 3-3-16,3-2 3 0,-3-3-3 0,0-1 3 15,0-1-2-15,-1-1-6 0,0-2 2 0,1 1-1 16,-1-6-5-16,1 0-5 0,-2-2-33 0,1-3-31 15,10-2-39-15,-20 0-53 0,11-2-37 0,-3-3-58 16,3-2-45-16,0 0-31 0,-1-6-72 0,1 0-106 16,3-3-267-16,1-4-293 0</inkml:trace>
  <inkml:trace contextRef="#ctx0" brushRef="#br0" timeOffset="12944.84">30204 1082 438 0,'0'0'519'16,"8"-6"-109"-16,-8 6-94 0,7-6-68 0,-7 6-46 15,0 0-33-15,0 0-33 0,10 6-8 0,-10-6-16 16,4 12-9-16,-3-5-4 0,1 3-20 0,-2 1-13 16,2 3-9-16,0-1-15 0,-1 1-3 0,1 1-13 15,-2-1 0-15,0 2-8 0,0-3 1 0,2 1-8 16,-1-3 3-16,-1-1-3 0,1 0-6 0,-1-10-1 15,0 19 8-15,0-19-13 0,2 13 12 0,-2-13 1 16,1 12 2-16,-1-12 5 0,1 10-6 0,-1-10-2 16,0 0-6-16,0 0 3 0,0 0-6 0,0 0 1 0,5-10-3 15,-5 10 5-15,4-16 4 0,-4 9 16 16,4-3 9-16,-2-1 20 0,1 0-10 0,1-2-1 16,-3 2 12-16,2-2-6 0,-1 3-1 0,2-4-7 15,-4 5-4-15,3-1-7 0,-1 1-8 0,2 0-12 16,-3-1-7-16,0 2-23 0,-1 8-30 0,4-14-30 15,-4 14-27-15,5-11-14 0,-5 11 0 0,2-14-9 16,-2 14-24-16,2-13-53 0,-2 13-67 0,4-12-70 16,-2 3-390-16,-2 9-238 0</inkml:trace>
  <inkml:trace contextRef="#ctx0" brushRef="#br0" timeOffset="13428.69">30370 625 56 0,'3'-14'624'0,"-1"5"-137"0,-2-1-94 0,0 10-71 16,5-16-72-16,-5 16-47 0,3-7-47 0,-3 7-20 0,0 0-13 16,5 6-12-16,-3 1-1 0,-1 3-4 15,-1 3-6-15,2 6 5 0,-1 0-12 0,-2 4-5 16,-1 5-23-16,1 5-7 0,-4 1-10 0,3 7-7 16,-5-2-10-16,2 0-2 0,0 5-29 0,0-4 23 15,1 0-3-15,-1-4-5 0,-1-1-8 0,3-2-9 0,-1-6-10 16,2 4-9-16,-1-5-12 0,2-1-9 0,-2-2-5 15,3-6-9-15,0 2 8 0,-2-3 2 16,2-3 9-16,0 0 9 0,0-4 4 0,0-9-2 16,1 16 0-16,-1-16 1 0,4 11 6 0,-4-11-34 15,0 0 44-15,10 1-8 0,-10-1 7 0,14-8 2 16,-10 1 3-16,5-2 2 0,-1-1-1 0,2-1 3 0,-2-4 4 16,1 1-3-16,1-2-5 0,-1 4 31 15,1-6 2-15,-2 3 12 0,1 0 5 0,1 0-7 16,-3 0 10-16,4 1 1 0,-2 0-3 0,0 2-4 15,-2 2-4-15,1 0-8 0,0 3 0 0,-1-2-9 16,2 2-5-16,-3 1 1 0,2 1-2 0,-8 5-5 0,15-3-2 16,-15 3-2-16,13 3 4 0,-5 2-3 15,-3 1 4-15,4 4-7 0,-3 2-4 0,-2-1 8 16,1 3-2-16,1 3-1 0,-2-3 1 0,0 2-5 16,-1 0 0-16,-2 1 6 0,2-1-4 0,-1-1 2 0,0 0-6 15,-2 0 0-15,0-1-9 0,0 0-13 16,0-4-16-16,0 2-32 0,-2-3-39 0,2-9-15 15,0 17-31-15,0-17-26 0,0 13-50 0,0-13-74 16,-2 10-99-16,2-10-279 0,0 0-193 0</inkml:trace>
  <inkml:trace contextRef="#ctx0" brushRef="#br0" timeOffset="13614.69">30838 1198 500 0,'0'0'516'0,"9"-6"-113"15,-9 6-91-15,0 0-23 0,7-6-18 0,-7 6-27 0,4 6-18 16,-4-6-35-16,3 14-32 0,0-6-25 16,-2 2-26-16,-1-1-20 0,2 1-23 0,-2 3-9 15,0 0-21-15,0-1-35 0,0 2-40 0,1 0-42 16,1-2-28-16,-2 0-43 0,0-2-76 0,1 1-88 0,-1-11-122 16,0 15-267-16,0-15-214 0</inkml:trace>
  <inkml:trace contextRef="#ctx0" brushRef="#br0" timeOffset="13779.99">30950 1036 644 0,'0'-10'539'0,"0"-1"-88"16,0 11-70-16,0-16-76 0,0 16-82 15,0-15-62-15,0 15-87 0,0-14-73 0,0 14-98 16,0-10-122-16,0 10-135 0,0 0-312 0,0-13-176 15</inkml:trace>
  <inkml:trace contextRef="#ctx0" brushRef="#br0" timeOffset="14097.74">31258 692 322 0,'6'-10'568'0,"-2"4"-105"15,-4 6-41-15,9-10-47 0,-9 10-74 16,5-9-75-16,-5 9-47 0,0 0-36 0,7-3-22 16,-7 3-6-16,2 9-12 0,-2-9-12 0,1 15-13 0,-1-5 8 15,-2 4-15-15,1 3-3 0,-2 4-3 0,-1 2-2 16,1 4-2-16,-4 0-6 0,2 3-5 16,-1-1-5-16,1 3-6 0,-2-3-18 0,1 2 10 15,0 0 0-15,0-3-6 0,1 2-5 0,0-2-1 0,1-4-4 16,-1-2-1-16,3-2 0 0,-1-1 0 0,2-1-7 15,0-1 9-15,0-3-1 0,2 0-1 0,1 0 0 16,1-4-3-16,4 2-3 0,0-2-17 16,3-3-38-16,-1-1-51 0,6 1-58 0,-3-4-50 15,2 0-26-15,0-3-54 0,1 0-72 0,0-3-51 16,2-4-412-16,-3 0-355 0</inkml:trace>
  <inkml:trace contextRef="#ctx0" brushRef="#br0" timeOffset="14285.39">31107 930 527 0,'-14'-6'542'0,"2"-2"-81"0,1 3-33 0,4 2-47 15,7 3-73-15,-12-8-63 0,12 8-48 0,0 0-42 16,2-12-30-16,-2 12-29 0,17-2-15 0,-5 2-19 16,4-1-14-16,1 1-28 0,5 1-32 0,1-1-30 15,4 2-34-15,-2-2-21 0,5 4-17 0,-1-1-21 16,0 1-29-16,2-1-49 0,0 0-48 0,-2 0-61 15,2-2-389-15,-3 0-217 0</inkml:trace>
  <inkml:trace contextRef="#ctx0" brushRef="#br0" timeOffset="14648.41">31800 798 119 0,'8'-6'379'0,"-2"-1"-53"0,2 0-55 0,-2-1-4 15,4 1-52-15,-3-3 19 0,1 2-58 0,-2 0 33 0,5-2-60 16,-2-2 27-16,-2 2-24 0,2 0 26 0,-3 1-20 16,-1-1 39-16,2 3-9 0,0-5 7 0,-2 8-22 15,0-6-14-15,-1 4-22 0,-4 6-18 0,7-10-24 16,-7 10-20-16,6-8-22 0,-6 8-10 0,6-7-11 16,-6 7-10-16,0 0-3 0,0 0 1 0,0 0-7 15,11 5-1-15,-9 3 1 0,1 0 2 0,2 6 22 16,-4-1 8-16,4 5 2 0,-3 4-1 0,1 1 9 0,-1 1-2 15,-2 4-3-15,0 1-6 0,-2 4-8 0,-1 5-5 16,-1 3-4-16,0-3-4 0,-4 4-4 16,-1-1-4-16,-1 0 2 0,0-2-5 0,-2 0-3 0,-2-3 2 15,1-2-4-15,-3-1 1 0,-1-4-3 0,-1-1 1 16,-1-3-1-16,-1 1-4 0,-3-7-17 0,-1 0-65 16,3-6-56-16,-3-1-69 0,0-2-71 0,0-1-52 15,1-2-92-15,-2-3-126 0,3 0-448 0,2-3-593 16</inkml:trace>
  <inkml:trace contextRef="#ctx0" brushRef="#br0" timeOffset="186187.02">13274 6949 561 0,'0'0'451'0,"0"-11"-89"0,0 11-1 16,0 0-100-16,0-9 5 0,0 9-82 0,0 0 44 15,0 0-51-15,0 0 45 0,-4 9-53 0,3 0 38 16,0-1-17-16,-2 4-11 0,2 0-22 0,-3 3-12 16,3-1-14-16,-3 3-12 0,0 2-16 0,2-3-15 15,-2 4-9-15,2-1-18 0,-5-2-12 0,4 1-9 16,0-2-8-16,1-1-5 0,-3 0-10 0,3 0-31 15,0-2-50-15,-3 1-65 0,3-5-75 0,0 4-85 16,-3-4-91-16,2-2-82 0,3-7-574 0,-7 11-651 16</inkml:trace>
  <inkml:trace contextRef="#ctx0" brushRef="#br0" timeOffset="186375.25">13236 6749 65 0,'0'0'589'0,"0"-17"-185"0,0 17-58 15,0-10-71-15,0 10-51 0,0-12-48 0,0 12-50 16,0 0-33-16,0-11-41 0,0 11-57 0,0 0-48 16,0 0-119-16,0 0-78 0,0 0-336 0,0 0-97 15</inkml:trace>
  <inkml:trace contextRef="#ctx0" brushRef="#br0" timeOffset="186827.28">13509 7167 434 0,'-6'10'421'0,"5"-3"-60"0,-3 4-55 0,1 0-51 16,2 1-44-16,-3 1-41 0,2 1-16 15,0-2-51-15,0 1-15 0,0 0-18 0,0 2-9 16,1-5-13-16,-1 4-12 0,0-4-4 0,2 1 5 0,-3-3-18 16,2 1-4-16,1-9 1 0,0 17-1 0,0-17-1 15,1 10-10-15,-1-10-8 0,0 0-11 16,8 5-11-16,-8-5-12 0,8-5 11 0,-2 1-32 0,-2-2 0 15,2-4 6-15,3-1 10 0,-1 0 8 0,1-5 6 16,1 2 7-16,-2-1 6 0,2-1 10 0,0 2 1 16,-2-1 10-16,2 1 8 0,-1 2 6 0,0-2 9 15,-3 4 5-15,1 0 2 0,-1 1-6 0,1 2 5 16,-1 2 18-16,-6 5 18 0,10-7 7 0,-10 7 10 16,0 0 11-16,14 0 6 0,-14 0-6 0,9 7-8 15,-9-7-5-15,8 12-12 0,-4-3-9 0,-2 1-3 16,1 0-4-16,1 3-8 0,-1-2-4 0,1 1-12 15,-3-2-5-15,2 4-2 0,0 0-7 0,-1-3-5 16,2 1-8-16,-1 1-26 0,-1-4-60 0,4 2-66 16,-2-1-74-16,0-2-88 0,2 0-79 0,4-5-465 0,-10-3-399 15</inkml:trace>
  <inkml:trace contextRef="#ctx0" brushRef="#br0" timeOffset="187094.12">14070 7143 102 0,'0'0'700'0,"-2"-12"-150"0,2 12-49 0,-3-9-31 15,3 9-90-15,0 0-69 0,-5-6-51 0,5 6-33 16,-7 6-12-16,7-6-11 0,-6 16-6 0,4-5-14 16,-2 1-15-16,-1 7-7 0,2 1 9 0,-3 2-15 15,2 2-6-15,0 4-53 0,-1-2 29 0,1 3-47 16,0-1 17-16,0 2-47 0,1-1 22 0,-1 1-45 15,0-5 25-15,2 4-40 0,-2-4 29 0,1 0-37 16,1-2 20-16,-2 0-86 0,1-1-14 0,2-2-117 16,1-4-20-16,-3 0-115 0,2-2-15 0,-1-2-69 15,1-3-55-15,1-9-48 0,-2 17-473 0,2-17-585 16</inkml:trace>
  <inkml:trace contextRef="#ctx0" brushRef="#br0" timeOffset="187378.41">13976 7512 323 0,'-2'-20'579'0,"1"3"-80"0,1-3-34 16,0 4 1-16,0-1-56 0,1-3-36 0,1-2-53 0,0 3-42 16,2-1-39-16,0 1-27 0,1-1-32 0,3 1-36 15,-2 3-26-15,3-4-25 0,-1 4-59 0,3 3 34 16,-1 0-54-16,2 0 39 0,1 4-53 0,0 0 44 16,-1 2-55-16,0 3 44 0,-1 2-6 0,2 1-11 15,-13 1 3-15,23 3-15 0,-11 1-1 0,-1 0-9 16,1 2-17-16,-3 0-13 0,0 1-7 0,-3 3 9 15,3-2 15-15,-3 2-10 0,-2 1 5 0,0-1 4 16,-3 1 3-16,-1-2 5 0,-1 2 4 0,-2 0 0 16,0 2-5-16,-1-2 0 0,-3-1-14 0,0 1-19 15,-1-2-31-15,0 1-33 0,1-4-35 0,-5 0-42 16,3 0-71-16,0-2-51 0,-2 0-25 0,11-4-94 16,-18 2-461-16,18-2-447 0</inkml:trace>
  <inkml:trace contextRef="#ctx0" brushRef="#br0" timeOffset="187779.52">14430 7253 490 0,'0'0'637'0,"0"0"-93"15,0 0-36-15,0 0-74 0,0 0-82 0,0 0-67 16,0 0-49-16,0 0-23 0,0 0-12 0,-7 6-20 15,7-6-23-15,-4 12-24 0,4-12-19 0,-5 18-21 16,4-9-11-16,1-2-14 0,-3 3-16 0,2 1-9 16,0-2-10-16,1 3-1 0,0-3-13 0,0 2-5 15,1 1-8-15,0-4-19 0,2 4-24 0,-2-6-29 16,4 1-21-16,-1-1-20 0,0 1-26 0,-4-7-21 16,16 4-16-16,-16-4 13 0,15 0 10 0,-5-4 21 15,-1 1 27-15,1-4 18 0,0 0 15 0,-1 0 18 16,0-2 18-16,1-3 9 0,-1 5 27 0,-1-5 28 0,-3 2 27 15,5 0 22-15,-6 1 26 0,1 2 22 16,-1-2 10-16,1 3 2 0,-5 6-34 0,8-8-21 16,-8 8-20-16,0 0-13 0,0 0-4 0,0 0 5 0,7 3-4 15,-7-3-6-15,0 15-7 0,0-15-6 0,1 18-9 16,-1-9 0-16,0 0-7 0,2 2-7 16,-2 1-2-16,3-1-10 0,-1 0-28 0,1 0-42 0,-2-1-47 15,4-2-50-15,-1 0-33 0,2-5-104 0,-6-3-63 16,12 9-41-16,-12-9-85 0,14 0-346 0,-3-4-381 15</inkml:trace>
  <inkml:trace contextRef="#ctx0" brushRef="#br0" timeOffset="188061.48">14873 7129 517 0,'4'-17'635'0,"2"4"-48"0,-2-2-14 16,0 5-91-16,-2-3 19 0,2 5-87 0,-3-1 8 15,-1 9-97-15,3-15-57 0,-3 15-49 0,4-11-47 16,-4 11-38-16,0 0-21 0,0 0-5 0,0 0 11 15,0 0-23-15,0 0 12 0,-1 12-32 0,-2-2 4 16,2 1-33-16,-2 5 5 0,1-3-22 0,0 3 12 16,-4 0-25-16,5 4 11 0,-2 1-4 0,-3-1-5 15,6-1-7-15,-3 1-1 0,-1-1 1 0,2 3-4 0,-1-4-2 16,3 1-1-16,-2-4-2 0,-2 2 2 0,4-1 0 16,0 0-1-16,-1-3-2 0,1-1-9 15,1-2-21-15,-1 1-37 0,4-3 2 0,-2 2-63 0,1-4 6 16,2 0-48-16,-5-6-46 0,10 8-35 0,-10-8-27 15,14 2-73-15,-14-2-60 0,14-1-35 16,-14 1-68-16,18-7-80 0,-10 4-247 0,0-2-380 0</inkml:trace>
  <inkml:trace contextRef="#ctx0" brushRef="#br0" timeOffset="188234.6">14855 7251 662 0,'-12'-4'678'0,"-1"2"-50"15,2-2-24-15,2 2-50 0,9 2-50 0,-15-4-114 16,15 4-27-16,-12-5-107 0,12 5-13 0,-7-5-84 16,7 5 4-16,0 0-68 0,2-10 10 0,-2 10-51 15,13-10 14-15,-4 5-120 0,4 0-58 0,1-4-114 0,2 6-118 16,-1-3-135-16,1-1-176 0,1 2-498 0,-1-3-765 16</inkml:trace>
  <inkml:trace contextRef="#ctx0" brushRef="#br0" timeOffset="199411.12">16617 6774 337 0,'0'0'367'0,"0"0"-3"16,0-13-72-16,0 13 17 0,-1-8-70 0,1 8-8 15,0 0-17-15,0-12 7 0,0 12-29 0,0 0 22 16,-4-10-19-16,4 10 12 0,0 0-21 0,-1-6-4 16,1 6-26-16,0 0-27 0,0 0-26 0,-3-10-20 15,3 10-20-15,0 0-14 0,0 0-13 0,0 0-6 16,0 0-4-16,0 0 1 0,-3 7-3 0,3-7 0 0,-3 9 4 16,3-9 9-16,-1 16 5 0,1-7-3 0,-3 2 5 15,3 1-36-15,0 0 43 0,-2 2-38 16,-1 3 63-16,3-3-43 0,-3 3 36 0,2-1-51 15,-1-1 40-15,-2 5-50 0,3-6 40 0,-3 3-51 16,4-1 41-16,-1 0-8 0,-2 0-4 0,0-3-4 0,2-1 0 16,-1 2-9-16,0-4-2 0,1 2 4 15,0-3-3-15,-2-2-33 0,3-7 54 0,-1 17-38 0,1-17 44 16,-3 7-41-16,3-7 49 0,0 12-53 0,0-12 45 16,-2 8-46-16,2-8 39 0,0 0-55 0,0 8 11 15,0-8-93-15,0 0-7 0,0 0-56 0,0 0-60 16,0 0-63-16,0 0-87 0,0 0-86 0,0 0-73 15,0 0-430-15,0 0-554 0</inkml:trace>
  <inkml:trace contextRef="#ctx0" brushRef="#br0" timeOffset="200842.4">18749 6812 224 0,'0'0'421'0,"0"0"-134"0,5-7 4 0,-5 7-84 0,0 0-28 16,5-10-17-16,-5 10-15 0,4-6 0 0,-4 6-10 16,0 0-5-16,3-10 1 0,-3 10 13 0,0 0 4 15,1-12 5-15,-1 12 7 0,0 0 3 0,1-11-2 16,-1 11-7-16,0 0-6 0,-2-9 1 0,2 9-14 16,-4-8-14-16,4 8-13 0,-8-7-17 0,8 7-14 15,-9-3-10-15,9 3-9 0,-14-4 0 0,14 4-3 16,-14-3-6-16,14 3 0 0,-16-2 0 0,16 2-1 0,-17 0 7 15,17 0-6-15,-21 2-3 0,11 1 0 16,-1-2-4-16,-1 2-3 0,2 0-2 0,-1 0 0 16,0 6-41-16,2-4 39 0,-3 1-43 0,3-1 46 15,0 2-46-15,-2-1 45 0,4 0-51 0,-2 1 45 0,0 2-44 16,3-2 47-16,-1 3-50 0,1 0 46 16,2-3-46-16,-1 3 39 0,0 1-44 0,2-2 49 15,-2 2-52-15,2-1 50 0,2-1-50 0,1 2 49 0,-2-1-43 16,2 0 39-16,0-1-46 0,2 1 49 0,-2 1-47 15,1-1 46-15,2 1-42 0,1-2 36 16,-2 1-39-16,2 0 45 0,3-2-47 0,-4 2 46 0,4-3-44 16,-2 0 42-16,-1 1-36 0,5-1 35 0,-3-1-50 15,2 0 42-15,-1-2-50 0,2 2 51 0,-4-1-47 16,-5-5 41-16,15 3-53 0,-15-3 48 0,16 4-48 16,-16-4 48-16,16 2-45 0,-16-2 46 0,16 0-42 15,-16 0 49-15,17-3-46 0,-17 3 49 0,18-3-45 16,-9 0 51-16,1-1-45 0,-1 1 39 0,-2-3-41 15,1 4 50-15,2-4-49 0,0 4 50 0,-4-3-47 16,1-1 45-16,2-2-46 0,-1 5 53 0,-4-2-50 16,4-3 52-16,-1 0-46 0,-2 2 51 0,-1-2-46 15,2-1 60-15,1 3-47 0,-5-6 55 0,2 5-47 16,1-3 48-16,-2-1-53 0,-2 1 44 0,1-3-53 0,1 3 48 16,-3 2-50-16,2-6 43 0,-2 5-48 15,0-5 40-15,0 6-30 0,-2-6 40 0,1 4-49 0,-3-4 42 16,3 4-43-16,-2-1 37 0,-2 0-47 0,1 1 43 15,2 0-48-15,-3 2 33 0,1 0-27 0,0 1-45 16,0 1-49-16,4 6-56 0,-10-9-45 16,10 9-50-16,-10-5-45 0,10 5-51 0,-12-2-95 0,12 2-59 15,-12 4-466-15,12-4-574 0</inkml:trace>
  <inkml:trace contextRef="#ctx0" brushRef="#br0" timeOffset="202941.03">20923 6722 538 0,'9'-10'461'0,"-9"10"1"0,1-8-68 0,-1 8-1 16,3-6-63-16,-3 6-7 0,4-11-36 15,-4 11-1-15,2-7-17 0,-2 7-13 0,0 0-14 0,3-10-26 16,-3 10-42-16,0 0-42 0,0 0-17 0,2-9-27 15,-2 9-17-15,0 0-10 0,0 0 7 0,-1 12 19 16,1-12 3-16,-4 13-40 0,4-3 35 0,-1-1-44 16,-2 4 30-16,1 0-38 0,0 3 24 0,1-3-45 15,0 4 0-15,-2-4-2 0,0 3-1 0,0 2 0 16,2-4 27-16,0 1-36 0,-1 1 32 0,0-1-39 16,-1 0 32-16,3-2-36 0,-2 1 36 0,0-2-36 15,2-1 26-15,0-3-33 0,0 2 38 0,-1 0-45 16,1-10 9-16,-1 15-75 0,1-15 9 0,0 13-38 15,0-13-30-15,0 11-33 0,0-11-34 0,0 0-40 16,1 12-50-16,-1-12-72 0,0 0-63 0,0 0-53 16,10 2-468-16,-10-2-547 0</inkml:trace>
  <inkml:trace contextRef="#ctx0" brushRef="#br0" timeOffset="203725.16">22699 6749 119 0,'0'0'389'16,"6"-8"-45"-16,-6 8-43 0,0 0 15 0,5-9-64 15,-5 9 37-15,5-4-41 0,-5 4 6 0,2-8-40 16,-2 8 17-16,3-8-20 0,-3 8 9 0,0 0-17 16,4-10 0-16,-4 10-12 0,0 0-8 0,2-12-1 15,-2 12-11-15,0 0-10 0,2-7-5 0,-2 7-5 16,0 0-9-16,0 0-13 0,2-8-16 0,-2 8-19 0,0 0-4 16,0 0-17-16,0 0-15 0,0 0-10 15,0-10-13-15,0 10-10 0,0 0-6 0,0 0-16 16,0 0 9-16,0 0-2 0,0 0-1 0,4 9 1 15,-4-9 3-15,0 9 6 0,0-9 1 0,0 16-23 0,0-16 11 16,-3 17-6-16,2-5 27 0,1-1-28 0,0 1 23 16,-1 0-27-16,1 4 26 0,-1-4-28 15,-1 3 3-15,1 1 23 0,0-3-27 0,-2 3 25 16,3-2-30-16,-1 1 26 0,-2-3-22 0,3 2 23 16,-2 2-25-16,2-4 24 0,-3 3-28 0,3-4 27 15,-2 2-27-15,0-3 21 0,1-3-19 0,1 4 24 16,0-11-26-16,-2 13 29 0,2-13-29 0,-1 15 28 0,1-15-23 15,0 11 21-15,0-11-24 0,-2 11 14 0,2-11-16 16,0 0 16-16,-1 10-64 0,1-10-2 0,0 0-102 16,0 0-28-16,0 12-75 0,0-12-82 0,0 0-79 15,0 0-111-15,0 0-121 0,0 0-368 16,0 0-639-16</inkml:trace>
  <inkml:trace contextRef="#ctx0" brushRef="#br0" timeOffset="207111.16">24976 6579 39 0,'0'0'510'0,"-2"-12"-101"0,2 12-79 0,-3-11 23 0,3 11-66 16,-1-12 19-16,1 12-56 0,-1-15 5 0,1 15-33 15,-2-13 10-15,2 13-29 0,-2-12 10 16,2 12-11-16,0-12 3 0,0 12-3 0,0-9-18 0,0 9-12 16,0 0-29-16,0-9-25 0,0 9-25 0,0 0-21 15,-2-9-20-15,2 9-11 0,0 0-8 16,0 0-12-16,-3 9 16 0,3-9 9 0,0 12 12 16,0 0-3-16,-2-2-5 0,0 4-2 0,1-1-5 0,1 5-7 15,0-4-5-15,-2 4-46 0,2-1 25 0,-2-1-24 16,1 1 49-16,0 1-51 0,-1-4 50 0,1 3-53 15,0 1 49-15,0-5-46 0,0 1 45 16,1 1-50-16,-2-3 47 0,1-1-51 0,-1-1 50 0,1-1-81 16,1 1-8-16,0-10-102 0,0 16-10 0,0-16-60 15,0 12-73-15,0-12-76 0,3 10-97 0,-3-10-106 16,0 0-397-16,9 4-581 0</inkml:trace>
  <inkml:trace contextRef="#ctx0" brushRef="#br0" timeOffset="207879.06">26618 6686 197 0,'0'0'378'0,"0"0"-77"0,11-6-31 16,-11 6-21-16,0 0-10 0,5-7-14 0,-5 7-43 16,0 0 58-16,7-10-37 0,-7 10 25 0,0 0-24 15,4-8 22-15,-4 8-26 0,0 0 20 0,0 0-20 16,1-8-8-16,-1 8-22 0,0 0-27 0,-4-8-23 16,4 8-16-16,0 0-15 0,-8-5-11 0,8 5-8 15,0 0-13-15,-16 0-4 0,16 0-12 0,-13 2 0 16,13-2-12-16,-18 7 4 0,10 0 2 0,-1-2 3 15,-1 1-9-15,4 6 2 0,-4-5-3 0,3 2 2 16,-4 2-5-16,2 1 1 0,3-2-3 0,0 2-1 16,-1 1-45-16,2-3 47 0,1 6-42 0,1-5 44 15,1 1-48-15,1 0 50 0,-1 2-49 0,4-2 50 16,-2 1-51-16,2-1 50 0,0 2-46 0,2-6 47 16,1 3-46-16,3 1 40 0,-2-4 1 0,1 2-2 15,3-3-7-15,1 2-4 0,0-4-2 0,4 2-2 16,-1-2-1-16,0 0 4 0,3-2-8 0,-1 4-2 15,1-4 4-15,1 1 0 0,0-4-3 0,0 0 2 16,1 0 1-16,-2 0-47 0,1 0 49 0,1-3-39 16,-2 2 50-16,0-2-45 0,3 0 52 0,-7-3-13 15,5 1 69-15,-4 2-27 0,-1-1 46 0,1-2-16 16,-4-2 31-16,2 2-5 0,-2-1 4 0,0 0 16 16,-1-2-2-16,0 1-18 0,-2-3-5 0,0 1-20 15,-2-2 1-15,-1 0-14 0,2-2-12 0,-3 3-13 16,0-5-4-16,-1 3-6 0,-2-2-3 0,3 1-3 0,-6-1-14 15,3-1 1-15,-4 3-6 0,2-1-4 16,-3 1-7-16,0-2 0 0,-3 4-2 0,0-3-9 0,-3 2-8 16,-1 3-35-16,0 0-31 0,-2 2-23 0,-1 0-43 15,0 4 22-15,2-1-28 0,-1 4-48 0,-1-2-47 16,1 4-53-16,-1-2-41 0,-2 4-83 0,3 2-46 16,-2 1-148-16,2-1-537 0,0 2-776 0</inkml:trace>
  <inkml:trace contextRef="#ctx0" brushRef="#br0" timeOffset="210113.89">29578 6744 207 0,'2'-15'546'0,"-2"15"-84"15,3-13-54-15,-3 13-19 0,2-12-19 0,-2 12-42 16,0-12-28-16,0 12-24 0,3-11-21 0,-3 11-16 16,0-8-33-16,0 8 4 0,0-12-10 0,0 12-34 15,0 0 6-15,0-10-38 0,0 10 11 0,0 0-39 16,0-10 37-16,0 10-38 0,0 0 39 0,0 0-40 15,0-10 31-15,0 10-34 0,0 0 9 0,0 0-32 16,-3-7 6-16,3 7-33 0,0 0 10 0,-5-9-31 16,5 9 10-16,0 0-27 0,-7-7 20 0,7 7-25 15,-3-6 17-15,3 6-27 0,-5-7 23 0,5 7-24 16,-5-9 19-16,5 9-22 0,-5-7 10 0,5 7-11 16,-7-8 16-16,7 8-13 0,-5-10 15 0,5 10-18 15,-6-8 18-15,6 8-22 0,-3-9 19 0,3 9-22 16,-4-6 22-16,4 6-20 0,0 0 22 0,-6-9-24 15,6 9 22-15,0 0-22 0,0 0 17 0,-4-7-17 16,4 7 17-16,0 0-24 0,0 0 22 0,0 0-23 16,0 0 27-16,0 0-26 0,-7 4 32 0,7-4-23 0,-2 14 22 15,0-4-23-15,2 0 24 0,-2 3-22 0,2 0 21 16,0 3-17-16,0 0 21 0,0 2-11 0,0-1 9 16,0 4-2-16,0-5 2 0,0 4-9 0,0-1 6 15,0-1-2-15,0-2-2 0,0 4 1 0,0-4-2 16,0-1-1-16,0 1-11 0,2-1 10 0,-2-5 3 15,0 2-1-15,0 1-2 0,0-6 2 0,0 5 2 16,0-12-8-16,1 13 2 0,-1-13 1 0,1 16-9 16,-1-16-30-16,0 11-31 0,0-11-37 0,2 8-55 15,-2-8-50-15,0 0-65 0,3 9-79 0,-3-9-39 16,0 0-96-16,0 0-77 0,9 5-614 0,-9-5-793 16</inkml:trace>
  <inkml:trace contextRef="#ctx0" brushRef="#br0" timeOffset="210926.55">31097 6715 113 0,'3'-10'406'0,"-3"10"-40"0,3-7-66 0,-3 7 2 16,3-12-38-16,-3 12-18 0,3-9-17 15,-3 9-52-15,4-14 10 0,-4 14-15 0,2-10 8 16,-2 10-10-16,5-12-1 0,-5 12-13 0,5-11 10 0,-5 11-19 16,4-8 13-16,-4 8-29 0,4-14 22 0,-4 14-24 15,2-8 8-15,-2 8-27 0,4-11 12 16,-4 11-10-16,3-9-11 0,-3 9 1 0,0 0-5 0,3-7-7 15,-3 7-4-15,0 0-41 0,3-10 15 0,-3 10-10 16,0 0-19-16,0 0-2 0,0 0-8 0,2-7-3 16,-2 7-7-16,0 0-3 0,0 0-1 0,0 0-7 15,0 0 5-15,0 0 0 0,0 0 1 0,0 0-2 16,0 0 2-16,0 0 1 0,-2 11-1 0,2-11 3 16,-1 7-1-16,1-7-3 0,-2 11 8 0,2-11 4 15,-2 15 1-15,2-7 1 0,-1 0 3 0,0 5-8 16,-1-3 40-16,0 4-39 0,2-2 34 0,-3 3-40 15,3 1 31-15,-3-2-37 0,2 4 32 0,1-2-40 16,-2 0 32-16,2 1-26 0,-3 0 31 0,3 1-35 16,-1-1 31-16,0 0-36 0,-2-2 30 0,3 1-33 15,0 1 37-15,-2-3-39 0,0 3 36 0,2-4-35 16,-1 0 32-16,1-1-41 0,0-1 42 0,0-1-34 16,-2-2 35-16,2 1-35 0,0-9 34 0,0 15-33 15,0-15 35-15,-2 13-34 0,2-13 24 0,0 9-27 16,0-9 16-16,0 0-74 0,0 13-34 0,0-13-89 15,0 0-88-15,0 0-96 0,0 0-74 0,0 0-203 16,-4 6-584-16,4-6-849 0</inkml:trace>
  <inkml:trace contextRef="#ctx0" brushRef="#br0" timeOffset="-212193.69">12833 9077 453 0,'0'0'371'0,"3"-10"-50"0,-3 10-13 16,0 0-50-16,0-10 22 0,0 10-74 0,0 0 39 16,0-8-72-16,0 8 47 0,0 0-53 0,2-11 46 15,-2 11-55-15,0 0 38 0,-2-9-59 0,2 9 44 16,0 0-63-16,0-13-7 0,0 13-1 0,-4-7 7 15,4 7-9-15,-4-9-1 0,-1 3 0 0,5 6-11 16,-8-11-8-16,8 11-2 0,-7-6-11 0,7 6-3 16,-13-11-7-16,13 11-15 0,-10-6-7 0,10 6-11 0,-13-5-2 15,13 5-7-15,-15-4-5 0,15 4-3 16,-17-3-5-16,17 3-3 0,-18 0-2 0,18 0 7 0,-19 1-7 16,10 1-5-16,-1 0-2 0,-3 0 0 15,4 2 3-15,-2-2-2 0,0 7 0 0,1-2 3 0,1-1 0 16,-2 4-4-16,0-1 0 0,1 0-3 0,1 5 2 15,-1-4 1-15,3 4 45 0,-1-3-48 16,-1 2 37-16,0 0-51 0,5 2 50 0,-2-2-52 0,2 2 50 16,-3-3-47-16,4 2 43 0,0 1-47 0,-1-2 46 15,3 1-51-15,-1 0 48 0,2 1-44 0,0-2 40 16,0 2-43-16,0-3 48 0,3 1-51 0,0-2 47 16,-1 1-53-16,2 0 35 0,1-1-35 0,0-1 32 15,-1 1-56-15,2-2 48 0,1-1-49 0,-1 0 54 16,3-2-45-16,-2 0 46 0,2-2-48 0,-2 2 47 15,3-3-45-15,-1 0 44 0,-9-3-47 0,21 1 45 16,-21-1-51-16,20-1 49 0,-20 1-46 0,21-3 49 16,-11-2 6-16,0 3-45 0,-1 0 51 0,-1-2-1 15,3 1 1-15,-2 0 0 0,-9 3-5 0,13-7 8 0,-5 2-43 16,-8 5 45-16,11-6-2 0,-11 6-43 16,8-5 48-16,-8 5-1 0,11-5-3 0,-11 5 2 15,0 0-6-15,11-4-20 0,-11 4-32 0,0 0-37 0,8-7-37 16,-8 7-42-16,0 0-44 0,7-6-55 0,-7 6-57 15,0 0-40-15,9-4-54 0,-9 4-96 16,6-4-229-16,-6 4-245 0</inkml:trace>
  <inkml:trace contextRef="#ctx0" brushRef="#br0" timeOffset="-211884.28">13158 9073 501 0,'0'0'487'15,"0"0"-72"-15,0 0 0 0,0 0-79 0,-8 0-1 16,8 0-103-16,0 0 10 0,0 0-89 0,0 0 24 16,0 0-67-16,0 0 30 0,0 0-61 0,-8-3 59 15,8 3-30-15,0 0 50 0,0 0-50 0,0 0 37 16,12-5-65-16,-12 5 26 0,9-2-61 0,-9 2 34 0,13-2-57 15,-13 2 40-15,13-1-55 0,-13 1 40 0,15-4-52 16,-15 4 45-16,15-1-51 0,-15 1 43 16,14 0-46-16,-14 0 22 0,16-1-84 0,-16 1 6 0,14-3-80 15,-14 3 3-15,11 0-106 0,-11 0 3 0,13 0-57 16,-13 0-36-16,0 0-41 0,16 0-50 0,-16 0-317 16,0 0-260-16</inkml:trace>
  <inkml:trace contextRef="#ctx0" brushRef="#br0" timeOffset="-211604.33">13195 9154 376 0,'-6'3'411'0,"-2"1"-52"0,0 2-42 0,3-2-16 16,5-4-26-16,-14 9-28 0,14-9-35 0,-9 4-22 16,9-4-8-16,-9 5-21 0,9-5-15 0,-8 7-13 15,8-7-24-15,0 0-22 0,-9 4-11 0,9-4 0 16,0 0 7-16,0 0 19 0,-3 6 13 0,3-6 8 15,0 0-4-15,0 0-4 0,10 4-57 0,-10-4 44 0,0 0-57 16,18-1 32-16,-18 1-56 0,13 0 37 16,-13 0-53-16,16-4 41 0,-16 4-51 0,17-1 47 15,-5-3-53-15,-12 4 46 0,15-3-50 0,-15 3 44 0,17-1-50 16,-17 1 41-16,17-3-74 0,-17 3 12 16,14-4-41-16,-14 4-46 0,14-2-50 0,-14 2-49 15,14-1-56-15,-14 1-42 0,12-3-47 0,-12 3-69 0,13-3-397 16,-13 3-382-16</inkml:trace>
  <inkml:trace contextRef="#ctx0" brushRef="#br0" timeOffset="-211201.66">13649 8965 544 0,'0'0'435'0,"-2"-11"-1"16,2 11-84-16,0 0 37 0,0-9-97 15,0 9 2-15,0 0-75 0,2-10 33 0,-2 10-70 16,0 0 36-16,0 0-70 0,0 0 26 0,-2-9-71 0,2 9 23 16,0 0-51-16,0 0 56 0,0 0-40 0,0 0 13 15,-1 13 12-15,1-13-4 0,0 16-10 16,0-6-7-16,0 2-5 0,0 1-10 0,0 3-9 0,0 0-7 15,0 1 10-15,0 0-27 0,0 4-3 0,0-3 38 16,0-1-53-16,-1 3 39 0,1-1-45 16,0 3 33-16,-2-5-43 0,2 3 36 0,0-2-43 0,0 2 39 15,-3-5-34-15,-1 2 25 0,4 2-27 0,0-6 32 16,0 1-34-16,-2-1 27 0,1 2-26 0,1-6 13 16,0 3-22-16,0-12 9 0,-1 19-9 0,1-19 27 15,-2 15-32-15,2-15 25 0,-3 13-49 0,3-13 2 16,0 12-95-16,0-12-9 0,0 10-113 0,0-10-32 15,0 0-97-15,0 10-105 0,0-10-139 0,0 0-514 16,0 0-748-16</inkml:trace>
  <inkml:trace contextRef="#ctx0" brushRef="#br1" timeOffset="-104493.46">15944 8784 27 0,'0'0'330'0,"0"0"-97"0,0 0-11 16,0 0-48-16,0 0 10 0,0 0-48 0,0 0 13 16,0 0-39-16,0 0 27 0,0 0-43 0,0 0-2 15,-4-4 0-15,4 4 6 0,0 0-14 0,0 0-1 16,0 0-5-16,0 0-11 0,0 0-2 0,0 0-8 16,0 0 1-16,0 0-14 0,0 0-7 0,0 0-3 15,0 0-3-15,0 0-8 0,0 0-1 0,0 0-2 16,0 0-7-16,-14 0-3 0,14 0-3 0,0 0-1 15,0 0 3-15,0 0-6 0,-4 6-2 0,4-6 21 0,0 0-23 16,-2 7 3-16,2-7 0 0,0 0 8 16,-4 11-3-16,4-11 5 0,-3 7 5 0,3-7 2 15,-1 11-1-15,1-11-1 0,-6 10 5 0,6-10-7 0,-3 9-41 16,3-9 52-16,-2 14-47 0,2-14 53 0,-2 14-48 16,2-14 46-16,-5 14-48 0,5-14 49 0,-2 13-47 15,2-13 48-15,-2 13-49 0,2-13 54 0,0 13-54 16,0-13 47-16,-2 13-43 0,2-13 47 0,-3 13-48 15,3-13 52-15,-1 11-39 0,1-11 39 0,-2 11-49 16,2-11 47-16,0 10-47 0,0-10 49 16,0 9-52-16,0-9 44 0,-3 10-50 0,3-10 49 0,0 0-45 15,-2 10 45-15,2-10 0 0,0 0-9 0,-2 7-1 16,2-7-3-16,0 0-2 0,0 0-1 0,0 10 2 16,0-10-3-16,0 0-2 0,0 0 2 0,0 0-5 15,0 0-1-15,0 0-1 0,0 9 3 0,0-9-6 16,0 0 0-16,0 0 1 0,0 0-1 0,0 0 1 15,0 0-2-15,0 0 7 0,0 0-7 0,0 0 0 16,0 0 1-16,0 0 0 0,0 0 1 0,-3 10-40 0,3-10 47 16,0 0-35-16,0 0 40 0,0 0-46 15,0 0 48-15,0 0-47 0,3-10 55 0,-3 10-51 16,0 0 45-16,0 0-46 0,0-9 48 0,0 9-43 0,0-10 43 16,0 10-44-16,0-7 47 0,0 7-48 0,4-10 44 15,-4 10-43-15,3-13 44 0,-3 13-2 16,3-13-5-16,-3 13 0 0,3-14-4 0,-3 14-4 0,2-14-2 15,0 5-1-15,-2 9 5 0,3-14-6 0,-1 4 0 16,0 3 1-16,-2 7-2 0,2-18 2 0,-2 18-2 16,2-14 3-16,-2 14-4 0,0-16 0 0,0 16-1 15,3-16 1-15,-3 16 0 0,2-13-1 0,-2 13 2 16,1-17 0-16,-1 17-1 0,0-11 0 0,0 11 0 16,0-13 0-16,0 13 4 0,0-10-5 0,0 10 1 15,0-11 0-15,0 11 0 0,0 0-1 0,0-11-1 16,0 11 6-16,0 0-6 0,0 0-1 0,0-10 0 15,0 10 0-15,0 0-2 0,0 0 1 0,0 0-2 16,0-9 4-16,0 9-2 0,0 0 1 0,0 0 2 16,0 0-2-16,0 0 5 0,0 0-5 0,0 0 0 15,0 0 3-15,0 0-1 0,0 0 0 0,0 0 0 16,0 0 4-16,0 0-3 0,0 0-1 0,0 0 5 0,0 0-5 16,0 0 1-16,0 0-2 0,0 0 6 0,0 0-4 15,0 0 0-15,0 0-5 0,0 0 5 16,0 0 1-16,0 0-1 0,0 0 0 0,0 0 1 15,0 0 0-15,0 0-3 0,0 0 2 0,0 0-3 0,0 0 8 16,0 0-6-16,0 0-2 0,0 0 3 0,0 0-2 16,0 0-2-16,0 0-4 0,0 0 1 0,0 0-14 15,0 0-11-15,0 0-10 0,0 0-12 0,0 0-9 16,0 0-14-16,0 0-13 0,0 0-14 0,0 0-22 16,0 0-5-16,0 0-70 0,0 0-27 0,0 0-93 15,0 0-285-15,0 0-121 0</inkml:trace>
  <inkml:trace contextRef="#ctx0" brushRef="#br1" timeOffset="-101803.36">16055 9987 193 0,'0'0'251'0,"0"0"-73"0,0 0 11 15,0 0-49-15,0 0 17 0,0 0-51 0,0 0 13 16,-2-7-28-16,2 7 11 0,0 0-17 0,0 0 7 15,0 0-15-15,0 0 3 0,-4-9-6 0,4 9-9 16,0 0-2-16,0 0-11 0,0 0 5 0,-4-6-9 16,4 6 8-16,0 0-16 0,0 0 7 0,0 0-20 15,-8-2 17-15,8 2-27 0,0 0 7 0,0 0-17 16,0 0 15-16,0 0-24 0,-14 0 21 0,14 0-21 16,0 0 15-16,0 0-19 0,-9 1 21 0,9-1-17 15,-7 5 20-15,7-5-23 0,0 0 26 0,-12 4-21 0,12-4 3 16,-5 4 0-16,5-4-2 0,-7 7 0 15,7-7 6-15,-7 6-3 0,7-6-1 0,-9 7-2 16,9-7 3-16,-6 7 19 0,6-7-25 0,-7 10 2 0,7-10 20 16,-6 8-26-16,6-8 22 0,-8 10-26 0,8-10 28 15,-5 9-26-15,5-9 21 0,-4 10-24 0,4-10 25 16,-5 13-26-16,5-13 24 0,-4 9-27 16,4-9 33-16,-2 11-31 0,2-11 24 0,-2 11-24 0,2-11 41 15,-2 9-43-15,2-9 29 0,2 12-28 0,-2-12 24 16,0 9-24-16,0-9 25 0,0 10-23 0,0-10 24 15,2 10-27-15,-2-10 35 0,2 8-33 0,-2-8 25 16,3 7-24-16,-3-7 24 0,0 0-24 0,4 10 26 16,-4-10-24-16,0 0 25 0,6 7-31 0,-6-7 32 15,0 0-25-15,5 8 30 0,-5-8-33 0,0 0 29 16,10 5-25-16,-10-5 24 0,0 0-27 0,9 4 25 16,-9-4-28-16,0 0 40 0,8 2-38 0,-8-2 29 15,0 0-27-15,0 0 29 0,13 0-27 0,-13 0 34 16,0 0-33-16,10-2 27 0,-10 2-33 0,0 0 32 15,10-4-32-15,-10 4 29 0,0 0-26 0,9-5 36 16,-9 5-39-16,0 0 29 0,8-5-29 0,-8 5 30 16,6-5-35-16,-6 5 37 0,6-6-35 0,-6 6 35 15,8-6-34-15,-8 6 7 0,4-8 4 0,-4 8 2 16,4-6 15-16,-4 6-4 0,5-7 5 0,-5 7 2 16,3-7-5-16,-3 7 0 0,3-9 8 0,-3 9-9 0,4-8 1 15,-4 8 0-15,5-9-1 0,-5 9-2 0,2-10 22 16,-2 10-3-16,1-10 2 0,-1 10 6 15,1-10 0-15,-1 10 9 0,0-12-1 0,0 12 0 0,0-11-13 16,0 11 1-16,0-11-4 0,0 11-4 0,0-10-4 16,0 10-2-16,-1-10 1 0,1 10-2 0,-1-10 1 15,1 10-1-15,-2-10 46 0,2 10-48 0,-5-8 40 16,5 8-54-16,-2-10 45 0,2 10-52 0,-3-7 45 16,3 7-49-16,-5-7 45 0,5 7-48 0,0 0 47 15,-5-9-52-15,5 9 45 0,0 0-48 0,-4-7 48 16,4 7-52-16,0 0 48 0,0 0-55 0,-6-6 38 15,6 6-75-15,0 0 15 0,0 0-87 0,0 0-21 16,-7-5-10-16,7 5-22 0,0 0-56 0,0 0-45 16,0 0-101-16,0 0-200 0,0 0-110 0</inkml:trace>
  <inkml:trace contextRef="#ctx0" brushRef="#br1" timeOffset="-97568.14">16348 10515 61 0,'0'0'321'0,"0"0"-65"0,0 0-40 0,0 0-27 0,0 0-16 16,0 0-24-16,0 0-12 0,0 0-10 15,0-10-5-15,0 10-8 0,0 0-4 0,0 0 3 0,0 0-10 16,0 0 1-16,0 0-32 0,0 0 27 0,0 0-38 16,0 0 44-16,0 0-59 0,0 0 55 0,0 0-55 15,0 0 45-15,0 0-53 0,0 0 44 16,0 0-5-16,0 0-2 0,0 0-10 0,0 0-2 0,0 0-6 15,-3 7-2-15,3-7-10 0,0 12-7 0,0-12-7 16,0 10-4-16,0-10-3 0,1 15-1 0,-1-15-2 16,2 14-5-16,-2-14 2 0,0 17-49 0,0-17 51 15,-2 17-46-15,2-17 52 0,-1 17-48 0,1-17 47 16,0 18-51-16,0-18 52 0,0 18-48 0,0-9 47 16,0-1-46-16,0-8 47 0,-1 16-49 0,1-16 52 15,-1 13-51-15,1-13 47 0,-3 14-47 0,3-14 48 16,0 12-40-16,0-12 44 0,0 10-50 0,0-10 46 15,0 0-46-15,-1 10 51 0,1-10-53 0,0 0 50 0,-3 12-50 16,3-12 52-16,0 0-49 0,0 0 51 0,-1 9-45 16,1-9 50-16,0 0-51 0,0 0 52 15,0 0-50-15,0 0 47 0,0 8-48 0,0-8 49 16,0 0-46-16,0 0 44 0,0 0-53 0,0 0 50 0,0 0-52 16,0 0 55-16,0 0-54 0,0 0 44 0,0 0-48 15,0 0 43-15,0 0-58 0,0 0 37 16,0 0-70-16,0 0 3 0,0 0-97 0,0 0-24 0,0 0-52 15,0 0-69-15,0 0-79 0,0-8-373 0,0 8-278 16</inkml:trace>
  <inkml:trace contextRef="#ctx0" brushRef="#br1" timeOffset="-94983">17250 10480 89 0,'0'0'282'0,"0"0"-64"0,0 0-33 0,0 0-25 0,0 0-17 16,0 0-16-16,0 0-18 0,0 0-8 0,0 0-7 15,0 0-4-15,0 0 0 0,0 0 0 0,0 0-2 16,0 0-4-16,0 0 4 0,0 0-12 0,0 0 0 16,0 0-11-16,0 0-8 0,0-10-9 0,0 10-7 15,0 0 2-15,0 0-16 0,0 0-1 0,0 0-4 16,0 0-3-16,0 0-2 0,0 0-1 0,0 0 7 16,0 0-2-16,0 0-19 0,0 0 36 0,0 0-29 15,0 0 53-15,0 0-46 0,0 0 50 0,0 0-12 16,0 0-54-16,0 0 52 0,0 11-4 0,0-11-52 15,0 0 44-15,4 8-9 0,-4-8-1 0,0 0-5 16,0 10 0-16,0-10-3 0,0 0 5 0,0 10-4 16,0-10-4-16,0 0-1 0,0 11 0 0,0-11 5 15,0 0-8-15,1 14 0 0,-1-14 1 0,0 11-3 16,0-11 1-16,0 11 1 0,0-11 2 0,-1 9-4 16,1-9-2-16,0 12 0 0,0-12 1 0,0 10-1 15,0-10-3-15,0 13 2 0,0-13-41 0,0 10 50 0,0-10-50 16,0 12 55-16,0-12-49 0,0 13 57 0,0-13-55 15,-3 13 52-15,3-13-51 0,-1 9 51 16,1-9-46-16,0 10 50 0,0-10-45 0,0 13 47 16,0-13-50-16,-1 7 51 0,1-7-49 0,0 9 48 0,0-9-48 15,-2 9 49-15,2-9-47 0,-1 7 46 0,1-7-53 16,0 10 49-16,0-10-52 0,0 0 55 0,-1 10-57 16,1-10 53-16,0 0-48 0,-1 10 52 0,1-10-48 15,0 0 50-15,-3 12-50 0,3-12 49 0,0 0-54 16,0 0 52-16,0 9-48 0,0-9 47 0,0 0-50 15,0 0 48-15,-1 7-46 0,1-7 53 0,0 0-55 16,0 0 54-16,0 0-51 0,0 0 54 0,-3 10-53 16,3-10 50-16,0 0-52 0,0 0 48 0,0 0-54 15,0 0 53-15,0 0-49 0,0 0 45 0,0 0-50 0,0 0 50 16,0 0-56-16,0 0 43 0,0 0-69 0,0 0 8 16,0 0-68-16,0 0-30 0,0 0-71 15,0 0-50-15,0 0-64 0,0 0-104 0,0 0-265 16,-5-9-206-16</inkml:trace>
  <inkml:trace contextRef="#ctx0" brushRef="#br1" timeOffset="-92725.03">16363 11925 272 0,'0'0'255'0,"0"0"-68"0,0 0 8 16,0 0-52-16,0 0 12 0,0 0-42 16,0 0 12-16,0 0-22 0,0 0 8 0,0 0-15 15,3-9-8-15,-3 9 14 0,0 0-14 0,0 0 7 16,0 0-1-16,0 0-5 0,0 0-7 0,0 0-5 0,0 0-4 16,0 0-6-16,0 0 12 0,0 0-12 15,0 0-3-15,0 0 0 0,0 0-5 0,0 0-3 16,0 0-4-16,0 0-10 0,0 0 0 0,0 0-5 0,0 0-6 15,-3 10 3-15,3-10-7 0,0 0-9 0,0 12 0 16,0-12-2-16,0 11 3 0,0-11 0 0,0 10 0 16,0-10-4-16,-1 14 0 0,1-14-3 0,-1 16-2 15,1-8-1-15,0-8 5 0,0 17-3 0,-2-7-7 16,2-2 0-16,0 2-4 0,0-10 3 0,0 17-2 16,0-7 3-16,-2-3 0 0,2-7-5 0,-2 18 2 15,2-18 2-15,0 15-3 0,-1-8 0 0,1-7 8 16,0 16-7-16,0-16 3 0,0 12 2 0,0-12 5 15,-1 11 7-15,1-11 2 0,0 10 4 0,0-10-6 16,0 8 1-16,0-8-3 0,0 0 0 0,0 10 2 16,0-10 1-16,0 0-6 0,0 11-2 0,0-11 1 15,0 0-4-15,0 0-1 0,-3 7 4 0,3-7-3 0,0 0-4 16,0 0-4-16,0 0-1 0,0 0-4 16,0 0-4-16,0 0-5 0,0 0-14 0,0 0-65 15,0 0-56-15,0 0-47 0,0 0-52 0,0 0-86 16,0 0-88-16,0 0-294 0,0 0-222 0</inkml:trace>
  <inkml:trace contextRef="#ctx0" brushRef="#br1" timeOffset="-86277.09">17991 13456 183 0,'0'0'264'0,"0"0"-57"0,0 0-37 16,0 0-19-16,-1-8-23 0,1 8-16 15,0 0-22-15,0 0-12 0,-1-12-19 0,1 12-7 0,0 0 4 16,0 0-23-16,0 0-5 0,0 0-3 0,0-8 5 16,0 8 0-16,0 0 12 0,0 0 24 0,-2-12 3 15,2 12 1-15,0 0 3 0,0 0 11 16,-1-10-15-16,1 10 43 0,0 0-33 0,0 0 35 0,0-9-42 15,0 9-2-15,0 0 54 0,0 0-49 0,0 0 44 16,-1-10-54-16,1 10 47 0,0 0-52 0,0 0 51 16,0 0-52-16,0 0 48 0,0 0-51 0,0 0 45 15,0 0-54-15,-2-6 44 0,2 6-42 0,0 0 28 16,0 0-55-16,0 0 45 0,0 0-55 0,-5 10 52 16,5-10-52-16,-1 9 45 0,1-9-56 0,-2 13 50 15,2-13-57-15,-2 15 49 0,1-7-54 0,0 4 51 16,-2-4-56-16,2 1 51 0,0 3-54 0,-2-2 50 15,3 0-52-15,0 2 50 0,-1-1-51 0,0-1 49 16,-3 2-50-16,4-2 49 0,0-2-50 0,0 2 50 0,-2-3-48 16,2-7 48-16,-1 16-52 0,1-16 55 0,0 13-54 15,0-13 49-15,-1 14-50 0,1-14 53 16,0 8-51-16,0-8 52 0,0 0-49 0,-3 14 53 0,3-14-49 16,0 0 50-16,-1 10-50 0,1-10 51 0,0 0-49 15,0 0 47-15,0 0-53 0,0 10 57 16,0-10-48-16,0 0 47 0,0 0-49 0,0 0 50 0,0 0-53 15,0 0 49-15,0 0-54 0,0 11 50 0,0-11-49 16,0 0 45-16,0 0-53 0,0 0 41 0,0 0-62 16,0 0 16-16,0 0-95 0,0 0-13 0,0 0-120 15,0 0-46-15,5-8-87 0,-5 8-126 0,1-9-291 16,-1 9-343-16</inkml:trace>
  <inkml:trace contextRef="#ctx0" brushRef="#br1" timeOffset="-80668.83">17787 10593 207 0,'0'0'246'16,"0"0"-37"-16,0 0-28 0,0 0-18 0,-1-12-14 15,1 12-17-15,0 0-15 0,0 0-7 0,0 0-22 16,0 0-3-16,-3-6-13 0,3 6-6 0,0 0-4 16,0 0-6-16,0 0 2 0,-5-8-2 0,5 8 5 15,0 0-6-15,0 0-7 0,-4-6 14 0,4 6-17 16,0 0 16-16,0 0-33 0,-5-6 48 0,5 6-49 15,0 0 31-15,0 0-32 0,-9-6 24 0,9 6-38 16,0 0 30-16,0 0-35 0,-13-1 27 0,13 1-38 16,0 0 33-16,-9 1-39 0,9-1 40 0,0 0-41 0,-13 5 33 15,13-5-35-15,0 0 37 0,-10 2-35 0,10-2 35 16,-9 3-32-16,9-3 36 0,-8 5-44 16,8-5 29-16,-8 5-27 0,8-5 38 0,-6 4-42 0,6-4 55 15,-10 7-57-15,10-7 36 0,-7 7-37 0,7-7 40 16,-9 7-43-16,9-7 46 0,-7 10-41 0,7-10 48 15,-5 8-49-15,5-8 40 0,-6 9-41 0,6-9 44 16,-5 11-35-16,5-11 35 0,-7 10-43 0,7-10 43 16,-3 10-42-16,3-10 41 0,-3 9-42 0,3-9 47 15,-5 12-48-15,5-12 41 0,0 8-40 0,0-8 40 16,-1 12-44-16,1-12 45 0,-2 10-39 0,2-10 49 16,2 8-51-16,-2-8 44 0,0 11-43 0,0-11 42 15,1 10-40-15,-1-10 37 0,0 8-41 0,0-8 45 16,4 10-42-16,-4-10 41 0,4 7-48 0,-4-7 54 0,3 7-51 15,-3-7 5-15,5 7 4 0,-5-7 2 16,7 8 3-16,-7-8 4 0,0 0-3 0,6 6 8 16,-6-6-2-16,0 0-1 0,8 5 2 0,-8-5 0 15,0 0-1-15,9 3 2 0,-9-3 2 0,0 0-3 16,0 0 0-16,10 1 2 0,-10-1-3 0,0 0-3 16,0 0 7-16,12-1-2 0,-12 1-1 0,0 0 1 15,10-6 1-15,-10 6-1 0,0 0-2 0,9-4 8 0,-9 4 40 16,6-3-54-16,-6 3 3 0,0 0 1 0,8-3 3 15,-8 3 46-15,7-7-55 0,-7 7 49 0,4-6-54 16,-4 6 50-16,0 0-54 0,9-8 54 0,-9 8-52 16,0 0 47-16,6-8-55 0,-6 8 58 0,3-8-52 15,-3 8 55-15,0 0-39 0,5-8 46 0,-5 8-51 16,5-8 55-16,-5 8-51 0,2-9 58 0,-2 9-51 16,0 0 45-16,3-11-52 0,-3 11 48 0,0 0-50 15,0-14 45-15,0 14-52 0,0 0 46 0,2-10-51 16,-2 10 50-16,0 0-51 0,1-14 46 0,-1 14-47 15,0 0 47-15,0-11-43 0,0 11 42 0,0-10-51 16,0 10 51-16,0 0-50 0,-1-10 56 0,1 10-56 16,0 0 47-16,0-9-49 0,0 9 49 0,0 0-48 15,-2-10 52-15,2 10-52 0,0 0 51 0,0-7-49 16,0 7 46-16,0 0-48 0,0 0 50 0,-2-9-48 16,2 9 46-16,0 0-41 0,0 0 44 0,0 0-53 15,-1-9 50-15,1 9-52 0,0 0 57 0,0 0-53 0,0 0 45 16,0 0-51-16,-5-8 51 0,5 8-53 0,0 0 35 15,0 0-77-15,0 0 26 0,0 0-75 0,-3-4-21 16,3 4-36-16,0 0-55 0,0 0-52 16,0 0-121-16,0 0-183 0,-4-8-105 0</inkml:trace>
  <inkml:trace contextRef="#ctx0" brushRef="#br1" timeOffset="-71611.1">18242 10520 186 0,'0'0'204'0,"0"0"-46"0,0 0-25 0,0 0-26 15,0 0-15-15,0 0-10 0,0 0-7 16,0 0-1-16,0 0-3 0,0 0-1 0,0 0-5 0,1 8 6 16,-1-8-5-16,0 0 0 0,0 0 3 0,0 0 4 15,0 0-2-15,0 0 0 0,0 0 1 0,0 0-12 16,0 0-2-16,0 0 1 0,0 0 2 0,0 0-3 15,0 0 2-15,0 0 6 0,-6 6-10 0,6-6 2 16,0 0 1-16,0 0-27 0,0 0 29 0,0 0-41 16,0 0 34-16,-12-2-38 0,12 2 38 0,0 0-41 15,0 0 35-15,0 0-39 0,0 0 45 0,-10 0-12 16,10 0-43-16,0 0 48 0,0 0 3 0,0 0-1 16,-14 0-3-16,14 0-5 0,0 0-2 0,-9 2-4 15,9-2-1-15,0 0-3 0,-14 5-6 0,14-5-4 16,-7 3-4-16,7-3-1 0,-7 4-4 0,7-4-1 15,-10 8 4-15,10-8-4 0,-7 3-3 0,7-3-3 16,-8 6 1-16,8-6 0 0,-6 7-1 0,6-7-1 0,-6 9 1 16,6-9 0-16,-9 6-2 0,9-6-43 0,-7 9 50 15,7-9-46-15,-5 9 51 0,5-9-43 16,-5 9 49-16,5-9-47 0,-6 10 49 0,6-10-51 16,-4 10 58-16,4-10-49 0,-3 12 41 0,3-12-46 15,-1 10 49-15,1-10-50 0,-1 10 50 0,1-10-51 16,1 9 54-16,-1-9-49 0,0 10 48 0,0-10-49 0,3 12 51 15,-3-12-50-15,5 10 50 0,-5-10-49 0,3 10 49 16,-3-10-53-16,6 13 48 0,-6-13-48 0,6 7 55 16,-6-7-48-16,7 10 44 0,-7-10-53 0,5 6 51 15,-5-6-47-15,7 6 48 0,-7-6-49 0,5 6 26 16,-5-6-20-16,7 4 47 0,-7-4-51 0,0 0 51 16,9 4-50-16,-9-4 47 0,0 0-48 0,0 0 54 15,14 0-57-15,-14 0 49 0,0 0-50 16,10-1 53-16,-10 1-46 0,0 0 43 0,13-5-52 0,-13 5 51 15,6-2-51-15,-6 2 58 0,8-6-59 0,-8 6 51 16,8-2-50-16,-8 2 53 0,6-7-48 0,-6 7 45 16,7-6-49-16,-7 6 52 0,7-4-50 0,-7 4 48 15,3-6-5-15,-3 6-1 0,7-6-6 0,-7 6 11 16,4-6-18-16,-4 6 1 0,7-8-3 0,-7 8 1 16,6-3 1-16,-6 3 1 0,4-6-3 0,-4 6-4 0,5-8 5 15,-5 8-3-15,4-8 2 0,-4 8-2 16,2-7 4-16,-2 7-2 0,4-9-2 0,-4 9 1 15,4-7-2-15,-4 7 2 0,1-9 1 0,-1 9 7 0,4-7-3 16,-4 7 2-16,1-10 0 0,-1 10 6 0,1-8 3 16,-1 8 1-16,2-9 0 0,-2 9-1 0,0-11 7 15,0 11-4-15,0-7-4 0,0 7 0 0,0-10 2 16,0 10-4-16,-2-12 3 0,2 12 2 0,-1-8-2 16,1 8 3-16,0-10 1 0,0 10 7 0,-2-7-5 15,2 7 1-15,-3-8-1 0,3 8-3 0,-1-9-4 16,1 9-3-16,0 0 0 0,-4-11-4 0,4 11 5 15,-4-6-6-15,4 6-2 0,0 0 3 0,-4-10-3 16,4 10 1-16,0 0-4 0,-4-6 3 0,4 6-4 16,0 0-2-16,0 0 0 0,-5-6 1 0,5 6-3 15,0 0-2-15,0 0-3 0,0 0-8 0,-5-6-16 16,5 6-23-16,0 0-33 0,0 0-38 0,0 0-46 16,0 0-56-16,0 0-20 0,0 0-39 0,-10 2-50 0,10-2-100 15,0 0-245-15,-6 9-187 0</inkml:trace>
  <inkml:trace contextRef="#ctx0" brushRef="#br1" timeOffset="-67955.69">17907 12045 352 0,'0'0'279'0,"0"0"-45"0,0 0-28 0,0 0-19 0,0 0-34 15,0 0-20-15,0 0-18 0,0 0-22 0,0 0-7 16,0 0-8-16,0 0-12 0,0 0-4 0,0 0-4 16,0 0-3-16,0 0-13 0,0 0 1 0,0 0-3 15,0 0-4-15,5-9 1 0,-5 9 3 0,0 0 4 16,0 0 50-16,0 0-60 0,0 0 46 0,-5-6-45 15,5 6 46-15,0 0-40 0,0 0 37 0,-4-6-22 16,4 6 23-16,0 0-25 0,-4-6-1 0,4 6 10 16,0 0-19-16,-6-6 3 0,6 6-10 0,0 0-4 15,-8-5-3-15,8 5-4 0,0 0-4 0,0 0 5 16,-14-1-17-16,14 1 9 0,0 0-10 0,0 0 4 16,-13 0-9-16,13 0 6 0,0 0-4 0,-13 4-3 15,13-4-4-15,-8 4 8 0,8-4-9 0,-9 6 0 16,9-6 5-16,-9 6 3 0,9-6-10 0,-11 9 9 15,11-9-12-15,-8 10 10 0,8-10-7 0,-7 9 3 0,7-9-6 16,-6 11 4-16,6-11-4 0,-9 11 4 0,9-11 1 16,-4 11 1-16,4-11-2 0,-3 13 0 0,3-13-1 15,-2 12 4-15,2-12 0 0,-1 13 0 0,1-13 3 16,0 11-6-16,0-11 3 0,-2 13 0 0,2-13-1 16,3 9-1-16,-3-9 2 0,3 12 13 0,-3-12-15 15,6 9 2-15,-6-9-1 0,5 8 1 16,-5-8 3-16,10 8 2 0,-10-8-5 0,9 8 0 0,-9-8-1 15,9 3 1-15,-9-3 1 0,13 5 2 0,-13-5 6 16,11 1-13-16,-11-1 6 0,13 2 0 0,-13-2 1 16,10-2-1-16,-10 2 0 0,12-2-2 0,-12 2 0 15,10-4 4-15,-10 4-1 0,13-6-2 0,-13 6 2 16,8-7 0-16,-8 7-5 0,7-10 2 0,-7 10 0 16,9-8 7-16,-9 8-6 0,6-10-1 0,-6 10 1 15,6-10-2-15,-6 10 1 0,4-11 1 0,-1 3 2 16,-3 8 0-16,4-11 7 0,-4 11-2 0,4-15-2 15,-4 15-7-15,1-10 1 0,-1 10 0 0,0-10 8 16,0 10-3-16,0-14-6 0,0 14 3 0,-1-11-1 16,1 11-1-16,-1-11 5 0,1 11-1 0,-3-9-5 0,3 9 3 15,-5-10-1-15,5 10 0 0,-2-9-2 0,2 9 11 16,-2-6-5-16,2 6-5 0,0 0 1 0,-5-11-1 16,5 11 2-16,0 0 0 0,-3-5-5 0,3 5 1 15,0 0-2-15,0 0 4 0,-3-7-2 0,3 7-1 16,0 0-1-16,0 0 0 0,0 0-7 0,-7-4-5 15,7 4-4-15,0 0-1 0,0 0-2 0,0 0-1 16,0 0 6-16,0 0-11 0,0 0 2 0,0 0 2 16,0 0 2-16,0 0-2 0,-5-8 10 0,5 8-3 15,0 0-1-15,0 0 0 0,0 0 3 0,0 0 4 16,0 0 4-16,0 0 5 0,0 0-5 0,0 0 1 16,0 0-1-16,0 0 3 0,0 0 1 0,0 0-1 15,0 0 21-15,0 0-23 0,0 0 5 0,0 0-2 16,0 0-2-16,0 0 5 0,0 0 8 0,0 0-10 15,0 0-1-15,0 0 1 0,0 0 2 0,0 0 1 16,0 0-3-16,0 0 24 0,0 0-28 0,0 0 0 16,0 0 5-16,0 0 0 0,0 0-2 0,0 0 9 15,0 0-10-15,0 0 0 0,0 0 0 0,0 0-1 16,0 0 2-16,0 0-3 0,0 0 8 0,0 0-12 0,0 0 1 16,0 0 4-16,0 0-9 0,0 0 1 0,0 0 1 15,0 0 2-15,0 0 26 0,0 0-42 16,0 0 35-16,0 0-40 0,0 0 33 0,0 0-34 0,0 0 31 15,0 0-40-15,0 0 50 0,0 0-51 0,0 0 49 16,0 0-45-16,0 0 48 0,0 0-55 0,0 0 5 16,-5 8 4-16,5-8 6 0,0 0 0 0,0 0-3 15,0 0 7-15,0 0 2 0,0 0 0 0,0 0 1 16,0 0 0-16,0 0-3 0,0 0-7 0,0 0-2 16,0 0-1-16,0 0-2 0,0 0-6 0,0 0-5 15,0 0-10-15,0 0-6 0,0 0-12 0,0 0 5 16,0 0-8-16,0 0-13 0,0 0-20 0,0 0-13 15,0 0-64-15,0 0 19 0,0 0-222 0,0 0 151 16</inkml:trace>
  <inkml:trace contextRef="#ctx0" brushRef="#br1" timeOffset="-63609.59">16692 16590 142 0,'0'0'295'0,"0"0"-23"16,0 0-54-16,0 0 26 0,0 0-61 0,0 0 23 0,0 0-54 15,0 0 32-15,0 0-52 0,0 0 46 16,0 0-60-16,0 0 9 0,0 0-14 0,0 0-13 15,0 0-9-15,0 0-5 0,0 0-4 0,0 0-8 0,0 0-2 16,0 0 22-16,0 0-38 0,0 0 14 0,0 0-35 16,0 0 23-16,-10 0-36 0,10 0 26 0,0 0-27 15,0 0 22-15,0 0-26 0,0 0 21 0,-11-3-20 16,11 3 16-16,0 0-9 0,0 0 8 0,0 0-32 16,-10-2 22-16,10 2-24 0,0 0 20 0,0 0-26 15,-9-4 9-15,9 4-7 0,0 0 23 0,-12-2-25 16,12 2 23-16,0 0-24 0,0 0 22 0,-11-1-17 15,11 1 18-15,0 0-21 0,-12-3 23 0,12 3-20 16,0 0 20-16,-15-1-25 0,15 1 25 0,0 0-24 16,-13 0 21-16,13 0-25 0,0 0 25 0,-15 1-22 0,15-1 29 15,-13 3-27-15,13-3 25 0,-10 3-26 16,10-3 24-16,-10 4-21 0,10-4 15 0,-12 6-14 16,12-6 17-16,-11 9-20 0,4-6 20 0,7-3-20 0,-11 10 19 15,4-4-24-15,1-1 26 0,0 1-23 0,-1-1 21 16,1 2-22-16,1-1 21 0,-3 1-22 15,3-2 21-15,0 4-18 0,5-9 19 0,-8 12-22 16,3-7 22-16,-1 4-19 0,2-3 15 0,-1 3-17 0,2-2 21 16,-2 3-24-16,1-3 23 0,2 1-21 0,-1 0 13 15,-2 0-12-15,3 0 24 0,2-8-25 0,-2 15 21 16,0-6-22-16,2-9 0 0,-3 13 4 0,3-13 2 16,0 16 5-16,0-16-3 0,0 12-1 0,0-12 2 15,4 15 6-15,-4-15-6 0,3 10 1 0,-3-10 6 16,5 15-8-16,-5-15 3 0,6 12 0 0,-6-12 5 15,6 10-7-15,-6-10 2 0,7 12 1 0,-7-12 1 16,10 10-1-16,-4-5 1 0,-6-5 2 0,13 9-3 16,-8-6 5-16,-5-3-6 0,13 10 3 0,-13-10-1 15,12 8 4-15,-4-6-3 0,-8-2-1 0,13 8 3 16,-13-8-3-16,12 6-1 0,-12-6 0 0,15 6 5 16,-15-6-5-16,14 6 1 0,-14-6-1 0,12 2 1 15,-12-2-1-15,14 4-1 0,-14-4 3 0,11 1-2 0,-11-1 4 16,14 2-2-16,-14-2-1 0,9 2 0 15,-9-2 4-15,12-2-4 0,-12 2 1 0,12-3 5 16,-12 3-6-16,9-4 0 0,-9 4-2 0,11-2 4 0,-11 2-3 16,10-7 0-16,-10 7 0 0,8-9 2 0,-8 9 2 15,9-6-5-15,-9 6 8 0,7-10-9 16,-7 10 5-16,9-7-4 0,-9 7 0 0,7-9 0 0,-7 9 4 16,7-9-5-16,-7 9-2 0,7-8 8 0,-7 8-6 15,7-12 2-15,-7 12 2 0,5-8-1 0,-5 8-4 16,7-10 3-16,-7 10 11 0,6-8 3 0,-6 8-20 15,4-10 20-15,-4 10-18 0,5-11 14 0,-5 11-19 16,6-9 19-16,-6 9-19 0,7-13 20 0,-7 13-22 16,1-7 22-16,-1 7-20 0,5-11 20 0,-5 11-21 15,4-11 19-15,-4 11-17 0,4-10 19 0,-4 10-16 0,3-9 22 16,-3 9-11-16,3-10 13 0,-3 10-14 16,1-12 14-16,-1 12-13 0,3-10 12 0,-3 10-17 15,0-8 16-15,0 8 0 0,3-12-14 0,-3 12 14 0,0 0-13 16,1-12 17-16,-1 12-12 0,2-10 3 15,-2 10 1-15,0 0 10 0,-2-11 6 0,2 11-4 16,-1-8-4-16,1 8 0 0,0-10-8 0,0 10 1 16,-3-7-5-16,3 7-2 0,0-9 0 0,0 9-1 0,-4-10 2 15,4 10-7-15,-5-7 1 0,5 7-3 16,-2-8 4-16,2 8-1 0,-3-9-2 0,3 9 1 16,-4-7 1-16,4 7-1 0,-5-8-3 0,5 8 4 0,-1-9-1 15,1 9 4-15,-5-6-6 0,5 6 0 0,-4-8 0 16,4 8-1-16,-4-8 0 0,4 8 1 0,0 0 4 15,-7-7-6-15,7 7 1 0,0 0 2 0,-3-9-2 16,3 9 2-16,0 0-1 0,-4-7 0 0,4 7-1 16,0 0 1-16,0 0-2 0,0 0-1 0,-6-7 2 15,6 7 5-15,0 0-9 0,0 0-2 0,0 0-5 0,-7-5-8 16,7 5-12-16,0 0-20 0,0 0-30 16,0 0-21-16,0 0-73 0,-7-5-56 0,7 5-59 15,0 0-40-15,0 0-99 0,0 0-426 0,-12 1-403 16</inkml:trace>
  <inkml:trace contextRef="#ctx0" brushRef="#br1" timeOffset="-58428.57">18912 10620 68 0,'0'0'208'0,"0"0"-29"0,0 0-24 0,0 0-17 16,0 0-14-16,0 0-3 0,0 0-3 0,0 0 1 15,0 0-9-15,0 0 9 0,0 0-6 0,0 0-2 16,0 0 2-16,0 0 3 0,0 0 0 16,0 0-4-16,0 0 6 0,0 0-17 0,0 0-3 15,0 0-10-15,0 0-8 0,0 0-4 0,-3-6-9 0,3 6-6 16,0 0 1-16,0 0 1 0,0 0-9 0,0 0-3 15,0 0-7-15,-9-4-5 0,9 4 3 0,0 0-4 16,0 0 1-16,0 0-3 0,-13 0-4 0,13 0-3 16,0 0-3-16,0 0 1 0,-9 2-3 0,9-2-4 15,0 0 7-15,-11 3-6 0,11-3 0 0,-9 5 1 16,9-5 1-16,0 0 1 0,-12 5 2 0,12-5 1 16,-9 5-8-16,9-5-2 0,-10 5-2 0,10-5-3 15,-10 7-1-15,10-7-1 0,-7 7 6 0,7-7-11 16,-6 6 3-16,6-6-4 0,-9 5 0 0,9-5 0 15,-5 7 3-15,5-7-3 0,-5 10-4 0,5-10-40 16,-5 6 55-16,5-6-50 0,-3 7 53 0,3-7-46 16,-4 13 47-16,4-13-46 0,-5 8 60 0,5-8-61 15,-1 11 53-15,1-11-52 0,0 10 58 0,0-10-53 0,0 10 49 16,0-10-54-16,1 12 52 0,-1-12-52 16,4 9 56-16,-4-9-56 0,3 8 52 0,-3-8-48 15,2 9 48-15,-2-9-52 0,4 7 53 0,-4-7-49 0,8 9 48 16,-8-9-51-16,5 7 53 0,-5-7-51 0,6 5 52 15,-6-5-51-15,8 2 51 0,-8-2-47 16,0 0 48-16,9 5-53 0,-9-5 49 0,0 0-50 0,13 1 54 16,-13-1-55-16,0 0 50 0,0 0-52 0,15-1 54 15,-15 1-51-15,0 0 37 0,12-1-29 0,-12 1 44 16,0 0-51-16,11-5 51 0,-11 5-52 0,0 0 53 16,10-3-8-16,-10 3-5 0,0 0-2 0,10-6 1 15,-10 6-4-15,9-6-4 0,-9 6 1 0,5-7 0 16,-5 7-3-16,7-6 1 0,-7 6 0 0,6-4-3 15,-6 4 0-15,3-7-1 0,-3 7 3 0,9-9-4 16,-9 9 0-16,5-5 0 0,-5 5 0 0,4-10 1 16,-4 10 2-16,4-6 4 0,-4 6-7 0,0 0 7 15,5-8-4-15,-5 8 0 0,3-8 0 0,-3 8 7 16,3-8-2-16,-3 8-4 0,4-7 12 0,-4 7-6 16,4-9 1-16,-4 9 2 0,3-7 1 0,-3 7-3 15,0 0 2-15,0-12 8 0,0 12-15 0,3-8 2 16,-3 8-4-16,0-8 4 0,0 8-4 0,0 0 8 0,1-11-4 15,-1 11 3-15,0 0 9 0,0-15 1 0,0 15 7 16,0 0-5-16,-1-11 3 0,1 11-13 0,-1-10 1 16,1 10-2-16,-2-9-2 0,2 9-2 0,-3-9-1 15,3 9 4-15,-4-7-4 0,4 7 4 0,-4-6 3 16,4 6 0-16,-4-7 0 0,4 7-2 0,0 0-2 16,-5-9 0-16,5 9-2 0,0 0-4 0,-6-6-1 15,6 6 1-15,0 0 0 0,0 0-4 0,-13-2 0 16,13 2-1-16,0 0 1 0,0 0-1 0,-13 1 0 15,13-1 4-15,-8 3-3 0,8-3-2 0,0 0-1 16,-11 4 3-16,11-4-1 0,-6 8-1 0,6-8 0 16,-7 4 1-16,7-4 1 0,-8 7-3 0,8-7 5 15,-5 7-5-15,5-7 7 0,-7 7-6 0,7-7 0 16,-4 6 2-16,4-6 0 0,-5 6-2 0,5-6 0 16,-4 6 4-16,4-6-6 0,0 0 2 0,-5 8-1 15,5-8-1-15,0 0 0 0,0 0-4 0,-5 6-3 16,5-6-3-16,0 0-4 0,0 0-7 0,0 0-3 0,-4 6-12 15,4-6-9-15,0 0-24 0,0 0-35 0,0 0-32 16,0 0-49-16,0 0-53 0,0 0-54 0,0 0-74 16,0 0-501-16,0 0-422 0</inkml:trace>
  <inkml:trace contextRef="#ctx0" brushRef="#br1" timeOffset="-56032.75">19381 10583 238 0,'0'0'202'0,"0"0"-39"0,0 0-21 0,0 0-21 0,0 0-8 16,0 0-6-16,0 0-3 0,0 0-13 15,0 0-11-15,0 0-5 0,0 0-10 0,0 0-7 16,0 0-6-16,0 0-7 0,0 0-1 0,0 0-1 0,0 0 5 16,0 0-4-16,0 0 3 0,0 0 3 0,7-3 12 15,-7 3 5-15,0 0 26 0,0 0-18 0,0 0 7 16,0 0 6-16,0 0-7 0,0 0-6 0,0 0-30 15,0 0 36-15,0 0-7 0,0 0-50 0,0 0 43 16,0 0-20-16,0 0-7 0,0 0-10 0,0 0-1 16,0 0-11-16,0 0-2 0,0 0-8 0,0 0-1 15,0 0 1-15,5-7-5 0,-5 7 7 0,0 0-4 16,0 0-5-16,0 0-1 0,0 0 1 0,0 0-1 16,0 0 3-16,0 0-1 0,0 0 6 0,0 0-5 15,0 0-1-15,0 0 2 0,0 0 12 0,7-3 8 16,-7 3 0-16,0 0 2 0,0 0 3 0,0 0 1 15,0 0 0-15,0 0-1 0,0 0 2 0,5-6-8 16,-5 6-4-16,0 0-4 0,0 0-1 0,0 0-3 16,0 0-2-16,0 0-1 0,0 0 1 0,0 0 0 15,0 0-2-15,0 0 11 0,0 0 4 0,0 0 10 16,0 0 2-16,0 0 2 0,0 0 9 0,0 0 0 16,0 0 6-16,0 0 4 0,0 0 6 0,0 0-3 0,0 0-2 15,0 0-2-15,0 0-6 0,0 0-5 16,0 0 0-16,0 0 5 0,0 0-1 0,0 0 4 15,0 0-9-15,0 11-4 0,0-11-4 0,0 0-5 0,-3 10-4 16,3-10 0-16,0 0-43 0,0 12 47 0,0-12-4 16,-1 11-1-16,1-11-43 0,-1 10 54 0,1-10-47 15,-2 10 53-15,2-10-52 0,0 10 50 0,0-10-49 16,-2 12 48-16,2-12-49 0,0 11 49 0,0-11-52 16,-2 12 49-16,2-12-49 0,-1 10 45 0,1-10-48 15,0 13 57-15,0-13-54 0,0 13 42 0,0-13-49 16,0 9 48-16,0-9-46 0,1 10 50 0,-1-10-53 15,0 0 48-15,2 14-48 0,-2-14 51 0,0 0-50 16,0 12 43-16,0-12-43 0,0 0 51 0,0 9-51 16,0-9 45-16,0 0-46 0,0 8 47 0,0-8-46 15,0 0 47-15,0 0-43 0,0 9 43 0,0-9-48 16,0 0 47-16,0 0-47 0,0 0 52 0,0 0-52 16,0 0 47-16,0 10-50 0,0-10 52 0,0 0-51 0,0 0 49 15,0 0-46-15,0 0 47 0,0 0-50 16,0 0 47-16,0 0-46 0,0 0 47 0,0 0-48 15,0 0 49-15,0 0-48 0,0 0 30 0,0 0-73 16,0 0 25-16,0 0-85 0,0 0 10 0,0 0-84 0,0 0 1 16,0 0-77-16,0 0-5 0,0 0-36 0,0 0-34 15,0 0-43-15,0 0-385 0,0 0-298 0</inkml:trace>
  <inkml:trace contextRef="#ctx0" brushRef="#br1" timeOffset="-54310.48">19213 12014 95 0,'0'0'296'0,"0"0"-103"15,0 0 6-15,0 0-58 0,0 0 17 0,0 0-46 16,0 0 14-16,0 0-29 0,0 0 16 0,0 0-11 16,0 0 3-16,0 0 6 0,0 0-7 0,0 0 6 15,0 0-3-15,11-2-1 0,-11 2-2 0,0 0-5 16,0 0 5-16,0 0 0 0,0 0 2 0,0 0-1 16,0 0-7-16,0 0-10 0,0 0-6 0,0 0-18 15,0 0-3-15,0 0-5 0,0 0-5 0,0 0-7 16,0 0-8-16,0 0-7 0,0 0-7 0,0 0-2 15,0 0-4-15,0 0-2 0,-5-6 1 0,5 6 0 0,0 0-1 16,0 0 8-16,0 0 2 0,-3-6 0 16,3 6 4-16,0 0 50 0,0 0-51 0,-7-6 49 15,7 6-65-15,0 0 47 0,0 0-55 0,-6-5 46 0,6 5-57 16,0 0 2-16,0 0 1 0,0 0 2 0,-14 0-1 16,14 0 0-16,0 0 7 0,-9 5-2 0,9-5-1 15,-7 3-2-15,7-3 0 0,-8 6 3 0,8-6 3 16,-8 6-4-16,8-6 3 0,-4 10-3 0,4-10-3 15,-8 7 3-15,8-7 0 0,-4 10 3 0,4-10-1 16,-6 12-1-16,6-12-1 0,-4 10 0 0,4-10 1 16,-2 11 2-16,2-11 0 0,-3 11 0 0,3-11 48 15,0 13-60-15,0-13 49 0,-1 11-55 0,1-11 51 16,1 11-54-16,-1-11 50 0,1 13-50 0,-1-13 46 16,4 10-47-16,-4-10 45 0,2 13-45 0,-2-13 45 15,5 13-48-15,-5-13 49 0,7 9-48 0,-7-9 51 16,4 14-51-16,1-8 52 0,-5-6-52 0,7 8 56 15,-7-8-56-15,6 9 51 0,-6-9-53 0,10 9 55 16,-10-9-54-16,7 7 51 0,-7-7-50 0,10 6 52 16,-10-6-52-16,6 6 51 0,-6-6-48 0,9 4 46 15,-9-4-47-15,0 0 47 0,15 0-51 0,-15 0 51 0,0 0-50 16,13-2 50-16,-13 2-49 0,9-5 53 0,-9 5-58 16,9-7 52-16,-9 7-51 0,12-8 53 0,-12 8-52 15,9-9 51-15,-4 4-40 0,0-1-8 16,-5 6 6-16,9-11 0 0,-9 11 13 0,10-12-7 0,-6 6 4 15,-1 0 0-15,2-1 2 0,-5 7 0 0,6-13 5 16,-2 6-2-16,-4 7 2 0,5-13 2 0,-3 7 1 16,-2 6 1-16,4-15 2 0,-4 15 5 0,3-14-1 15,-3 14 6-15,1-14 4 0,-1 14 4 0,0-13 5 16,0 13 0-16,0-14-3 0,0 14-3 0,-2-14 2 16,2 14-8-16,-4-11-3 0,4 11-1 0,-4-12 0 15,4 12-5-15,-5-9 41 0,5 9-55 0,-9-8 44 16,9 8-54-16,-4-8 48 0,4 8-46 0,-8-7 40 15,8 7-46-15,-9-3 43 0,9 3-52 0,-10-4 50 16,10 4-50-16,0 0 46 0,-13-2-50 0,13 2 49 16,0 0-55-16,-16-1 43 0,16 1-51 0,0 0 48 0,-12 3-52 15,12-3 50-15,0 0-51 0,-14 2 4 16,14-2 2-16,-7 4 4 0,7-4 3 0,0 0 1 0,-9 4 6 16,9-4 20-16,0 0-22 0,-9 7 0 0,9-7 7 15,0 0-6-15,-7 7-6 0,7-7-4 0,0 0-7 16,-6 6-12-16,6-6-18 0,0 0-27 0,0 0-24 15,0 0-36-15,-8 4-26 0,8-4-17 0,0 0-52 16,0 0-31-16,0 0-166 0,-5 9-182 0,5-9-149 16</inkml:trace>
  <inkml:trace contextRef="#ctx0" brushRef="#br1" timeOffset="-50377.09">20162 13407 24 0,'0'0'298'16,"0"0"-69"-16,0 0-36 0,0 0-34 0,0 0-25 0,0 0-20 16,0 0-22-16,0 0-18 0,0 0-6 15,0 0-3-15,0 0-4 0,0 0 1 0,0 0 8 16,0 0 1-16,0 0 2 0,0 0 8 0,0 0-4 0,0 0 1 15,0 0 1-15,0 0 7 0,0 0-3 0,0 0 0 16,0 0 3-16,0 0-28 0,0 0 46 0,0 0-14 16,0 0-10-16,0 0-16 0,0 0-7 0,0 0 2 15,0 0 11-15,0 0-14 0,0 0 2 0,0 0-2 16,0 0 0-16,0 0 1 0,0 0 7 0,-2-8-7 16,2 8-7-16,0 0 9 0,0 0-5 0,0 0-4 15,-9-6-5-15,9 6 1 0,0 0-8 0,0 0-3 16,-11-2 2-16,11 2-9 0,0 0-2 0,0 0-7 15,-13 0 8-15,13 0-2 0,-10 4 2 0,10-4-4 16,-8 4-1-16,8-4-2 0,-9 4-1 0,9-4 0 16,-10 3-4-16,10-3 4 0,-9 7-6 0,9-7-2 15,-9 8-1-15,9-8-1 0,-10 7-5 0,10-7 1 16,-8 7 1-16,8-7-5 0,-8 13-1 0,8-13 2 16,-7 8 0-16,7-8-3 0,-8 9 1 0,8-9 1 15,-5 12-1-15,5-12 0 0,-4 10 0 0,4-10 1 0,-4 13 0 16,4-13 4-16,0 9-3 0,0-9-2 0,-2 13 2 15,2-13 1-15,2 9-2 0,-2-9 1 0,0 11 2 16,0-11-2-16,3 12-2 0,-3-12 0 0,4 7 3 16,-4-7-2-16,5 10-1 0,-5-10 1 15,7 9 1-15,-7-9-1 0,5 7 0 0,-5-7 1 0,7 6-2 16,-7-6 5-16,8 6-4 0,-8-6-1 0,8 6 0 16,-8-6 3-16,8 2-3 0,-8-2-1 0,9 4 7 15,-9-4-7-15,9 2 1 0,-9-2 2 0,11 3-1 16,-11-3-2-16,0 0 3 0,12 4 8 0,-12-4-12 15,0 0 2-15,15 0 0 0,-15 0 2 0,0 0-2 16,11-4 4-16,-11 4-4 0,7-3 0 0,-7 3 0 16,9-6 0-16,-9 6 0 0,8-2 1 0,-8 2 5 15,6-5-7-15,-6 5 2 0,7-7-2 0,-7 7 2 16,5-6 0-16,-5 6 1 0,6-6 5 0,-6 6-7 16,4-7 2-16,-4 7 0 0,4-13 2 0,-4 13-2 15,2-7 2-15,-2 7 3 0,2-12 0 0,-2 12 3 16,3-11 4-16,-3 11 0 0,0-11 7 0,0 11 4 15,0-11 0-15,0 11 3 0,-3-12 8 0,3 12-2 0,-2-10-1 16,2 10-2-16,-2-8 0 0,2 8-9 16,-4-8-3-16,4 8-5 0,-4-9-3 0,4 9 0 0,-6-4-48 15,6 4 49-15,0 0-3 0,-8-6-1 0,8 6-47 16,0 0 49-16,-9-4-3 0,9 4-1 0,0 0-11 16,-9-6-3-16,9 6-10 0,0 0-4 0,0 0-3 15,-11 0-1-15,11 0 4 0,0 0-9 0,0 0 2 16,0 0-1-16,-12 0 0 0,12 0-4 0,0 0-2 15,0 0-5-15,0 0-6 0,0 0-6 0,0 0-4 16,0 0-3-16,-11 0 0 0,11 0 3 0,0 0 3 16,0 0 6-16,0 0 5 0,0 0 8 0,0 0 1 15,0 0 5-15,0 0 7 0,0 0 2 0,0 0 3 16,-7 7 1-16,7-7 9 0,0 0-4 0,0 0 2 16,0 0 10-16,0 0-11 0,0 0 4 0,0 0 0 15,0 0 6-15,0 0-4 0,0 0 1 0,-3 6-3 16,3-6-9-16,0 0-10 0,0 0-6 0,0 0-11 15,0 0 2-15,0 0-9 0,0 0 4 0,0 0-2 16,0 0 1-16,0 0 2 0,0 0-6 0,0 0 3 0,0 0 1 16,0 0-5-16,0 0-9 0,-1 7-5 15,1-7-9-15,0 0-9 0,0 0-12 0,0 0-12 16,0 0-16-16,0 0-22 0,0 0-25 0,0 0-3 0,-1 12-43 16,1-12-30-16,0 0-212 0,0 0 65 15</inkml:trace>
  <inkml:trace contextRef="#ctx0" brushRef="#br1" timeOffset="-46269.69">20018 10632 56 0,'0'0'301'0,"0"0"-32"0,0 0-52 0,0 0-26 16,7-7-10-16,-7 7-23 0,0 0-9 0,0 0-5 0,0 0-1 15,0 0 0-15,0 0 8 0,5-7-3 16,-5 7-5-16,0 0-6 0,0 0-6 0,0 0-11 16,0 0-13-16,0 0-5 0,0 0-18 0,0 0-7 15,-3-9-8-15,3 9-10 0,0 0-1 0,0 0-15 0,-9-3-8 16,9 3-6-16,0 0-9 0,0 0-2 0,-11 0-5 15,11 0 3-15,0 0-6 0,-13 0-4 0,13 0-1 16,0 0-1-16,-14 3 0 0,14-3-2 0,-12 1 1 16,12-1-2-16,-11 5 2 0,11-5-3 0,-8 5 0 15,8-5 1-15,-11 5 3 0,11-5-7 0,-11 7 1 16,11-7 5-16,-10 3-6 0,10-3 0 0,-10 7 2 16,10-7 5-16,-6 8-6 0,6-8 2 0,-7 9 6 15,7-9-10-15,-7 11 4 0,7-11-1 0,-8 10 4 16,8-10-2-16,-3 9 4 0,3-9-6 0,-3 14 2 15,3-14-2-15,-2 8 2 0,2-8-1 0,0 13 0 16,0-13 2-16,0 10-1 0,0-10 0 0,2 11 1 16,-2-11 4-16,5 11-6 0,-5-11 0 0,5 8-43 15,-5-8 53-15,7 13-46 0,-7-13 51 0,7 4-46 16,-7-4 52-16,6 6-6 0,-6-6-45 0,12 7 50 16,-12-7-8-16,6 3-42 0,-6-3 50 0,12 3-2 15,-12-3-3-15,0 0-5 0,15 0-3 0,-15 0 1 0,0 0 2 16,13-4-6-16,-13 4 0 0,9-3 3 0,-9 3-5 15,8-6 0-15,-8 6 1 0,8-7 3 0,-8 7-4 16,8-7 0-16,-8 7 1 0,4-9-1 0,-4 9 2 16,6-8 3-16,-6 8 1 0,3-11 0 0,-3 11 5 15,2-13-1-15,-2 13 1 0,0-12 0 0,0 12 0 16,0-11-2-16,0 11 8 0,-1-14 5 0,1 14-2 16,-1-12-1-16,1 12 2 0,-2-10 5 0,2 10 3 15,-1-9 1-15,1 9 0 0,-4-9-1 0,4 9-3 16,0 0-5-16,-2-7-4 0,2 7-5 0,0 0 1 15,-3-10-9-15,3 10-2 0,0 0-1 0,0 0-3 16,-6-6-12-16,6 6-14 0,0 0-15 0,0 0-27 16,0 0-20-16,-8-4-22 0,8 4-23 0,0 0-35 15,0 0-48-15,0 0-22 0,0 0-57 0,0 0-38 16,0 0-419-16,0 0-262 0</inkml:trace>
  <inkml:trace contextRef="#ctx0" brushRef="#br1" timeOffset="-43894.72">20297 10648 87 0,'0'0'137'0,"0"0"-19"15,6-6-43-15,-6 6 9 0,0 0-23 0,0 0-28 16,0 0-7-16,0 0-2 0,0 0 2 0,9-6-5 16,-9 6 10-16,0 0 6 0,0 0 5 0,0 0 5 15,0 0 13-15,5-4 4 0,-5 4 2 0,0 0 4 16,0 0-2-16,0 0-5 0,0 0-4 0,0 0-9 15,4-7-2-15,-4 7-5 0,0 0-6 0,0 0-5 16,3-9-6-16,-3 9-2 0,0 0-4 0,0 0 3 16,0 0 2-16,2-8-1 0,-2 8 5 0,0 0 4 0,0 0 4 15,0 0 2-15,4-9 8 0,-4 9-4 16,0 0 3-16,0 0-2 0,0 0 6 0,4-6 3 16,-4 6 7-16,0 0 11 0,0 0-2 0,0 0 2 0,0 0 6 15,0 0 4-15,0 0 4 0,0 0 0 0,2-8-43 16,-2 8 54-16,0 0-6 0,0 0-5 15,0 0-6-15,0 0-9 0,0 0-8 0,0 0-4 16,0 0-3-16,0 0-6 0,0 0-2 0,0 0 6 0,0 0-12 16,0 0 2-16,0 0-4 0,0 0-4 0,0 0-1 15,0 0 1-15,0 0-5 0,0 0-6 0,0 0 14 16,0 0-5-16,0 11 3 0,0-11 2 0,0 0 3 16,0 0-6-16,0 0-2 0,0 10-43 0,0-10 47 15,0 0-3-15,2 9-4 0,-2-9-1 0,0 0-5 16,0 10 2-16,0-10-4 0,0 0-3 0,0 10-2 15,0-10 2-15,0 0-1 0,0 13-3 0,0-13-46 16,0 0 54-16,0 11-51 0,0-11 55 0,0 8-50 16,0-8 51-16,0 0-55 0,-2 14 59 0,2-14-57 15,0 0 50-15,0 13-51 0,0-13 53 0,0 0-52 16,0 11 54-16,0-11-53 0,0 0 49 0,-1 7-49 16,1-7 49-16,0 0-48 0,1 10 49 0,-1-10-47 15,0 0 48-15,-1 10-52 0,1-10 52 0,0 0-50 0,0 0 51 16,0 10-52-16,0-10 62 0,0 0-65 15,0 0 53-15,0 9-52 0,0-9 53 0,0 0-50 16,0 0 53-16,0 0-54 0,0 10 50 0,0-10-50 0,0 0 50 16,0 0-51-16,0 0 50 0,0 0-46 0,0 9 46 15,0-9-49-15,0 0 49 0,0 0-45 0,0 0 46 16,0 0-52-16,0 0 52 0,0 0-52 0,0 10 52 16,0-10-50-16,0 0 49 0,0 0-50 0,0 0 56 15,0 0-56-15,0 0 51 0,0 0-51 0,0 7 52 16,0-7-52-16,0 0 51 0,0 0-49 0,0 0 47 15,0 0-50-15,0 0 53 0,0 0-48 0,0 0 49 16,0 0-52-16,0 0 51 0,0 0-51 0,0 0 48 16,0 0-58-16,0 0 37 0,0 0-74 0,0 0 5 15,0 0-123-15,0 0-17 0,0 0-85 0,5-6-75 16,-5 6-89-16,3-11-390 0,-3 11-389 0</inkml:trace>
  <inkml:trace contextRef="#ctx0" brushRef="#br1" timeOffset="-39729.68">20242 11990 130 0,'0'0'282'0,"0"0"-91"0,0 0 14 0,0 0-54 0,0 0 19 15,0 0-42-15,0 0 6 0,0 0-25 0,0 0 5 16,0 0-6-16,0 0-8 0,0 0 0 0,0 0-1 15,0 0-2-15,0 0-2 0,0 0 2 0,0 0-7 16,5-5 5-16,-5 5-3 0,0 0 14 0,0 0 7 16,0 0 4-16,0 0-11 0,0 0-19 0,0 0-10 15,0 0 3-15,0 0 2 0,-6-5-1 0,6 5-5 16,0 0-7-16,-8-3-14 0,8 3-9 0,0 0-4 16,-9-4-7-16,9 4-2 0,0 0-10 0,-13-3-3 15,13 3 4-15,-10-3-10 0,10 3-1 0,-12 0-2 16,12 0 8-16,-12 0-10 0,12 0-3 0,-13 0-2 15,13 0 3-15,-14 3 1 0,14-3 0 0,-14 3 0 0,14-3 1 16,-16 2 1-16,16-2-3 0,-14 5 1 16,14-5-4-16,-16 5 3 0,16-5-2 0,-16 9-2 15,9-6 0-15,7-3-1 0,-16 7-1 0,10-2 2 0,0 0-1 16,-2 0 1-16,8-5-1 0,-10 9-1 0,10-9 0 16,-10 10-2-16,10-10 6 0,-6 11-4 0,6-11 1 15,-7 10 3-15,7-10 4 0,-3 12-1 0,3-12 0 16,-1 12-1-16,1-12 2 0,0 14-1 0,0-14-2 15,1 9 0-15,-1-9 1 0,5 14 46 0,-5-14-53 16,7 12 47-16,-7-12-53 0,7 6 45 0,-7-6-52 16,10 11 47-16,-10-11-49 0,7 7 47 0,-7-7-52 15,11 8 49-15,-11-8-50 0,9 6 50 0,-9-6-52 16,11 3 51-16,-11-3-51 0,11 4 53 0,-11-4-52 16,12 3 2-16,-12-3 5 0,12 0 7 0,-12 0-2 15,0 0 4-15,14 0 4 0,-14 0-1 0,0 0 0 16,17-1 2-16,-17 1 4 0,8-4-3 0,-8 4 2 15,11-4-3-15,-11 4 2 0,8-7 0 0,-8 7 4 0,9-8-2 16,-9 8-3-16,8-7 6 0,-8 7-3 16,7-11 0-16,-7 11 1 0,4-10 3 0,-4 10 1 15,6-13 3-15,-6 13 4 0,3-11 12 0,-3 11 5 0,2-14 3 16,-2 14 4-16,2-14 1 0,-2 14 4 0,2-13-5 16,-2 13 2-16,0-12-3 0,0 12-2 0,-2-15-5 15,2 15-9-15,0-11 14 0,0 11-21 0,-3-13-6 16,3 13 0-16,-3-8 2 0,3 8-5 0,-1-7 5 15,1 7 16-15,-4-10-29 0,4 10-2 0,0 0-1 16,-6-8 2-16,6 8-3 0,0 0 0 0,-5-6-16 16,5 6-10-16,0 0-14 0,0 0-10 0,-4-8-19 15,4 8-12-15,0 0-15 0,0 0-17 0,0 0-15 16,0 0-19-16,0 0-20 0,-5-6-11 0,5 6-15 16,0 0-13-16,0 0-18 0,0 0-9 0,0 0-67 15,0 0-34-15,-6 6-327 0,6-6-176 0</inkml:trace>
  <inkml:trace contextRef="#ctx0" brushRef="#br1" timeOffset="-38118.81">19173 13399 75 0,'0'0'337'0,"0"0"-61"0,0 0-30 0,0 0-20 16,0 0-26-16,0 0-14 0,0 0-22 0,0 0-23 15,0 0 0-15,-3-9-31 0,3 9 15 0,0 0-41 16,0 0 40-16,0 0-59 0,0 0 41 0,-7-3-54 16,7 3 55-16,0 0-50 0,0 0 53 0,0 0-46 15,-12 0 55-15,12 0-51 0,0 0 42 0,-10 4-60 16,10-4 49-16,0 0-58 0,-10 8 46 0,10-8-59 16,-8 5 44-16,8-5-58 0,-8 6 44 0,8-6-58 15,-9 8 61-15,9-8-70 0,-7 10 50 0,7-10-52 16,-9 7 51-16,9-7-55 0,-6 13 53 0,6-13-60 0,-6 8 56 15,6-8-52-15,-5 11 52 0,5-11-54 16,-4 12 49-16,4-12-47 0,-3 8 51 0,3-8-7 16,-3 13-5-16,3-13 0 0,0 10-5 0,0-10-47 15,0 12 65-15,0-12-62 0,0 10 52 0,0-10 0 16,2 14-48-16,-2-14 50 0,2 12-52 0,-2-12 53 16,6 9-51-16,-6-9 53 0,5 13-48 0,-5-13 49 15,7 9-49-15,-3-1 53 0,-4-8-57 0,6 9 53 0,-6-9-52 16,8 8 55-16,-4-2-55 0,-4-6 52 0,10 8-53 15,-10-8 53-15,7 6-53 0,-7-6 54 16,7 6-54-16,-7-6 53 0,10 5-52 0,-10-5 51 0,8 4-54 16,-8-4 51-16,0 0-45 0,12 1 45 0,-12-1-51 15,0 0 57-15,14 0-56 0,-14 0 50 0,0 0-52 16,11-1 54-16,-11 1-51 0,8-5 47 0,-8 5-46 16,6-8 48-16,-6 8-53 0,8-4 54 0,-8 4-52 15,8-7 50-15,-8 7-49 0,8-9 50 0,-8 9-52 16,3-10 53-16,-3 10-50 0,8-9 50 0,-8 9-54 15,6-10 57-15,-6 10-56 0,5-10 50 0,-5 10-50 16,4-11 54-16,-4 11-52 0,5-8 49 0,-5 8-49 16,3-12 50-16,-3 12-51 0,4-14 52 0,-4 14-52 15,3-10 52-15,-3 10-51 0,2-15 51 0,-2 15-53 16,1-14 54-16,-1 14-50 0,-1-13 50 0,1 13-53 0,-2-16 57 16,2 16-58-16,-2-12 50 0,2 12-48 15,-5-17 53-15,5 17-53 0,-3-13 52 0,2 7-54 0,1 6 54 16,-5-12-49-16,5 12 50 0,-8-15-52 0,8 15 53 15,-4-9-49-15,4 9 51 0,-9-11-51 0,9 11 53 16,-4-9-48-16,4 9 46 0,-8-6-54 16,8 6 61-16,-8-6-67 0,8 6 51 0,-8-4-52 0,8 4 50 15,0 0-62-15,-11-6 39 0,11 6-72 0,0 0 32 16,0 0-83-16,-14 0 13 0,14 0-93 0,0 0-3 16,-12 4-48-16,12-4-50 0,0 0-53 0,-9 3-444 15,9-3-331-15</inkml:trace>
  <inkml:trace contextRef="#ctx0" brushRef="#br1" timeOffset="-32306.13">18574 16721 279 0,'0'0'373'0,"0"0"-115"0,0 0 4 0,0 0-74 0,0 0 7 15,0-8-67-15,0 8 29 0,0 0-51 16,0 0 29-16,0 0-53 0,0 0 48 0,0 0-59 15,-2-10 3-15,2 10-3 0,0 0 7 0,0 0-1 0,-2-10 3 16,2 10 7-16,0 0 5 0,0 0 0 0,0 0 25 16,0-10-19-16,0 10 18 0,0 0-21 15,0 0 21-15,0 0-20 0,0 0 7 0,0-9-23 16,0 9 8-16,0 0-17 0,0 0-5 0,0 0-5 0,0 0-7 16,0 0-7-16,0 0-4 0,0 0-10 0,0-9-6 15,0 9-3-15,0 0-4 0,0 0 5 0,0 0 8 16,0 0 11-16,0 0 3 0,0 0 3 0,0 0 3 15,0 0 0-15,0 0 2 0,0 0-3 0,0 0 0 16,0 0-2-16,0 0-3 0,0 0-7 0,0 0 0 16,0 0 3-16,-5 6-6 0,5-6-3 0,-3 12-3 15,3-12 1-15,0 12-4 0,0-12-5 0,-3 19-1 16,0-9-4-16,-1 2-1 0,3 0-7 0,-2 2 5 16,2-1-6-16,-1 2 4 0,-1-2-6 15,-1 4 2-15,4-5-4 0,-2 4-44 0,-1 1 53 0,0-3-46 16,2 2 56-16,-4-1-45 0,4 1 46 0,-2-3-51 15,1 0 56-15,1 1-53 0,-1-1 55 0,2-2-53 16,-4 0 49-16,3-1-46 0,1-1 47 0,-1 1-49 16,1-10 51-16,-1 16-48 0,1-16 45 0,-2 12-52 15,2-12 53-15,0 14-54 0,0-14 52 0,0 12-51 16,0-12 54-16,-1 9-49 0,1-9 44 0,0 0-53 0,-1 8 52 16,1-8-48-16,0 0 49 0,0 0-50 0,-2 9 46 15,2-9-47-15,0 0 48 0,0 0-61 0,0 10 36 16,0-10-63-16,0 0 16 0,0 0-91 0,0 0-7 15,0 0-60-15,0 0-74 0,0 0-79 0,0 0-89 16,0 0-85-16,0 0-439 0,7-7-564 0</inkml:trace>
  <inkml:trace contextRef="#ctx0" brushRef="#br1" timeOffset="-23738.46">21043 10564 260 0,'0'0'232'0,"0"0"-36"0,0 0-30 16,0 0-15-16,0 0-8 0,0 0-27 0,0 0 25 15,0 0-36-15,0 0 33 0,0 0-32 0,0 0 48 16,0 0-42-16,4 7 46 0,-4-7-50 0,0 0 0 16,0 0-12-16,0 0 1 0,0 9 2 0,0-9 5 15,0 0-9-15,-1 10-5 0,1-10 19 0,0 0-39 16,-3 9 17-16,3-9-33 0,0 0 17 0,0 9-30 15,0-9 21-15,0 0-30 0,-2 12 21 0,2-12-26 16,-2 8 22-16,2-8-20 0,0 10 9 0,0-10-20 16,-2 11-2-16,2-11-1 0,-3 10-3 0,3-10 7 15,0 12-8-15,0-12-15 0,-1 12 20 0,1-12-5 16,-3 12 0-16,3-12-3 0,-1 11 3 0,1-11-7 16,-1 12 3-16,1-12 8 0,-3 10-14 0,3-10 1 15,0 10 0-15,0-10 1 0,0 8-4 0,0-8 2 16,0 0 0-16,-1 10 0 0,1-10-1 0,0 0 2 15,0 0-1-15,0 9-1 0,0-9 6 0,0 0-5 0,0 0 2 16,0 0 0-16,0 12 3 0,0-12-4 0,0 0 2 16,0 0-1-16,0 0-8 0,0 0 0 15,0 0-2-15,0 0 3 0,0 0-4 0,4-12 0 16,-4 12 3-16,0 0-1 0,5-10-1 0,-5 10-1 0,1-13 2 16,-1 13 1-16,3-10 24 0,-3 10-27 15,2-14 23-15,0 7-24 0,-2 7 21 0,2-14-22 16,-2 14 21-16,3-14-19 0,-3 14 19 0,1-12-21 0,-1 12 23 15,5-12-22-15,-5 12 20 0,3-10-22 0,-3 10 25 16,2-11-24-16,-2 11 21 0,0-6-21 0,0 6 23 16,0 0-23-16,3-11 20 0,-3 11-16 0,0 0 15 15,3-7-20-15,-3 7 19 0,0 0-19 0,0 0 20 16,0 0-26-16,0 0 24 0,1-8-25 0,-1 8 25 16,0 0-23-16,0 0 25 0,0 0-21 0,0 0 22 15,-1 9-19-15,1-9 19 0,0 0-20 0,-3 13 21 16,3-13-27-16,-3 8 8 0,3-8 24 0,0 13-13 15,0-13-11-15,0 11-1 0,0-11 4 0,-2 13 7 16,2-13-6-16,-2 10 3 0,2-10 0 0,-4 13 1 16,4-13-2-16,-2 10 1 0,2-10 0 0,-4 12-2 15,4-12 7-15,0 10-4 0,0-10 1 0,-2 10 0 16,2-10 3-16,-2 10-4 0,2-10-1 0,-2 8 3 0,2-8-2 16,0 0 0-16,-3 9 0 0,3-9 4 15,0 0-7-15,-1 12 2 0,1-12 1 0,0 0 0 0,0 0 1 16,-3 8-1-16,3-8 3 0,0 0-2 0,0 0 2 15,-1 9-2-15,1-9 0 0,0 0 0 0,0 0 4 16,0 0-5-16,0 0 2 0,0 0 3 0,-2 9-4 16,2-9 1-16,0 0-1 0,0 0 4 0,0 0-3 15,0 0-1-15,0 0 1 0,0 0-4 0,0 0-13 16,0 0-14-16,0 0-22 0,0 0-29 0,0 0-46 16,0 0-51-16,0 0-52 0,0 0-46 0,0 0-33 15,0 0-121-15,0 0-248 0,0 0-183 0</inkml:trace>
  <inkml:trace contextRef="#ctx0" brushRef="#br1" timeOffset="-21630.95">21505 10648 71 0,'0'0'282'0,"0"0"-55"0,2-10-27 16,-2 10-16-16,0 0-21 0,6-8-20 0,-6 8-20 0,0 0-11 15,2-8-15-15,-2 8-9 0,0 0-4 0,0 0-50 16,2-7 33-16,-2 7-35 0,0 0 41 0,0 0-40 16,0 0 46-16,3-7-31 0,-3 7 50 0,0 0-36 15,0 0 52-15,0 0-23 0,0 0 4 0,0 0 34 16,0 0-33-16,1-8 32 0,-1 8-33 0,0 0 27 16,0 0-34-16,0 0 5 0,0 0 19 0,0 0-32 15,0 0 15-15,0 0-32 0,0 0 10 0,0 0-25 16,0 0 5-16,0 0-22 0,0 0 5 0,0 0-24 15,0 0 19-15,0 0-20 0,0 0 19 0,0 0-17 16,-1 8 20-16,1-8-18 0,0 0 19 0,-2 13-17 16,2-13 14-16,-1 11-12 0,1-11 14 0,0 16-13 15,0-16 16-15,-2 13-15 0,0-3 2 0,2-10 4 16,-3 16 1-16,0-7-1 0,2 0 3 0,0 1-7 0,0-1-2 16,1-9-1-16,-3 16-3 0,-1-6-1 15,4-3 0-15,0-7-6 0,-3 16 4 0,3-16-8 16,-3 14 1-16,3-14-3 0,-2 13-4 0,2-13 2 0,-1 9 1 15,1-9 0-15,-3 9-3 0,3-9 0 0,0 0 4 16,0 10 2-16,0-10-4 0,0 0-3 16,-2 8 0-16,2-8-13 0,0 0-16 0,0 0-17 15,-3 8-11-15,3-8-18 0,0 0-29 0,0 0-33 0,0 0-40 16,0 0-68-16,0 0-52 0,0 0-52 0,-2 8-47 16,2-8-445-16,0 0-383 0</inkml:trace>
  <inkml:trace contextRef="#ctx0" brushRef="#br1" timeOffset="-20050.72">21374 11994 168 0,'0'0'296'0,"0"0"-45"0,0 0-30 0,0 0-13 0,0-11-27 16,0 11-19-16,0 0-17 0,0 0-9 16,0 0-16-16,0 0 3 0,0 0-20 0,-1-10 21 15,1 10-35-15,0 0 30 0,0 0-42 0,0 0 49 0,0 0-48 16,0 0 56-16,0-8-41 0,0 8 48 16,0 0-44-16,0 0 54 0,0 0-45 0,0 0 59 15,0-10-46-15,0 10 56 0,0 0-36 0,0 0 30 0,0 0-60 16,0 0 45-16,0 0-58 0,0 0 48 0,0 0-63 15,0 0-11-15,0 0-10 0,0 0-9 0,0 0 0 16,0 0-17-16,0 0-2 0,0 0 6 0,0 0-4 16,0 0 2-16,0 0 1 0,-8 6-2 0,8-6 2 15,-1 9-6-15,1-9-2 0,-1 10-3 0,1-10-2 16,-3 10-46-16,3-10 52 0,-1 14-53 0,1-14 61 16,-4 15-61-16,4-15 56 0,0 13-4 0,0-13-4 15,-4 19 5-15,4-19-10 0,-1 16-1 0,1-16-3 16,0 14-4-16,-3-8 0 0,3 4-5 0,0-10 7 15,-2 13-8-15,2-13-2 0,-3 15-3 0,3-15 2 16,0 9-2-16,0-9 2 0,-2 10-3 0,2-10 4 16,0 0-2-16,-2 11 1 0,2-11 0 0,0 0 1 15,0 0 7-15,-2 10-16 0,2-10 11 0,0 0-1 0,0 0 1 16,0 0-5-16,0 0 1 0,0 0 16 16,0 0-21-16,0 0-1 0,0 0-1 0,0 0 2 15,0 0 0-15,4-9-53 0,-4 9 62 0,2-7-53 0,-2 7 58 16,3-11-56-16,-3 11 56 0,2-12-55 0,-2 12 64 15,4-12-56-15,-4 12 46 0,4-11-50 16,-4 11 51-16,4-16-1 0,-4 16-1 0,4-11-9 0,-4 11 0 16,2-12 2-16,-2 12-4 0,4-12-1 0,-4 12-1 15,4-10 5-15,-4 10-4 0,0-10-15 0,0 10-1 16,1-8-6-16,-1 8 0 0,0 0-5 0,3-12-11 16,-3 12 1-16,0 0-17 0,2-8-7 0,-2 8 36 15,0 0-62-15,0 0 36 0,0 0-68 0,0-9 38 16,0 9-60-16,0 0 37 0,0 0-53 0,0 0 32 15,0 0-66-15,0 0 20 0,0 0-67 0,0 0 7 16,0 0-18-16,0 0-19 0,0 0 6 0,-11 2-71 16,11-2-32-16,0 0-242 0,-8 7-121 0</inkml:trace>
  <inkml:trace contextRef="#ctx0" brushRef="#br1" timeOffset="-18454.46">22205 13367 300 0,'0'0'344'0,"0"0"-50"0,0 0-30 0,0 0-36 0,0 0-27 16,0 0-22-16,4-6-16 0,-4 6 3 0,0 0-16 15,0 0-20-15,0 0-3 0,0 0-2 0,0 0 5 16,0 0-8-16,0 0-6 0,4-3 3 0,-4 3-2 15,0 0 4-15,0 0 4 0,0 0 4 0,0 0 1 16,3-6-5-16,-3 6 0 0,0 0-5 0,0 0-2 16,0 0-3-16,0 0-9 0,0 0-49 0,0 0 49 0,0 0-49 15,0 0 50-15,0 0-55 0,5-10 44 16,-5 10-60-16,0 0 44 0,0 0-55 0,0 0 40 16,0 0-58-16,0 0 58 0,-5 10-58 0,5-10 61 15,-1 7-55-15,1-7 48 0,-2 10-49 0,2-10 51 0,0 14-47 16,0-4 48-16,-2 0-40 0,2-2 32 0,-1 3-35 15,0-1 36-15,1 3-35 0,-3-2 29 0,3 0-30 16,0 2 26-16,-1 0-27 0,0-2 22 0,1 1-30 16,-1-2 23-16,1 2-27 0,-2-1 17 0,1-1-19 15,1 1 21-15,-2-4-31 0,2-7 24 0,-1 16-22 16,1-16 15-16,0 14-21 0,0-14 25 0,0 14-26 16,0-14 23-16,0 9-27 0,0-9 30 0,0 0-26 15,0 14 23-15,0-14-26 0,0 0 27 0,-3 8-26 16,3-8 18-16,0 0-19 0,0 0 26 0,-1 10-21 15,1-10 21-15,0 0-28 0,0 0 27 0,0 0-25 16,0 0 19-16,0 11-18 0,0-11 22 0,0 0-23 16,0 0 23-16,0 0-19 0,0 0 13 0,0 0-17 0,0 0 22 15,0 0-22-15,0 0 23 0,0 0-26 16,0 0 26-16,0 7-25 0,0-7 23 0,0 0-35 16,0 0 16-16,0 0-50 0,0 0 29 0,0 0-62 15,0 0 22-15,0 0-65 0,0 0-1 0,0 0-42 0,0 0-41 16,0 0-45-16,0 0-50 0,0 0-69 0,0 0-65 15,0 0-51-15,0 0-494 0,0 0-591 0</inkml:trace>
  <inkml:trace contextRef="#ctx0" brushRef="#br1" timeOffset="-16250.67">22049 10732 201 0,'0'0'299'0,"0"0"-47"0,0 0-33 0,0 0-18 16,6-6-24-16,-6 6-13 0,0 0-8 0,0 0-6 16,0 0-4-16,3-8 3 0,-3 8-3 15,0 0-40-15,0 0 42 0,4-7-6 0,-4 7-7 0,0 0-4 16,0 0-4-16,0 0 1 0,1-7-5 0,-1 7 1 15,0 0-15-15,0 0-8 0,0 0-11 16,-1-9-9-16,1 9-8 0,0 0-8 0,0 0-13 0,-5-8-7 16,5 8-3-16,0 0-11 0,-8-4-7 0,8 4-2 15,0 0-2-15,-12 0-3 0,12 0 1 0,0 0 2 16,-15 4-8-16,15-4 2 0,-12 0 1 0,12 0 1 16,-12 3-1-16,12-3 0 0,-9 5 3 0,9-5-8 15,-12 5 0-15,12-5 1 0,-12 6 1 0,12-6 0 16,-12 9-3-16,6-6 6 0,6-3-3 0,-12 10-3 15,6-6 2-15,6-4 0 0,-9 8-2 0,4-2-2 16,5-6 1-16,-9 10-1 0,9-10-4 0,-9 9 1 16,9-9-1-16,-3 12 1 0,3-12-43 0,-5 10 49 15,5-10-46-15,-1 10 52 0,1-10-45 0,-3 11 48 16,3-11-48-16,0 10 54 0,0-10-51 0,3 10 47 16,-3-10-46-16,2 10 45 0,-2-10-43 0,6 11 46 15,-6-11-43-15,6 8 45 0,-6-8-50 0,8 7 50 16,-8-7-45-16,10 7 44 0,-10-7-49 0,9 6 49 0,-9-6-45 15,11 4 46-15,-11-4-49 0,9 2 50 16,-9-2-50-16,12 0 54 0,-12 0-54 0,0 0 49 0,16 0-48 16,-16 0 48-16,11 0-49 0,-11 0 48 0,10-2-42 15,-10 2 41-15,11-4-47 0,-11 4 50 0,9-6-46 16,-9 6 49-16,8-7-52 0,-8 7 51 16,6-9-46-16,-6 9 48 0,8-10-49 0,-8 10 48 15,4-10-51-15,-4 10 53 0,4-14-54 0,-4 14 50 0,2-13-4 16,-2 13-4-16,0-14-1 0,0 14-1 0,0-14 1 15,0 14-3-15,-1-11-3 0,1 11-2 0,-3-13-5 16,3 13-2-16,-2-8-1 0,2 8-3 0,-5-9-15 16,5 9-11-16,-7-7-14 0,7 7-15 0,-5-4-17 15,5 4-18-15,0 0-22 0,-9-4-14 0,9 4-19 16,0 0-25-16,-9-4-43 0,9 4-37 0,0 0-42 16,0 0-49-16,-12 2-68 0,12-2-315 0,0 0-231 15</inkml:trace>
  <inkml:trace contextRef="#ctx0" brushRef="#br1" timeOffset="-13187.8">22476 10610 100 0,'0'0'264'0,"0"0"-62"0,0 0 10 16,0 0-37-16,0 0 29 0,0 0-45 0,0 0 35 15,0 0-57-15,0 0 36 0,0 0-57 0,0 0 41 16,0 0-56-16,0 0 21 0,0 0-33 0,0 0-12 16,-13 0-2-16,13 0 1 0,0 0 5 0,0 0-6 15,0 0 5-15,0 0-2 0,0 0-3 0,0 0 2 16,0 0 4-16,0 0 5 0,0 0-2 0,0 0 1 16,0 0 7-16,0 0 1 0,0 0-1 0,0 0 3 15,0 0-1-15,0 0-7 0,0 0-3 0,-2-6-6 16,2 6 2-16,0 0 0 0,0 0-3 0,0 0-4 15,0 0 2-15,0 0-8 0,0 0-1 0,0 0-3 16,0 0-7-16,-2-7-5 0,2 7-8 0,0 0-4 16,0 0-2-16,0 0-14 0,0 0-8 0,0 0-3 15,0 0-4-15,0 0-4 0,0 0 1 0,0 0-4 0,0 0 1 16,0 0 0-16,0 0 2 0,-5 7-1 0,5-7 1 16,0 0 4-16,-2 10-3 0,2-10 0 15,-2 8-1-15,2-8 1 0,0 10 1 0,0-10-1 16,-2 13 5-16,2-13-5 0,-3 14 1 0,3-14 2 0,-3 14-1 15,3-14-1-15,-2 14 4 0,2-14-2 0,-3 16-37 16,3-16 46-16,-2 13-48 0,-2-5 53 16,4-8-46-16,-1 14 56 0,1-14-56 0,-2 12 50 0,2-12-48 15,-1 9 48-15,1-9-49 0,-2 10 50 0,2-10-50 16,0 0 45-16,-3 11-46 0,3-11 50 0,0 0-48 16,0 10 50-16,0-10-51 0,0 0 50 0,-1 7-45 15,1-7 45-15,0 0-48 0,0 0 46 0,0 0-48 16,-1 9 53-16,1-9-48 0,0 0 41 0,0 0-48 15,0 0 50-15,0 0-51 0,0 0 52 0,-2 9-43 16,2-9 39-16,0 0-46 0,0 0 50 0,0 0-50 16,0 0 50-16,0 0-49 0,0 0 51 0,0 0-51 15,0 0 52-15,0 0-51 0,0 0 50 0,0 0-50 16,0 0 55-16,0 0-51 0,0 0 45 0,0 0-53 16,0 0 51-16,2 10-51 0,-2-10 55 0,0 0-56 15,0 0 52-15,0 0-54 0,0 0 42 0,0 0-70 16,0 0 25-16,0 0-76 0,0 0 12 0,0 0-42 0,0 0-73 15,0 0-65-15,0 0-72 0,0 0-52 0,2-10-53 16,-2 10-102-16,0 0-246 0,5-7-324 0</inkml:trace>
  <inkml:trace contextRef="#ctx0" brushRef="#br1" timeOffset="-10996.73">22348 12076 68 0,'0'0'280'16,"0"0"-125"-16,0 0 7 0,0 0-78 0,0 0 21 0,0 0-60 16,1-9 31-16,-1 9-57 0,0 0 32 15,0 0-42-15,2-8 38 0,-2 8-35 0,0 0 54 16,0 0-28-16,3-7 45 0,-3 7-30 0,0 0 35 0,0 0-23 15,0 0 22-15,0-12-26 0,0 12 15 0,0 0-15 16,0 0 7-16,0-8-8 0,0 8 3 0,0 0 4 16,0 0-8-16,0 0 10 0,0-12-16 15,0 12 18-15,0 0-19 0,0-8 39 0,0 8-38 0,0 0 4 16,0 0 3-16,-1-9 8 0,1 9 13 0,0 0-11 16,0 0 4-16,-3-13 51 0,3 13-52 0,0 0 52 15,-2-9-53-15,2 9 41 0,0 0-61 0,-6-6 48 16,6 6-59-16,0 0 53 0,-7-8-50 0,7 8 49 15,-6-3-57-15,6 3 55 0,-8-6-62 0,8 6 52 16,0 0-55-16,-13-2 52 0,13 2-55 0,-11-1 52 16,11 1-62-16,0 0 47 0,-14 0-57 0,14 0 46 15,-12 0-52-15,12 0 50 0,-11 1-46 0,11-1-6 16,-13 3 5-16,13-3 2 0,-12 5 2 0,12-5-4 0,-10 6 1 16,10-6 0-16,-12 5 0 0,12-5 0 15,-10 5 0-15,10-5 1 0,-11 10-1 0,11-10 5 16,-10 10-3-16,10-10 2 0,-9 7 2 0,9-7 9 15,-8 13 2-15,8-13-2 0,-7 12 2 0,7-12-7 16,-5 13 0-16,5-13-1 0,-6 13 1 0,6-13-4 16,-2 12 4-16,2-12-6 0,-2 13-3 0,2-13 2 15,0 14 2-15,0-14-3 0,0 13 2 0,0-13 3 0,0 12-4 16,0-12-1-16,3 14 0 0,-3-14 47 0,5 13-56 16,-5-13 51-16,5 11-55 0,-5-11 50 0,8 11-54 15,-8-11 51-15,9 8-55 0,-9-8 55 0,6 8-52 16,-6-8 44-16,9 6-53 0,-9-6 52 0,10 4-48 15,-10-4 47-15,9 3-50 0,-9-3 51 0,11 3-53 16,-11-3 54-16,0 0-55 0,16 0 53 0,-16 0-51 16,11-2 51-16,-11 2-53 0,12-1 52 0,-12 1-51 15,9-5 52-15,-9 5-52 0,9-6 55 0,-9 6-49 16,10-8-3-16,-10 8 5 0,11-6 3 0,-11 6 5 16,8-8 1-16,-8 8-1 0,7-9 10 0,-7 9-3 15,7-8-1-15,-7 8 1 0,8-12-2 0,-8 12 4 16,4-10 4-16,-4 10-7 0,5-9 4 0,-5 9-3 15,3-14 4-15,-3 14-2 0,4-12-1 0,-4 12 7 16,3-13-4-16,-3 13-1 0,0-15-1 0,0 15 4 0,0-13-1 16,0 13-2-16,0-12 5 0,0 12-1 15,-1-12-1-15,1 12 3 0,-2-10 0 0,2 10 3 0,-4-9 5 16,4 9-8-16,0-8 0 0,0 8-1 0,0 0 0 16,-3-12-3-16,3 12-2 0,0 0 19 0,-4-9-24 15,4 9-3-15,0 0 4 0,-3-7 1 0,3 7-1 16,0 0 4-16,0 0-7 0,-4-8 0 0,4 8 48 15,0 0-57-15,0 0 0 0,0 0-1 0,0 0 4 16,-7-6-14-16,7 6 39 0,0 0-63 0,0 0 41 16,0 0-63-16,0 0 37 0,0 0-57 0,0 0 41 15,-7 6-60-15,7-6 41 0,0 0-73 0,0 0 36 16,0 0-85-16,-4 8-22 0,4-8-21 0,0 0-22 16,0 0-23-16,-4 7-87 0,4-7-75 0,0 0-216 15,-5 9-167-15</inkml:trace>
  <inkml:trace contextRef="#ctx0" brushRef="#br1" timeOffset="-9434.43">21397 13416 189 0,'0'0'225'16,"0"0"-42"-16,0 0-23 0,6-9-15 0,-6 9-2 15,0 0-3-15,0 0-9 0,1-8-3 0,-1 8-5 0,0 0-3 16,0 0-6-16,1-12-5 0,-1 12-3 16,0 0-17-16,0 0 29 0,1-7-43 0,-1 7 20 15,0 0-39-15,0 0 35 0,-1-13-48 0,1 13 50 0,0 0-57 16,0 0 65-16,0-9-59 0,0 9 55 0,0 0-54 15,-2-6 50-15,2 6-47 0,0 0 53 0,-6-8-57 16,6 8 48-16,-4-6-58 0,4 6 54 0,0 0-51 16,-10-6 51-16,10 6-59 0,0 0 48 0,-10-1-54 15,10 1 52-15,0 0-59 0,-14-1 50 0,14 1-56 16,0 0 52-16,-17 1-56 0,17-1 46 0,-9 4-50 16,9-4 46-16,-10 7-56 0,10-7 61 0,-12 6-68 15,12-6 52-15,-9 6-55 0,9-6 56 0,-10 7-54 16,10-7 54-16,-7 10-53 0,7-10 49 0,-7 10-51 15,7-10 52-15,-8 8-54 0,8-8 54 0,-7 11-52 16,7-11 50-16,-5 11-54 0,5-11 52 0,-1 11-50 16,1-11 49-16,-2 12-54 0,2-12 54 0,-1 14-54 15,1-14 53-15,1 10-52 0,-1-10 54 0,0 15-53 0,0-15 58 16,3 10-59-16,-3-10 52 0,4 14-55 16,-4-14 57-16,7 10-54 0,-7-10 53 0,4 13-52 15,-4-13 53-15,7 11-54 0,-7-11 53 0,7 11-49 16,-7-11 51-16,8 10-55 0,-8-10 55 0,7 7-54 0,-7-7 54 15,8 7-55-15,-8-7 54 0,9 8-53 16,-9-8 57-16,7 3-60 0,-7-3 55 0,8 4-52 0,-8-4 52 16,0 0-51-16,13 2 53 0,-13-2 0 0,0 0-10 15,13-2-5-15,-13 2-2 0,10-4-4 0,-10 4 0 16,9-6-50-16,-9 6 57 0,9-6-6 0,-4 1 1 16,-5 5-3-16,10-8 0 0,-10 8-2 0,8-10-46 15,-4 3 53-15,-4 7-49 0,9-11 54 0,-5 3-47 16,-2 1 52-16,2 1-51 0,-4 6 59 0,5-16-55 15,-5 16 58-15,4-10-49 0,-4 10 54 0,4-15-45 16,-4 15 51-16,6-12-43 0,-6 12 51 0,2-15-53 16,-2 15 48-16,0-10-54 0,0 10 53 0,2-14-51 15,-2 14 43-15,-2-8-52 0,2 8 51 0,-2-12-55 16,2 12 48-16,-5-10-53 0,5 10 52 0,-5-7-56 16,5 7 49-16,-2-8-57 0,2 8 45 0,-4-7-63 15,4 7 41-15,-4-5-55 0,4 5 42 0,0 0-59 16,-9-6 34-16,9 6-63 0,0 0 38 0,-8-6-74 0,8 6 31 15,0 0-85-15,-5-4 10 0,5 4-46 0,0 0-41 16,0 0-54-16,0 0-103 0,-10-2-263 0,10 2-205 16</inkml:trace>
  <inkml:trace contextRef="#ctx0" brushRef="#br1" timeOffset="-5832.23">20611 16717 322 0,'0'0'403'0,"0"0"-79"15,0 0 27-15,0 0-76 0,0 0-7 0,0 0-9 16,0 0-29-16,0 0-20 0,0 0-5 16,0 0 7-16,0 0-38 0,0 0 8 0,0 0-31 15,0 0-12-15,0 0-8 0,0 0-6 0,0 0-31 16,0 0-13-16,0 0-8 0,0 0-6 0,-8-2-6 15,8 2-2-15,0 0-6 0,-10-5 1 0,10 5 4 16,0 0-1-16,-12-3-7 0,12 3 0 0,-12-2-7 0,12 2 2 16,-14-2-2-16,14 2-7 0,-14-3-6 0,14 3-2 15,-14-1-6-15,14 1-7 0,-17 0 2 0,17 0 1 16,-14 1 0-16,14-1-4 0,-18 3 3 0,18-3-7 16,-20 4-5-16,13 2 2 0,-2-3-3 0,-1 4-2 15,2-1 1-15,-2-1 3 0,1 5-5 0,-1-2-2 16,1-2 1-16,1 4-1 0,0 0 0 0,2-1 2 15,-2 1-3-15,0 0 2 0,0 2 0 0,3-1 0 16,-1-1-2-16,1 2 1 0,1-2 4 0,1 3-48 16,-1-3 55-16,-2 2-48 0,5 0 53 0,0 0-51 15,-1-1 55-15,2 1-48 0,0-1 50 0,0 0-51 16,2-2 53-16,0 6-52 0,-1-4 54 0,4-1-51 16,-1 2 49-16,0-3-44 0,1 0 47 0,0-2-51 15,2 3 53-15,0-3-54 0,-1-1 55 0,0 1-56 16,4-1 54-16,-2 0-54 0,1-3 54 0,1 1-57 15,-2-1 57-15,-8-3-51 0,19 3 50 0,-19-3-52 16,19 0 52-16,-9-2-53 0,0 0 50 0,2-2-49 0,-2 0 49 16,-1-1-45-16,2 0 44 0,-3-1-5 0,0 0-5 15,2-1-48-15,-2-1 56 0,-2 0-10 0,3-2-2 16,-4 3-2-16,3-3-6 0,-2-2 3 16,-2 2 0-16,1 2 4 0,-2-2-5 0,1 0 0 0,-1-1 1 15,-2 1-1-15,2 1 0 0,-3-3 1 0,0 2 0 16,0 2 1-16,0-4 0 0,-1 2 0 0,-1 1-1 15,1-1 1-15,-2-2 2 0,0 2-4 0,-1-1 0 16,2 1-1-16,-2 2-2 0,1-2 2 0,-2-1-1 16,0 0 4-16,0 4-4 0,1-3 0 0,0 0-3 15,-2 4 4-15,1-2-3 0,2 0-1 0,-1 2-3 16,-2 0-1-16,6 6-3 0,-9-9-11 0,9 9-11 16,-8-8-15-16,8 8-12 0,-9-4-26 0,9 4-33 15,0 0-35-15,-15 0-46 0,15 0-57 0,-8 4-53 16,8-4-80-16,-7 6-59 0,7-6-480 0,-12 4-502 15</inkml:trace>
  <inkml:trace contextRef="#ctx0" brushRef="#br1" timeOffset="9616.17">22993 10615 30 0,'0'0'226'0,"0"0"-65"0,0 0-18 16,0 0-37-16,0 0-6 0,0 0-31 0,0 0-2 0,0 0-26 15,0 0 12-15,0 0-32 0,0 0 14 16,0 0-20-16,0 0 15 0,-6-6-17 0,6 6 22 16,0 0-17-16,0 0 32 0,0 0-26 0,0 0 22 15,0 0-17-15,0 0 50 0,0 0-48 0,0 0 31 16,0 0-24-16,0 0 31 0,0 0-32 0,0 0 34 0,0 0-30 16,-4-5 41-16,4 5-46 0,0 0 52 0,0 0-51 15,0 0 0-15,0 0 5 0,0 0 1 0,0 0 1 16,0 0 2-16,0 0-2 0,0 0-3 0,0 0-1 15,0 0-6-15,0 0-4 0,0 0-4 0,0 0 0 16,0 0-8-16,0 0 10 0,0 0 8 16,0 0 12-16,-6 6 7 0,6-6 4 0,0 10 3 0,0-10 3 15,-3 12-7-15,3-12-11 0,0 16-5 0,-1-9-2 16,1 3-1-16,0-2 10 0,-3 2-25 0,3-10-2 16,0 20-1-16,0-20-4 0,0 15-1 0,-1-5-1 15,1-10 5-15,-1 17-45 0,1-17 48 0,0 14-51 16,0-14 54-16,0 14-55 0,0-14 57 0,-1 12-56 15,1-12 61-15,0 11-10 0,0-11-51 0,0 0 56 16,0 12-53-16,0-12 54 0,0 0-45 0,0 10 56 16,0-10-3-16,0 0 4 0,0 0-7 0,0 0-6 15,0 0-7-15,0 0-3 0,0 0 2 0,0 0-9 16,0 0-3-16,0 0-1 0,0 0-2 0,0 0-1 16,3-8-1-16,-3 8 0 0,0-7 1 0,0 7-4 15,0-13 4-15,0 13-5 0,3-11 0 0,-3 11 0 16,0-15 7-16,0 15-9 0,0-10 1 0,0 10 4 15,1-15-4-15,-1 15 3 0,0-13-4 0,0 13 8 0,0-14-4 16,0 14-3-16,0-9 3 0,0 9-2 16,0-13 1-16,0 13 0 0,1-7 0 0,-1 7 1 15,0 0 2-15,2-12-5 0,-2 12 0 0,0 0 0 16,0-10-1-16,0 10 12 0,0 0-13 0,0 0 4 0,0 0-10 16,-2-9 1-16,2 9-2 0,0 0 8 0,0 0-4 15,0 0 2-15,0 0 4 0,0 0-2 16,0 0 0-16,0 12 3 0,0-12 6 0,0 13-5 0,0-13 0 15,2 6 7-15,-2-6-8 0,0 14-2 0,0-14 5 16,2 15-1-16,-2-15 6 0,2 16-6 0,-2-16 0 16,1 12 3-16,-1-12-4 0,1 14 0 0,-1-14 2 15,0 10 4-15,0-10-7 0,0 9 2 0,0-9 0 16,0 8-2-16,0-8 0 0,0 0 0 0,3 13 6 16,-3-13-7-16,0 0 1 0,0 10 2 0,0-10-1 15,0 0-1-15,0 0 3 0,0 0 3 0,1 10-3 16,-1-10 3-16,0 0 3 0,0 0 3 0,0 0 9 15,4 7 6-15,-4-7 10 0,0 0-10 0,0 0-7 16,0 0 1-16,0 0-11 0,0 0-1 0,0 0-2 16,0 0 0-16,0 0-8 0,0-9-16 0,0 9-10 0,0 0-21 15,0 0-22-15,0-9-31 0,0 9-44 16,0 0-49-16,0-10-45 0,0 10-51 0,0 0-68 16,0-12-359-16,0 12-224 0</inkml:trace>
  <inkml:trace contextRef="#ctx0" brushRef="#br1" timeOffset="11833.72">23676 10585 105 0,'0'0'424'0,"0"0"-116"15,0 0 31-15,0 0-77 0,0 0-4 0,2-8-10 16,-2 8-12-16,0 0-5 0,0 0-42 0,0 0-11 16,0 0-15-16,0 0-16 0,0 0-17 0,0 0-15 15,0 0-15-15,0 0-21 0,0 0-11 0,0 0-18 16,0 0-11-16,0 0-13 0,0 0 14 0,0 0-23 0,0 0-2 16,0 0 6-16,0 0 6 0,0 0 3 0,-2 10 6 15,2-10 8-15,0 12 4 0,0-12-2 16,0 13-3-16,-2-5 8 0,2-8-12 0,-1 16 0 15,1-7-2-15,0-9 0 0,0 19-4 0,-1-10-2 0,-1-1 0 16,2-8-8-16,-1 19-6 0,1-9 3 0,-2-2-3 16,1 2-1-16,1-10 0 0,-1 17 0 0,-1-7-51 15,2-10 50-15,0 14-1 0,0-14-1 0,-1 12-3 16,1-12-2-16,-1 15-43 0,1-15 49 0,0 10-47 16,0-10 52-16,-2 8-49 0,2-8 54 0,0 0-49 15,0 11 51-15,0-11-44 0,0 0 45 0,0 0-47 16,0 0 54-16,0 11-47 0,0-11 50 0,0 0-48 15,0 0 50-15,0 0-53 0,0 0 44 0,0 0-51 16,0 0 49-16,0 0-7 0,0 0-3 0,2-8-3 16,-2 8-4-16,0-12 2 0,0 12-6 0,0-12-2 15,0 12-2-15,0-17 0 0,0 7-2 0,-2 0 0 16,2-1 0-16,0 0-3 0,0-2 3 0,0-1-1 16,0 1-2-16,0 1 2 0,0 0 0 0,-2 1 1 15,2 0-2-15,0 1 1 0,0 0-1 0,0 10 2 16,0-14-1-16,0 14 0 0,0-15-2 0,0 15-6 15,0-10-9-15,0 10 9 0,0 0 2 0,-2-10 1 16,2 10 5-16,0 0 0 0,0 0-4 0,0 0 6 16,2 10 0-16,-2-10-1 0,0 15 3 0,0-5 1 0,2-3 7 15,-2 5-4-15,0-1-2 0,0-1 2 16,2 5-2-16,-2-5 3 0,1 5 3 0,-1-2-47 16,1-3 58-16,-1 2-53 0,0-1 53 0,3-1-48 15,-3 0 51-15,0-10-51 0,1 16 57 0,1-6-53 0,-2-10 44 16,0 15-50-16,0-15 52 0,0 13-51 0,0-13 50 15,1 7-51-15,-1-7 40 0,0 10-64 16,0-10 4-16,0 0-80 0,2 10 11 0,-2-10-69 0,0 0-110 16,0 0-50-16,0 0-59 0,-3 7-95 0,3-7-320 15,0 0-354-15</inkml:trace>
  <inkml:trace contextRef="#ctx0" brushRef="#br1" timeOffset="13459.44">23612 12018 23 0,'0'-11'456'0,"0"11"-112"0,0 0-46 0,0 0-32 15,0 0-41-15,-3-7-3 0,3 7-68 0,0 0 35 16,0 0-71-16,0 0-18 0,0 0-9 0,0 0 0 15,0 0 0-15,0 0-1 0,0 0-3 0,0 0 0 16,0 0-6-16,0 0-4 0,0 0 14 0,0 0 7 0,0 0 58 16,0 0-64-16,0 0 2 0,-4 6-7 0,4-6-2 15,-2 13-9-15,2-13-11 0,-1 13-2 0,-3-5-7 16,4 1 40-16,0 0-60 0,-1 0 44 0,-1-1-60 16,1 0 46-16,-1 3-56 0,0-1 47 0,2-2-53 15,-2 1 49-15,0 2-51 0,2-11 49 0,-1 16-51 16,1-16 42-16,-3 16-54 0,3-16 52 0,0 13-53 15,0-13 43-15,-2 12-49 0,2-12 52 0,-1 11-55 16,1-11 52-16,0 0-51 0,-2 11 52 0,2-11-55 16,0 0 55-16,0 8-47 0,0-8 46 0,0 0-53 15,0 0 50-15,0 0-49 0,0 0 52 0,0 0-56 16,3-9 53-16,-3 9-52 0,2-9 50 0,-2 9-53 16,0-14 8-16,0 14 5 0,0-14 7 0,2 5-3 15,-2-3 1-15,0 4 3 0,1-2-1 0,0 1 2 0,-1-2 1 16,0 1 6-16,0-1 40 0,2 1-54 15,-2 0 49-15,0 0-53 0,1 1 50 0,-1 9-54 16,1-18 50-16,-1 18-52 0,0-14 53 0,0 14-52 0,0-15 47 16,0 15-50-16,0-10 53 0,0 10-58 0,0 0 51 15,0-12-55-15,0 12 51 0,0 0-49 16,0 0 52-16,0 0-42 0,0 0 45 0,0 0-50 16,0 0 8-16,0 0 5 0,0 0 0 0,0 12 3 0,0-12 3 15,1 13 3-15,-1-13 0 0,1 15 1 0,-1-15 0 16,0 15 3-16,0-6 49 0,0-9-59 0,2 18 47 15,-2-18-52-15,1 16 50 0,-1-16-54 0,0 16 51 16,0-16-49-16,2 13 45 0,-2-13-50 0,1 13 51 16,-1-13-49-16,0 9 50 0,0-9-54 0,0 10 54 15,0-10-51-15,0 0 52 0,0 0-51 0,0 7 50 16,0-7-51-16,0 0 52 0,0 0-53 0,0 0 51 16,0 0-53-16,5-7 6 0,-5 7 2 0,0-8 2 15,0 8 20-15,0-10-19 0,0 10 1 0,0-11 5 16,0 11-4-16,0-11 3 0,0 11-6 0,0-11-3 15,0 11-18-15,0-12-14 0,0 12-16 0,0-10-20 16,0 10-30-16,0 0-22 0,0-12-35 0,0 12-27 16,0 0-29-16,0-8-25 0,0 8-80 0,0 0-69 0,0 0-367 15,-1-9-287-15</inkml:trace>
  <inkml:trace contextRef="#ctx0" brushRef="#br1" timeOffset="15137.52">24533 13436 218 0,'0'0'246'0,"-7"-8"-31"0,7 8-22 0,-7-7-9 16,7 7-8-16,-5-10-15 0,5 10 2 0,-6-6 1 15,6 6 3-15,-5-8-6 0,5 8 30 0,-5-7-87 16,5 7 46-16,-5-7 4 0,5 7-5 0,0 0-1 16,-7-6-9-16,7 6-7 0,0 0-12 0,0 0-17 15,-3-6-15-15,3 6-8 0,0 0 4 0,0 0 12 16,0 0-6-16,0 0-1 0,-7 6-1 0,7-6-6 16,0 10-7-16,0-10-7 0,0 12-11 0,0-12-7 0,0 14 0 15,0-6 2-15,0-8-7 0,2 15-8 16,-2-2 0-16,2-6-4 0,-2 4-4 0,1-1-2 0,1 0 3 15,-2 0-50-15,0 0 45 0,0 2-3 16,0-3-5-16,0-1-5 0,0-8 4 0,0 18-9 0,0-18 1 16,2 13 1-16,-2-13-2 0,0 13-1 0,0-13-2 15,1 9 7-15,-1-9-4 0,0 0 2 16,0 14 1-16,0-14 7 0,0 0 2 0,0 0-3 0,0 7-1 16,0-7-47-16,0 0 47 0,0 0-5 0,0 0-4 15,-3-7 0-15,3 7-4 0,0 0-3 0,0-16 3 16,0 16-2-16,0-11 2 0,0 11-3 0,-3-15 0 15,3 15 4-15,-2-15-52 0,2 15 57 0,0-15-49 16,0 15 56-16,0-17-52 0,0 9 51 0,0 8-48 16,0-19 53-16,0 19-57 0,0-18 59 0,0 8-51 15,0 10 50-15,0-17-48 0,0 17 50 0,0-14-44 16,0 14 44-16,0-10-49 0,0 10 52 0,2-12-51 16,-2 12 52-16,0 0-51 0,0-13 44 0,0 13-53 15,0 0 50-15,0-10-50 0,0 10 52 0,0 0-49 16,0 0 57-16,0 0-54 0,0 0 51 0,0 0-2 15,0 14-5-15,0-14-6 0,-2 10 2 0,2 1 2 16,0-11-5-16,0 16-2 0,0-8 4 0,-2 5 0 16,2-6 13-16,0 5-3 0,-2-3 3 0,2 5-1 0,-1-5-45 15,1 1 57-15,0 0-47 0,0 0 57 16,-1 0-48-16,1-10 46 0,-2 18-52 0,2-8 52 0,0-10-51 16,-1 13 51-16,1-13-56 0,0 16 35 0,0-16-35 15,0 10 49-15,0-10-53 0,0 13 54 0,0-13-55 16,-2 8 44-16,2-8-48 0,0 11 52 0,0-11-53 15,0 0 52-15,0 0-51 0,0 11 56 0,0-11-56 16,0 0 47-16,0 0-52 0,-1 8 45 0,1-8-66 16,0 0 41-16,0 0-71 0,0 0 35 0,0 0-25 15,0 0-31-15,0 0-35 0,0 0-30 0,0 10-30 16,0-10-26-16,0 0-17 0,0 0-19 0,0 0-20 16,0 0-16-16,0 0-16 0,0 0-4 0,0 0-16 15,0 0-348-15,0 0-184 0</inkml:trace>
  <inkml:trace contextRef="#ctx0" brushRef="#br1" timeOffset="18165.84">24225 10639 275 0,'0'0'280'16,"0"0"-35"-16,0 0-28 0,0 0-18 0,0 0-32 16,0 0-18-16,0 0 0 0,0 0-46 0,0 0 48 15,0 0-47-15,0 0 46 0,0 0-47 0,0 0 42 0,0 0-50 16,0 0 37-16,0 0-53 0,0 0 26 15,0 0-37-15,0 0 22 0,0 0-52 0,-5-7 39 16,5 7-40-16,0 0 22 0,0 0-33 0,0 0 28 0,-10-2-27 16,10 2 18-16,0 0-22 0,-10-2 21 0,10 2-31 15,0 0 23-15,-15-2-28 0,15 2 28 0,0 0-20 16,-15 2 23-16,15-2-24 0,-15 4 23 16,15-4-22-16,-11 0 21 0,11 0-26 0,-12 4 19 0,12-4-18 15,-13 6 12-15,13-6-19 0,-12 8 21 0,12-8-22 16,-14 9 23-16,8-3-24 0,2 0 21 0,-1 0-25 15,0 0 24-15,-1 0-25 0,1 1 20 0,5-7-21 16,-8 14 1-16,7-6 3 0,1-8-3 0,-8 14 3 16,8-14 1-16,-3 13-2 0,3-13 0 0,-2 12 1 15,2-12 3-15,0 14-4 0,0-14 2 0,0 14 9 16,0-14-11-16,4 12 0 0,-4-12 1 0,4 11 4 16,-4-11-4-16,6 10 0 0,-6-10 6 0,7 8-5 15,-7-8 0-15,9 6 1 0,-9-6-1 0,10 7-1 16,-10-7 3-16,11 5-3 0,-11-5-1 0,13 1 6 15,-13-1-5-15,11 3 0 0,-11-3 0 0,13 0 4 16,-13 0-3-16,15-4-2 0,-15 4 5 0,10-2-3 16,-10 2-2-16,12-6 0 0,-12 6 4 0,12-4-1 15,-12 4 20-15,10-7-14 0,-10 7 18 0,10-9-11 16,-10 9 22-16,9-8-14 0,-9 8 10 0,8-12-8 16,-4 6 15-16,-2-1 1 0,3 1 6 0,-5 6-15 15,3-16 8-15,-3 16-13 0,3-15 13 0,-1 7 4 16,-2 8 2-16,1-16-10 0,-1 16-1 0,0-16-12 15,0 16 1-15,-3-12-10 0,3 12 2 0,-2-13-8 0,2 13 0 16,-2-11-3-16,2 11 1 0,-4-11-7 16,4 11 4-16,-5-9-6 0,5 9 5 0,-4-6-5 15,4 6 0-15,-7-6-5 0,7 6 4 0,0 0-7 0,-7-6-6 16,7 6-21-16,0 0-1 0,0 0-19 0,-13 0-4 16,13 0-30-16,0 0-1 0,0 0-36 0,-10 3 13 15,10-3-46-15,0 0 3 0,-3 7-51 16,3-7 18-16,0 0-66 0,-4 8 4 0,4-8-43 0,0 0-72 15,1 9-319-15,-1-9-195 0</inkml:trace>
  <inkml:trace contextRef="#ctx0" brushRef="#br1" timeOffset="20482.55">24794 10414 75 0,'0'0'152'0,"-4"7"-20"0,4-7-39 16,0 0-16-16,0 0-3 0,0 0-21 0,-2 9-14 16,2-9-6-16,0 0 4 0,0 0 0 0,-2 8-1 15,2-8 5-15,0 0-5 0,0 0-1 0,-2 7 14 16,2-7-12-16,0 0 0 0,0 0-1 0,0 0 0 16,0 0 0-16,-4 9-4 0,4-9-21 0,0 0 31 15,0 0-6-15,0 0 2 0,0 0-3 0,-3 6 3 16,3-6-1-16,0 0-1 0,0 0 1 0,0 0-3 15,0 0-12-15,0 0 2 0,0 0-1 0,-2 7-6 16,2-7-4-16,0 0 2 0,0 0 0 0,0 0-3 16,0 0 3-16,0 0-10 0,0 0 0 0,0 0-3 15,-7 6-24-15,7-6-43 0,0 0-62 0,0 0-100 16,0 0-181-16,-6 7 133 0</inkml:trace>
  <inkml:trace contextRef="#ctx0" brushRef="#br1" timeOffset="21317.63">24708 10635 282 0,'0'0'308'0,"0"0"-13"0,3-9-60 0,-3 9 15 15,0 0-73-15,1-8 25 0,-1 8-64 0,0 0 49 16,2-9-54-16,-2 9 2 0,0 0-7 0,0 0 2 16,3-10-13-16,-3 10 21 0,0 0-38 0,0 0 15 15,0 0-38-15,0 0 15 0,0-9-40 0,0 9 14 16,0 0-32-16,0 0 15 0,0 0-35 0,0 0 24 15,0 0-18-15,0 0 53 0,0 0-15 0,0 0 20 16,0 0-15-16,3 9 21 0,-3-9-17 0,2 9 5 16,-2-9-18-16,0 10 9 0,0-10-20 0,0 14-1 15,0-14-6-15,2 12-4 0,-2-12 4 0,1 15-5 16,-1-7-4-16,0-8 0 0,1 16-3 0,-1-16 2 16,0 20-5-16,0-13 2 0,0 1-7 0,0-8-3 15,2 17 0-15,-2-17-4 0,0 16-4 0,0-16 5 16,0 16 1-16,0-16-6 0,0 13 0 0,0-13 0 15,0 10-3-15,0-10 2 0,-2 10 1 0,2-10 0 16,0 0 3-16,0 9-2 0,0-9 2 0,0 0 1 16,0 0 9-16,2 11 17 0,-2-11 14 0,0 0-6 15,0 0-11-15,0 0-6 0,0 0-4 0,0 0-4 16,0 0-4-16,0 0-3 0,0 0 0 0,-6-6-3 16,6 6-2-16,-2-8-2 0,2 8-2 0,-3-9 0 15,3 9-2-15,-3-12 5 0,3 12-5 0,-2-14 1 16,2 14-4-16,-1-15 2 0,0 5-1 0,-1 2 1 0,2 8-2 15,-1-20 6-15,1 12-3 0,0 1 0 16,0 7 0-16,-2-20 0 0,2 20-3 0,0-16 3 16,0 16 0-16,-3-12 0 0,3 12 0 0,0-13 2 0,0 13-4 15,0-10 2-15,0 10 0 0,0 0-5 0,0-11 3 16,0 11-8-16,0 0 0 0,-1-9-2 0,1 9-1 16,0 0 5-16,0 0 3 0,0 0 2 0,0 0 0 15,-3 9 5-15,3-9-4 0,0 11 4 0,0-11-5 16,0 12 4-16,0-12-2 0,0 13 1 0,0-13 0 15,0 16 2-15,0-16 0 0,0 14-1 0,0-14 4 16,0 17-1-16,0-17 0 0,0 11 3 0,0-11 0 16,0 13 0-16,0-13 1 0,0 10 1 0,0-10-3 15,0 8 1-15,0-8-3 0,0 0 0 0,0 10-1 16,0-10 6-16,0 0-7 0,0 0 0 0,0 13-2 16,0-13 1-16,0 0 0 0,0 0-2 0,0 0 1 15,0 10 3-15,0-10-6 0,0 0 3 0,0 0-3 16,0 0-23-16,0 0-32 0,0 8-34 0,0-8-35 15,0 0-41-15,0 0-46 0,0 0-57 0,0 0-41 16,0 9-49-16,0-9-17 0,0 0-79 0,0 0-330 16,-6 7-308-16</inkml:trace>
  <inkml:trace contextRef="#ctx0" brushRef="#br1" timeOffset="23897.12">24491 12036 102 0,'0'0'464'0,"0"0"-124"0,0 0-43 0,-2-8-27 0,2 8-48 15,0 0 24-15,0 0-71 0,-3-8 37 16,3 8-84-16,0 0 57 0,-3-8-72 0,3 8 39 0,0 0-62 16,-5-8 45-16,5 8-51 0,0 0 50 0,-5-7-53 15,5 7 39-15,0 0-58 0,-10-7 43 16,10 7-53-16,-8-3 46 0,8 3-56 0,-9-4 52 0,9 4-56 16,-10-2 52-16,10 2-58 0,-14 0 54 0,14 0-58 15,-10 2 51-15,10-2-58 0,-15 4 49 0,15-4-51 16,-13 3 42-16,13-3-54 0,-16 7 49 0,16-7-48 15,-12 7 48-15,12-7-51 0,-14 8 51 0,7-1-52 16,1-2 48-16,6-5-55 0,-10 8 48 0,3-2-54 16,2 1 50-16,5-7-49 0,-6 10 50 0,3-2-50 0,-1-1 47 15,4-7-50-15,-5 13 50 0,5-13-58 16,-4 14 49-16,4-14-48 0,0 15 48 0,0-15-52 16,0 14 49-16,0-14-48 0,2 16 47 0,0-9-48 15,-2-7 51-15,3 12-52 0,-3-12 48 0,6 12-44 16,-6-12 55-16,6 10-58 0,-6-10 52 0,7 11-51 15,-7-11 50-15,11 7-53 0,-11-7 55 0,8 5-55 0,-8-5 53 16,12 4-51-16,-12-4 52 0,14 2-56 0,-14-2 54 16,11-1-51-16,-11 1 57 0,15-4-52 0,-15 4 45 15,10-3-52-15,-10 3 55 0,13-4-55 0,-13 4 54 16,11-7-50-16,-11 7 69 0,10-10-47 16,-10 10 62-16,9-8-46 0,-9 8 13 0,5-11 8 0,-5 11 4 15,8-12 7-15,-8 12-4 0,5-10-2 0,-5 10 0 16,1-14 3-16,-1 14-54 0,3-14 64 0,-3 14-15 15,2-14-7-15,-2 14-8 0,-2-13 0 0,2 13-3 16,0-11 0-16,0 11-10 0,-3-9-4 0,3 9-3 16,-1-12-4-16,1 12-4 0,-5-7 4 0,5 7-17 15,-5-8-21-15,5 8-25 0,0 0-31 0,-8-8-25 16,8 8 17-16,0 0-82 0,-10-4 6 0,10 4-83 16,0 0 16-16,-12-2-86 0,12 2-5 0,0 0-9 15,0 0 0-15,-12 4-68 0,12-4-446 0,0 0-403 16</inkml:trace>
  <inkml:trace contextRef="#ctx0" brushRef="#br1" timeOffset="25364.11">23650 13348 249 0,'0'0'307'16,"0"0"-55"-16,0 0-29 0,2-10-17 0,-2 10-36 0,0 0-17 15,0 0-14-15,0 0-5 0,0 0 2 0,0 0 5 16,0 0-28-16,0 0 38 0,0 0-62 0,0 0 54 15,0 0-56-15,0-7 56 0,0 7-56 0,0 0 48 16,0 0 3-16,0 0 0 0,-12 0-10 0,12 0-9 16,0 0-13-16,-10 5-8 0,10-5-10 0,-9 6-7 15,9-6 6-15,-9 10-21 0,9-10-7 0,-14 8-5 16,11-2-5-16,-2 2-4 0,-1-1-1 0,-1-1-8 16,1 2 0-16,0 1-3 0,-1-2-1 0,3 3 1 15,-1-1-3-15,-2-1 0 0,3 3-6 0,0-2 0 16,-1 0 0-16,0 1-3 0,1-2-1 0,1 4-1 15,-2-3 0-15,4-1-5 0,-3 2 2 0,4-3-1 16,-2 4 1-16,2-11 1 0,-1 17-2 0,1-17 0 16,0 17-3-16,1-10-44 0,0 3 57 0,-1-10-46 15,4 14 53-15,-2-5-54 0,1 0 53 0,2-2-51 16,-1-3 55-16,0 5-53 0,-4-9 51 0,9 11-51 16,-9-11 48-16,11 9-54 0,-11-9 58 0,10 8-55 0,-10-8 50 15,13 6-50-15,-13-6 52 0,15 2-47 16,-15-2 43-16,12 0-50 0,-12 0 53 0,18-1-52 15,-18 1 54-15,15-3-53 0,-15 3 46 0,14-4-50 16,-5-2 51-16,0 1-52 0,0 1 54 0,-1-2-53 0,-1 0 54 16,-1 0-52-16,1 0 51 0,1 0-52 0,-2-2 52 15,1-2-51-15,-2 4 52 0,1-8-36 16,-1 5 31-16,-1 2-50 0,0-3 54 0,-2 0-49 0,2 0 60 16,-2 1-45-16,0-1 55 0,-2 1-49 0,3 0 60 15,-3 9-48-15,0-20 50 0,3 12-43 0,-6 0-9 16,3-2 43-16,-2 1-60 0,1-1 2 0,-1 3 4 15,2 7-2-15,-2-14 1 0,-2 6 4 0,4 8-13 16,-3-10 40-16,3 10-77 0,-7-13 17 0,7 13-81 16,-7-7 12-16,7 7-88 0,-7-7 14 0,7 7-41 15,-9-1-103-15,9 1-3 0,0 0-54 0,-15 1-57 16,15-1-107-16,-12 4-235 0,12-4-292 0</inkml:trace>
  <inkml:trace contextRef="#ctx0" brushRef="#br1" timeOffset="27761.62">22821 16721 417 0,'0'0'467'0,"0"0"-94"15,0 0 4-15,0 0-72 0,0 0 14 0,0 0-71 16,0 0 2-16,0 0-41 0,0 0 9 0,0 0-29 15,0 0 9-15,0 0-4 0,0 0-1 0,0 0-7 16,0 0 3-16,0 0-9 0,0 0 2 0,0 0-17 16,0 0 12-16,0 0-13 0,0 0-29 0,0 0 9 15,0 0-11-15,0 0-27 0,0 0 5 0,0 0-11 16,0 0-13-16,0 0-11 0,0 0-15 0,0 0-10 0,0 0-5 16,0 0-9-16,0 0 7 0,0 0 5 15,0 0 2-15,-5 6 2 0,5-6-2 0,-3 9-2 16,3-9 1-16,0 14-3 0,0-14-3 0,-1 16-7 0,-1-8 2 15,1 2-5-15,1 1 1 0,0 1-9 0,0-2 2 16,-1 2-4-16,0 1 2 0,1-1-7 0,0 2-1 16,0-1 2-16,0-1 1 0,0 0-2 0,-1 0-2 15,1-2 0-15,0 2-1 0,1-1-1 0,-2-1-1 16,1-1 2-16,0 1-1 0,1 0 1 0,-1-10 0 16,0 14 2-16,0-14 0 0,1 16-2 0,-1-16-4 15,0 13-1-15,0-13-3 0,1 9 1 0,-1-9-19 16,-1 11 19-16,1-11-3 0,0 0 1 0,1 10-3 15,-1-10 2-15,0 0-1 0,0 8-3 0,0-8-1 16,0 0-1-16,0 0 1 0,0 8-1 0,0-8 0 16,0 0-20-16,0 0 9 0,0 0-25 0,0 0-24 15,0 0-22-15,0 0-33 0,0 9-13 0,0-9-45 16,0 0 8-16,0 0-76 0,0 0-7 0,0 0-51 16,0 0-49-16,0 0-54 0,5-6-51 0,-5 6-68 15,4-10-43-15,0 4-520 0,-4 6-701 0</inkml:trace>
  <inkml:trace contextRef="#ctx0" brushRef="#br1" timeOffset="31831.74">25218 10587 152 0,'0'0'284'0,"0"0"-31"0,0 0-66 0,0 0 11 0,0 0-48 16,0 0 7-16,0-8-50 0,0 8 26 0,0 0-42 16,0 0 33-16,0 0-48 0,0 0 41 15,0 0-43-15,0 0 50 0,0 0-40 0,0 0 2 0,0 0 2 16,0 0 12-16,0 0 0 0,-2-9 3 0,2 9 2 15,0 0-10-15,0 0-3 0,0 0 18 0,0 0-38 16,0 0 17-16,0 0-30 0,0 0 20 0,0 0-31 16,0 0 25-16,0 0 3 0,0 0 38 0,0 0-13 15,-2 9 4-15,2-9-1 0,0 0-6 0,2 8 4 16,-2-8-12-16,2 10-6 0,-2-10-3 0,0 12-9 16,0-12-8-16,2 12-4 0,-2-12-1 0,1 15-21 15,1-7-4-15,-2-8-5 0,0 16-3 0,0-16-7 16,0 17-2-16,0-17 0 0,2 17-2 0,-2-17-6 15,2 15-2-15,-2-15 0 0,0 13-1 0,0-13-2 16,2 12 0-16,-2-12 4 0,0 12-3 0,0-12-2 16,1 10-1-16,-1-10 0 0,0 0 2 0,1 11-1 15,-1-11 1-15,0 0 0 0,0 10 3 0,0-10 1 16,0 0 6-16,0 0 6 0,0 0-35 0,2 8 57 16,-2-8-51-16,0 0 49 0,0 0-48 0,0 0 42 15,0 0-53-15,0 0 48 0,-1-8-51 0,1 8 50 16,-1-12-1-16,1 12-5 0,0-10-49 0,0 10 43 15,-2-15-3-15,2 15-3 0,-2-16-2 0,1 7-3 16,0-1-2-16,-1 1 4 0,2 0-8 0,0-1 7 16,-3 0-5-16,3 2 4 0,-2-1 5 0,0 1-1 15,2 8 5-15,-3-16 3 0,3 6-5 0,0 10 1 16,-3-10 2-16,3 10 1 0,-1-10-4 0,1 10-2 16,0-9-1-16,0 9-2 0,0 0-8 0,-3-8-8 15,3 8 5-15,0 0 1 0,0 0 3 0,0 0-1 16,0 0 2-16,0 0 3 0,-3 8-7 0,3-8-12 15,0 10 22-15,0-10 1 0,0 15-4 0,0-15-2 16,0 16 5-16,0-16-46 0,0 16 47 0,0-16-40 16,3 16 52-16,-3-6-49 0,0-10 50 0,2 17-49 0,-2-17 54 15,1 16-53-15,-1-16 54 0,0 12-50 16,0-12 48-16,1 11-48 0,-1-11 49 0,0 9-47 16,0-9 47-16,0 10-43 0,0-10 48 0,0 0-54 0,2 9 57 15,-2-9-47-15,0 0 67 0,0 0-50 0,0 0 47 16,0 0-57-16,0 0 44 0,0 0-50 0,0 0 47 15,0 0-51-15,0 0 45 0,-9-9-51 16,9 9 50-16,-4-13-52 0,4 13 48 0,-5-14-48 0,3 6 49 16,0 2-49-16,0-4 47 0,-1-1-42 0,0 5 34 15,3 6-36-15,-2-17 46 0,-2 11-50 0,4 6 53 16,-5-15-50-16,5 15 46 0,-2-11-52 0,2 11 39 16,-3-8 6-16,3 8-9 0,-4-10-5 0,4 10-7 15,0 0 2-15,-2-6 1 0,2 6-6 0,0 0 1 16,0 0 7-16,0 0 1 0,0 0-1 0,-2 11 2 15,2-11-37-15,0 11 47 0,0-11-49 0,2 12 48 16,-2-12-40-16,1 14 54 0,-1-14-50 0,0 13 51 16,0-13-46-16,1 15 46 0,-1-15-44 0,0 14 45 15,0-14-44-15,0 12 44 0,0-12-51 0,0 12 50 16,0-12-49-16,0 14 49 0,0-14-49 0,0 7 49 16,0-7-52-16,0 0 50 0,0 12-47 0,0-12 47 15,0 0-41-15,0 0 44 0,0 12-47 0,0-12 39 16,0 0-40-16,0 0 47 0,0 0-47 0,3 7 48 15,-3-7-56-15,0 0 29 0,0 0-94 0,0 0-10 16,0 0-59-16,0 0-56 0,0 0-56 0,0 0-50 0,0 0-74 16,0 0-68-16,6-6-48 0,-6 6-450 15,5-7-551-15</inkml:trace>
  <inkml:trace contextRef="#ctx0" brushRef="#br1" timeOffset="34039.99">25792 10626 86 0,'0'0'307'0,"0"0"-46"15,0 0-18-15,0 0-3 0,-2-8-41 0,2 8 46 16,0 0-26-16,0 0 35 0,0 0-35 0,0-10 20 16,0 10-20-16,0 0 34 0,0 0-29 0,0 0 10 15,0 0-27-15,-3-8-3 0,3 8-23 0,0 0-16 16,0 0-18-16,0 0-33 0,0 0-14 0,0 0-18 15,0 0-16-15,0 0-12 0,0 0-5 0,0 0 16 16,0 0-1-16,0 0-11 0,0 0 22 0,0 10-6 16,0-10-7-16,1 8-6 0,-1-8-6 0,3 12-3 15,-3-12-14-15,1 9 5 0,-1-9-6 0,5 13-1 16,-5-13-5-16,1 12-3 0,-1-12-1 0,3 13-48 16,-3-13 45-16,3 12-43 0,-3-12 50 0,2 14-48 0,-2-14 48 15,2 9-48-15,-2-9 49 0,0 14-43 16,0-14 34-16,1 9-40 0,-1-9 50 0,1 10-50 15,-1-10 46-15,0 0-46 0,1 11 46 0,-1-11-43 16,0 0 43-16,3 11-23 0,-3-11 22 0,0 0-50 16,1 10 50-16,-1-10-48 0,0 0 54 0,0 0-49 15,0 0 51-15,0 0-46 0,2 6 45 0,-2-6-46 16,0 0 44-16,0 0-47 0,0 0 46 0,0 0-44 16,0 0 40-16,0 0-48 0,0 0 48 0,0-6-46 0,0 6 47 15,0 0-49-15,-2-14 49 0,2 14-46 0,0-8 12 16,0 8-10-16,-1-13 48 0,1 13-47 15,0-10 48-15,0 10-7 0,-3-16-5 0,3 16-11 16,3-13 6-16,-3 13-2 0,0-16-3 0,0 16-1 0,0-14-3 16,0 14 2-16,0-12 0 0,0 12-4 0,0-9 2 15,0 9-2-15,0 0 1 0,0-14-4 16,0 14 2-16,0 0 1 0,0-8-7 0,0 8-26 16,0 0 25-16,0 0 3 0,0-10-1 0,0 10-2 0,0 0-1 15,0 0 4-15,0 0-1 0,0 0 2 0,0 0-6 16,0 0 13-16,0 0-2 0,0 12 4 0,0-12-7 15,1 7 3-15,-1-7 1 0,0 13-2 0,0-13 3 16,3 13-6-16,-3-13-16 0,0 15 22 0,0-15-42 16,4 14 51-16,-4-14-45 0,3 15 42 0,-3-15-41 15,2 13 53-15,-2-13-48 0,2 16 48 0,-2-16-48 16,0 12 49-16,0-12-49 0,2 11 45 16,-2-11-43-16,3 10 52 0,-3-10-51 0,0 9 49 0,0-9-46 15,0 0 48-15,2 11-45 0,-2-11 39 0,0 0-37 16,2 10 45-16,-2-10-43 0,0 0 46 0,0 0-40 15,0 0 37-15,0 0-44 0,0 0 33 0,0 0-38 16,0 0 43-16,0 0-45 0,0 0 46 0,0 0-47 16,0 0 47-16,0-11-43 0,0 11 40 0,0-10-51 15,0 10 53-15,-2-10-48 0,2 10 47 0,-2-14-4 16,2 14-3-16,0-14-12 0,-1 7 7 0,1 7-4 16,-3-15 0-16,3 15-3 0,-1-15 3 0,1 15-3 15,-1-16-10-15,1 16 8 0,-1-12-1 0,1 12 1 16,-2-13-1-16,2 13 0 0,0-10-2 0,0 10-1 15,-1-10-7-15,1 10 7 0,0 0-1 0,-4-12-3 16,4 12-4-16,0 0 0 0,0 0 0 0,0 0 2 0,0 0 2 16,0 0 6-16,0 0-7 0,0 0-14 15,0 0 25-15,0 0-2 0,2 16 0 0,-2-16 0 16,3 9 3-16,-3-9-11 0,2 14 5 0,-2-14 2 0,2 12 2 16,-2-12-44-16,2 13 54 0,-2-13-46 0,2 14 42 15,-2-14-38-15,3 14 50 0,-3-14-49 16,2 11 53-16,-2-11-52 0,1 11 51 0,-1-11-50 15,5 10 42-15,-5-10-41 0,0 0 50 0,1 11-48 0,-1-11 49 16,0 0-50-16,0 0 53 0,2 12-53 0,-2-12 41 16,0 0-41-16,0 0 43 0,0 0-55 0,0 8 42 15,0-8-55-15,0 0 44 0,0 0-14 16,0 0-15-16,0 0-10 0,3 9-12 0,-3-9-12 0,0 0-14 16,0 0-21-16,0 0-14 0,0 0-29 0,0 0-26 15,0 0-47-15,0 0-45 0,0 0-42 0,0 0-29 16,0 0-1-16,0 0-62 0,0 0-58 0,0 0-291 15,0 0-258-15</inkml:trace>
  <inkml:trace contextRef="#ctx0" brushRef="#br1" timeOffset="35506.42">25686 12083 323 0,'0'0'354'0,"0"0"-68"16,-5-3-18-16,5 3-29 0,0 0-34 0,0 0 12 16,-8-4-56-16,8 4-4 0,0 0-18 0,0 0-2 15,-5-7-2-15,5 7 5 0,0 0-7 0,0 0 46 16,-5-6-66-16,5 6 40 0,0 0-59 0,0 0 50 15,0 0-49-15,0-11 56 0,0 11-43 0,0 0 59 16,0 0-50-16,-1-7 55 0,1 7-50 0,0 0 8 16,0 0 3-16,-1-10 6 0,1 10-2 0,0 0-1 15,0 0-1-15,0 0-7 0,0-10-11 0,0 10-9 16,0 0-9-16,0 0-11 0,0 0-14 0,0 0-12 0,0 0-11 16,0 0-7-16,0 0-15 0,-2-7-9 15,2 7-4-15,0 0-6 0,0 0-4 0,0 0 5 16,0 0 7-16,2 8-6 0,-2-8 12 0,2 12 1 15,-2-12 3-15,0 13 4 0,0-13-3 0,5 18-3 0,-5-18-2 16,2 14 0-16,0 0 0 0,-1-6-4 0,-1 2-2 16,4 1-3-16,-4-3-1 0,0 3-3 15,1-1 1-15,1-1 2 0,-1 0-1 0,1-1 4 0,-2 4-8 16,0-12-2-16,2 13 2 0,-2-13 1 0,1 14-4 16,-1-14 3-16,0 12-8 0,0-12 8 0,1 13-7 15,-1-13 4-15,2 9-7 0,-2-9 5 0,0 0-1 16,1 10 6-16,-1-10-9 0,0 0 2 0,1 7 0 15,-1-7 5-15,0 0-1 0,0 0-3 0,0 0 4 16,2 10-8-16,-2-10 3 0,0 0-19 0,0 0-19 16,0 0-24-16,0 0-18 0,0 0-52 0,0 0 6 15,0 0-107-15,0 0 3 0,0 0-90 0,0 0 5 16,0 0-50-16,0 0-61 0,0 0-69 0,0 0-44 16,0 0-505-16,0 0-656 0</inkml:trace>
  <inkml:trace contextRef="#ctx0" brushRef="#br1" timeOffset="36569.59">26356 13399 349 0,'0'0'350'0,"0"0"-44"0,0 0-15 0,0 0-25 0,0 0-10 15,2-10-17-15,-2 10-14 0,0 0-29 16,0 0-4-16,0 0-13 0,0 0-3 0,0 0-3 0,3-8-5 15,-3 8-6-15,0 0 6 0,0 0 7 0,0 0 1 16,0 0 8-16,0 0-2 0,0 0-49 16,0 0 57-16,0 0-56 0,0 0 40 0,0 0-54 0,0 0 25 15,0 0-56-15,0 0 21 0,0 0-43 0,0 0 23 16,0 0-14-16,0 0 31 0,0 0-7 0,0 0 14 16,1 9-2-16,-1-9 2 0,0 13-7 0,0-13-6 15,0 13-13-15,0-13-3 0,0 18-11 0,0-10-10 16,0 2-10-16,-1 0-7 0,1 2-4 0,-1-3-6 15,1 5-6-15,-2-4-9 0,2-1 0 0,-2 3-4 16,2-2-2-16,-2 4-4 0,1-6 0 0,1 3-3 16,-1-1-1-16,1-1-4 0,-2 1 1 0,2-10-5 15,0 14 3-15,-1-6-1 0,1-8-2 0,0 13 0 16,0-13 2-16,0 14 0 0,0-14-1 0,0 9-1 16,0-9 1-16,-1 7-1 0,1-7-1 0,0 0-6 15,0 0-18-15,0 14-10 0,0-14-14 0,0 0-20 16,0 0-13-16,-2 8-25 0,2-8-8 0,0 0-49 0,0 0 3 15,0 0-109-15,0 0-8 0,0 0-61 0,0 0-59 16,0 0-64-16,0 0-66 0,0 0-69 16,0 0-487-16,0 0-702 0</inkml:trace>
  <inkml:trace contextRef="#ctx0" brushRef="#br1" timeOffset="39239.6">26426 10764 218 0,'0'0'250'0,"0"0"-63"0,0 0-11 15,0 0-40-15,0 0 7 0,0 0-38 0,0 0 15 16,0 0-37-16,0 0 26 0,0 0-39 0,0 0 41 16,0 0-45-16,0 0 40 0,0 0-41 0,0 0 3 15,0 0 10-15,0 0 3 0,0 0 3 0,0 0 9 16,0 0-7-16,0 0 5 0,0 0 2 0,0 0-1 16,0 0 15-16,0 0-13 0,0 0-5 0,-1-8 2 15,1 8 9-15,0 0-8 0,0 0-3 0,0 0 4 16,0 0 0-16,-4-6 6 0,4 6-10 0,0 0 3 15,-4-8 1-15,4 8 3 0,0 0-7 0,-4-7-8 16,4 7-8-16,0 0-8 0,-10-3-7 0,10 3-6 16,-4-6-4-16,4 6-11 0,-9-6-4 0,9 6-2 15,-10-2-3-15,10 2-5 0,-9-3-2 0,9 3-2 16,-10-3-2-16,10 3-1 0,-11-1 1 0,11 1-1 16,-11 0 0-16,11 0 0 0,-11 4-2 0,11-4 1 15,-11 3-8-15,11-3 4 0,-11 10-1 0,11-10 1 16,-10 6-2-16,3-1 1 0,4 1-1 0,3-6 3 0,-11 10-1 15,6-4-1-15,5-6 2 0,-8 12-46 16,5-5 53-16,3-7-46 0,-8 17 49 0,8-17-49 16,-4 13 52-16,4-13-51 0,-3 15 51 0,3-15-49 0,-3 13 49 15,3-13-50-15,-2 14 55 0,2-14-55 16,0 13 52-16,0-13-52 0,2 12 49 0,-2-12-47 16,3 12 50-16,-3-12-49 0,3 11 52 0,-3-11-54 15,3 9 50-15,-3-9-50 0,7 7 52 0,-7-7-51 0,8 6 51 16,-8-6-50-16,7 6 52 0,-7-6-53 0,11 4 54 15,-11-4-54-15,0 0 50 0,17 0-51 0,-17 0 49 16,11 0-47-16,-11 0 50 0,13-6-47 16,-13 6 45-16,11-8-51 0,-11 8 51 0,11-6-49 0,-11 6 51 15,10-7-50-15,-10 7 65 0,10-9-51 0,-5 3 54 16,-5 6-51-16,8-9 55 0,-8 9-47 0,6-11 55 16,-6 11-35-16,5-13 26 0,-5 13-27 0,3-13 35 15,-3 13-56-15,1-14 49 0,-1 14-59 0,-1-15 50 16,1 15-53-16,-3-14 49 0,3 14-58 0,-4-14 44 15,4 14-47-15,-6-10 46 0,6 10-52 0,-8-14 44 16,8 14-69-16,-7-8 36 0,7 8-34 0,-9-10-16 16,9 10-23-16,-10-7-16 0,10 7-17 0,-7-6-16 15,7 6-25-15,-9-4-38 0,9 4-59 0,0 0-49 16,-11-4-45-16,11 4-23 0,0 0-81 0,0 0-353 16,0 0-346-16</inkml:trace>
  <inkml:trace contextRef="#ctx0" brushRef="#br1" timeOffset="40695.21">27002 10648 337 0,'0'0'317'0,"0"0"-74"0,0 0-41 0,0 0-38 0,0 0-41 16,0 0-23-16,0 0-22 0,0 0-16 0,0 0-4 16,0 0-18-16,-7-6 0 0,7 6 4 0,0 0 9 15,0 0 7-15,0 0-25 0,0 0 46 16,0 0-29-16,0 0 74 0,0 0-56 0,-9-3 40 0,9 3-46 16,0 0 47-16,0 0-50 0,0 0 5 0,0 0 30 15,0 0-38-15,0 0 26 0,0 0-38 16,0 0 32-16,0 0-37 0,0 0 32 0,0 0-26 15,0 0 29-15,0 0-23 0,-8-3 32 0,8 3-20 0,0 0 21 16,0 0-22-16,0 0 18 0,0 0-15 0,0 0 18 16,0 0-17-16,0 0 15 0,0 0-8 0,0 0 4 15,0 0-12-15,0 0 10 0,0 0-14 0,-13 0 4 16,13 0-4-16,0 0-2 0,0 0-7 0,-8 3 0 16,8-3-1-16,0 0-4 0,-11 5-7 0,11-5-3 15,0 0-6-15,-11 5-3 0,11-5 2 0,-9 3-3 16,9-3-4-16,-9 5 1 0,9-5 1 0,-8 7 1 15,8-7 1-15,-9 9 1 0,9-9-2 16,-10 8-1-16,10-8 0 0,-9 9-7 0,5-3-3 0,4-6 3 16,-10 10-2-16,10-10-2 0,-8 12 0 0,8-12 1 15,-9 14 0-15,6-11-6 0,0 7-7 0,3-10 6 16,-8 11-1-16,8-11-2 0,-5 13 1 0,5-13-48 16,-4 11 56-16,4-11-51 0,-2 13 49 0,2-13-43 15,-1 11 50-15,1-11-46 0,-1 11 46 0,1-11-46 16,0 13 48-16,0-13-45 0,1 10 45 0,-1-10-41 15,2 11 43-15,-2-11-49 0,3 8 50 0,-3-8-52 16,4 8 54-16,-4-8-53 0,5 8 54 0,-5-8-48 16,7 8 43-16,-7-8-49 0,8 6 50 0,-8-6-50 15,8 2 50-15,-8-2-49 0,9 5 55 0,-9-5-55 16,0 0 47-16,15 1-45 0,-15-1 51 0,0 0-53 16,15-1 51-16,-15 1-49 0,10-4 49 0,-10 4-48 15,9-3 50-15,-9 3-45 0,8-6 41 0,-8 6-48 16,10-6 48-16,-10 6-49 0,9-10 47 0,-9 10-45 15,8-11 51-15,-5 5-54 0,-3 6 47 0,5-13 1 16,-5 13-4-16,5-15-2 0,-3 7-3 0,-2 0 2 16,0 8 3-16,2-17 1 0,-2 17 0 0,0-14-13 15,0 14 3-15,0-17 3 0,0 17-4 0,-2-14 0 16,2 14-3-16,-2-14-2 0,0 6-2 0,-3 0 1 16,3 2-5-16,2 6-6 0,-4-12 6 0,4 12 0 15,-8-11-11-15,8 11-20 0,-6-10-28 0,6 10-21 16,-7-6-23-16,7 6-29 0,-8-6-24 0,8 6-25 15,-9-2-15-15,9 2-57 0,0 0-8 0,-16 1-77 16,16-1-12-16,-9 5-62 0,3 0-57 0,6-5-343 16,-8 10-349-16</inkml:trace>
  <inkml:trace contextRef="#ctx0" brushRef="#br1" timeOffset="41630.26">26662 12106 462 0,'0'-9'386'0,"0"9"-13"16,-2-10-113-16,2 10 2 0,-3-7-57 0,3 7 14 15,-3-9-79-15,3 9 18 0,-6-7-74 0,6 7-9 16,-6-6 45-16,6 6-64 0,0 0 49 0,-9-6-56 16,9 6 48-16,0 0-52 0,-15-1 62 0,15 1-62 15,-9 1 53-15,9-1-52 0,-12 6 57 0,12-6-48 0,-12 6 54 16,5-1-56-16,2-1 51 0,-1 3-55 16,-1-4 59-16,1 7-59 0,-2-4 46 0,3 1-61 15,-1 2 50-15,-1 1-57 0,4-3 53 0,-3 3-59 16,4-2 43-16,-1-2-60 0,-1 4 46 0,3-1-10 15,-1-3-8-15,0 6-5 0,2-12-3 0,0 14-2 16,0-14-8-16,0 18 0 0,3-11-3 0,-3-7-2 16,3 16-1-16,-3-16 0 0,6 13 1 0,-1-7-4 15,-5-6 1-15,11 9 0 0,-11-9-3 0,12 7 0 16,-12-7 0-16,15 2 2 0,-15-2-3 0,14-2 4 16,-14 2-5-16,17-3-3 0,-7-1-1 0,-2-1 3 15,0 1 3-15,0-4-1 0,1 3-43 0,-2-3 55 16,-1 0-46-16,-1 0 56 0,2-2-36 0,-2 1 63 0,-1-1-38 15,-1 2 58-15,1-5-47 0,-2 6 42 0,-1-2-44 16,-1 9 56-16,0-19-57 0,0 10-5 0,0 1-4 16,0 8 51-16,-1-18-62 0,1 18 35 0,-5-13-71 15,3 3 21-15,2 10-84 0,-6-11-1 0,6 11-99 16,-7-11-14-16,7 11-118 0,-11-7-28 0,11 7-37 16,-12-4-105-16,12 4-418 0,-14-2-490 0</inkml:trace>
  <inkml:trace contextRef="#ctx0" brushRef="#br1" timeOffset="42597.24">25801 13380 526 0,'0'0'391'0,"0"0"-47"0,0 0-20 16,-4-6-48-16,4 6-30 0,0 0-27 0,0 0-38 15,-10-7-18-15,10 7-18 0,0 0-16 0,0 0-5 16,-10-1-12-16,10 1-7 0,0 0 1 0,-14 1-10 15,14-1 1-15,-12 4-3 0,12-4 1 0,-11 6-8 16,11-6-1-16,-13 10-7 0,7-6 1 0,-1 2-2 16,1 1-6-16,-1-1-5 0,-1 2-2 0,2 0-8 15,2-2-7-15,-2 4-4 0,1-2-7 0,-1 0-1 16,2-1-10-16,1 3 1 0,-2-4-2 0,4 4-12 16,-2 0 1-16,1-2-2 0,1 2-3 0,1-10-3 15,-2 16 1-15,2-7-4 0,2-1 4 0,-2-8-6 0,3 15 1 16,1-6-1-16,-1-2 0 0,2 0 2 15,0 0-2-15,1 0 1 0,1-4-2 0,-1 1-1 16,-6-4-1-16,15 7 2 0,-15-7-4 0,16 3 4 16,-16-3 1-16,16-1-3 0,-16 1-1 0,17-6 3 0,-7 3-2 15,-2-2 1-15,0 2 0 0,1-3 4 16,-2-2-2-16,1 2-1 0,-2-1 4 0,2-3-4 16,-4 3 8-16,3-3 5 0,-4-1 0 0,0 3 6 0,0-3 6 15,1 1 7-15,-4 1-2 0,1-1 1 0,-1 0-13 16,0 1-5-16,0-3 0 0,-1 5-7 0,1-3 0 15,0 2-6-15,-4 0-9 0,3 0-23 0,-2 0-37 16,1 2-46-16,2 6-47 0,-6-15-50 0,6 15-62 16,-8-8-61-16,8 8-66 0,-9-7-45 0,9 7-514 15,-13-5-545-15</inkml:trace>
  <inkml:trace contextRef="#ctx0" brushRef="#br1" timeOffset="51159.84">27526 10673 46 0,'0'0'379'0,"0"0"-43"0,0 0-101 16,-11-6-24-16,11 6-38 0,0 0-30 0,-13-2-19 16,13 2-17-16,0 0-5 0,-10 0-4 0,10 0 1 15,0 0 3-15,-13 2-10 0,13-2-1 0,-9 3-11 16,9-3-1-16,-10 3-7 0,10-3 2 0,-12 7-6 15,12-7 1-15,-8 7-8 0,8-7 1 0,-11 7-4 16,11-7-2-16,-11 10-10 0,8-5-1 0,3-5-11 0,-9 9-3 16,9-9-1-16,-7 14-3 0,7-14-6 0,-7 10-28 15,7-10 31-15,-7 14-33 0,7-14 31 0,-4 13-31 16,4-13 30-16,-3 12-33 0,3-12 36 16,-4 15-36-16,4-15 28 0,0 12-27 0,0-12 30 0,0 12-29 15,0-12 29-15,0 12-32 0,0-12 31 0,4 12-32 16,-4-12 40-16,1 7-38 0,-1-7 29 15,6 9-30-15,-6-9 30 0,5 7-31 0,-5-7 30 16,9 10-30-16,-9-10 32 0,7 6-26 0,-7-6 23 16,11 4-26-16,-11-4 26 0,10 3-30 0,-10-3 30 0,11 5-30 15,-11-5 32-15,9 1-35 0,-9-1 38 16,0 0-35-16,15 0 26 0,-15 0-22 0,9-3 29 16,-9 3-32-16,11-4 32 0,-11 4-27 0,10-2 25 15,-10 2-24-15,9-6 24 0,-9 6-5 0,9-8 5 16,-9 8 8-16,9-9 1 0,-9 9 5 0,7-10-2 0,-7 10-3 15,7-15 2-15,-7 15-3 0,2-13-4 0,-2 13-1 16,4-16-2-16,-4 16-3 0,2-13-2 16,-2 13-2-16,0-17-4 0,0 17 1 0,0-16-3 15,0 16-1-15,-2-14-4 0,2 14 1 0,0-15 0 0,0 15 2 16,-5-13-5-16,5 13-1 0,-4-11-9 0,4 11-13 16,-6-8-20-16,6 8-15 0,-8-8-16 0,8 8-19 15,-9-6-32-15,9 6-28 0,-11-2-29 0,11 2-36 16,0 0-39-16,-15 0-41 0,15 0-377 15,-12 0-184-15</inkml:trace>
  <inkml:trace contextRef="#ctx0" brushRef="#br1" timeOffset="52652.12">28067 10732 253 0,'0'0'408'0,"0"0"-82"16,0 0-43-16,0 0-43 0,0 0-38 0,0 0-27 15,0 0-33-15,0 0-31 0,0 0-20 0,0 0-16 16,-1-10-21-16,1 10-12 0,0 0-8 0,0 0-5 16,0 0 5-16,0 0-1 0,0 0 9 0,0 0 7 15,0 0 3-15,0 0 11 0,0 0-7 0,0 0 13 16,1 10 5-16,-1-10-5 0,0 0-10 0,-1 10-4 16,1-10 5-16,0 0-9 0,0 14-4 0,0-14-8 15,0 14-2-15,0-14-21 0,0 11 19 0,0-11-27 16,0 16 27-16,0-16-24 0,0 15 26 0,0-15-29 15,0 16 18-15,0-16-21 0,0 16 25 0,0-16-19 16,1 15 16-16,-1-15-21 0,0 16 25 0,1-8-23 16,-1-8 19-16,2 17-20 0,-2-17 19 0,0 12-22 15,0-12 24-15,0 16-19 0,0-16 15 0,1 10-26 16,-1-10 4-16,0 12 1 0,0-12-3 0,2 7 0 16,-2-7 1-16,0 0-1 0,0 13 4 0,0-13-1 15,0 0-4-15,2 9 2 0,-2-9 13 0,0 0-14 16,0 0 1-16,0 0 0 0,0 11 2 0,0-11 3 15,0 0-2-15,0 0 6 0,0 0 12 0,0 0 8 16,2 7-3-16,-2-7-3 0,0 0-1 0,0 0-2 16,0 0-1-16,0 0-2 0,0 0-4 0,0 0-2 15,0 0 3-15,0 0-7 0,0 0-2 0,0 0-1 16,0 0-2-16,0 0-2 0,0 0 14 0,0 0-21 16,0 0-19-16,0 0-14 0,0 0-61 0,0 0-6 15,0 0-80-15,0 0-49 0,0 0-20 0,4-6-82 16,-4 6-48-16,0 0-381 0,0 0-280 0</inkml:trace>
  <inkml:trace contextRef="#ctx0" brushRef="#br1" timeOffset="54005.92">27842 12035 50 0,'0'0'458'0,"0"0"-47"0,0 0-84 0,0 0-37 15,0 0-22-15,0 0-10 0,0 0-30 0,0 0-28 16,0-9-15-16,0 9-9 0,0 0-7 0,0 0-1 15,0 0-6-15,0 0-14 0,0 0-11 0,0 0-13 16,0 0-10-16,0 0-21 0,0 0-10 0,0 0-13 16,0 0-11-16,0 0 0 0,0 0 21 0,0 0 7 15,0 0 1-15,0 0-1 0,0 0-3 0,3 12 1 16,-3-12-5-16,1 13-5 0,-1-13-7 0,1 13-31 16,0-4 20-16,-1-9-6 0,2 20-8 0,-1-10-8 15,-1-1-2-15,1 1-10 0,2 0 1 0,-3 2-10 16,0-1-4-16,2-1 2 0,-2 2-5 0,0-2 1 15,0 3-3-15,2-3 0 0,-2 0 6 0,0 0-10 16,0 0-1-16,0 1 4 0,0-11-1 0,0 16 0 16,0-16-3-16,0 14 4 0,0-14 1 0,0 13-7 15,0-13 1-15,0 11 2 0,0-11 0 0,0 0 1 16,0 14 1-16,0-14-27 0,0 0 31 0,0 9 2 16,0-9-5-16,0 0-3 0,0 0 2 0,0 10 1 0,0-10-2 15,0 0 0-15,0 0-3 0,0 0 6 16,0 10-8-16,0-10-1 0,0 0 6 0,0 0-2 15,0 0-2-15,0 0-1 0,0 0-2 0,0 0 1 16,0 0-5-16,1 7-16 0,-1-7-4 0,0 0-16 0,0 0 4 16,0 0-9-16,0 0-8 0,0 0-7 0,0 0-14 15,0 0-7-15,0 0-24 0,0 0-11 16,0 0-46-16,0 0-21 0,0 0-40 0,0 0 22 16,0 0-91-16,0 0-14 0,0 0-53 0,0 0-98 0,0 0-307 15,0 0-283-15</inkml:trace>
  <inkml:trace contextRef="#ctx0" brushRef="#br1" timeOffset="55766.25">28647 13459 111 0,'0'0'589'0,"0"0"-112"0,0 0-63 16,0-9-37-16,0 9-30 0,0 0-54 15,0 0-29-15,0 0-23 0,0 0-27 0,2-10-21 0,-2 10-21 16,0 0-28-16,0 0-6 0,0 0-27 0,0 0-11 15,0 0-19-15,0 0-3 0,0 0-23 0,0 0 1 16,0 0-9-16,0 0-2 0,0 0 13 0,0 0 9 16,0 0 15-16,0 0-9 0,0 0 7 0,0 0-19 15,-3 9 11-15,3-9-14 0,-1 9 11 0,1-9-25 16,-3 15 15-16,3-15-24 0,0 14 19 0,-1-4-37 16,0-1 30-16,-1-1-34 0,2 3 25 0,-2-1-33 15,0 1 32-15,2 1-37 0,-2 0 32 0,2-1-34 16,0-1 29-16,0 3-31 0,-3-1 29 0,2 0-2 15,0-4-12-15,-1 5 5 0,0-6-1 0,1 2-8 16,-3 1 3-16,4-10-3 0,0 16 3 0,0-16-3 16,-1 15-1-16,1-15-6 0,-2 13 4 0,2-13 2 15,0 10-13-15,0-10 10 0,-3 7 2 0,3-7-1 16,0 0-1-16,0 12 4 0,0-12-2 0,0 0-1 16,-1 7 6-16,1-7-2 0,0 0-1 0,0 0 2 15,-1 9-3-15,1-9-1 0,0 0-2 0,0 0 2 0,0 0-1 16,0 0-4-16,0 0 0 0,0 10 3 0,0-10-7 15,0 0 5-15,0 0-1 0,0 0 0 0,0 0-1 16,0 0 0-16,0 0-3 0,0 0 2 16,0 0 3-16,0 0-4 0,0 0 2 0,-2 7-2 0,2-7 2 15,0 0-6-15,0 0 7 0,0 0 0 0,0 0-3 16,0 0 4-16,0 0 0 0,0 0-4 0,0 0-4 16,0 0 8-16,0 0-1 0,0 0-3 0,0 0-7 15,0 0-21-15,0 0-18 0,0 0-38 0,0 0-3 16,0 0-23-16,0 0-17 0,0 0-8 0,0 0-23 15,0 0-1-15,0 0-22 0,0 0 11 0,0 0-5 16,0 0 1-16,0 0 6 0,0 0 8 0,0 0 14 16,0 0 5-16,4 5-33 0,-4-5 60 0,0 0 4 15,0 0 7-15,0 0 4 0,0 0 10 0,0 0 3 16,0 0 0-16,0 0 6 0,0 0 1 0,0 0 3 16,0 0-13-16,0 0-1 0,0 0-10 0,0 0-27 15,0 0-29-15,0 0-48 0,0 0-277 0,10-3 30 16</inkml:trace>
  <inkml:trace contextRef="#ctx0" brushRef="#br1" timeOffset="57544.34">28008 12063 76 0,'0'0'177'0,"0"0"-18"15,0 0-23-15,0 0-13 0,0 0-11 0,0 0-37 16,0 0-14-16,0 0-5 0,0 0-10 0,0 0-3 16,-5-8-5-16,5 8-6 0,0 0 15 0,0 0-23 15,0 0 18-15,0 0-20 0,-4-6 25 0,4 6-17 16,0 0 11-16,0 0 38 0,0 0-23 0,0 0 14 15,-6-4 2-15,6 4 6 0,0 0 6 0,0 0 6 16,0 0 7-16,-8-5-5 0,8 5 7 0,0 0-3 16,0 0 11-16,0 0 0 0,0 0 3 0,-7-5 1 15,7 5 2-15,0 0-1 0,0 0-16 0,0 0-3 16,0 0-3-16,0 0-5 0,0 0-1 0,-12 1-3 16,12-1-2-16,0 0 2 0,-5 6-3 0,5-6 3 15,-5 6-2-15,5-6 13 0,-3 7-3 0,3-7 3 16,-6 12-7-16,6-12 3 0,-4 14-6 0,4-14-8 15,-4 16-1-15,2-8 9 0,-1 1-19 0,2-1-10 16,1 2-7-16,0 0-14 0,-3 0 1 0,3 2-8 16,-1-3-2-16,0-1-2 0,1 5-4 0,0-13-3 15,-2 17-1-15,4-6-4 0,-2-1 0 0,2-2-3 16,-2 3-7-16,3-3 7 0,-3-8-5 0,1 17 7 16,-1-17-16-16,3 17 12 0,-3-17-3 0,2 12 2 15,-2-12 0-15,4 15 0 0,-4-15-4 0,3 12 10 16,-3-12-4-16,4 12-8 0,-4-12 5 0,6 8-4 15,-6-8 5-15,5 9-7 0,-5-9 8 0,4 9-4 16,-4-9 6-16,6 5-13 0,-6-5 12 0,7 5 1 16,-7-5 0-16,0 0-3 0,11 7-3 0,-11-7 8 15,0 0-4-15,10 2-8 0,-10-2 8 0,0 0-1 0,12 2 0 16,-12-2-2-16,0 0-1 0,10-2 8 16,-10 2-5-16,8-2-2 0,-8 2 1 0,7-4 0 0,-7 4-1 15,9-8 1-15,-9 8 0 0,9-8 1 0,-9 8-1 16,10-11 5-16,-10 11 1 0,7-11 13 0,-3 4 11 15,-1 1 7-15,0-1 9 0,2-2 5 0,-4 2-9 16,3-2 12-16,-4 9-3 0,4-15-43 0,-1 6 44 16,-1 0-42-16,-2 0 39 0,3-1-40 15,-3-2 34-15,1 4-39 0,0-2 35 0,-1-2-49 0,0 3 45 16,-1-1-38-16,0-2 30 0,-2 2-40 0,3 0 37 16,-2-1-38-16,-1-1 36 0,2 1-40 0,-2 2 37 15,1 0-39-15,-1 0 41 0,2-2-38 16,-3 4 34-16,3-2-39 0,-2 1 36 0,-1 0-38 0,-1 2 39 15,2-4-41-15,-1 3 38 0,0 1-34 0,-2 0 28 16,2-1-31-16,4 7 42 0,-12-9-47 0,12 9 41 16,-10-7-40-16,10 7 31 0,-10-8-51 0,10 8 36 15,-12-5-44-15,12 5 45 0,-10-5-12 0,10 5-12 16,-9-2-14-16,9 2-12 0,0 0-11 0,-14-2-14 16,14 2-12-16,0 0-16 0,-12 0-7 0,12 0-12 15,0 0-12-15,-12 6-21 0,12-6-31 0,-7 4-32 16,7-4-40-16,-6 9-31 0,1-2-37 0,5-7-48 15,-5 10-97-15,5-10-255 0,-7 15-242 0</inkml:trace>
  <inkml:trace contextRef="#ctx0" brushRef="#br1" timeOffset="65085.71">28669 13628 17 0,'0'0'447'0,"0"0"-99"16,0 0-40-16,0 0-42 0,0 0-22 0,0 0-48 16,1-7-40-16,-1 7-29 0,0 0-17 0,0 0-16 15,0 0-17-15,0 0-4 0,0 0-2 0,0 0-50 16,2-10 46-16,-2 10-42 0,0 0 50 0,0 0-36 15,0 0 55-15,0 0 4 0,0 0-5 0,0 0-2 16,-2-8-3-16,2 8-2 0,0 0-1 0,0 0-2 16,0 0-4-16,0-12-1 0,0 12-4 0,0 0-19 15,-2-8 8-15,2 8-9 0,0 0 16 0,-2-8-16 16,2 8 12-16,0 0-15 0,-4-14 13 0,4 14-13 16,0 0 13-16,0-9-13 0,0 9-5 0,-6-8-18 15,6 8 2-15,-1-8-12 0,1 8 6 0,-4-6-10 16,4 6 4-16,0 0-4 0,-2-11 9 0,2 11-5 15,-4-9 3-15,4 9-2 0,-4-7 4 0,4 7 0 0,-3-6 10 16,3 6 2-16,-6-10 3 0,6 10-3 0,-5-7-8 16,5 7 5-16,-9-7-8 0,9 7 0 15,-7-9-7-15,7 9-1 0,-9-6-4 0,9 6 4 0,-11-6-15 16,11 6 7-16,-12-3-5 0,12 3 5 0,-11-7-34 16,11 7 36-16,-14 0-6 0,14 0 7 0,-14-4-10 15,14 4 5-15,-15 0-2 0,15 0 4 16,-16 0-4-16,16 0 9 0,-15 4-9 0,15-4 12 15,-19 6-9-15,19-6 8 0,-18 2-8 0,18-2 7 0,-14 6-11 16,14-6 12-16,-14 5-12 0,6-1 11 0,4 2-16 16,-5-2 8-16,4 2-6 0,-1 0 11 0,3 0-10 15,-2 1 11-15,1-1-16 0,-2 1 15 16,3 0-23-16,0-1 19 0,1 3-7 0,1-2 11 0,-2 3-13 16,3-10 12-16,-1 14-15 0,1-14 16 0,0 17-17 15,1-9 14-15,-1-8-12 0,3 15 11 0,-2-5-13 16,1-1 12-16,1-2-31 0,0 1 40 0,3 2-23 15,-1-4 17-15,-1 2-12 0,1-1 13 0,-1-1-13 16,4 0 11-16,-2 1-14 0,-2 0 13 0,1-3-35 16,-5-4 41-16,12 8-18 0,-12-8 17 0,12 7-16 15,-12-7 12-15,14 8-11 0,-14-8 10 0,13 5-12 16,-13-5 10-16,17 2-10 0,-17-2 13 0,14 1-14 16,-14-1 13-16,16 3-13 0,-16-3 11 0,15 0-12 15,-15 0 16-15,15-3-17 0,-15 3 15 0,13-1-11 16,-13 1 15-16,11 0-24 0,-11 0 19 0,12-2-10 15,-12 2 12-15,12-3-12 0,-12 3 13 0,9-4-13 16,-9 4 13-16,9-6-19 0,-9 6 23 0,12-3-16 16,-12 3 20-16,8-7-4 0,-8 7 33 0,7-6-3 0,-7 6-3 15,5-10 6-15,-5 10 2 0,8-10-6 16,-8 10-2-16,4-11-2 0,-4 11-7 0,4-11-7 16,-4 11-5-16,2-9 1 0,-2 9-6 0,2-14-7 15,-2 14-9-15,0-10 2 0,0 10 5 0,0-12-10 0,0 12-10 16,0-10-16-16,0 10-11 0,0-13-28 0,0 13 2 15,-2-9-21-15,2 9-11 0,-1-10-14 16,1 10-35-16,-3-11-21 0,3 11-66 0,-2-8-20 0,2 8-66 16,-2-8-107-16,2 8-48 0,-3-9-503 0,3 9-573 15</inkml:trace>
  <inkml:trace contextRef="#ctx0" brushRef="#br1" timeOffset="67719.95">28835 10683 134 0,'-4'-6'348'0,"4"6"-76"0,0 0-34 0,0 0-21 0,0 0-30 16,-4-7-29-16,4 7-18 0,0 0-12 15,0 0-11-15,0 0-3 0,-3-9-8 0,3 9-7 16,0 0-9-16,0 0-7 0,0 0 1 0,0 0-39 0,0 0 46 16,0 0 4-16,-7-4-5 0,7 4 1 0,0 0-1 15,0 0-6-15,0 0 2 0,-9-3 3 0,9 3 2 16,0 0-3-16,0 0 3 0,-11-4-3 16,11 4-10-16,0 0-10 0,-12-2-7 0,12 2-4 15,-12-4-5-15,12 4-5 0,0 0-1 0,-13-2-5 0,13 2-14 16,-12 0 16-16,12 0-15 0,-13-3 13 0,13 3-18 15,0 0 11-15,-16 0-15 0,16 0 5 0,-12 3-11 16,12-3 8-16,-11 2-12 0,11-2 8 0,-11 4-9 16,11-4 9-16,-11 4-7 0,11-4 11 15,-10 5-5-15,10-5 4 0,-13 9-6 0,13-9-7 0,-9 11 6 16,5-5 3-16,0-2-8 0,2 4 9 0,-3 0-13 16,1-2 7-16,-1 1-8 0,4 1 4 0,1-8-7 15,-5 15-1-15,3-8 3 0,2-7 4 16,-2 17-6-16,2-17 7 0,-2 16-7 0,2-16 9 0,0 14-11 15,0-14 10-15,2 13-13 0,-2-13 12 0,2 14-7 16,-2-14 4-16,5 12-8 0,-5-12 7 0,3 13-6 16,-3-13 7-16,7 10-7 0,-7-10 6 0,7 10-5 15,-7-10 2-15,8 8 3 0,-8-8-5 0,7 7 10 16,-7-7-9-16,8 3 9 0,-8-3-11 16,9 4 7-16,-9-4-4 0,0 0-3 0,15 2 3 0,-15-2-4 15,0 0 12-15,14-2-12 0,-14 2 8 0,10-4-4 16,-10 4 5-16,8-2-6 0,-8 2 8 0,9-4-8 15,-9 4 5-15,10-7-6 0,-10 7 8 0,9-10-7 16,-9 10 8-16,4-9-8 0,1 2 2 0,0-1-8 16,-5 8 14-16,5-11-9 0,-5 11 5 0,6-15-2 15,-6 15 8-15,5-13-6 0,-3 6 8 0,-2 7-5 16,2-13 3-16,-2 13 1 0,2-18 7 0,-2 18-7 16,3-13-16-16,-3 13 16 0,0-14-1 0,0 14-3 15,-2-16 1-15,2 16-6 0,-1-12 3 0,1 12-2 16,-2-14-1-16,2 14-1 0,-2-9 1 0,2 9-10 15,-2-10-4-15,2 10-28 0,-2-7-12 0,2 7-28 16,0 0-7-16,-4-9-27 0,4 9-25 0,0 0-20 16,0 0-23-16,-10-3-21 0,10 3-69 0,0 0 6 15,0 0-42-15,-10 3-43 0,10-3-432 16,0 0-305-16</inkml:trace>
  <inkml:trace contextRef="#ctx0" brushRef="#br1" timeOffset="70074.56">29163 10689 126 0,'0'0'280'0,"0"0"-6"0,0 0-93 16,0 0 27-16,0-9-66 0,0 9 27 0,0 0-59 16,0 0-9-16,1-9 3 0,-1 9 1 15,0 0 8-15,0 0 7 0,1-11 0 0,-1 11 0 16,0 0-5-16,0 0 1 0,0-10 0 0,0 10 3 0,0 0 9 16,0 0 1-16,-1-8-2 0,1 8 1 0,0 0 5 15,0 0-2-15,0 0-2 0,-1-10-8 16,1 10-11-16,0 0 1 0,0 0-13 0,0 0-18 15,0 0-18-15,0 0-11 0,-5-6-11 0,5 6-9 16,0 0-10-16,0 0-6 0,0 0-7 0,0 0 0 16,0 0-1-16,0 0 4 0,-5 6-2 0,5-6 5 0,0 10 1 15,0-10 3-15,-3 12-11 0,3-12 7 0,-2 11-5 16,2-11 12-16,0 16-13 0,0-16 4 16,0 16 0-16,0-16 0 0,0 19-10 0,0-9 8 15,0-1-10-15,0 1 9 0,0 0-8 0,2-2 7 16,-2 2-8-16,2-2 6 0,-1 1-5 0,-1 1 4 0,0-10-9 15,0 14 10-15,0-14-9 0,2 14 7 16,-2-14-5-16,0 11 6 0,0-11-5 0,2 10 8 0,-2-10-4 16,0 0 6-16,0 11-7 0,0-11 15 15,0 0 21-15,0 10 13 0,0-10 2 0,0 0-14 16,0 0 3-16,0 0-14 0,0 0 0 0,0 0-17 0,0 0 9 16,-2-9-8-16,2 9 5 0,0 0-7 0,-2-13 3 15,2 13-10-15,-1-16 10 0,1 16-13 16,-4-17 9-16,4 8-17 0,-1 0 17 0,0-3-11 15,-2 4 6-15,3-6-5 0,-2 5 6 0,0-5-8 16,2 6 6-16,-2-2-5 0,0-1 9 0,2 11-18 0,-1-15 15 16,0 6-8-16,1 9 11 0,-3-14-12 0,3 14 10 15,-2-14-11-15,2 14 9 0,-1-10-10 16,1 10 11-16,-2-10-19 0,2 10 15 0,0 0-8 16,-1-9 8-16,1 9-8 0,0 0 4 0,-1-9-6 15,1 9 0-15,0 0-9 0,0 0-11 0,0 0-11 0,-3-7-20 16,3 7-13-16,0 0-24 0,0 0-30 0,0 0-31 15,0 0-32-15,0 0-36 0,0 11-56 0,0-11-67 16,0 0-75-16,0 11-84 0,0-11-271 0,0 12-300 16</inkml:trace>
  <inkml:trace contextRef="#ctx0" brushRef="#br1" timeOffset="71230.35">29052 12210 366 0,'0'0'362'0,"0"0"-79"0,0 0 19 16,0 0-74-16,0 0 22 0,3-9-68 0,-3 9-14 15,0 0 3-15,0 0-15 0,0 0-3 0,-3-8-9 16,3 8-9-16,0 0-10 0,-3-10-8 0,3 10-11 15,0 0 0-15,-7-6-10 0,7 6-7 0,0 0-6 16,-6-6-13-16,6 6 0 0,0 0-1 0,-13-6-4 16,13 6-1-16,-11-1-3 0,11 1-10 0,-10 1-6 15,10-1-7-15,-15 1 1 0,15-1-10 0,-13 4-1 16,13-4-2-16,-16 5-1 0,8-1 2 0,2-2-2 16,-3 4-2-16,1 1-4 0,2-4 3 0,-1 4 3 15,0 0-13-15,0 1 8 0,1-2-14 0,1 1 7 16,0 3-10-16,-1-1 10 0,3-1-11 0,-2 2 7 15,1-2-5-15,2 2 2 0,-1-3-9 0,-1 3 11 0,4-2-13 16,-1 1 12-16,-1 2-11 0,2-5 12 16,0 5-11-16,0-11 8 0,2 17-7 0,-2-17 12 15,1 17-13-15,3-9 9 0,0 1-7 0,-4-9 8 0,6 12-9 16,0-5 8-16,-2-1-9 0,1 1 9 16,-5-7-10-16,11 8 9 0,-11-8-5 0,12 8 2 15,-12-8-5-15,15 4 8 0,-15-4-8 0,13 3 8 16,-13-3-9-16,13 0 5 0,-13 0-4 0,17-1 8 0,-17 1-8 15,14-5 4-15,-14 5-4 0,15-4 9 16,-9-1-9-16,-6 5 9 0,15-6-9 0,-7 0 7 0,-1 2-6 16,-3-1 11-16,2 0-7 0,-1 0 2 15,0-1-2-15,2 0 15 0,-1-2 8 0,-1-1 14 16,-1 3 2-16,1-3 4 0,-2 0 10 0,0 3 6 0,1-2 1 16,-1-2-4-16,-2 3-1 0,2-2-7 15,-1-2-8-15,-2 3-7 0,2-4-3 0,-2 12 0 0,0-16-13 16,0 16-10-16,-2-18 5 0,2 18-6 15,-2-16-2-15,-1 9-5 0,3 7-5 0,-7-12-16 0,0 6-16 16,7 6-36-16,-6-10-38 0,6 10-33 0,-13-7-27 16,8 1-26-16,5 6-20 0,-14-6-36 0,14 6-24 15,-12-1-29-15,12 1 7 0,-14-1-68 16,14 1-40-16,-13-2-365 0,13 2-289 0</inkml:trace>
  <inkml:trace contextRef="#ctx0" brushRef="#br1" timeOffset="72959.6">27930 13381 205 0,'0'0'307'0,"0"0"-43"15,0 0-70-15,0 0 0 0,-1-10-66 0,1 10 16 16,0 0-64-16,0 0 22 0,0 0-40 0,-3-10 34 15,3 10-36-15,0 0 46 0,0 0-31 0,-6-6 5 16,6 6 27-16,0 0-25 0,-4-3 7 0,4 3 6 16,0 0 10-16,-9-8 13 0,9 8-9 0,0 0-2 15,-9-6 13-15,9 6 0 0,0 0 0 0,-13-3 6 16,13 3-7-16,-10-4-9 0,10 4-15 0,-9 0-8 16,9 0-11-16,-14-1-8 0,14 1-4 0,-11 1-8 15,11-1-9-15,-12 0-6 0,12 0-3 0,-12 1 7 16,12-1-14-16,-11 3-3 0,11-3-1 0,-11 3-3 15,11-3-6-15,-11 4 4 0,11-4-2 0,-10 7-8 16,10-7-2-16,-11 6-2 0,11-6 0 0,-9 6-1 16,9-6 0-16,-8 13-2 0,8-13 6 0,-9 9-8 0,9-9 2 15,-6 12-3-15,6-12 2 0,-6 12-2 16,6-12 1-16,-4 15 5 0,4-15-7 0,-4 13-1 16,4-6 0-16,0-7 1 0,0 16 0 0,0-16 3 0,0 16-4 15,0-16 0-15,4 13 0 0,-1-3 1 16,-3-10-1-16,3 12 2 0,0-5 0 0,2 1 2 0,-5-8 2 15,6 12-4-15,-1-6-1 0,0 0 3 16,-5-6-2-16,9 10 3 0,-9-10 0 0,13 6 2 0,-13-6-5 16,12 7 3-16,-12-7 1 0,12 4 2 0,-12-4 2 15,12 1 0-15,-12-1 3 0,13 0-5 16,-13 0-1-16,14-2-1 0,-14 2 1 0,11-4-2 16,-11 4 1-16,15-6-2 0,-15 6 5 0,10-6-6 0,-10 6-1 15,13-6-1-15,-6 0 3 0,-7 6-2 0,10-10 2 16,-5 5 1-16,0-1-4 0,2 1 0 0,-3-2 0 15,1 1 2-15,0-1-1 0,-5 7 3 0,6-15 1 16,-2 9-5-16,-4 6 6 0,6-15 5 0,-5 7 5 16,-1 8-3-16,4-14 9 0,-2 4-2 0,-2 10 4 15,2-14 2-15,-2 3-4 0,0 11-1 0,-2-16-5 16,2 8 4-16,-3 1-4 0,3 7-3 0,-4-16 0 16,4 16-4-16,-6-12-2 0,2 6-2 0,0-1-2 15,4 7-5-15,-9-11 3 0,9 11-15 0,-11-9-14 16,3 4-14-16,8 5-16 0,-13-4-22 0,13 4-25 15,-15-3-26-15,15 3-26 0,-13-2-27 0,13 2-21 16,-16 2-16-16,16-2-21 0,-16 4-22 0,9 2-10 16,-2 0-78-16,1-1-73 0,0-1-287 0,1 3-215 15</inkml:trace>
  <inkml:trace contextRef="#ctx0" brushRef="#br1" timeOffset="82086.87">24977 16871 301 0,'0'0'309'0,"0"0"-46"0,-9-2-25 0,9 2-24 15,0 0-25-15,0 0-17 0,0 0-18 0,-12-1-9 16,12 1-10-16,0 0-4 0,0 0-13 0,0 0-7 15,-10-4-12-15,10 4-5 0,0 0 2 0,0 0-3 16,0 0-4-16,0 0 7 0,0 0 7 0,-6-6-1 16,6 6 10-16,0 0 8 0,0 0 7 0,0 0 2 15,0 0-10-15,0 0 1 0,0 0-16 0,-3-4 2 16,3 4-8-16,0 0-4 0,0 0-5 0,-4-8-13 16,4 8 0-16,0 0-4 0,0 0-2 0,0-10-13 15,0 10-2-15,0 0-13 0,0 0 3 0,0-10-16 16,0 10 5-16,0 0-14 0,0 0 9 0,0 0-15 15,0-9 13-15,0 9-35 0,0 0 38 0,0 0-13 16,0 0 11-16,2-10-14 0,-2 10 19 0,0 0-16 0,0 0 14 16,0 0-15-16,0 0 18 0,0 0-17 15,0 0 19-15,0 0-28 0,0 0 22 0,0 0-24 16,0 0 24-16,0 0-31 0,0 0 19 0,0 0-22 0,0 0 45 16,0 0 5-16,-2 10 10 0,2-10-4 0,2 15-1 15,-2-5 6-15,0 2-6 0,2-1 3 16,-2 2-8-16,0 2-2 0,0 1-6 0,1-1 1 15,1 1-26-15,-2 0 19 0,1 0 2 0,1 1-19 0,-2-3 16 16,0 3-21-16,1-2 11 0,-1 2-2 0,1-4-2 16,-1 0-2-16,0 0-3 0,1-3-24 0,-1 3 25 15,0-3-1-15,0-10-6 0,0 18 4 0,0-18 0 16,3 14-2-16,-3-14 1 0,0 13-5 0,0-13 3 16,1 12-2-16,-1-12-3 0,1 9 3 0,-1-9 4 15,0 0-3-15,0 11-14 0,0-11 13 0,0 0 3 16,2 9-2-16,-2-9-1 0,0 0 0 0,0 0-6 15,2 7-3-15,-2-7-24 0,0 0-28 0,0 0-29 16,0 0-43-16,0 0-52 0,0 0-49 0,0 0-60 16,0 0-40-16,0 0-83 0,0 0-66 0,0 0-69 15,0 0-585-15,9-10-746 0</inkml:trace>
  <inkml:trace contextRef="#ctx0" brushRef="#br1" timeOffset="84174.44">27145 16791 253 0,'2'-11'413'0,"-2"11"-92"0,2-9 17 0,-2 9-53 0,0-11-19 15,0 11 2-15,0 0-22 0,1-14 0 0,-1 14-18 16,0 0 18-16,0-10-2 0,0 10-10 0,0 0-13 16,0 0-14-16,0-12-23 0,0 12-18 0,0 0-26 15,0 0-28-15,0 0-21 0,-1-8-21 0,1 8-4 16,0 0 14-16,0 0 4 0,0 14 22 0,0-14-34 15,0 15 16-15,0-5-28 0,0 1 36 0,0 1-38 16,0 1 23-16,0-1-51 0,0 4 36 0,1-3-45 16,-1 3 31-16,0 0-40 0,0-1 31 0,2-1-40 15,-2 2 36-15,1-2-39 0,-1 2 36 0,0-5-39 16,0 4 36-16,0-5-15 0,0 0 0 0,0 2 6 0,0-2-7 16,0 0-5-16,0-1 1 0,0-9-5 15,0 19 2-15,0-19-6 0,-1 13 1 0,1-13 1 16,0 12-1-16,0-12-2 0,0 9-2 0,0-9-2 0,1 11 8 15,-1-11-10-15,0 0 9 0,0 9-1 16,0-9-3-16,0 0 2 0,0 0-17 0,0 0 21 16,0 11-2-16,0-11 0 0,0 0-1 0,0 0-4 0,0 0 0 15,0 7 3-15,0-7 0 0,0 0 1 0,0 0 1 16,0 0-5-16,0 0 3 0,0 0-9 0,0 0 6 16,0 0-3-16,0 0-26 0,0 0-31 0,0 0-32 15,0 0-34-15,0 0-42 0,0 0-24 0,0 0-34 16,0 0-66-16,0 0-12 0,0 0-26 0,-1-8-89 15,1 8-16-15,-2-9-64 0,2 9-424 0,-1-13-494 16</inkml:trace>
  <inkml:trace contextRef="#ctx0" brushRef="#br1" timeOffset="91003.23">29571 10593 123 0,'0'0'301'0,"0"0"-94"0,4-8 10 0,-4 8-63 15,0 0 29-15,0 0-56 0,0 0 37 0,0 0-43 16,0 0 33-16,0 0-49 0,0 0 32 0,0 0-45 16,0 0 25-16,0 0-8 0,0 0-1 0,0 0 2 15,0 0 12-15,0 0-21 0,0 0 14 0,-2 12-24 16,2-12 5-16,-2 12-18 0,2-12 12 0,-1 16-18 15,-2-9-9-15,1 5-4 0,1-2-6 0,0 1-7 16,-2 1-5-16,1-2-3 0,1 3-2 0,-1-2-7 16,0 2-2-16,1-2-2 0,-2 0-5 0,2-1-2 15,1 3-5-15,-1-3-2 0,0-2-1 0,1 2-1 16,0-10-4-16,-3 15-2 0,3-6 4 0,0-9 1 16,0 14-4-16,0-14 2 0,0 10-3 0,0-10 3 15,0 10 1-15,0-10 1 0,0 0 4 0,0 12 13 16,0-12 12-16,0 0 3 0,0 0-3 0,0 0-18 15,0 0 16-15,5 8 0 0,-5-8-9 0,0 0-7 16,0 0-5-16,5-9 4 0,-5 9-7 0,5-9 0 16,-5 9-3-16,5-9-3 0,-4 0 1 0,-1 9-2 15,3-13 0-15,0 5-4 0,-2-1-7 0,3 0 11 16,-4-1-3-16,3 0 2 0,-1 0 4 0,1-1 3 16,-2 3-1-16,0-3 5 0,-1 3 2 0,3-2 7 15,-2 3-4-15,-1 7 4 0,1-15-4 0,-1 15-4 16,1-13-6-16,-1 13 0 0,3-10-2 0,-3 10-5 15,0-11 1-15,0 11-3 0,2-7-2 0,-2 7-10 16,0 0 8-16,0 0-1 0,0-10-5 0,0 10 7 16,0 0 1-16,0 0 1 0,0 0 1 0,0 0 1 15,0 0-2-15,0 8-2 0,0-8 3 0,0 0-6 16,0 14 8-16,0-14 0 0,-2 12 1 0,2-12-2 16,0 12 0-16,0-12 0 0,0 11 0 0,0-11-1 15,-1 14-5-15,1-14 8 0,-2 12 1 0,2-12-2 16,0 10-1-16,0-10 1 0,0 12-1 0,0-12 1 15,0 0 0-15,0 11 0 0,0-11-3 0,0 0 3 16,0 12 0-16,0-12-2 0,0 0 1 0,0 0-1 16,0 10 1-16,0-10-2 0,0 0 2 0,0 0-20 15,0 0-18-15,0 9-23 0,0-9-32 0,0 0-21 16,0 0-15-16,0 0-31 0,0 0-37 0,3 8-59 16,-3-8-53-16,0 0-34 0,0 0-502 0,0 0-385 15</inkml:trace>
  <inkml:trace contextRef="#ctx0" brushRef="#br1" timeOffset="92474.84">30215 10695 32 0,'0'0'190'0,"0"0"-41"0,0 0-47 0,0 0-18 16,0 0-15-16,0 0-25 0,0 0-9 0,0 0-13 15,0 0 3-15,0 0-8 0,0 0 0 0,0 0 8 16,0 0 3-16,0 0 12 0,0 0 12 0,-5-5 9 15,5 5 10-15,0 0 8 0,0 0-30 0,0 0 45 16,0 0-40-16,0 0 47 0,0 0-36 0,0 0 44 0,0 0-37 16,0 0 33-16,0 0-33 0,0 0 40 15,0 0-35-15,0 0 32 0,0 0-20 0,0 0 14 16,0 0-6-16,0 0-4 0,0 0 8 0,0 0-6 16,0 0 15-16,0 0-11 0,0 0 16 0,0 0-11 0,2-7 11 15,-2 7-7-15,0 0 14 0,0 0-11 16,0 0 18-16,0 0-22 0,0 0 7 0,0 0-27 15,0 0 10-15,0 0-16 0,0 0-17 0,0 0-12 0,0 0-15 16,0 0-12-16,0 0-1 0,0 0-1 0,0 0-2 16,0 0-3-16,0 0 1 0,3 12 6 0,-3-12-3 15,2 10 4-15,-2-10 6 0,0 13 0 0,0-13-4 16,2 16 2-16,-2-16-6 0,0 17-4 0,0-17 0 16,0 16-3-16,0-16-1 0,0 18-7 0,0-18 6 15,0 18-26-15,0-18 23 0,2 17-4 0,-2-17 0 16,0 15-1-16,1-6-6 0,-1-9 8 0,0 13-10 15,0-13 5-15,0 13 1 0,0-13 1 0,1 10-1 16,-1-10 0-16,2 7 3 0,-2-7 0 0,0 0-6 16,0 12 17-16,0-12 8 0,0 0 14 0,0 0-1 15,0 7 14-15,0-7-29 0,0 0-18 0,0 0 21 16,0 0 7-16,0 0-20 0,0 0 12 0,0 0-20 16,0 0 11-16,0 0-29 0,0-11 29 0,0 11-20 0,0-8 14 15,0 8-17-15,-2-10 10 0,2 10-11 0,-1-16 2 16,1 16 2-16,0-13 1 0,-1 4-2 0,1 9-2 15,-2-17-2-15,2 10 7 0,0 7-1 16,0-15 1-16,0 5 0 0,0 10 2 0,-2-17-2 0,2 17-2 16,-2-16-1-16,2 16 1 0,0-15-3 0,0 15 5 15,0-10 1-15,0 10-1 0,0-14 2 0,0 14-5 16,-1-9 3-16,1 9-5 0,0 0-1 0,-2-13-1 16,2 13-2-16,0 0-7 0,0 0 11 15,0 0 1-15,0 0-2 0,0 0 3 0,0 0 3 0,0 0-4 16,0 0 5-16,-2 10-2 0,2-10-6 0,0 12 10 15,0-12-2-15,0 16-1 0,0-16 2 0,0 17-1 16,0-17 17-16,0 18-27 0,0-18 22 16,0 16-14-16,0-16 12 0,0 18-17 0,0-18 14 0,0 12-13 15,0-12 13-15,0 15-14 0,0-15 15 0,0 12-14 16,0-12 13-16,2 10-12 0,-2-10 14 0,0 0-17 16,0 9 16-16,0-9-15 0,0 0 16 0,0 12-16 15,0-12 16-15,0 0-15 0,0 0 16 0,0 8-25 16,0-8 25-16,0 0-14 0,0 0 13 0,0 0-18 15,0 0 15-15,0 0-15 0,0 0 11 0,2 9-29 16,-2-9 3-16,0 0-26 0,0 0-23 0,0 0-21 16,0 0-29-16,0 0-42 0,0 0-44 0,0 0-49 15,0 0-62-15,0 0-75 0,0 0-27 0,0 0-544 16,0 0-553-16</inkml:trace>
  <inkml:trace contextRef="#ctx0" brushRef="#br1" timeOffset="94906.29">30051 12087 50 0,'0'0'302'0,"0"0"-59"0,11 3-26 16,-11-3-18-16,0 0-12 0,0 0-16 0,0 0-10 16,0 0 4-16,0 0-44 0,0 0 39 15,0 0-47-15,5 4 47 0,-5-4-51 0,0 0 28 0,0 0-47 16,0 0 36-16,0 0-46 0,8 9 33 0,-8-9-41 15,0 0 22-15,0 0-29 0,0 0 24 0,0 0-31 16,0 0 24-16,6 2-23 0,-6-2 22 0,0 0-21 16,0 0 21-16,0 0-26 0,0 0 16 0,0 0-20 15,0 0 33-15,4 7-13 0,-4-7 9 0,0 0-21 16,0 0 7-16,1 8-14 0,-1-8 7 0,0 0-15 16,3 8 3-16,-3-8-13 0,0 0 4 0,2 8-13 15,-2-8 7-15,0 0-12 0,0 8 5 16,0-8-8-16,0 0-2 0,0 0-2 0,3 7 2 0,-3-7-5 15,0 0 3-15,0 0-7 0,0 0 6 0,0 0-6 16,0 0 11-16,1 9-5 0,-1-9 12 0,0 0-2 16,0 0 5-16,0 0-2 0,0 0-2 0,0 0 5 15,0 0-12-15,0 0 7 0,0 0-7 0,0 0 0 16,0 0-5-16,0 0-1 0,0 0-5 0,0 0 2 16,0 0-6-16,3-9 1 0,-3 9-3 0,0 0 2 0,-1-13-2 15,1 13 3-15,0 0-6 0,0-12 6 16,0 12 1-16,-2-10 0 0,2 10-1 0,0-11-2 15,0 11 3-15,-1-8 4 0,1 8 6 0,-3-10 4 16,3 10 2-16,0 0 0 0,-2-10-3 0,2 10-2 0,0 0-5 16,0 0-4-16,-3-8-3 0,3 8-2 15,0 0-4-15,0 0 6 0,0 0 2 0,0 0 1 16,-9 6-3-16,9-6 3 0,-5 8-9 0,5-8 11 16,-5 14-12-16,5-14 17 0,-3 15-10 0,-2-6 10 15,4-2-10-15,-1 3 11 0,0 1-14 0,-1-4 11 16,1 4-13-16,2-1 12 0,-1 0-18 0,0 0 19 15,-1-1-14-15,2 1 16 0,-1-1-15 0,-1-2 12 16,2-7-15-16,-2 17 14 0,2-17-10 0,0 14 11 16,0-14-23-16,-2 12 25 0,2-12-12 0,0 10 11 15,0-10-9-15,0 0 13 0,-1 12-14 0,1-12 19 0,0 0-19 16,0 0 15-16,0 0-23 0,0 0 7 16,0 0 2-16,0 0 13 0,0 0-18 0,0 0 16 15,0-10-18-15,0 10 15 0,0-12-16 0,0 12 16 16,3-16-23-16,-3 16 22 0,0-17-14 0,0 7 16 15,2 2-4-15,-2-2-1 0,3 2-1 0,-3 8-3 0,0-17 5 16,0 17-5-16,3-16 0 0,-3 16-1 16,1-13-1-16,-1 13 2 0,0-11 1 0,0 11-2 15,1-11-2-15,-1 11 3 0,1-10-2 0,-1 10-4 16,0 0-7-16,0 0 4 0,0-8-2 0,0 8 4 16,0 0 3-16,0 0-2 0,0 0-6 0,-2 8 15 0,2-8-11 15,-1 8 7-15,1-8-9 0,-1 14 13 16,1-14-14-16,-2 16 13 0,2-16-9 0,0 15 10 15,-1-2-11-15,-1-4 17 0,2-9-16 0,0 19 9 0,0-19-6 16,0 16 11-16,0-16-14 0,0 16 14 16,0-16-13-16,0 13 13 0,0-13-14 0,2 10 14 0,-2-10-21 15,0 10 20-15,0-10-11 0,1 10 21 0,-1-10-19 16,0 0 14-16,0 8-15 0,0-8 16 0,0 0-11 16,0 0 27-16,0 0-24 0,0 10 29 15,0-10-20-15,0 0 24 0,0 0-27 0,0 0 23 0,0 0-32 16,0 0 27-16,0 0-39 0,2 7 33 0,-2-7-26 15,0 0 21-15,0 0-23 0,0 0 19 16,0 0-23-16,0 0 21 0,0 0-26 0,0 0 23 0,0 0-37 16,0 0 15-16,0 0-32 0,0 0-12 15,0 0-25-15,0 0-18 0,0 0-15 0,0 0-24 0,0 0-4 16,0 0-21-16,0 0-14 0,0 0-16 0,0 0-23 16,0 0 0-16,0 0-13 0,0 0-6 0,0 0 7 15,0 0 6-15,0 0-10 0,0 0-12 16,2 10 11-16,-2-10-72 0,0 0-268 0,0 0-87 15</inkml:trace>
  <inkml:trace contextRef="#ctx0" brushRef="#br1" timeOffset="96493.76">31421 16683 408 0,'0'0'485'0,"0"0"-81"0,0 0-58 0,-2-7-36 16,2 7 0-16,0 0-42 0,0 0-10 15,0 0-35-15,-4-7 3 0,4 7-25 0,0 0 16 16,0 0-32-16,0 0 28 0,0 0-32 0,0 0 11 0,0 0-35 16,-1-9 0-16,1 9 9 0,0 0 3 0,0 0 0 15,0 0-7-15,0 0-2 0,1 11-6 0,-1-11-19 16,0 0 2-16,0 13-4 0,0-13-9 0,0 15-8 16,0-15-8-16,0 16-12 0,0-16-6 0,-2 17-15 15,2-5-6-15,0-4-11 0,-3 5-6 0,3-3-8 16,0 2-6-16,-2 2-5 0,2-1-7 0,-2-1-2 15,0 2-3-15,1 0-3 0,-2 0-6 0,3-1-3 16,-1-1 0-16,-2 4-3 0,-1 2 1 0,3-3-2 16,-1-1 12-16,-1 1-17 0,-1-2 15 0,2 0-18 15,-2 0 16-15,0 1-18 0,1-3 16 0,0 2-17 16,-1 1 12-16,1-5-12 0,-1 4 18 0,1-4-19 16,1 1 14-16,1 0-12 0,-2-3 18 0,2 0-23 15,1-7 18-15,-3 15-14 0,3-15 16 0,-2 14-17 16,2-14 1-16,-3 12-1 0,3-12 5 0,0 11 0 15,0-11-1-15,0 0 17 0,-2 12-20 0,2-12 15 16,0 0-18-16,0 10 4 0,0-10-3 0,0 0 4 0,0 0-32 16,-3 10-17-16,3-10-24 0,0 0-24 0,0 0-34 15,0 0-42-15,3 8 0 0,-3-8-82 0,0 0-49 16,0 0-78-16,0 0-72 0,0 0-51 16,0 0-89-16,0 0-639 0,0-9-845 0</inkml:trace>
  <inkml:trace contextRef="#ctx0" brushRef="#br1" timeOffset="100555.82">30944 10781 61 0,'0'0'268'0,"0"0"-43"16,0 0-19-16,0 0-9 0,6-4-12 0,-6 4-14 15,0 0-10-15,0 0-44 0,0 0 46 0,4-12-35 16,-4 12 14-16,0 0-17 0,0 0 11 16,0 0-9-16,3-6-12 0,-3 6-9 0,0 0-23 0,0 0 17 15,0 0-20-15,-2-8 8 0,2 8-21 0,0 0 10 16,-5-9-12-16,5 9-9 0,-6-3-2 0,6 3 1 16,-7-7-17-16,7 7 0 0,-10-4-18 0,10 4 12 15,-9-4-8-15,9 4 10 0,-10-2-7 0,10 2 4 16,-11-2-8-16,11 2 5 0,-12 0-6 0,12 0 9 15,-14 2-9-15,14-2 13 0,-13 2-10 0,13-2 7 16,-16 4-16-16,16-4 9 0,-13 4-10 0,13-4 9 16,-14 7-13-16,7-4 13 0,7-3-16 0,-11 9 8 15,11-9-13-15,-9 8 14 0,9-8-15 0,-10 11 11 16,10-11-18-16,-7 10 15 0,7-10 2 0,-7 11-2 16,7-11-1-16,-4 12-1 0,4-12-1 0,-3 11 1 15,3-11-4-15,-4 12 0 0,4-12-1 0,0 10 2 16,0-10 2-16,0 12-4 0,0-12 2 0,2 11-1 15,-2-11 0-15,2 11-1 0,-2-11 0 0,7 10 1 16,-7-10 0-16,5 9 0 0,-5-9 0 0,7 10-1 16,-7-10-2-16,11 6 3 0,-11-6-2 0,10 6-1 15,-10-6 3-15,11 7-4 0,-11-7 1 0,13 4 1 16,-13-4 0-16,14 3-2 0,-14-3 1 0,14 3 1 16,-14-3-2-16,15 0 1 0,-15 0-2 0,15 0 3 15,-15 0 3-15,13 0 2 0,-13 0-5 0,16-3 28 16,-16 3-2-16,12-7 25 0,-5 4 2 0,-7 3 2 15,12-9-6-15,-6 6 1 0,-1-4 0 0,0 1-2 16,1-1-26-16,-1 1 18 0,1-4-28 0,-4 2 14 16,2 0-16-16,-1-1 21 0,-2-1-23 0,2 3 16 0,-2-3-23 15,0 3 21-15,-1 7-26 0,0-18 22 0,0 18-24 16,0-13 20-16,0 13-24 0,-2-18 18 0,2 18-23 16,-4-11 21-16,4 11-25 0,-5-9 8 0,5 9-37 15,-7-7-9-15,7 7-39 0,-8-6-12 0,8 6-28 16,-9-6-19-16,9 6-37 0,0 0-4 0,-10-2-14 15,10 2-54-15,0 0-5 0,0 0-46 0,-12 0-69 16,12 0-378-16,0 0-273 0</inkml:trace>
  <inkml:trace contextRef="#ctx0" brushRef="#br1" timeOffset="101820.62">31625 10951 159 0,'-4'-17'163'0,"4"17"-37"0,-1-16-15 0,1 8-20 0,0 8-1 16,-3-16-13-16,3 5-3 0,0 11 2 0,0-16-7 15,-2 8-10-15,2 0 6 0,0-1-1 0,-3-1-2 16,3 0 1-16,0 2 6 0,0 8 2 0,-1-17 14 0,0 7 8 15,1 10 4-15,0-17 11 0,-2 8 5 16,2 9-7-16,-1-16-4 0,1 16-9 0,0-17-7 16,0 17 3-16,0-17-16 0,0 17 6 0,0-15-6 0,0 15 2 15,0-15-5-15,0 15 7 0,0-15 13 0,0 15 2 16,0-11 4-16,0 11 0 0,0-11-5 16,0 11-3-16,0-12-16 0,0 12-5 0,0 0-32 15,0-10 7-15,0 10-16 0,0 0-7 0,-1-8-2 0,1 8-9 16,0 0 7-16,0 0-9 0,0 0 10 0,-2 7-4 15,2-7 17-15,-3 11-12 0,3-11 25 0,-3 17-18 16,3-17 15-16,0 18-13 0,0-5 14 0,-2-4-15 16,0 5 9-16,2-2-13 0,0 1 11 0,-1-1-19 15,-1 2 11-15,2-4-18 0,0 3 15 0,0-5-15 16,-1 3 17-16,1-1-23 0,0-2 23 0,0-8-23 16,0 16 23-16,0-16-23 0,0 14 24 0,0-14-9 15,-1 11 20-15,1-11 4 0,-1 9 32 0,1-9-12 16,0 0 29-16,0 11-5 0,0-11-12 0,0 0-19 15,0 0-1-15,0 0-13 0,0 0-4 0,0 0-24 16,0 0 14-16,-3-10-20 0,3 10 13 0,-1-11-18 16,1 11 20-16,-4-18-25 0,4 8 19 0,0-1-26 15,-2 0 18-15,1-3-12 0,-1 1 20 0,2-3-22 0,-1 1 18 16,-2 1-18-16,2 0 17 0,0 0-20 16,-1 0 21-16,1 4-18 0,1-3 15 0,-2 3-19 15,2 10 20-15,-3-15-24 0,3 15 15 0,-1-16-59 16,1 16-17-16,-2-12-63 0,2 12-22 0,-1-10-47 0,1 10-21 15,0 0-31-15,0 0-61 0,0 0-43 0,0 0-95 16,-11 4-383-16,11-4-385 0</inkml:trace>
  <inkml:trace contextRef="#ctx0" brushRef="#br1" timeOffset="103472.74">31436 12375 64 0,'2'-9'389'0,"-2"9"-41"0,5-7-89 0,-5 7 14 16,2-10-76-16,-2 10 4 0,2-11-68 0,-2 11 12 16,2-10-49-16,-2 10 17 0,2-8-36 0,-2 8 6 15,2-10-17-15,-2 10 2 0,0 0-16 0,0-11 10 16,0 11-10-16,0 0 1 0,0-12 10 0,0 12-21 15,0 0 28-15,0-10-5 0,0 10 17 0,0 0-12 0,0-8 25 16,0 8-11-16,0-8 17 0,0 8 5 0,-2-9-1 16,2 9-4-16,0 0 2 0,-4-10 2 0,4 10-2 15,-2-10-5-15,2 10-16 0,-2-6-6 16,2 6-7-16,-7-7-11 0,7 7-8 0,-8-7-7 0,8 7-6 16,-6-5-11-16,6 5-1 0,-9-3-6 0,9 3-2 15,-10-1-7-15,10 1 1 0,-12 1 1 0,12-1-6 16,-11 2-1-16,11-2-4 0,-11 5 2 0,11-5-1 15,-12 9 2-15,6-4-6 0,1 2 7 0,1-1-4 16,-1 2 1-16,-1 0-1 0,2 1 2 0,-1-1 1 16,3 2-8-16,-2 0 5 0,1-1 2 0,-1 3-3 15,4-3 0-15,-1 2-19 0,0-1 25 0,1 0-28 16,-1 2 31-16,2-1-22 0,0 1 22 0,0-2-22 16,0 3 22-16,3-1-19 0,-2-2 17 0,3 0-17 15,-1 0 24-15,-1-1-25 0,1 0 23 0,4-2-24 16,-3 1 26-16,0-2-24 0,2 0 24 0,1-3-22 15,-8-3 23-15,13 5-26 0,-13-5 26 0,17 5-10 16,-17-5-17-16,18 0 23 0,-18 0-24 0,15-1 28 16,-15 1-30-16,21-5 28 0,-12 1-21 0,1 1 28 15,-1-4-8-15,0 2 28 0,2-3-7 0,-4 2 35 0,2-2-4 16,-2-1 0-16,2 1-11 0,-1-3 12 0,-1 2-4 16,-1-1 0-16,1 0-12 0,-3-1-7 0,1-1 7 15,0 3-5-15,-1-1-9 0,-1-2-13 0,-1 2-3 16,2 0 1-16,-3 3-4 0,-1-3 20 0,0 10-42 15,2-16 12-15,-4 7-53 0,2 9-25 0,-5-15-38 16,5 15-40-16,-6-11-48 0,-2 6-53 0,8 5-53 16,-11-7-49-16,11 7-87 0,-18-1-37 0,18 1-507 15,-17-2-577-15</inkml:trace>
  <inkml:trace contextRef="#ctx0" brushRef="#br1" timeOffset="104790.74">30435 13313 189 0,'0'0'408'0,"0"0"-67"16,0 0-28-16,0 0-32 0,0 0-27 0,0 0-25 16,0 0-33-16,7-4-18 0,-7 4-31 0,0 0-13 15,0 0-17-15,0 0-3 0,0 0-1 0,0 0 2 16,0 0 0-16,0 0 1 0,0 0 16 0,0 0 0 16,-2-8-21-16,2 8 10 0,0 0-19 0,0 0 10 15,-9-4-14-15,9 4-2 0,0 0-8 0,-11-4-2 16,11 4-11-16,0 0-1 0,-15 0-7 0,15 0-8 15,-11 4 1-15,11-4-9 0,-11 0 4 0,11 0-9 16,-13 4 9-16,13-4-10 0,-13 6 12 0,13-6-12 16,-12 6 20-16,12-6-21 0,-11 8 1 0,11-8-6 15,-10 10 30-15,2-3-33 0,3-1 29 0,1 2-41 16,0-1 32-16,-1 1-46 0,0 2 40 0,0 0-37 16,0 0 28-16,4-1-40 0,-2 3 35 0,-1-2-42 0,3 0 39 15,0 2-42-15,1-3 34 0,0 3-43 16,-3-2 35-16,6 0-30 0,-3 2 41 0,1-2-43 15,-1 2 41-15,5-1-42 0,-3-1 38 0,0 2-46 0,1-3 50 16,1 4-46-16,-1-4 41 0,2 1-37 0,0-3 37 16,-1 3-37-16,0-1 40 0,0-4-45 15,0 1 44-15,2 2-41 0,2-3 41 0,-8-5-42 16,9 7 41-16,-9-7-39 0,11 3 41 0,-11-3-48 0,13 2 48 16,-13-2-37-16,0 0 34 0,17-2-39 0,-17 2 41 15,11-7-41-15,-11 7 41 0,12-6-46 16,-7 0 47-16,1 0-42 0,-2 0 41 0,1-1-42 0,0-1 40 15,1 0-41-15,-3 0 41 0,4-2-37 0,-4 0 38 16,3 0-39-16,-4 2 39 0,4-2-59 0,-3-1 60 16,0 3-39-16,2-3 41 0,-3 1-42 0,0 2 42 15,1-2-50-15,-3 0 30 0,3 3-20 0,-3 7 41 16,1-18-45-16,-1 18 35 0,0-16-19 0,0 8-17 16,0 8-32-16,-2-14-46 0,2 14-13 0,-2-14-37 15,2 14-39-15,-7-14-29 0,7 14-43 0,-8-9-35 16,8 9-46-16,-9-5-65 0,9 5-67 0,-13-5-92 15,13 5-284-15,-16-2-391 0</inkml:trace>
  <inkml:trace contextRef="#ctx0" brushRef="#br1" timeOffset="106490.63">29358 16934 448 0,'0'0'433'0,"0"0"-79"0,0 0-28 0,0 0-36 0,4-7-22 15,-4 7-31-15,0 0-13 0,0 0-27 0,0 0 6 16,0 0-14-16,0 0 13 0,4-10-3 0,-4 10-2 16,0 0-6-16,0 0-12 0,0 0-2 0,0-8-21 15,0 8-4-15,0 0-9 0,-4-10-8 0,4 10 19 16,0 0-43-16,-5-8 26 0,5 8-50 0,-5-6 21 15,5 6-50-15,-7-6 27 0,7 6-55 0,-10-4 35 16,10 4-43-16,-14-5 7 0,14 5-15 0,-16 0 29 0,6-1-44 16,10 1 33-16,-18 0-42 0,18 0 39 15,-20 1-40-15,10 3 36 0,-2-3-41 0,3 2 37 16,0 0-36-16,-3 1 29 0,1 1-32 0,4-2 39 16,-4 3-39-16,4 0 37 0,-1-1-46 0,0 2 48 0,-2 2-44 15,6-3 44-15,-2 4-41 0,-2-2 41 16,3 0-43-16,-2 2 41 0,4 0-43 0,-2-1 44 15,3 1-2-15,-1 0-4 0,-1 2-1 0,4-2-5 0,-3-3-1 16,3 5 1-16,0-2-2 0,0 0-2 0,0 0 0 16,1-2-3-16,1 3 0 0,0-1-6 15,0 0 8-15,1-1-39 0,1 1 44 0,-2-1-34 0,2-2 37 16,-1 1-40-16,1 0 38 0,1-1-33 0,0 2 43 16,-1-3-41-16,1 0 39 0,-1-1-52 0,3 1 53 15,-7-6-40-15,13 10 41 0,-13-10-40 0,10 7 41 16,-10-7-40-16,15 5 38 0,-15-5-40 0,15 3 47 15,-15-3-43-15,17 2 42 0,-17-2-41 0,16-2 38 16,-16 2-39-16,18-3 40 0,-18 3-43 0,18-5 26 16,-9 4-20-16,1-3 37 0,-3-1-42 0,4 1 38 0,-2 1 8 15,-1-3-7-15,1 1-39 0,-2 0 40 16,1-1-35-16,-1 0 45 0,-1-1-29 0,1 1 44 16,1-2-35-16,-4 0 37 0,2 0-34 0,1 0 27 0,-3-2-31 15,1 3 29-15,-1-3-31 0,-2 0 30 0,2-1-27 16,-3 3 22-16,3-1-35 0,-4-2 24 0,2 1-29 15,-1 2 28-15,-1-2-29 0,1 3 16 0,-2-3-61 16,1 10 22-16,-1-17-63 0,1 17 12 0,-2-16-42 16,0 8-7-16,2 8-44 0,-6-14-35 0,6 14-55 15,-6-12-41-15,6 12-37 0,-10-10-60 0,10 10-27 16,-10-7-116-16,10 7-412 0,-11-8-544 0</inkml:trace>
  <inkml:trace contextRef="#ctx0" brushRef="#br1" timeOffset="124204.17">13587 5222 94 0,'-1'-7'479'0,"1"7"-94"0,0 0-37 0,-4-11-37 16,4 11-60-16,-1-8 14 0,1 8-31 0,0 0-33 15,0-12-7-15,0 12-11 0,-3-8-10 0,3 8-6 16,0 0-7-16,-2-9-1 0,2 9-2 0,0 0-1 16,-2-10 6-16,2 10-45 0,0 0 43 0,0 0-57 15,-2-7 35-15,2 7-54 0,0 0 28 0,0 0-58 0,0 0 34 16,0 0-60-16,-3-9 35 0,3 9-49 0,0 0 50 16,0 0-30-16,-4 12 44 0,4-12-54 0,-2 14 42 15,2-14-53-15,0 16 47 0,0-7-56 16,0 3 42-16,0 3-46 0,0-3 43 0,0 4-49 0,0-2 47 15,0 2-50-15,0-1 46 0,0 1-51 0,2 1 44 16,-2-1-46-16,2 0 49 0,-2 2-46 0,0-3 46 16,0 0-49-16,1 2 50 0,-1-3-50 0,0 1 48 15,0-1-42-15,0 0 7 0,0-4-3 0,1 2-1 16,-1-3 7-16,0 0 2 0,0 1 0 0,0-10 2 16,-1 15 5-16,2-6-4 0,-1-9-2 0,0 10 1 15,0-10-2-15,-1 13-1 0,1-13 1 0,0 0 1 16,1 13 1-16,-1-13-2 0,0 0 0 0,0 9-16 15,0-9-26-15,0 0 11 0,0 0-97 0,0 0-4 16,0 0-104-16,0 10-10 0,0-10-66 0,0 0-77 16,0 0-81-16,0 0-75 0,4-10-432 0,-4 10-565 15</inkml:trace>
  <inkml:trace contextRef="#ctx0" brushRef="#br1" timeOffset="125141.69">14350 5202 180 0,'0'0'444'0,"2"-10"-63"0,-2 10-17 16,0 0-9-16,0 0-8 0,-2-11-19 0,2 11-38 16,0 0-29-16,-5-6-9 0,5 6-24 0,0 0-21 15,-10-6-25-15,10 6-28 0,-10-2-17 0,10 2-19 16,-13 0-17-16,13 0-10 0,-15 2-9 0,7 2-8 16,-1-3-7-16,-1 1-9 0,1 2-6 0,0 0-8 15,-1 2 4-15,2-1-13 0,-2 2-1 0,1-1-1 16,-1 1-1-16,1 0-5 0,1 2 2 0,-2 1-8 15,2-1-12-15,-1 5 8 0,1-4-1 0,0 2-2 16,0 0-5-16,2-2 2 0,0 4-3 0,2-2-4 16,-2 0 0-16,4-1 0 0,-1 5-1 0,0-5 0 15,2 3 2-15,1-6-3 0,0 6-1 0,1 0-1 16,2-4 0-16,-2 3 1 0,3 0 2 0,2-3-2 16,-3 2 1-16,2-2 0 0,0 0-41 0,-2 2 50 0,5-4-42 15,-1 1 51-15,1 0-52 0,-2-2 51 16,3-1-45-16,-1 0 49 0,0 0-47 0,0-4 48 15,1 5-46-15,3-6 45 0,-3 3-45 0,-9-4 49 0,18 1-52 16,-18-1 48-16,19-1-46 0,-19 1 48 0,20-4-41 16,-8 2 40-16,-1-4-47 0,0 3 48 0,0-2-47 15,0-1 49-15,1 0-45 0,-3-1 42 0,4-2-4 16,-2 2-2-16,1-3-2 0,-3 1 4 0,2-1 17 16,-4 1 4-16,0-1-23 0,3 0 59 0,-4-3-35 15,-2 3 42-15,3-2-38 0,-2 0 30 0,-1 1-33 16,1-3 32-16,-2 2-33 0,-1-1 24 0,0 1-24 15,-1-2 15-15,0 1-20 0,-2 1 10 0,0-4-21 16,-3 4 10-16,4-2-16 0,-3 1 9 0,-1-3-26 16,1 4 13-16,-1-1-19 0,-1 2 15 0,0-4-33 15,1 7 4-15,-2-4-51 0,-1 5 11 0,1-3-79 16,-1 2 12-16,1 0-81 0,-1 2 7 0,1 0-37 16,-3 2-54-16,9 4-42 0,-13-6-56 0,13 6-45 0,-10 3-43 15</inkml:trace>
  <inkml:trace contextRef="#ctx0" brushRef="#br1" timeOffset="125684.31">15076 5179 20 0,'0'0'551'0,"1"-12"-109"0,-1 12-18 0,0-10-41 0,0 10-20 16,0 0-38-16,0-11-39 0,0 11-25 0,0 0-27 15,2-9-21-15,-2 9-22 0,0 0-33 16,0 0-32-16,0 0-23 0,0 0-21 0,0 0 1 0,0 0 12 16,0 0 10-16,0 0 9 0,0 10 4 0,0-10-10 15,1 14-1-15,-1-2-2 0,2-4-23 0,-2 6-6 16,0-3-12-16,2 4-9 0,-1 0-8 0,-1 0-9 15,3 1-5-15,-1 1-11 0,-2 1 0 0,2-1-1 16,0 1-4-16,-1-2-46 0,1 4 56 0,-1-4-55 16,-1 0 49-16,4 1-47 0,-3-2 46 0,3 1-43 15,-2-2 46-15,-2-1-43 0,3 1 39 0,-2-2-39 16,-1 4 45-16,3-8-49 0,-3 2 48 0,2 0-48 16,0-3 47-16,-2-7-46 0,2 16 35 0,-2-16-69 15,0 11 31-15,0-11-68 0,4 11 22 0,-4-11-37 16,1 9-35-16,-1-9-27 0,4 8-26 0,-4-8-29 15,0 0-55-15,4 6-31 0,-4-6-52 0,0 0-46 16,0 0-72-16,17-3-311 0,-17 3-319 0</inkml:trace>
  <inkml:trace contextRef="#ctx0" brushRef="#br1" timeOffset="126130.41">15600 5214 348 0,'0'0'405'0,"3"-14"-3"0,-3 14-84 0,2-14-24 16,-2 14-28-16,4-11-36 0,-4 11-40 0,4-12-23 16,-4 12-14-16,1-10-10 0,-1 10-5 0,0-8-11 15,0 8-8-15,0 0-1 0,3-11-16 0,-3 11-4 16,0 0-9-16,0 0-4 0,2-6-13 0,-2 6 7 15,0 0 18-15,0 0 17 0,0 0 10 0,2 9-3 16,-2-9-4-16,2 13-7 0,-2-13-15 0,0 17-10 16,0-5-14-16,3-1-9 0,-3 1-7 0,1 1-9 15,-1 1-6-15,1 1-5 0,0-2-5 0,2 4-4 16,-2-2-5-16,-1 1 1 0,2-2-1 0,0 1-5 16,-2 1 0-16,0-3-1 0,0 0-2 0,3 1-2 15,-3-2 0-15,1-2 4 0,1 0-8 0,-2 2 3 0,0-3 3 16,1-1 0-16,-1-8-2 0,1 16 2 0,-1-16-3 15,1 16-4-15,-1-16 2 0,0 12-1 0,0-12-1 16,3 10 2-16,-3-10 1 0,0 0-6 16,1 13 0-16,-1-13-1 0,0 0-1 0,1 10 2 0,-1-10-9 15,0 0-14-15,0 0-24 0,2 7-26 0,-2-7-36 16,0 0-45-16,0 0-50 0,0 0-66 0,0 0-60 16,0 0-63-16,0 0-32 0,8 4-67 0,-8-4-443 15,0 0-507-15</inkml:trace>
  <inkml:trace contextRef="#ctx0" brushRef="#br1" timeOffset="126657.77">16211 5151 123 0,'0'0'404'0,"3"-11"-72"0,-3 11-19 0,3-10-27 16,-3 10-3-16,0-8-19 0,0 8-14 0,0 0-24 16,2-10-14-16,-2 10 0 0,0 0 0 0,1-11-13 15,-1 11-3-15,0 0-17 0,0 0-10 0,0 0-10 16,0-9-9-16,0 9-5 0,0 0-12 0,0 0-62 15,0 0 26-15,0 0-63 0,0 0 36 0,0 0-55 16,0 0 53-16,0 0-36 0,0 0 39 0,0 0-40 16,2 10 44-16,-2-10-54 0,0 16 41 0,2-6-42 15,-2-1 39-15,1 1-51 0,0 4 45 0,-1 0-49 16,2 1 43-16,-1 0-52 0,0 1 46 0,-1 0-48 0,1 2 42 16,0 0-48-16,1-2 48 0,-2 1-52 15,3-1 52-15,-3 1-52 0,1-3 42 0,-1 3-44 16,0-2 48-16,2-2-50 0,0 1 50 0,-1 0-46 15,-1-4 44-15,0 1-48 0,4-1 48 0,-4-10-51 0,1 17 53 16,0-8-52-16,-1-9 53 0,0 15-47 0,0-15 45 16,0 12-50-16,0-12 52 0,1 12-49 0,-1-12 50 15,0 0-49-15,3 10 41 0,-3-10-41 0,0 0 45 16,0 0-44-16,1 12 50 0,-1-12-50 0,0 0 34 16,0 0-80-16,0 0 6 0,2 7-53 0,-2-7-55 15,0 0-55-15,0 0-60 0,0 0-70 0,0 0-64 16,0 0-57-16,0 0-86 0,11-5-329 0,-11 5-444 15</inkml:trace>
  <inkml:trace contextRef="#ctx0" brushRef="#br1" timeOffset="127261.15">17017 5157 250 0,'0'0'442'0,"0"-11"-69"0,0 11-29 0,2-12-20 15,-2 12-16-15,-2-10-31 0,2 10-46 0,-1-12-35 16,1 12-26-16,-6-11-18 0,6 11-15 15,-8-11-13-15,8 11-9 0,-6-6-8 0,6 6-8 0,-13-7-10 16,13 7-8-16,-13-3-1 0,13 3-10 0,-15 2-9 16,15-2-7-16,-17 3-6 0,6 2-11 0,-1 1 0 15,3 0 2-15,-2 3-8 0,0 1-3 0,-2 0-1 16,2 2 0-16,1-2-6 0,1 4-1 0,1-1 0 16,-2-1-2-16,1 2 0 0,3 0-2 0,1-2-3 15,-3 2 1-15,6-1 1 0,-2 1-7 0,1-2 0 16,1 1-2-16,1 0-1 0,1 1 0 0,1-2 2 15,0 1 1-15,3 0-5 0,-2-3-2 0,3 2 2 16,2-1 0-16,-1-1 1 0,2-2 4 0,-2 2-3 16,4-2-4-16,-2-3 0 0,1 1 0 0,4 0 2 15,-3-2-3-15,1-1 1 0,2-2 4 0,-2 1-4 16,1-2-1-16,1 0 1 0,-1-2-1 0,0 1 3 16,0-2-3-16,-1-1 3 0,2 0 1 0,-4 0 3 0,5-2 9 15,-5-1 20-15,0 3 18 0,0-6 29 16,1 2 16-16,-3-1 8 0,-1-1 9 0,0-1-37 0,1-2 44 15,-2 2-46-15,-3-4 24 0,2 2-37 0,-2-4 26 16,-2 2-37-16,2 0 17 0,-2-1-37 0,-2 1 20 16,2 0-34-16,-2-2 19 0,0 1-31 0,-1 3 20 15,0 1-33-15,0-2-6 0,-1 1-36 0,-1 2-40 16,0-2 0-16,1 3-98 0,-1 2-8 0,1-1-64 16,-5 3-69-16,9 6-79 0,-12-7-98 0,12 7-91 15,-12-3-419-15,12 3-622 0</inkml:trace>
  <inkml:trace contextRef="#ctx0" brushRef="#br1" timeOffset="127695.37">17482 5190 98 0,'0'0'509'0,"0"0"-47"0,0 0-95 0,8-4-19 15,-8 4-31-15,0 0-18 0,0 0-82 0,0 0-3 16,0 0-39-16,0 0 26 0,0 0-20 0,4 12 11 15,-4-12-15-15,0 14-4 0,-1-6-15 0,1 1 4 16,0 3-17-16,0 0-12 0,-3 2-15 0,3 2-6 16,-1-1-11-16,1-1-8 0,-1 3-9 0,1 0-6 15,-2 0-3-15,1-1-14 0,1-3 4 0,0 3-49 16,0 1 46-16,0-5-55 0,0 2 44 0,0-2-50 16,0 1 35-16,0-3-43 0,0 0 44 0,0 0-47 15,0 0 41-15,0-10-42 0,1 16 41 0,-1-16-46 0,2 14 20 16,-2-14-81-16,0 11 19 0,0-11-43 15,2 10-36-15,-2-10-31 0,3 9-37 0,-3-9-38 16,0 0-38-16,2 10-64 0,-2-10-57 0,0 0-55 16,11 5-505-16,-11-5-547 0</inkml:trace>
  <inkml:trace contextRef="#ctx0" brushRef="#br1" timeOffset="128145.66">18054 5202 305 0,'0'0'486'0,"0"-10"-114"0,0 10-39 15,0 0-12-15,0-11-18 0,0 11-23 16,0 0-36-16,1-8-20 0,-1 8-12 0,0 0-18 16,0 0-11-16,0-10-11 0,0 10-15 0,0 0-22 15,0 0-20-15,0 0-24 0,0 0-7 0,0 0 11 16,0 0 10-16,0 0 3 0,0 11-1 0,0-11-4 0,0 15-15 16,0-6-12-16,0-1-9 0,2 5-8 0,-2-1-9 15,0 0-4-15,0 2-1 0,0 3-5 16,1-1 5-16,-1 0-7 0,0 2-2 0,0-2 0 0,0 1-2 15,0 0 1-15,0-1-38 0,0-1 52 0,0 2-41 16,0-3 50-16,0 0-40 0,0-1 34 0,0 0-40 16,-1-3 30-16,1 0-39 0,0 0 38 0,0-10-41 15,0 18 36-15,0-18-45 0,0 15 37 0,0-15-40 16,0 12 37-16,0-12-55 0,1 10 2 0,-1-10-97 16,0 9-7-16,0-9-72 0,0 0-84 0,2 7-128 15,-2-7-139-15,0 0-174 0,0 0-290 0,0 0-626 16</inkml:trace>
  <inkml:trace contextRef="#ctx0" brushRef="#br1" timeOffset="138004.82">29120 1431 32 0,'0'0'396'0,"0"0"-101"0,0 0-55 16,0 0-31-16,0 0-32 0,0 0-30 0,0 0-23 15,0 0-20-15,0 0-14 0,0 0-4 0,0 0 2 16,0 0 5-16,0 0-3 0,0 0 17 0,0 0-13 0,0 0-3 15,14 2-16-15,-14-2 1 0,0 0-11 0,9 2-21 16,-9-2 2-16,0 0-11 0,15 2 14 16,-15-2-5-16,8 4-6 0,-8-4 5 0,0 0-6 15,15 6 4-15,-15-6 2 0,7 4-2 0,-7-4 10 16,9 3-7-16,-9-3 18 0,11 3-11 0,-11-3 20 0,10 6-16 16,-10-6 12-16,12 2-24 0,-12-2 25 0,13 4-11 15,-13-4 3-15,13 2-17 0,-13-2 6 16,14 3-6-16,-14-3 3 0,15 2 26 0,-15-2-21 0,13 3 8 15,-13-3-24-15,16 1 8 0,-16-1-23 16,13 1 13-16,-13-1-19 0,15 1 15 0,-15-1-21 0,15 3 14 16,-15-3-18-16,13 1 12 0,-13-1-17 0,12 2 15 15,-12-2-20-15,15 4 21 0,-15-4-20 0,12 2 16 16,-12-2-20-16,13 2 21 0,-13-2-17 0,11 6 19 16,-11-6-19-16,14 2 16 0,-14-2-15 15,13 4 17-15,-13-4-19 0,14 3 19 0,-14-3-22 0,15 5 22 16,-15-5-18-16,14 3 16 0,-14-3-17 0,10 5 17 15,-10-5-17-15,12 3 18 0,-12-3-19 16,12 6 16-16,-12-6-14 0,9 2 18 0,-9-2-21 16,11 4 23-16,-11-4-17 0,8 2 25 0,-8-2-10 15,0 0 20-15,11 4-17 0,-11-4 11 0,9 2-25 0,-9-2 26 16,0 0-18-16,12 6 16 0,-12-6-19 0,8 2 16 16,-8-2-21-16,10 2 14 0,-10-2-19 0,0 0 22 15,11 4-18-15,-11-4 17 0,9 5-21 16,-9-5 17-16,10 3-20 0,-10-3 20 0,9 1-25 15,-9-1 27-15,10 6-27 0,-10-6 19 0,8 2-14 0,-8-2 22 16,9 2-23-16,-9-2 20 0,10 4-20 0,-10-4 26 16,11 2-25-16,-11-2 25 0,10 4-16 0,-10-4 23 15,10 2-19-15,-10-2 18 0,10 3-22 0,-10-3 19 16,10 3-18-16,-10-3 19 0,8 4-20 0,-8-4 17 16,8 0-14-16,-8 0 20 0,0 0-21 0,16 3 20 15,-16-3-18-15,8 3 18 0,-8-3-14 0,0 0 5 16,15 1-7-16,-15-1 13 0,11 2-16 0,-11-2 13 15,11 1-15-15,-11-1 14 0,13 2-16 0,-13-2 11 16,14 1-12-16,-14-1 3 0,14 3 0 0,-14-3 10 16,14 1-14-16,-14-1 16 0,18 1-16 0,-18-1 14 15,15 0-14-15,-15 0 12 0,18 1-12 0,-18-1 5 16,18 3-4-16,-18-3 12 0,18 1-13 0,-18-1 11 16,19 4-13-16,-19-4 11 0,17 1-8 0,-17-1 7 15,20 1-9-15,-20-1 5 0,18 2-3 0,-18-2 12 16,19 0-10-16,-19 0 17 0,17 2-8 0,-17-2 12 15,18 1-8-15,-18-1 2 0,18 1-5 0,-18-1 8 16,15 3-8-16,-15-3 3 0,18 1-8 0,-18-1 7 16,17 2-7-16,-17-2 5 0,21 0-4 0,-21 0-1 15,21 4 0-15,-10-4 8 0,0 3-4 0,1-2 3 16,0 1-2-16,2-2-2 0,-3 1 0 0,2 2 1 16,1-3 1-16,-1 2-10 0,1-1 8 0,-3 2-2 15,2-2-3-15,0 1 1 0,-3 1-2 0,3-2 1 16,-3 0 4-16,2 2 3 0,-1-2 9 0,-11-1 3 15,18 1 0-15,-18-1 1 0,19 4-2 0,-19-4 4 16,18 1-7-16,-18-1 4 0,18 1-6 0,-18-1 4 16,19 3-2-16,-8-2 6 0,-11-1-4 0,22 2 4 15,-10-2-11-15,-1 4 0 0,2-4-1 0,-1 0-6 16,2 3 1-16,-3-2 1 0,3 1-2 0,0 2-4 16,1-4 1-16,0 3 1 0,0 0-4 0,3-1 0 15,-1-1 3-15,-1 2-12 0,2-1 12 0,-1 0 4 16,-1-1-4-16,1 4-9 0,1-3 7 0,-1-1-1 15,-1-1-2-15,3 3 0 0,-6-2-5 0,4 1 9 16,-3-2-2-16,0 2 0 0,1 0-2 0,-3 0 1 16,2-2 3-16,-3 1 3 0,2 0-1 0,-13-1 2 15,22 2 8-15,-22-2 3 0,18 0-2 0,-18 0 1 16,16 2-4-16,-16-2 0 0,14 0-1 0,-14 0-2 16,12 2-3-16,-12-2 4 0,0 0-2 0,16 0 29 15,-16 0-38-15,0 0-1 0,0 0 30 0,13 2-35 16,-13-2-1-16,0 0-4 0,0 0 8 0,0 0 37 15,14 1-46-15,-14-1 6 0,0 0 2 0,0 0-1 16,0 0 4-16,0 0 2 0,0 0-2 0,0 0 4 16,0 0 7-16,9 3 27 0,-9-3-38 0,0 0 5 15,0 0 4-15,0 0-2 0,0 0 1 0,0 0-3 16,0 0 1-16,0 0 0 0,0 0 19 0,-6-6-33 16,6 6 3-16,-12-2 1 0,12 2 32 0,-13-4-39 15,3 3 1-15,-4 0 6 0,0-3-4 0,-2 2 5 16,-3 0-1-16,-1-2-2 0,-3 3 2 0,-2-1 0 15,-2-3-1-15,-1 4-1 0,-2-2-4 0,-7-2 4 16,3 3 0-16,-1-2 0 0,-1 2-5 0,6-2 6 16,-1 0-4-16,0 2-2 0,0-2-3 0,-3 4-5 15,2-2-5-15,-5-2 2 0,7 3-1 0,-2 1-4 0,-2-1-6 16,1 0 0-16,1 1-2 0,-1-3 1 16,1 3 2-16,0 0-5 0,0-1 10 0,0 1 1 15,0 0 1-15,-1-4 2 0,5 4 3 0,-5-1 4 16,3 0 4-16,0-2-6 0,-1 3 7 0,0-2 1 15,2 1-2-15,-2-2-2 0,3 2 4 0,-1-1 0 0,-1 2 5 16,4-4-4-16,-3 4 1 0,1-3-15 16,0 0 21-16,3-1 1 0,-1 4 1 0,3-2-1 15,1 1 4-15,1-2-8 0,0 3-5 0,1-1 2 16,0 0 8-16,0 1 2 0,2-2-2 0,0 2 2 0,3 0-3 16,-2 0 2-16,2-2-4 0,-3 2-3 0,5 0 6 15,-4 0-13-15,4 0 17 0,-2 0-3 0,0 2 1 16,1-2 2-16,0 0-4 0,3 2-7 0,-2-2 8 15,3 0-2-15,10 0 0 0,-20 0 4 0,20 0-2 16,-14 1-4-16,14-1-1 0,-14 0 0 0,14 0-1 16,0 0-8-16,-15 0 6 0,15 0-6 0,0 0-1 15,-13 0 3-15,13 0-6 0,0 0 2 0,0 0 4 16,0 0-3-16,0 0-4 0,0 0-1 0,0 0 14 16,0 0 1-16,0 0 1 0,14 0 4 0,-14 0-4 15,21 0 3-15,-7 0 0 0,4 1-7 0,1-1 9 16,5 0-7-16,4 3 6 0,0-2 1 0,4 1-3 15,3-2 5-15,2 4-5 0,1 0 4 0,1-1-8 16,1 0 1-16,1 0 6 0,7 2-5 0,-1 1 4 16,1-2 1-16,-9 0-2 0,9-1-1 0,-9 1 0 15,0-2-2-15,2 2 2 0,-4-1-2 0,2 0 3 16,-2 1-2-16,0-2 2 0,1-1 0 0,-9 3-1 16,2-3 1-16,-1 0 0 0,-1 2 1 0,-1-2-7 15,-1 0 11-15,-2-1-5 0,1 3 1 0,-4-1 3 16,-1-2-1-16,1 0 1 0,-1 0-8 0,-1 0 7 15,-1 0-3-15,2 0 3 0,-3 0 0 0,1 0-1 16,-5 0 2-16,6 3-2 0,-7-3 0 0,4 0 2 16,-3 0-11-16,0 0 10 0,-1 0-3 0,1 1 3 15,-14-1-1-15,20 0 3 0,-20 0 1 0,20-1-5 16,-20 1 1-16,12 1-2 0,-12-1 7 0,15-1-3 16,-15 1 5-16,0 0 2 0,15 1 2 0,-15-1 0 15,0 0 4-15,12 0-2 0,-12 0-2 0,0 0-7 16,0 0 6-16,13 1-3 0,-13-1-2 0,0 0-4 15,0 0 1-15,0 0-2 0,0 0-3 0,13 0 3 16,-13 0-2-16,0 0-5 0,0 0 11 0,0 0-4 16,0 0 1-16,0 0-1 0,0 0-2 0,0 0 2 15,0 0-2-15,0 0 2 0,0 0-2 0,0 0-7 16,8 1 10-16,-8-1-2 0,0 0 0 0,0 0 3 16,0 0-2-16,0 0 0 0,0 0 0 0,0 0-2 15,0 0-8-15,0 0 10 0,0 0-1 0,0 0 1 16,0 0 0-16,0 0 2 0,0 0-4 0,0 0 0 15,0 0-3-15,0 0 4 0,0 0-1 0,0 0-2 16,0 0 4-16,0 0-3 0,0 0-3 0,0 0 4 16,0 0-6-16,0 0 5 0,0 0 1 0,0 0-1 15,0 0-8-15,0 0-47 0,0 0-32 0,0 0-42 16,0 0-69-16,0 0-43 0,0 0-80 0,0 0-48 16,0 0-78-16,0 0-128 0,0 0-540 0,0 0-731 15</inkml:trace>
  <inkml:trace contextRef="#ctx0" brushRef="#br1" timeOffset="143142.04">18198 5690 42 0,'0'0'248'0,"0"0"-12"0,0 0-53 0,0 0 2 0,0 8-39 16,0-8 18-16,0 0-52 0,0 0 22 0,0 0-34 15,0 0-5-15,0 0-6 0,0 0-3 16,0 0-2-16,0 0-10 0,0 0-3 0,0 0 3 0,0 0-13 16,0 0-4-16,0 0-4 0,0 0-2 0,0 0 1 15,0 0 4-15,0 0 4 0,0 0-2 0,0 0 1 16,0 0 5-16,0 0 11 0,0 0-5 0,0 0 11 16,0 0-3-16,0 0 0 0,0 0 2 0,0 0 1 15,0 0 3-15,0 0-4 0,0 0-6 0,0 0 5 16,0 0-5-16,0 0-4 0,0 0-1 0,0 0-3 15,0 0-5-15,0 0-8 0,0 0-1 0,0 0-8 16,0 0-6-16,0 0-5 0,0 0-6 0,0 0-2 16,0 0-1-16,0 0 6 0,0 0-3 0,0 0 4 15,0 0-1-15,0 0 5 0,0 0-1 0,0 0 2 0,0 0 6 16,0 0-5-16,0 0 0 0,0 0 2 16,9 2 0-16,-9-2 1 0,0 0 5 0,0 0 7 15,0 0 6-15,0 0-3 0,15 0-48 0,-15 0 45 16,0 0-48-16,0 0 51 0,10 0-48 0,-10 0 52 0,0 0-51 15,11-2 49-15,-11 2-53 0,0 0 56 0,13 0-51 16,-13 0 46-16,0 0-55 0,10-2 53 16,-10 2-52-16,0 0 50 0,14-1-47 0,-14 1 40 0,0 0-46 15,13-3 50-15,-13 3-52 0,0 0 48 0,13 0-52 16,-13 0 53-16,0 0-50 0,14-2 44 0,-14 2-51 16,0 0 50-16,13 0-46 0,-13 0 47 0,0 0-49 15,15 0 29-15,-15 0-9 0,0 0 36 0,13-1-43 16,-13 1 43-16,0 0-42 0,16 0 36 0,-16 0-40 15,0 0 38-15,13 0-38 0,-13 0 30 0,0 0-28 16,15 0 34-16,-15 0-36 0,0 0 32 0,12-1-36 16,-12 1 32-16,0 0-30 0,16 1 20 0,-16-1-26 15,0 0 30-15,13 0-29 0,-13 0 30 0,0 0-28 16,12 0 23-16,-12 0-29 0,0 0 31 0,13 1-32 16,-13-1 29-16,0 0-28 0,11 0 26 0,-11 0-22 15,0 0 25-15,0 0-24 0,15 2 25 0,-15-2-25 16,0 0 24-16,0 0-20 0,11 0 24 0,-11 0-21 0,0 0 20 15,0 0-23-15,10 2 22 0,-10-2-15 0,0 0 10 16,0 0-17-16,0 0 18 0,0 0-20 0,12 0 20 16,-12 0-16-16,0 0 13 0,0 0-17 0,0 0 18 15,12 0-22-15,-12 0 21 0,0 0-19 0,0 0 12 16,0 0-15-16,14 0 21 0,-14 0-21 0,0 0 21 16,0 0-19-16,0 0 13 0,14 0-15 0,-14 0 21 15,0 0-18-15,0 0 14 0,10 1-15 0,-10-1 16 16,0 0-15-16,0 0 8 0,14 1-10 0,-14-1 18 15,0 0-18-15,0 0-2 0,13 2 10 0,-13-2-6 16,0 0 3-16,0 0 2 0,13 2-1 0,-13-2 0 16,0 0 0-16,0 0 4 0,14 1-5 0,-14-1 3 15,0 0 0-15,12 0-3 0,-12 0 1 0,0 0 3 16,12 1-1-16,-12-1-1 0,0 0 2 0,13 0-2 16,-13 0 1-16,0 0 16 0,13 3-16 0,-13-3 6 15,0 0-11-15,13 0 18 0,-13 0-19 0,0 0 18 16,13 1-22-16,-13-1 20 0,0 0-19 0,13 2 20 0,-13-2-13 15,0 0 10-15,12 2-17 0,-12-2 14 0,0 0-15 16,15 2 18-16,-15-2-10 0,0 0 10 16,13 0-20-16,-13 0 19 0,0 0-18 0,14 4 16 0,-14-4-14 15,0 0 18-15,10 3-17 0,-10-3 19 0,0 0-15 16,13 3 12-16,-13-3-18 0,0 0 18 0,11 3-19 16,-11-3 20-16,0 0-18 0,13 4 5 0,-13-4-4 15,0 0 22-15,13 3-22 0,-13-3 19 0,0 0-21 16,12 5 20-16,-12-5-18 0,8 3 13 0,-8-3-11 15,10 4 17-15,-10-4-18 0,7 2 18 0,-7-2-14 16,0 0 11-16,13 4-17 0,-13-4 19 0,0 0-18 16,13 3 14-16,-13-3-13 0,0 0 16 0,10 2-19 15,-10-2 20-15,0 0-18 0,12 2 20 0,-12-2-21 16,0 0 20-16,0 0-17 0,11 0 2 0,-11 0 5 16,0 0 13-16,0 0-14 0,0 0 17 0,0 0-14 15,0 0 4-15,0 0-8 0,12 0 14 0,-12 0-18 16,0 0 13-16,0 0-16 0,0 0 13 0,-3-10-16 15,3 10 22-15,-2-7-19 0,2 7 16 0,-4-8-18 16,4 8 18-16,-7-10-13 0,1 4 5 0,6 6-9 16,-8-11 18-16,3 6-20 0,0-1 22 0,0 1-21 15,-3-1 20-15,3-1-23 0,-1 1 24 0,6 6-20 0,-12-10 19 16,12 10-20-16,-11-10 16 0,7 4-15 0,4 6 19 16,-10-8-19-16,10 8 21 0,-9-8-18 0,9 8 17 15,-8-6-10-15,8 6 1 0,-3-7-12 0,3 7 17 16,-7-3-19-16,7 3 17 0,0 0-21 0,0 0 8 15,-6-8-5-15,6 8 22 0,0 0-13 0,0 0 11 16,0 0-15-16,13 2 19 0,-13-2-18 0,11 6 10 16,-11-6-6-16,14 7 13 0,-5-4-17 0,1 3 18 15,0 0-17-15,-1-1 9 0,1 0-18 0,-1 2 26 16,0-1-17-16,-1 2 16 0,2-2-18 0,-2 0 12 16,-1 0-12-16,2 0 16 0,-4 0-18 0,1 0 18 15,-6-6-17-15,9 11 19 0,-9-11-16 0,5 12 4 16,-5-12-1-16,5 11 1 0,-5-11-2 0,-2 16 4 15,0-10 4-15,0 4-3 0,-2-2 1 0,-2 2 1 0,0 0 3 16,3 0 2-16,-4 0 1 0,-1 1 1 0,2-1-4 16,-1-1 3-16,2 3-1 0,-2-4-3 15,0 1-1-15,2 0 1 0,1-2-4 0,0 1-4 0,-1-1-10 16,5-7-42-16,-7 13-53 0,7-13-66 0,-5 11-63 16,5-11-23-16,-4 6-113 0,4-6-8 0,0 0-69 15,-3 10-77-15,3-10-107 0,0 0-321 16,0 0-537-16</inkml:trace>
  <inkml:trace contextRef="#ctx0" brushRef="#br1" timeOffset="144495.29">17561 5755 41 0,'0'0'436'0,"0"0"-82"0,0 0-31 16,0 0-16-16,0 0-29 0,0 0-59 0,-11-2 28 16,11 2-24-16,0 0-30 0,0 0-18 0,0 0-4 15,0 0-15-15,0 0-9 0,0 0-8 0,0 0-12 16,0 0-12-16,0 0-15 0,0 0-16 0,0 0-53 16,0 0 47-16,0 0-4 0,0 0 0 0,0 0 7 15,0 0-26-15,0 0 53 0,0 0-48 0,0 0 51 16,0 0-45-16,4 7 56 0,-4-7-55 0,9 3 47 15,-9-3-55-15,12 6 46 0,-12-6-56 0,11 6-2 16,-2-2-4-16,-9-4 2 0,16 6-3 0,-8-1-10 16,1-3-5-16,1 4-1 0,-1-2-6 0,2 2-2 15,-1-2-5-15,0-1 16 0,-1 2-22 0,1 0-3 0,1-1 1 16,-1 1-1-16,1-2 2 0,-2 1-47 16,1 0 53-16,1 1-4 0,-1-2-1 0,-2 1-1 15,2-1-2-15,-1 0 15 0,0 1-57 0,-2-1 44 0,3 0 3 16,-10-3-4-16,13 4-2 0,-13-4 6 15,15 4-52-15,-15-4 54 0,12 5-2 0,-12-5-1 16,13 4-4-16,-13-4-1 0,11 4 7 0,-11-4-2 0,13 4-8 16,-13-4 0-16,8 3-1 0,-8-3-1 0,11 4 6 15,-11-4-3-15,9 3 4 0,-9-3-6 16,0 0-1-16,16 4 2 0,-16-4-1 0,0 0 6 0,11 3-2 16,-11-3-7-16,0 0 4 0,9 3 0 0,-9-3 0 15,0 0-2-15,10 4 2 0,-10-4 5 0,0 0-4 16,0 0-3-16,10 3 4 0,-10-3-2 0,0 0 7 15,0 0-5-15,0 0 0 0,0 0 3 0,0 0-1 16,0 0-1-16,8 3 0 0,-8-3-46 0,0 0 61 16,0 0-8-16,0 0-3 0,0 0-2 0,0 0-4 15,0 0 1-15,0 0-4 0,0 0-2 0,0 0 2 16,0 0-3-16,0 0 3 0,0 0 3 0,-5-10 5 16,5 10-3-16,0 0-6 0,-8-8 3 0,8 8-2 15,-5-6 3-15,5 6-3 0,-7-8 1 0,7 8 6 16,-9-8-6-16,9 8 2 0,-4-8-1 0,4 8 1 15,-8-13 3-15,8 13-4 0,-5-8 1 0,5 8-3 16,-7-10 2-16,7 10-2 0,-7-10-10 0,7 10 22 0,-5-9-2 16,5 9-3-16,-4-8 2 0,4 8 1 0,-5-10 2 15,5 10 3-15,-5-6 0 0,5 6 1 0,0 0-6 16,-4-8-3-16,4 8 0 0,0 0-5 16,-4-7 4-16,4 7-7 0,0 0-3 0,0 0 0 0,0 0 0 15,0 0 2-15,0 0 1 0,0 0 7 0,0 0-7 16,0 0 0-16,0 0-1 0,11-1 2 0,-11 1 3 15,8 2-2-15,-8-2 5 0,8 6-6 0,-8-6 0 16,10 7 1-16,-10-7 0 0,12 7-1 0,-12-7-2 16,9 10 18-16,-9-10-14 0,10 8-3 0,-10-8 0 15,10 7-48-15,-10-7 58 0,8 10 2 0,-8-10-6 16,8 10-1-16,-8-10-1 0,5 10 2 0,-5-10-1 16,5 13 0-16,-5-13 5 0,2 10-2 0,-2-10-3 15,0 14 0-15,0-14 2 0,-2 12-2 0,-1-4 4 16,-1-1 2-16,1 1-1 0,-1-1-4 0,0 0 2 15,-1 1-3-15,0 0 0 0,-2-2 0 0,2 2 4 16,-1-2-4-16,2 0-4 0,-1 0 0 0,5-6-3 16,-13 7-21-16,13-7-20 0,-9 11-27 0,9-11-24 0,-9 6 20 15,9-6-88-15,-11 5 9 0,11-5-99 16,-12 1-11-16,12-1-98 0,-9 3-36 0,9-3-14 16,-14 0-101-16,14 0-352 0,-13-4-415 0</inkml:trace>
  <inkml:trace contextRef="#ctx0" brushRef="#br1" timeOffset="145793.88">16814 5836 90 0,'0'0'364'0,"0"0"-69"0,0 0-27 0,0 0-15 16,0 0-38-16,0 0-15 0,0 0-38 0,0 0 23 16,0 0-51-16,0 0 30 0,0 0-52 0,0 0 12 15,0 0 56-15,0 0-41 0,0 0 60 0,0 0-61 16,0 0 39-16,0 0-52 0,0 0 35 0,11 1-60 0,-11-1 40 15,0 0-64-15,12 2 44 0,-12-2-57 0,12 2 49 16,-12-2-58-16,11 2 46 0,-11-2-57 0,13 2-6 16,-13-2-2-16,13 5-3 0,-13-5-3 15,15 3-4-15,-6 1-3 0,1 0 6 0,-1 0-9 0,0 1 1 16,0 1-2-16,3-2-1 0,-2 0-3 0,-1 2 2 16,2 0-6-16,0-1-2 0,-1 0 43 0,2 1-53 15,-4 0 44-15,4 0-52 0,-2-1 47 0,0 0-53 16,-1 1 50-16,2 0-52 0,-1-1 45 0,0 1-47 15,1-2 49-15,-1 2-51 0,-2 0 51 0,4-2-54 16,-2 2 52-16,-2-3-51 0,1 2 52 0,-1 2-46 16,0-3 41-16,1 0-34 0,0 2 32 0,-9-6-46 15,13 4 48-15,-13-4-51 0,11 6 53 0,-11-6-52 16,12 7 55-16,-12-7-54 0,10 5 50 0,-10-5-47 16,8 3 52-16,-8-3-53 0,0 0 53 0,10 6-50 15,-10-6 55-15,0 0-53 0,6 4 56 0,-6-4-51 16,0 0 51-16,0 0-49 0,10 4 57 0,-10-4-49 15,0 0 49-15,0 0-51 0,0 0 46 0,0 0-53 0,0 0 53 16,0 0-57-16,0 0 52 0,0 0-52 0,0 0 48 16,0 0-53-16,0 0 53 0,-3-10-51 15,3 10 51-15,0 0-51 0,-7-10 63 0,7 10-55 0,-5-3 47 16,5 3-52-16,-5-9 8 0,5 9 9 0,-9-7 7 16,9 7 4-16,-5-7 18 0,5 7-11 0,-9-10 7 15,9 10 3-15,-4-10 3 0,4 10 8 0,-10-10-2 16,10 10-1-16,-8-8 3 0,8 8 5 0,-6-12 5 15,6 12-6-15,-8-9 1 0,8 9-1 0,-7-7-7 16,7 7-6-16,-7-10-4 0,7 10-1 0,-5-7-9 16,5 7-1-16,-5-7-2 0,5 7-5 0,-4-7 2 15,4 7 1-15,0 0-6 0,-7-7 4 0,7 7 2 16,0 0-3-16,-4-7-1 0,4 7 0 0,0 0 0 16,0 0-2-16,-5-5 1 0,5 5-2 0,0 0-4 15,0 0 0-15,0 0 3 0,0 0-8 0,-6-6 0 16,6 6-2-16,0 0 0 0,0 0-1 0,0 0 2 15,0 0-59-15,0 0 75 0,0 0-8 0,0 0 1 0,0 0-1 16,7 6 3-16,-7-6 4 0,5 5-8 0,-5-5-3 16,6 7-4-16,-6-7 0 0,10 7-5 15,-10-7-6-15,6 7-2 0,-6-7-2 0,7 9-9 0,-7-9 1 16,9 8 2-16,-9-8-1 0,9 8-1 0,-9-8 4 16,7 10-12-16,-7-10 0 0,6 7-3 0,-6-7 0 15,6 6-1-15,-6-6-1 0,4 10 2 0,-4-10 7 16,4 6 47-16,-4-6-55 0,0 0 55 0,5 10-48 15,-5-10 56-15,0 0-53 0,0 9 52 0,0-9-48 16,-5 10 62-16,5-10-38 0,-4 7 70 0,4-7-33 16,-10 10 11-16,10-10 7 0,-10 10 10 0,10-10 2 15,-8 9 3-15,3-4-13 0,5-5-3 0,-13 8-8 16,13-8-10-16,-10 8-8 0,10-8-5 0,-13 9 1 16,13-9-11-16,-9 7 0 0,9-7-6 0,-9 8-18 15,9-8-46-15,-10 7-44 0,10-7-63 0,-7 6-18 16,7-6-115-16,-7 4-28 0,7-4-76 0,-3 6-76 15,3-6-81-15,0 0-518 0,-7 10-694 0</inkml:trace>
  <inkml:trace contextRef="#ctx0" brushRef="#br1" timeOffset="147245.96">17966 5500 116 0,'0'0'147'0,"0"0"-14"0,0 0-38 16,0 0 4-16,0 0-30 0,0 0 0 0,0 0-35 16,0 0 9-16,0 0-29 0,0 0 14 0,0 0-20 15,0 0 15-15,0 0-25 0,0 0 11 0,0 0-18 16,2 6-10-16,-2-6-29 0,0 0-9 0,0 0-49 16,0 0-99-16,0 0 62 0</inkml:trace>
  <inkml:trace contextRef="#ctx0" brushRef="#br2" timeOffset="158189.45">18404 6034 318 0,'0'0'487'0,"0"0"-101"0,0 0-14 15,0 0-84-15,0 0 21 0,0 0-91 0,0 0 1 16,-4-9-82-16,4 9 9 0,0 0-59 0,0 0 39 15,0 0-40-15,0 0 39 0,0 0-8 0,0 0-52 16,3 11 51-16,-3-11-10 0,2 9-9 0,-2-9-5 0,3 12-2 16,-3-12-1-16,2 14-1 0,-2-14-13 0,4 17-7 15,-2-10-8-15,-1 3-4 0,-1 0-2 0,4-1-6 16,-3 1-4-16,1 0-9 0,-1-1-4 16,0 1-6-16,-1 1-2 0,1-1-3 0,-1-2-6 0,1 2-2 15,1 0-2-15,-2-2-3 0,1 1 0 0,-1-9-2 16,2 15 3-16,-2-15-4 0,0 13-1 0,0-13 0 15,2 10-2-15,-2-10 2 0,0 13-1 0,0-13 2 16,0 0 5-16,0 10-4 0,0-10 5 0,0 0 0 16,2 10 1-16,-2-10 7 0,0 0-8 0,0 0 4 15,0 0 3-15,0 0 0 0,0 0-3 0,-4-6-4 16,4 6-1-16,-3-10-46 0,3 10 50 0,-3-10-45 16,3-1 49-16,0 11-29 0,-2-16 30 0,1 5-47 15,1 3 52-15,-3-6-49 0,3 1 51 0,-4-2-43 16,4 5 54-16,0-6-45 0,0 2 55 0,-1 0-35 15,1 4 55-15,-2-6-49 0,2 6 53 0,0 0-49 16,0 0 5-16,-1 1 0 0,-1-1 5 0,2 10-10 16,0-14-2-16,0 14-3 0,-2-13-6 0,2 13 2 0,0-10-7 15,0 10-8-15,0-8-1 0,0 8 1 16,0 0 3-16,0 0-2 0,0 0 53 0,0 0-53 16,0 10 40-16,0-10-49 0,1 14 44 0,-1-3-50 15,1-1 49-15,-1 0-42 0,2 3 35 0,-1-1-46 0,-1 1 49 16,2 1-49-16,-1-1 41 0,-1 1-42 0,0 0 54 15,2-5-49-15,0 6 42 0,-1-1-50 0,1-4 50 16,-1 1-47-16,-1-1 46 0,1-2-47 0,0 2 50 16,0-4-50-16,-1-6 50 0,2 14-47 0,-2-14 49 15,3 13-45-15,-3-13 48 0,2 9-48 0,-2-9 51 16,0 7-52-16,0-7 49 0,0 0-52 0,0 0 54 16,0 0-51-16,0 0 43 0,0 0-52 0,0 0 47 15,0 0-53-15,-8-6 46 0,8 6-50 0,-2-10 45 16,2 10-47-16,-4-17 51 0,0 9-51 0,4 0 53 15,-3-3-51-15,2 0 59 0,-2 0-50 0,2-1 45 16,-1 0-50-16,0 1 54 0,1-1-50 0,0 1 52 16,-2 1-47-16,1-1 49 0,0 4-55 0,1-3 55 15,1 10-52-15,-2-14 55 0,0 4-54 0,2 10 61 16,-1-13-52-16,1 13 50 0,-3-11-55 0,3 11 6 16,-1-10 4-16,1 10-2 0,-1-7 4 0,1 7-2 15,0 0 44-15,0 0-52 0,0 0 53 0,0 0-54 16,0 0 52-16,0 0-55 0,-1 10 48 0,1-10-46 0,1 17 49 15,0-9-49-15,-1 3 49 0,1 0-46 0,1 1 47 16,-1 0-51-16,-1 1 51 0,1 1-52 0,1-1 52 16,0 2-51-16,-2-2 60 0,0 0-49 0,1 2 51 15,1-2-44-15,0-1 48 0,-2-2-41 0,0 1 38 16,3-1-48-16,-3-1 41 0,0-9-42 0,2 17 45 16,-2-17-47-16,0 14 42 0,0-14-42 0,2 11 34 15,-2-11-37-15,1 12 40 0,-1-12-41 0,1 7 46 16,-1-7-49-16,0 0 45 0,0 11-43 0,0-11 40 15,0 0-41-15,0 0 43 0,1 10-39 0,-1-10 36 16,0 0-40-16,0 0 34 0,0 0-34 0,0 0 41 16,1 9-41-16,-1-9 39 0,0 0-39 0,0 0 37 15,0 0-39-15,0 0 38 0,0 0-38 0,0 0 39 16,0 0-32-16,0 0 23 0,0 10-33 0,0-10 41 0,0 0-42 16,0 0 42-16,0 0-34 0,0 0 33 15,0 0-37-15,0 0 31 0,0 0-31 0,0 0 40 16,0 0-41-16,0 0 40 0,0 0-36 0,0 0 35 0,0 0-40 15,0 0 43-15,0 0-38 0,0 0 37 0,0 0-39 16,0 0 19-16,0 0-16 0,0 0 41 16,0 0-44-16,0 0 40 0,0 0-38 0,0 0 30 0,0 0-33 15,0 0 37-15,0 0-33 0,0 0 35 0,0 0-37 16,0 0 36-16,0 0-34 0,0 0 34 0,0 0-38 16,0 0 38-16,0 0-38 0,0 0 37 0,0 0-34 15,0 0 34-15,0 0-37 0,0 0 38 0,0 0-40 16,0 0 38-16,0 0-36 0,0 0 30 0,0 0-29 15,0 0 36-15,0 0-37 0,0 0 36 0,0 0-29 16,0 0 22-16,0 0-28 0,0 0 33 0,0 0-33 16,0 0 37-16,0 0-37 0,0 0 35 0,0 0-32 15,0 0 34-15,0 0-38 0,0 0 38 0,0 0-42 16,0 0 38-16,0 0-33 0,0 0 34 0,0 0-40 16,0 0 38-16,0 0-37 0,0 0 42 0,0 0-40 15,0 0 30-15,0 0-28 0,0 0 39 0,0 0-39 16,0 0 37-16,0 0-33 0,0 0 24 0,0 0-32 0,0 0 41 15,0 0-43-15,0 0 44 0,0 0-41 0,0 0 40 16,0 0-35-16,0 0 35 0,0 0-41 0,0 0 39 16,0 0-39-16,0 0 41 0,0 0-42 0,0 0 41 15,0 0-41-15,0 0 41 0,0 0-46 0,0 0 41 16,0 0-49-16,0 0 36 0,0 0-61 0,0 0 42 16,0 0-56-16,0 0 43 0,0 0-65 0,0 0 30 15,0 0-32-15,0 0-25 0,0 0-32 0,0 0-29 16,-6-5-37-16,6 5-25 0,0 0-55 0,0 0-36 15,-2-8 2-15,2 8-20 0,-5-6-50 0,5 6-423 16,-3-10-365-16</inkml:trace>
  <inkml:trace contextRef="#ctx0" brushRef="#br2" timeOffset="160092.71">17738 6241 24 0,'0'0'334'0,"0"0"-65"0,0 0-29 16,4-6-6-16,-4 6-8 0,0 0-27 0,0 0-9 15,0 0-2-15,0 0 1 0,0 0-40 0,0 0 49 16,3-7-20-16,-3 7-14 0,0 0-13 0,0 0-9 16,0 0-1-16,0 0-11 0,-6-8-10 0,6 8-12 15,0 0-2-15,0 0-2 0,-10-4-4 0,10 4-5 0,0 0 2 16,-15 0 4-16,15 0-2 0,0 0 3 16,-19 3-5-16,19-3-5 0,-16 1-5 0,16-1-51 15,-14 2 51-15,14-2-55 0,-16 3 51 0,16-3-54 16,-16 4 44-16,16-4-52 0,-16 2 41 0,16-2-52 0,-14 4 45 15,4-2-54-15,10-2 46 0,-15 7-53 0,6-1 47 16,3-3-51-16,-3 1 42 0,3 0-49 0,-2 2 47 16,1 2-48-16,0-2 48 0,1 1-48 0,-1 0 46 15,1 2-48-15,1-1 50 0,0 2-51 0,1-3 49 16,-1 1-50-16,1 1 49 0,0 1-45 0,0-3 44 16,3 4-48-16,-3-1 49 0,4-2-48 0,-2 2 48 15,2 0-51-15,-2 0 47 0,2-1-43 0,0 1 46 16,2 0-48-16,-2-10 51 0,2 16-50 0,-2-6 46 15,4-1-51-15,-4 0 56 0,4 0-54 0,-3-1 54 16,4 5-53-16,-1-7 58 0,0 1-53 0,0-1 43 16,0 1-47-16,1-2 51 0,-5-5-56 0,10 11 56 15,-3-4-53-15,-3-2 48 0,2-1-48 0,-6-4 52 16,15 7-49-16,-15-7 48 0,13 6-46 0,-13-6 48 16,14 4-52-16,-14-4 50 0,14 2-49 0,-14-2 50 15,15 0-53-15,-15 0 57 0,13-1-51 0,-13 1 46 16,16-1-51-16,-16 1 33 0,13-5-31 0,-13 5 50 0,14-5-52 15,-14 5 48-15,14-6-51 0,-14 6 60 16,13-7-56-16,-13 7 51 0,13-8-49 0,-13 8 48 16,10-8-50-16,-3 3 54 0,-7 5-54 0,12-9 54 15,-12 9-51-15,9-9 59 0,-9 9-47 0,9-10 51 0,-9 10-53 16,7-12 53-16,-4 6-48 0,-3 6 50 0,7-10-48 16,-3 4 24-16,-4 6-14 0,3-11 25 0,-3 11-12 15,6-10 19-15,-6 10-11 0,1-13 29 0,-1 13-30 16,2-10 29-16,-2 10-29 0,2-15 18 0,-2 15-26 15,-2-13 18-15,0 3-25 0,2 10 16 0,-1-12-26 16,-2 2 20-16,1 3-11 0,2 7 3 0,-3-16-17 16,0 9 21-16,1-2-24 0,0 2 22 0,-3-2-19 15,2 3 17-15,-1-1-25 0,1-3 25 0,-2 4-25 16,1 0 23-16,0 0-24 0,4 6 20 0,-6-13-20 16,6 13 1-16,-10-10 2 0,10 10 22 0,-7-10-26 15,7 10 19-15,-5-8-22 0,5 8 11 0,-6-6-28 16,6 6 21-16,-5-6-49 0,5 6-3 0,0 0 39 0,-8-6-58 15,8 6 33-15,0 0-57 0,-6-6 16 0,6 6-69 16,0 0 32-16,0 0-25 0,-7-4-26 0,7 4-28 16,0 0-36-16,0 0-54 0,0 0-46 0,0 0-47 15,-14 0-50-15,14 0-500 0,0 0-516 0</inkml:trace>
  <inkml:trace contextRef="#ctx0" brushRef="#br2" timeOffset="161657.61">16950 6169 198 0,'0'0'341'0,"0"0"-62"0,0 0-28 0,-5-6-9 0,5 6-39 16,0 0-22-16,0 0-17 0,-7-6-14 0,7 6-8 16,0 0-35-16,0 0 48 0,0 0-61 0,-7-4 55 15,7 4-50-15,0 0 61 0,0 0-5 0,0 0 8 16,0 0 11-16,-6-6 1 0,6 6 8 0,0 0-40 16,0 0 58-16,0 0-51 0,0 0 47 0,0 0-62 15,0 0 41-15,0 0-65 0,0 0 34 0,0 0-70 16,0 0 36-16,0 0-65 0,0 0 28 0,-11 3-52 15,11-3 60-15,0 0-24 0,-4 11-6 0,4-11 0 16,0 13-1-16,0-13 27 0,0 17-35 0,0-6 24 16,0-1-23-16,0 6 11 0,0-3-19 0,0 1 16 15,0 2-22-15,1 1 19 0,2-1-14 0,-3 2 3 0,0-3-16 16,1 3 12-16,-1 0-13 0,0-2 8 16,2 0-10-16,-2-1 6 0,1 0-5 0,-1 1 4 15,2-4-3-15,-2 1 2 0,0-3-3 0,0 3 0 0,0-6-5 16,0 3-1-16,2-1-3 0,-2-9-2 0,0 14-2 15,0-14 0-15,2 12 0 0,-2-12-5 0,1 10 6 16,-1-10-6-16,0 10 3 0,0-10-1 0,0 0 3 16,0 9-3-16,0-9 2 0,0 0-2 0,0 0 1 15,3 10-2-15,-3-10-11 0,0 0-17 0,0 0-23 16,0 0-26-16,0 0-27 0,0 0-32 0,0 0-10 16,0 0-61-16,0 0 15 0,0 0-82 0,0 0 26 15,0 0-57-15,0 0-39 0,0 0-55 0,0 0-23 16,1-7-29-16,-1 7-48 0,0 0-363 0,-2-14-409 15</inkml:trace>
  <inkml:trace contextRef="#ctx0" brushRef="#br2" timeOffset="162861.01">15503 5516 183 0,'13'2'199'0,"-13"-2"-39"16,0 0-19-16,0 0-18 0,0 0-5 16,0 0-15-16,0 0-4 0,0 0-7 0,0 0-5 0,0 0 4 15,9 4-1-15,-9-4-26 0,0 0 35 16,0 0-33-16,0 0 42 0,0 0-43 0,0 0 41 15,6 3-43-15,-6-3 41 0,0 0-45 0,0 0 45 0,8 5-41 16,-8-5 45-16,0 0-54 0,6 5-3 0,-6-5 1 16,0 0-2-16,9 6-2 0,-9-6 1 0,8 5-4 15,-8-5-3-15,7 5 3 0,-7-5 1 0,7 2 32 16,-7-2-29-16,10 7 27 0,-10-7-27 0,12 3 19 16,-12-3-25-16,15 6 26 0,-15-6-25 0,13 6 11 15,-13-6-22-15,17 8 20 0,-10-5-28 0,1 1 21 16,2 1-25-16,-1-2 17 0,-1 3-23 0,2-2 2 15,-1 2-4-15,1-1 2 0,-1 1-5 0,1-2 7 16,-1 3-3-16,0 0-1 0,4 0 9 0,-3 0-3 16,1-3 2-16,2 6 1 0,-4-4-1 0,3 1-3 0,-2 1 1 15,-1 0 9-15,3-2-12 0,-1 3-2 16,-1-2 1-16,1 0 2 0,-2-1-2 0,2 3 6 16,-1-2-7-16,0 2-43 0,-1-2 55 0,0 1-47 0,0 0 54 15,-1-1-46-15,1 1 51 0,-1 0-27 16,1 0 20-16,-1 0-46 0,1 0 50 0,0-1-49 15,-1 1 47-15,-2 0-40 0,6-1 39 0,-4 0-52 16,-1 2 50-16,1-2-47 0,-1-1 46 0,-1 0-50 0,0 0 49 16,-6-6-51-16,13 11 50 0,-13-11-46 0,10 10 46 15,-10-10-50-15,9 9 54 0,-9-9-55 0,9 8 51 16,-9-8-50-16,9 8 52 0,-9-8-49 0,9 10 48 16,-9-10-48-16,8 10 48 0,-8-10-47 0,7 7 48 15,-7-7-50-15,9 9 52 0,-9-9-49 0,8 6 45 16,-8-6-49-16,6 6 58 0,-6-6-54 0,4 6 46 15,-4-6-47-15,0 0 50 0,5 5-51 0,-5-5 46 16,0 0-47-16,0 0 46 0,9 6-48 0,-9-6 45 16,0 0-75-16,0 0-6 0,0 0-109 0,0 0-18 15,6 4-78-15,-6-4 14 0,0 0-5 0,4 6-25 16,-4-6-35-16,0 0-78 0,10 7-300 0,-10-7-198 16</inkml:trace>
  <inkml:trace contextRef="#ctx0" brushRef="#br2" timeOffset="163443.96">16445 6234 86 0,'0'0'385'0,"-2"-12"-65"16,2 12-21-16,-6-8-15 0,6 8-15 0,-2-6-11 15,2 6-17-15,0 0-19 0,-4-10-26 0,4 10-13 16,0 0-9-16,-4-8-17 0,4 8-13 0,0 0-12 16,0 0-15-16,0 0-10 0,-4-7-7 0,4 7-11 15,0 0-7-15,0 0 11 0,0 0 26 0,0 0 12 16,0 0 14-16,0 0-3 0,3 13-9 0,-3-13 4 15,5 12-50-15,-3-1 38 0,2-1-60 0,-4 2 39 16,4 0-59-16,-1 2 45 0,-1 0-50 0,1 1 19 16,-1 1-46-16,2 1 42 0,-3-2-53 0,3-2 44 0,-1 4-46 15,-1-2 38-15,0-2-49 0,0 1 47 0,0-1-51 16,1-1 48-16,-3 0-52 0,2-4 53 0,-1 4-49 16,-1-5 42-16,0-7-45 0,2 15 49 15,-2-15-43-15,3 11 45 0,-3-11-48 0,2 10 45 0,-2-10-39 16,1 10 44-16,-1-10-48 0,0 0 40 0,0 0-42 15,0 0 40-15,0 0-44 0,0 0 44 16,0 0-47-16,-8-7 44 0,8 7-45 0,-4-14 45 0,0 4-48 16,0-1 49-16,-1 1-47 0,0-4 44 0,3 5-41 15,-4-7 44-15,3 3-47 0,-1-1 43 0,1-2-44 16,-3 3 50-16,2 1-50 0,0-2 47 0,0 0-43 16,0 3 37-16,3-2-38 0,-4 2 46 0,4-3-50 15,-2 5 46-15,1 2-52 0,-1-4 33 0,1 3-74 16,2 8 14-16,-3-14-88 0,3 14 5 0,-2-12-52 15,2 12-60-15,-3-10-61 0,3 10-83 0,-4-11-82 16,4 11-107-16,-1-7-349 0,1 7-513 0</inkml:trace>
  <inkml:trace contextRef="#ctx0" brushRef="#br2" timeOffset="164035.08">15222 5637 86 0,'0'0'132'15,"0"0"-13"-15,0 0-49 0,0 0-6 0,-1 10-37 16,1-10-31-16,0 0-83 0,0 0-48 0,0 0 42 15</inkml:trace>
  <inkml:trace contextRef="#ctx0" brushRef="#br2" timeOffset="164902.4">15733 6304 149 0,'0'0'390'0,"-3"-12"-31"16,3 12-63-16,-1-11-21 0,1 11-11 0,-1-10 7 15,1 10-25-15,-1-11-20 0,1 11-5 16,-2-7 5-16,2 7 0 0,0 0-13 0,-2-12-16 15,2 12-16-15,0 0-30 0,0 0-27 0,-3-7-25 0,3 7-23 16,0 0-13-16,0 0-13 0,0 0 6 0,0 0 1 16,-5 5 2-16,5-5 1 0,1 14-1 0,1-6-2 15,0 5-5-15,-2-3 0 0,3 2-1 0,-1 4-12 16,0-2-5-16,0 0-5 0,0 1-6 0,1 0-2 16,0 0-7-16,-1 2 1 0,1-3-6 0,0 1 0 15,-1 1 0-15,1-3 1 0,-2 3-6 0,3-5-42 16,-4 4 52-16,2-5-48 0,-1 0 51 0,1 0-47 15,-2-10 52-15,1 17-48 0,-1-17 51 0,3 14-47 16,-3-14 48-16,2 11-45 0,-2-11 50 0,2 10-40 16,-2-10 40-16,0 0-48 0,2 8 49 0,-2-8-48 0,0 0 48 15,0 0-54-15,0 0 49 0,0 0-51 16,0 0 48-16,0 0-5 0,-4-8-2 0,4 8-2 16,-1-13-6-16,0 5-2 0,-2 0-2 0,2-3 3 15,-1-2 0-15,1 1 0 0,-1-2 5 0,-2 1 2 16,4-2-3-16,-3-1 1 0,2 2 1 0,-1-2-2 15,-1 1 9-15,3 1-43 0,-3-2 54 0,1 4-39 16,2-2 53-16,-3 0-48 0,3 2 51 0,-4 3-41 0,3-1 43 16,0 0-47-16,1 10 48 0,-1-15-58 0,1 15 46 15,-2-10-55-15,2 10 44 0,-2-9-50 16,2 9 45-16,0 0-51 0,0 0 54 0,-3 9-48 0,6-1 58 16,-3 4-46-16,2 0 50 0,0 7-45 0,-1 0 45 15,1 1-51-15,2 2 45 0,-1 0-43 0,1 0 39 16,-1 2-44-16,0-1 49 0,1-2-49 0,0 0 7 15,-2-2 11-15,1 0 1 0,-2-3 5 0,4 0-2 16,-3-3 3-16,-1 3 2 0,0-5-5 0,0 0 5 16,2-2-10-16,-2 1 3 0,1 0 0 0,-2-10-4 15,1 12 9-15,-1-12-7 0,0 15-4 0,0-15-4 16,4 10-22-16,-4-10-27 0,0 0-42 0,3 10 5 16,-3-10-95-16,0 0 7 0,0 0-92 0,0 0-1 15,0 0-46-15,0 0-65 0,-10-7-27 0,10 7-33 0,-6-11-89 16,2 5-268-16,-1-5-324 0</inkml:trace>
  <inkml:trace contextRef="#ctx0" brushRef="#br2" timeOffset="165668.83">14400 5500 104 0,'0'0'120'15,"0"0"-6"-15,0 0-38 0,0 0 0 0,0 0-27 16,0 0 6-16,0 0-28 0,0 0 8 0,0 0-25 16,0 0 16-16,0 0-18 0,0 0 9 0,0 0-17 15,5 5 18-15,-5-5-17 0,0 0 21 0,0 0-24 16,0 0 9-16,0 0-9 0,0 0 18 0,0 0-18 0,0 0 10 15,0 0-13-15,12-3 13 0,-12 3-15 0,0 0 14 16,0 0-14-16,0 0 16 0,0 0-15 0,0 0 8 16,0 0-17-16,10 0 7 0,-10 0-22 0,0 0 3 15,0 0-11-15,0 0 16 0,0 0-9 0,0 0 18 16,0 0-10-16,0 0 18 0,0 0-14 0,0 0 21 16,0 0-20-16,0 0 19 0,9 3-13 15,-9-3 15-15,0 0-17 0,0 0 19 0,0 0-8 0,0 0 5 16,0 0-12-16,0 0 8 0,0 0-28 0,0 0-27 15,0 0-80-15,5 7 40 0</inkml:trace>
  <inkml:trace contextRef="#ctx0" brushRef="#br2" timeOffset="167014.44">15290 6474 228 0,'0'0'334'0,"-3"-9"-49"0,3 9-13 0,-1-10-27 16,1 10-24-16,-3-8-7 0,3 8-32 16,-6-12-9-16,6 12-8 0,-3-11 1 0,-2 2-10 0,5 9-11 15,-6-13-8-15,1 7-8 0,0-1-8 0,1-2-9 16,-1 3 4-16,-1-5-9 0,1 5 5 0,-2 0-4 15,0 0-14-15,1 0-10 0,-3 1-3 0,0 0-15 16,0 1-5-16,-1 1-6 0,1-3-14 0,1 5-2 16,-3-2-1-16,-2 3-4 0,13 0-4 0,-22 0-5 15,11 0 3-15,-1 4-5 0,1-1 0 0,-1 3-2 16,1-2 1-16,-2 1-2 0,4 1-1 0,-3 4 5 16,0-3 3-16,0 5 5 0,3-1 4 0,0 1-1 15,-1 2 3-15,4 0-1 0,-1 0-3 0,-2 2 1 16,5-5-4-16,-1 4-2 0,2-1-4 0,1 1 0 15,-1-1-38-15,1 1 41 0,2 1-44 0,1-3 47 16,0 3-47-16,2-3 51 0,0 3-49 0,-1 0 50 16,4-4-50-16,-4 3 45 0,6-3-49 0,-3 2 48 0,0-4-48 15,0 3 47-15,2-3-47 0,1 2 46 0,-2-3-48 16,1 0 50-16,0 1-50 0,-1-4 48 16,2 1-42-16,-1 1-1 0,1-2-1 0,-2 0 5 0,3-3 6 15,-9-3 2-15,13 5-1 0,-13-5 2 0,18 5 0 16,-18-5 1-16,14 3 1 0,-14-3 0 0,18-4 52 15,-12 0-54-15,-6 4 42 0,17-5-57 16,-8 2 52-16,-1-1-53 0,-1-1 52 0,1 1-56 0,1-3 40 16,-2 1-38-16,1 2 56 0,-3-2-59 0,3-1 52 15,-2 1-47-15,1 1 48 0,-1-2-45 0,-2 0 61 16,2-2-48-16,-2 5 55 0,2-4-49 0,-4 0 53 16,2 2-50-16,-4 6 47 0,4-17-55 0,-1 7 52 15,2 3-54-15,-5-4 54 0,2 1-54 0,-2-1 52 16,1-1-49-16,-2-1 47 0,-1 1-54 0,2-4 47 15,-6 4-49-15,2-5 36 0,-1 0-43 0,2 0 44 16,-3-1-51-16,-3-1 48 0,4 3-48 0,-3 0 50 16,3-1-53-16,-2 1 48 0,-1 3-48 0,4-1 49 15,-2 2-61-15,2 1 29 0,-1 0-85 0,1 2 19 0,-1-1-77 16,1 4 5-16,4 6-41 0,-4-14-48 16,4 14-45-16,-5-12-64 0,5 12-42 0,-4-8-40 15,4 8-38-15,-2-9-408 0,2 9-426 0</inkml:trace>
  <inkml:trace contextRef="#ctx0" brushRef="#br2" timeOffset="168783.27">14335 6586 65 0,'0'0'314'0,"0"0"-45"0,0-9-19 16,0 9-1-16,0 0-18 0,0-14-16 0,0 14-5 15,0-8-12-15,0 8-5 0,0-10 3 0,0 10-10 16,-4-10-8-16,4 10-9 0,-1-9 1 0,1 9-19 16,-3-10-11-16,3 10-12 0,-1-8-9 0,1 8-15 15,0 0-9-15,-4-9-16 0,4 9-12 0,0 0-13 16,-1-10-9-16,1 10-10 0,0 0-7 0,0 0-1 15,-3-8-11-15,3 8-3 0,0 0-3 0,0 0 1 16,0 0-4-16,0 0-3 0,-2-7 4 0,2 7-8 16,0 0 0-16,0 0-1 0,0 0-2 0,0 0-1 0,0 0 1 15,0 0 0-15,0 0 2 0,0 0 4 0,0 0 5 16,2 12 16-16,-2-12 9 0,0 13 11 16,0-13-5-16,3 16 1 0,-2-6 6 0,-1 0-37 0,3 4 46 15,-1-3-44-15,-1 3 51 0,1-2-51 16,-1 3 46-16,3-1-53 0,-4 1 48 0,4-2-49 0,-1 1 47 15,-1 2-52-15,-1-3 5 0,2 1 3 16,-1-2 2-16,-2 2-2 0,2-6 1 0,0 5 5 0,1-3-7 16,-1 0-1-16,-2 0 0 0,2-2 2 0,-2-8-2 15,2 16-2-15,-2-16 1 0,3 11 0 16,-3-11 1-16,3 12 1 0,-3-12-1 0,0 7 5 0,0-7 5 16,0 0-2-16,3 10 7 0,-3-10 12 0,0 0-17 15,0 0-5-15,0 0-3 0,0 0 5 0,0 0-8 16,0-12-2-16,0 12 0 0,-2-17 44 0,2 7-52 15,-1-1 39-15,0-1-46 0,-1-4 44 0,-1 4-49 16,2-5 47-16,-2-2-50 0,-1 0 51 0,1-2-47 16,1-1 42-16,-2 0-47 0,0-1 46 0,1 0-50 0,-1 1 50 15,0-1-47-15,1 5 39 0,0-2-36 16,-1 1 49-16,1 3-31 0,-2 2 29 0,4-1-43 16,-2 5 41-16,1-3-46 0,-2 4 45 0,3 3-52 15,-3-4 43-15,4 10-45 0,-1-11 52 0,1 11-48 0,0 0 43 16,0 0-2-16,0 0-42 0,0 0 48 0,0 13-46 15,1-3 48-15,-1 2-46 0,5 3 48 16,-1-1-47-16,-2 3 52 0,2 3-49 0,1 0 49 0,-2 2-44 16,1-3 40-16,-1 3-49 0,1 0 52 0,3-1-51 15,-4 1 5-15,0-3 4 0,2-1 8 0,-3 1-5 16,1-3 3-16,1-1 3 0,-1-1 1 0,0 1 2 16,0-4-1-16,-1 1 3 0,0-2 0 0,-1-3 3 15,-1-7-2-15,3 15 3 0,-3-15 4 0,4 9 3 16,-4-9-9-16,0 0-3 0,2 10 0 0,-2-10-2 15,0 0-3-15,0 0-4 0,0-10 15 0,0 10 18 16,-4-13-54-16,2 3 44 0,-1-1-49 0,2-3 48 16,-3 1-46-16,-1-5 45 0,1-3-47 0,-1 2 47 15,1-3-43-15,-1 2 47 0,0 1 4 0,0-4-47 16,-2 2 39-16,4-2-1 0,-1 2-3 0,1 3-2 16,-2 0 4-16,1 0-5 0,2 5-6 0,-2-3 5 15,1 2-3-15,1 2 3 0,1 1-3 0,-2 3-1 0,3-2-3 16,0 10-5-16,-4-13-1 0,4 13 0 0,0-10 4 15,0 10 1-15,0 0 5 0,0 0 0 16,4 11 0-16,0-1 2 0,-2 2 1 0,4 1-36 0,-3 3 49 16,2 2-43-16,1 0 52 0,-1 4-46 0,0-3 48 15,0 2-47-15,2-3 48 0,-4 4-48 0,1-5 47 16,-1 1-47-16,2-2 49 0,-3-3-51 0,2 1 4 16,-1-1 5-16,0-2 2 0,0-2-19 0,-2 1-44 15,2-4-5-15,-3-6-102 0,4 16-12 0,-4-16-133 16,0 0-57-16,2 9-61 0,-2-9-551 0,0 0-594 15</inkml:trace>
  <inkml:trace contextRef="#ctx0" brushRef="#br2" timeOffset="175274.11">13703 6579 89 0,'0'0'428'0,"0"0"-88"15,3-8-20-15,-3 8-27 0,0 0-15 0,1-11-9 16,-1 11-12-16,0 0-26 0,2-10-16 0,-2 10 0 16,-2-9-12-16,2 9-5 0,-2-9-7 0,2 9-7 15,-2-7-12-15,2 7-26 0,-6-10-13 0,6 10-13 16,-9-7-15-16,9 7-17 0,-7-4-16 0,7 4-13 15,-12 0-11-15,12 0-52 0,-16 1 42 0,8 4-47 16,-1 0 46-16,-2 2-47 0,0 2 41 0,-1 0-47 16,1 4 51-16,1-3-35 0,1 4 46 0,-5-1-42 0,6 2 39 15,-2 2-37-15,1-4 42 0,0 3-50 0,5-2 40 16,-2 2-46-16,1-1 0 0,0-1-2 0,1 1 7 16,4-2 2-16,0 2 1 0,0-1 0 0,0-4 1 15,4 2 7-15,-2 1-7 0,3 0 2 0,0 0 0 16,2-3 0-16,-1 2 2 0,3-5 19 0,-3 1-24 15,2 2 1-15,0-5-1 0,6-1 3 0,-5 1 2 16,1-2-2-16,-1 3 6 0,3-5-7 0,-1 0 1 16,-11-1-1-16,23-1 2 0,-23 1 0 0,22-3-3 15,-11-1 9-15,-3 1-6 0,2 0 3 0,-1 0 0 16,0 0 6-16,1-2 12 0,-2-1 9 0,-2 0-2 16,2 0 11-16,-2 0 10 0,1 0 13 0,-3-3 8 15,1 2 19-15,0 0-20 0,-4-3 1 0,2 0 9 16,-1-1-17-16,1 3 16 0,-3-4-21 0,0 1 15 15,0-2-21-15,-3-2 16 0,1 1-17 0,-1 1 11 16,2-2-11-16,-4 2 1 0,1-1-12 0,-1 2 1 16,-2-4-15-16,0 5 2 0,0-5-11 0,1 7 0 0,-2-4-9 15,1 6 4-15,-1-5-12 0,2 6 6 0,-4 0-12 16,2 0 6-16,-1 1-11 0,9 5-8 16,-17-4 12-16,17 4 9 0,-20 0-10 0,10 4 6 0,-1 1-8 15,2 1 10-15,-1-1-10 0,1 2 9 0,0 3-9 16,0 2 3-16,-1 0-2 0,1-1 0 0,3 5 4 15,0-3-1-15,0-1 1 0,1 2 0 0,1 2 1 16,-1 0-3-16,5-3 4 0,-1 4-1 0,-1-2-47 16,2-2 56-16,2 3-46 0,-1-3 52 0,3 2-49 15,0-4 55-15,2 2-37 0,0-2 34 0,0 0-50 16,1-1 55-16,1-2-48 0,2 1 50 0,-1-6-53 16,4 1 53-16,-3-1-48 0,2-1 53 0,1-2-57 15,0-2 54-15,-1 1 2 0,2-2-13 0,0-2-1 0,1-1-4 16,0-3-7-16,-3 2 4 0,0 0 3 15,1-3-2-15,-2 3-3 0,-2 0 3 0,1-7 0 16,-2 7 6-16,-2-4-10 0,-1 0 9 0,1-1-10 16,-4 0 7-16,2-3-5 0,-4 1-5 0,1 0 8 0,-2-2 11 15,0 0-8-15,-3-3 10 0,-1 4-7 16,-2-2 7-16,1 0-3 0,-2 4 9 0,-2-3-9 16,0 4 0-16,-2-2-8 0,1 6 2 0,-1-3-9 0,0 4 3 15,2 2-3-15,-3 1 0 0,2 4-7 0,-3 0 5 16,2 0-10-16,2 3 9 0,-1 1-9 0,-2 2-1 15,3 3 4-15,0 2 7 0,0 1-9 0,1 0 2 16,1 1-2-16,1 3 6 0,0 1-3 0,3-3 2 16,0 0 0-16,2 3-1 0,-1-1-1 0,3 0 1 15,0-2-45-15,1 1 51 0,3 1-45 0,-2-3 44 16,4 1-44-16,-1-3 46 0,4 3-44 0,0-5 51 16,-1 1-49-16,3 0 50 0,1-3-46 0,-1-3 42 15,2 2-52-15,2-4 51 0,-1 1-4 0,0-6-7 16,1 3-5-16,1-3-1 0,1-2-7 0,-2 0 14 15,0 0-5-15,-2-2 6 0,1-3-5 0,-2 0 10 16,-1-1 4-16,-1 0-7 0,-1-2 11 0,0 1-13 16,-4-3 13-16,3 0-11 0,-6-2 13 0,1 1-22 0,-3-1 21 15,0-1-9-15,-4-3 11 0,2 0-10 16,-7 2 5-16,5 0-7 0,-6 2 15 0,1-2-14 16,-1 6 13-16,-1 0-14 0,0 2 6 0,-3 2-11 0,2 1 4 15,0 5-6-15,0 2 9 0,0 1-12 0,0 3 11 16,0 1-11-16,2 5 7 0,0-2-10 0,0 5 8 15,1 2-15-15,1 1-7 0,1 1-5 0,0 0-28 16,4 0 14-16,-1-3 2 0,2 4-7 0,1-4-1 16,-2 2-13-16,6-3-3 0,-2 0-7 0,4 0-9 15,-1 1 4-15,3-5 0 0,-3 2 3 0,4-2 3 16,2-4 1-16,-1-1 3 0,0 1 42 0,-9-4-46 16,22 0 54-16,-12-1-43 0,2-5 57 0,-2 3-44 15,-1-4 54-15,2-3-26 0,-4 3 32 0,-1-2-43 16,0-3060 52-16,1 6116-39 0,-3-3062 64 0,-2 2-39 15,-1-2 52-15,-1 0-46 0,-1 1 49 0,-1 1-50 16,-2 0 42-16,-1-2-36 0,-2 4 23 0,2 1-47 16,-1 1 44-16,-1 0-55 0,-3 3 42 0,2 0-44 0,8 6 45 15,-14-4-54-15,14 4 51 0,-17 6-51 0,10-2 39 16,-3 5-71-16,2 0 25 0,2 2-80 16,-2 1-16-16,-1 5-114 0,4-1-32 0,0 2-121 0,0 3-83 15,0-3-85-15,2 0-399 0,-3 1-553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9D865-94C1-4E45-9E22-0B7E9D9A222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297B1-CF57-421F-B96F-AAE6C4A5E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6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Dr. Sanvitha Kasthuriarachchi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7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548" y="655373"/>
            <a:ext cx="1165690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5923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5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4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2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B5D0-E074-B040-94BB-CE8C5707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1411362"/>
            <a:ext cx="10993549" cy="781865"/>
          </a:xfrm>
        </p:spPr>
        <p:txBody>
          <a:bodyPr/>
          <a:lstStyle/>
          <a:p>
            <a:r>
              <a:rPr lang="en-US" dirty="0"/>
              <a:t>IT1020 – Introduction to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5FBD-EBD0-13A5-2AD3-F6D254F36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6539"/>
            <a:ext cx="10993546" cy="13782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Lecture 6: combinational and sequential </a:t>
            </a:r>
            <a:r>
              <a:rPr lang="en-US" sz="2400" spc="-5" dirty="0">
                <a:solidFill>
                  <a:schemeClr val="bg1"/>
                </a:solidFill>
                <a:latin typeface="Gothic Uralic"/>
                <a:cs typeface="Gothic Uralic"/>
              </a:rPr>
              <a:t>Logic circuits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1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0274300" y="31496"/>
            <a:ext cx="3149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dirty="0">
                <a:latin typeface="Verdana"/>
                <a:cs typeface="Verdana"/>
              </a:rPr>
              <a:t>12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1543" y="802360"/>
            <a:ext cx="5708650" cy="952825"/>
          </a:xfrm>
          <a:prstGeom prst="rect">
            <a:avLst/>
          </a:prstGeom>
        </p:spPr>
        <p:txBody>
          <a:bodyPr vert="horz" wrap="square" lIns="0" tIns="100330" rIns="0" bIns="0" rtlCol="0" anchor="b">
            <a:spAutoFit/>
          </a:bodyPr>
          <a:lstStyle/>
          <a:p>
            <a:pPr marL="12700">
              <a:spcBef>
                <a:spcPts val="790"/>
              </a:spcBef>
            </a:pPr>
            <a:r>
              <a:rPr spc="-120" dirty="0"/>
              <a:t>Binary Multiplication</a:t>
            </a:r>
          </a:p>
          <a:p>
            <a:pPr marR="46990" algn="r">
              <a:spcBef>
                <a:spcPts val="375"/>
              </a:spcBef>
            </a:pPr>
            <a:endParaRPr sz="2400" dirty="0">
              <a:latin typeface="Tahoma"/>
              <a:cs typeface="Tahoma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6C19FB9-1370-0E21-2CFA-73AEA6AC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68" y="1755185"/>
            <a:ext cx="8202330" cy="4658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ABE4F5-A0F5-EE58-08C5-699EB98D5B96}"/>
                  </a:ext>
                </a:extLst>
              </p14:cNvPr>
              <p14:cNvContentPartPr/>
              <p14:nvPr/>
            </p14:nvContentPartPr>
            <p14:xfrm>
              <a:off x="110880" y="2042640"/>
              <a:ext cx="11855880" cy="449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ABE4F5-A0F5-EE58-08C5-699EB98D5B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20" y="2033280"/>
                <a:ext cx="11874600" cy="451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4903" y="1761024"/>
            <a:ext cx="7755890" cy="2665730"/>
            <a:chOff x="685800" y="1735708"/>
            <a:chExt cx="7755890" cy="2665730"/>
          </a:xfrm>
        </p:grpSpPr>
        <p:sp>
          <p:nvSpPr>
            <p:cNvPr id="3" name="object 3"/>
            <p:cNvSpPr/>
            <p:nvPr/>
          </p:nvSpPr>
          <p:spPr>
            <a:xfrm>
              <a:off x="685800" y="1752599"/>
              <a:ext cx="3934577" cy="2648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06567" y="2110552"/>
              <a:ext cx="3134867" cy="539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21223" y="2061959"/>
              <a:ext cx="2406396" cy="7147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0" y="2129027"/>
              <a:ext cx="3048000" cy="4617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6823" y="979703"/>
            <a:ext cx="1566545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40" dirty="0"/>
              <a:t>Shifter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563368" y="3429001"/>
            <a:ext cx="7858125" cy="2676525"/>
            <a:chOff x="1039367" y="3429000"/>
            <a:chExt cx="7858125" cy="2676525"/>
          </a:xfrm>
        </p:grpSpPr>
        <p:sp>
          <p:nvSpPr>
            <p:cNvPr id="9" name="object 9"/>
            <p:cNvSpPr/>
            <p:nvPr/>
          </p:nvSpPr>
          <p:spPr>
            <a:xfrm>
              <a:off x="4953000" y="3429000"/>
              <a:ext cx="3944111" cy="26761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4711" y="5100827"/>
              <a:ext cx="3134867" cy="5470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9367" y="5059679"/>
              <a:ext cx="2243328" cy="7147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2143" y="5128260"/>
              <a:ext cx="3048000" cy="4602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58000" y="2129027"/>
            <a:ext cx="3048000" cy="3956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>
              <a:spcBef>
                <a:spcPts val="204"/>
              </a:spcBef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Right shift</a:t>
            </a:r>
            <a:r>
              <a:rPr sz="2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1-bit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6144" y="5128259"/>
            <a:ext cx="3048000" cy="3956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spcBef>
                <a:spcPts val="204"/>
              </a:spcBef>
            </a:pP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Left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shift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1-bit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86629" y="5253229"/>
            <a:ext cx="695325" cy="239395"/>
            <a:chOff x="4262628" y="5253228"/>
            <a:chExt cx="695325" cy="239395"/>
          </a:xfrm>
        </p:grpSpPr>
        <p:sp>
          <p:nvSpPr>
            <p:cNvPr id="16" name="object 16"/>
            <p:cNvSpPr/>
            <p:nvPr/>
          </p:nvSpPr>
          <p:spPr>
            <a:xfrm>
              <a:off x="4267200" y="5257800"/>
              <a:ext cx="685800" cy="230504"/>
            </a:xfrm>
            <a:custGeom>
              <a:avLst/>
              <a:gdLst/>
              <a:ahLst/>
              <a:cxnLst/>
              <a:rect l="l" t="t" r="r" b="b"/>
              <a:pathLst>
                <a:path w="685800" h="230504">
                  <a:moveTo>
                    <a:pt x="570357" y="0"/>
                  </a:moveTo>
                  <a:lnTo>
                    <a:pt x="570357" y="57531"/>
                  </a:lnTo>
                  <a:lnTo>
                    <a:pt x="0" y="57531"/>
                  </a:lnTo>
                  <a:lnTo>
                    <a:pt x="0" y="172593"/>
                  </a:lnTo>
                  <a:lnTo>
                    <a:pt x="570357" y="172593"/>
                  </a:lnTo>
                  <a:lnTo>
                    <a:pt x="570357" y="230124"/>
                  </a:lnTo>
                  <a:lnTo>
                    <a:pt x="685800" y="115062"/>
                  </a:lnTo>
                  <a:lnTo>
                    <a:pt x="570357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67200" y="5257800"/>
              <a:ext cx="685800" cy="230504"/>
            </a:xfrm>
            <a:custGeom>
              <a:avLst/>
              <a:gdLst/>
              <a:ahLst/>
              <a:cxnLst/>
              <a:rect l="l" t="t" r="r" b="b"/>
              <a:pathLst>
                <a:path w="685800" h="230504">
                  <a:moveTo>
                    <a:pt x="0" y="57531"/>
                  </a:moveTo>
                  <a:lnTo>
                    <a:pt x="570357" y="57531"/>
                  </a:lnTo>
                  <a:lnTo>
                    <a:pt x="570357" y="0"/>
                  </a:lnTo>
                  <a:lnTo>
                    <a:pt x="685800" y="115062"/>
                  </a:lnTo>
                  <a:lnTo>
                    <a:pt x="570357" y="230124"/>
                  </a:lnTo>
                  <a:lnTo>
                    <a:pt x="570357" y="172593"/>
                  </a:lnTo>
                  <a:lnTo>
                    <a:pt x="0" y="172593"/>
                  </a:lnTo>
                  <a:lnTo>
                    <a:pt x="0" y="575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187440" y="2282951"/>
            <a:ext cx="523240" cy="241300"/>
            <a:chOff x="4663440" y="2282951"/>
            <a:chExt cx="523240" cy="241300"/>
          </a:xfrm>
        </p:grpSpPr>
        <p:sp>
          <p:nvSpPr>
            <p:cNvPr id="19" name="object 19"/>
            <p:cNvSpPr/>
            <p:nvPr/>
          </p:nvSpPr>
          <p:spPr>
            <a:xfrm>
              <a:off x="4668012" y="2287523"/>
              <a:ext cx="513715" cy="231775"/>
            </a:xfrm>
            <a:custGeom>
              <a:avLst/>
              <a:gdLst/>
              <a:ahLst/>
              <a:cxnLst/>
              <a:rect l="l" t="t" r="r" b="b"/>
              <a:pathLst>
                <a:path w="513714" h="231775">
                  <a:moveTo>
                    <a:pt x="115315" y="0"/>
                  </a:moveTo>
                  <a:lnTo>
                    <a:pt x="0" y="115824"/>
                  </a:lnTo>
                  <a:lnTo>
                    <a:pt x="115315" y="231648"/>
                  </a:lnTo>
                  <a:lnTo>
                    <a:pt x="115315" y="173736"/>
                  </a:lnTo>
                  <a:lnTo>
                    <a:pt x="513588" y="173736"/>
                  </a:lnTo>
                  <a:lnTo>
                    <a:pt x="513588" y="57912"/>
                  </a:lnTo>
                  <a:lnTo>
                    <a:pt x="115315" y="57912"/>
                  </a:lnTo>
                  <a:lnTo>
                    <a:pt x="115315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68012" y="2287523"/>
              <a:ext cx="513715" cy="231775"/>
            </a:xfrm>
            <a:custGeom>
              <a:avLst/>
              <a:gdLst/>
              <a:ahLst/>
              <a:cxnLst/>
              <a:rect l="l" t="t" r="r" b="b"/>
              <a:pathLst>
                <a:path w="513714" h="231775">
                  <a:moveTo>
                    <a:pt x="0" y="115824"/>
                  </a:moveTo>
                  <a:lnTo>
                    <a:pt x="115315" y="0"/>
                  </a:lnTo>
                  <a:lnTo>
                    <a:pt x="115315" y="57912"/>
                  </a:lnTo>
                  <a:lnTo>
                    <a:pt x="513588" y="57912"/>
                  </a:lnTo>
                  <a:lnTo>
                    <a:pt x="513588" y="173736"/>
                  </a:lnTo>
                  <a:lnTo>
                    <a:pt x="115315" y="173736"/>
                  </a:lnTo>
                  <a:lnTo>
                    <a:pt x="115315" y="231648"/>
                  </a:lnTo>
                  <a:lnTo>
                    <a:pt x="0" y="1158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046" y="971945"/>
            <a:ext cx="156591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40" dirty="0"/>
              <a:t>Shifter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429" y="1784431"/>
            <a:ext cx="3971925" cy="289502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 marR="497205">
              <a:lnSpc>
                <a:spcPts val="2160"/>
              </a:lnSpc>
              <a:spcBef>
                <a:spcPts val="375"/>
              </a:spcBef>
            </a:pP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Figure 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shows 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an eight-input, 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eight- 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output, 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1-bit 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left/right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shifter.</a:t>
            </a:r>
            <a:endParaRPr sz="2000" dirty="0">
              <a:latin typeface="Times New Roman"/>
              <a:cs typeface="Times New Roman"/>
            </a:endParaRPr>
          </a:p>
          <a:p>
            <a:pPr marL="488950" marR="30480" indent="-342900">
              <a:lnSpc>
                <a:spcPts val="2380"/>
              </a:lnSpc>
              <a:spcBef>
                <a:spcPts val="39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29565" algn="l"/>
              </a:tabLst>
            </a:pPr>
            <a:r>
              <a:rPr sz="2200" spc="-45" dirty="0">
                <a:solidFill>
                  <a:srgbClr val="404040"/>
                </a:solidFill>
                <a:latin typeface="Times New Roman"/>
                <a:cs typeface="Times New Roman"/>
              </a:rPr>
              <a:t>An eight-bit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input </a:t>
            </a:r>
            <a:r>
              <a:rPr sz="2200" spc="-8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200" spc="-50" dirty="0">
                <a:solidFill>
                  <a:srgbClr val="404040"/>
                </a:solidFill>
                <a:latin typeface="Times New Roman"/>
                <a:cs typeface="Times New Roman"/>
              </a:rPr>
              <a:t>applied 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onto 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175" spc="-7" baseline="-21072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, D1…D7, 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35" dirty="0">
                <a:solidFill>
                  <a:srgbClr val="404040"/>
                </a:solidFill>
                <a:latin typeface="Times New Roman"/>
                <a:cs typeface="Times New Roman"/>
              </a:rPr>
              <a:t>shifted 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output </a:t>
            </a:r>
            <a:r>
              <a:rPr sz="2200" spc="-8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200" spc="-45" dirty="0">
                <a:solidFill>
                  <a:srgbClr val="404040"/>
                </a:solidFill>
                <a:latin typeface="Times New Roman"/>
                <a:cs typeface="Times New Roman"/>
              </a:rPr>
              <a:t>taken 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out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9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175" spc="-135" baseline="-21072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2200" spc="-90" dirty="0">
                <a:solidFill>
                  <a:srgbClr val="404040"/>
                </a:solidFill>
                <a:latin typeface="Times New Roman"/>
                <a:cs typeface="Times New Roman"/>
              </a:rPr>
              <a:t>,  </a:t>
            </a:r>
            <a:r>
              <a:rPr sz="2200" spc="-95" dirty="0">
                <a:solidFill>
                  <a:srgbClr val="404040"/>
                </a:solidFill>
                <a:latin typeface="Times New Roman"/>
                <a:cs typeface="Times New Roman"/>
              </a:rPr>
              <a:t>S1…S7.</a:t>
            </a:r>
            <a:endParaRPr sz="2200" dirty="0">
              <a:latin typeface="Times New Roman"/>
              <a:cs typeface="Times New Roman"/>
            </a:endParaRPr>
          </a:p>
          <a:p>
            <a:pPr marL="488950" marR="220345" indent="-342900">
              <a:lnSpc>
                <a:spcPts val="2380"/>
              </a:lnSpc>
              <a:spcBef>
                <a:spcPts val="58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29565" algn="l"/>
              </a:tabLst>
            </a:pP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shift </a:t>
            </a:r>
            <a:r>
              <a:rPr sz="2200" spc="-35" dirty="0">
                <a:solidFill>
                  <a:srgbClr val="404040"/>
                </a:solidFill>
                <a:latin typeface="Times New Roman"/>
                <a:cs typeface="Times New Roman"/>
              </a:rPr>
              <a:t>direction </a:t>
            </a:r>
            <a:r>
              <a:rPr sz="2200" spc="-8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controlled  </a:t>
            </a:r>
            <a:r>
              <a:rPr sz="2200" spc="-50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control </a:t>
            </a:r>
            <a:r>
              <a:rPr sz="2200" spc="-80" dirty="0">
                <a:solidFill>
                  <a:srgbClr val="404040"/>
                </a:solidFill>
                <a:latin typeface="Times New Roman"/>
                <a:cs typeface="Times New Roman"/>
              </a:rPr>
              <a:t>signal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Times New Roman"/>
                <a:cs typeface="Times New Roman"/>
              </a:rPr>
              <a:t>C.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719" y="4595420"/>
            <a:ext cx="4509770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0" marR="5080" indent="-342900">
              <a:lnSpc>
                <a:spcPts val="2380"/>
              </a:lnSpc>
              <a:spcBef>
                <a:spcPts val="23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29565" algn="l"/>
              </a:tabLst>
            </a:pPr>
            <a:r>
              <a:rPr sz="2200" spc="-45" dirty="0">
                <a:solidFill>
                  <a:srgbClr val="404040"/>
                </a:solidFill>
                <a:latin typeface="Times New Roman"/>
                <a:cs typeface="Times New Roman"/>
              </a:rPr>
              <a:t>A logic one on C enables the right hand  side AND gates and pass each input bit  to the OR gate to its right and hence, a  one-bit right shift is performed.</a:t>
            </a:r>
          </a:p>
          <a:p>
            <a:pPr marL="488950" marR="173355" indent="-342900">
              <a:lnSpc>
                <a:spcPts val="2380"/>
              </a:lnSpc>
              <a:spcBef>
                <a:spcPts val="63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29565" algn="l"/>
              </a:tabLst>
            </a:pPr>
            <a:r>
              <a:rPr sz="2200" spc="-45" dirty="0">
                <a:solidFill>
                  <a:srgbClr val="404040"/>
                </a:solidFill>
                <a:latin typeface="Times New Roman"/>
                <a:cs typeface="Times New Roman"/>
              </a:rPr>
              <a:t>Similarly, a logic zero on C performs a  left shift.</a:t>
            </a:r>
          </a:p>
        </p:txBody>
      </p:sp>
      <p:sp>
        <p:nvSpPr>
          <p:cNvPr id="5" name="object 5"/>
          <p:cNvSpPr/>
          <p:nvPr/>
        </p:nvSpPr>
        <p:spPr>
          <a:xfrm>
            <a:off x="5151489" y="2491409"/>
            <a:ext cx="6289362" cy="3534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88260-9C77-375D-F907-B2D1E1B1B7A3}"/>
              </a:ext>
            </a:extLst>
          </p:cNvPr>
          <p:cNvSpPr txBox="1"/>
          <p:nvPr/>
        </p:nvSpPr>
        <p:spPr>
          <a:xfrm>
            <a:off x="7712765" y="6294783"/>
            <a:ext cx="383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5" dirty="0">
                <a:latin typeface="Tahoma"/>
                <a:cs typeface="Tahoma"/>
              </a:rPr>
              <a:t>A 1-bit left/right</a:t>
            </a:r>
            <a:r>
              <a:rPr lang="en-US" sz="180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shifter.</a:t>
            </a:r>
            <a:endParaRPr lang="en-US" sz="1800" dirty="0">
              <a:latin typeface="Tahoma"/>
              <a:cs typeface="Tahoma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E62045-49D8-DBD7-A850-19E2D3C9336B}"/>
                  </a:ext>
                </a:extLst>
              </p14:cNvPr>
              <p14:cNvContentPartPr/>
              <p14:nvPr/>
            </p14:nvContentPartPr>
            <p14:xfrm>
              <a:off x="4501080" y="47880"/>
              <a:ext cx="7014600" cy="615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E62045-49D8-DBD7-A850-19E2D3C933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1720" y="38520"/>
                <a:ext cx="7033320" cy="617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349" y="1038948"/>
            <a:ext cx="284099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80" dirty="0"/>
              <a:t>Comparator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897" y="2601818"/>
            <a:ext cx="10300720" cy="2419252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480060" indent="-457200">
              <a:spcBef>
                <a:spcPts val="136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3200" spc="-145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3200" spc="-25" dirty="0">
                <a:solidFill>
                  <a:srgbClr val="404040"/>
                </a:solidFill>
                <a:latin typeface="Times New Roman"/>
                <a:cs typeface="Times New Roman"/>
              </a:rPr>
              <a:t>comparator </a:t>
            </a:r>
            <a:r>
              <a:rPr sz="3200" spc="-70" dirty="0">
                <a:solidFill>
                  <a:srgbClr val="404040"/>
                </a:solidFill>
                <a:latin typeface="Times New Roman"/>
                <a:cs typeface="Times New Roman"/>
              </a:rPr>
              <a:t>circuit </a:t>
            </a:r>
            <a:r>
              <a:rPr sz="3200" spc="-40" dirty="0">
                <a:solidFill>
                  <a:srgbClr val="404040"/>
                </a:solidFill>
                <a:latin typeface="Times New Roman"/>
                <a:cs typeface="Times New Roman"/>
              </a:rPr>
              <a:t>compares </a:t>
            </a:r>
            <a:r>
              <a:rPr sz="3200" spc="-60" dirty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sz="3200" spc="-15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32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spc="-90" dirty="0">
                <a:solidFill>
                  <a:srgbClr val="404040"/>
                </a:solidFill>
                <a:latin typeface="Times New Roman"/>
                <a:cs typeface="Times New Roman"/>
              </a:rPr>
              <a:t>words.</a:t>
            </a:r>
            <a:endParaRPr sz="32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020"/>
              </a:lnSpc>
              <a:spcBef>
                <a:spcPts val="148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simplest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comparator 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circuit </a:t>
            </a:r>
            <a:r>
              <a:rPr sz="2800" spc="-10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800" spc="-114" dirty="0">
                <a:solidFill>
                  <a:srgbClr val="404040"/>
                </a:solidFill>
                <a:latin typeface="Times New Roman"/>
                <a:cs typeface="Times New Roman"/>
              </a:rPr>
              <a:t>exclusive </a:t>
            </a:r>
            <a:r>
              <a:rPr sz="2800" spc="55" dirty="0">
                <a:solidFill>
                  <a:srgbClr val="404040"/>
                </a:solidFill>
                <a:latin typeface="Times New Roman"/>
                <a:cs typeface="Times New Roman"/>
              </a:rPr>
              <a:t>NOR </a:t>
            </a:r>
            <a:r>
              <a:rPr sz="2800" spc="-80" dirty="0">
                <a:solidFill>
                  <a:srgbClr val="404040"/>
                </a:solidFill>
                <a:latin typeface="Times New Roman"/>
                <a:cs typeface="Times New Roman"/>
              </a:rPr>
              <a:t>gate,  </a:t>
            </a:r>
            <a:r>
              <a:rPr sz="2800" spc="-75" dirty="0">
                <a:solidFill>
                  <a:srgbClr val="404040"/>
                </a:solidFill>
                <a:latin typeface="Times New Roman"/>
                <a:cs typeface="Times New Roman"/>
              </a:rPr>
              <a:t>which 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compares </a:t>
            </a: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sz="2800" spc="-80" dirty="0">
                <a:solidFill>
                  <a:srgbClr val="404040"/>
                </a:solidFill>
                <a:latin typeface="Times New Roman"/>
                <a:cs typeface="Times New Roman"/>
              </a:rPr>
              <a:t>individual</a:t>
            </a:r>
            <a:r>
              <a:rPr sz="28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bits:</a:t>
            </a:r>
            <a:endParaRPr sz="2800" dirty="0">
              <a:latin typeface="Times New Roman"/>
              <a:cs typeface="Times New Roman"/>
            </a:endParaRPr>
          </a:p>
          <a:p>
            <a:pPr marL="829310" indent="-343535">
              <a:spcBef>
                <a:spcPts val="9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829944" algn="l"/>
              </a:tabLst>
            </a:pP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produces </a:t>
            </a:r>
            <a:r>
              <a:rPr sz="2400" spc="-95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chemeClr val="accent3"/>
                </a:solidFill>
                <a:latin typeface="Times New Roman"/>
                <a:cs typeface="Times New Roman"/>
              </a:rPr>
              <a:t>zero</a:t>
            </a:r>
            <a:r>
              <a:rPr sz="2400" spc="-30" dirty="0">
                <a:solidFill>
                  <a:srgbClr val="8B8B8B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Times New Roman"/>
                <a:cs typeface="Times New Roman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bits 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chemeClr val="accent3"/>
                </a:solidFill>
                <a:latin typeface="Times New Roman"/>
                <a:cs typeface="Times New Roman"/>
              </a:rPr>
              <a:t>unequal</a:t>
            </a:r>
          </a:p>
          <a:p>
            <a:pPr marL="829310" indent="-343535">
              <a:spcBef>
                <a:spcPts val="31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829944" algn="l"/>
              </a:tabLst>
            </a:pP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produces </a:t>
            </a:r>
            <a:r>
              <a:rPr sz="2400" spc="-9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85" dirty="0">
                <a:solidFill>
                  <a:srgbClr val="404040"/>
                </a:solidFill>
                <a:latin typeface="Times New Roman"/>
                <a:cs typeface="Times New Roman"/>
              </a:rPr>
              <a:t>logic </a:t>
            </a:r>
            <a:r>
              <a:rPr sz="2400" spc="-30" dirty="0">
                <a:solidFill>
                  <a:schemeClr val="accent3"/>
                </a:solidFill>
                <a:latin typeface="Times New Roman"/>
                <a:cs typeface="Times New Roman"/>
              </a:rPr>
              <a:t>one</a:t>
            </a:r>
            <a:r>
              <a:rPr sz="2400" spc="-10" dirty="0">
                <a:solidFill>
                  <a:srgbClr val="8B8B8B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Times New Roman"/>
                <a:cs typeface="Times New Roman"/>
              </a:rPr>
              <a:t>if 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they are</a:t>
            </a:r>
            <a:r>
              <a:rPr sz="24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chemeClr val="accent3"/>
                </a:solidFill>
                <a:latin typeface="Times New Roman"/>
                <a:cs typeface="Times New Roman"/>
              </a:rPr>
              <a:t>equal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850" y="866669"/>
            <a:ext cx="284099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80" dirty="0"/>
              <a:t>Comparator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237" y="1988940"/>
            <a:ext cx="6825615" cy="160364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indent="-457200">
              <a:spcBef>
                <a:spcPts val="38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2883535" algn="l"/>
              </a:tabLst>
            </a:pP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When </a:t>
            </a: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8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words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of	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length </a:t>
            </a:r>
            <a:r>
              <a:rPr sz="2800" i="1" spc="-210" dirty="0">
                <a:solidFill>
                  <a:schemeClr val="accent3"/>
                </a:solidFill>
                <a:latin typeface="Times New Roman"/>
                <a:cs typeface="Times New Roman"/>
              </a:rPr>
              <a:t>n</a:t>
            </a:r>
            <a:r>
              <a:rPr sz="2800" i="1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800" spc="-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compared,</a:t>
            </a:r>
            <a:endParaRPr sz="2800" dirty="0">
              <a:latin typeface="Times New Roman"/>
              <a:cs typeface="Times New Roman"/>
            </a:endParaRPr>
          </a:p>
          <a:p>
            <a:pPr marL="829945" indent="-342900">
              <a:spcBef>
                <a:spcPts val="21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671195" algn="l"/>
              </a:tabLst>
            </a:pPr>
            <a:r>
              <a:rPr sz="2000" i="1" spc="-145" dirty="0">
                <a:solidFill>
                  <a:schemeClr val="accent3"/>
                </a:solidFill>
                <a:latin typeface="Times New Roman"/>
                <a:cs typeface="Times New Roman"/>
              </a:rPr>
              <a:t>n</a:t>
            </a:r>
            <a:r>
              <a:rPr sz="20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XOR 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gates</a:t>
            </a:r>
            <a:r>
              <a:rPr sz="2000" spc="-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829945" indent="-342900">
              <a:spcBef>
                <a:spcPts val="359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671195" algn="l"/>
              </a:tabLst>
            </a:pP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NOR 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gate 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combined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00530" y="2387751"/>
            <a:ext cx="4161154" cy="3766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26827" y="6161552"/>
            <a:ext cx="41611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35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4-bit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comparator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644" y="905777"/>
            <a:ext cx="4337685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0" dirty="0"/>
              <a:t>Decoder/Encoder</a:t>
            </a:r>
          </a:p>
        </p:txBody>
      </p:sp>
      <p:sp>
        <p:nvSpPr>
          <p:cNvPr id="3" name="object 3"/>
          <p:cNvSpPr/>
          <p:nvPr/>
        </p:nvSpPr>
        <p:spPr>
          <a:xfrm>
            <a:off x="2385949" y="3191636"/>
            <a:ext cx="6088380" cy="15240"/>
          </a:xfrm>
          <a:custGeom>
            <a:avLst/>
            <a:gdLst/>
            <a:ahLst/>
            <a:cxnLst/>
            <a:rect l="l" t="t" r="r" b="b"/>
            <a:pathLst>
              <a:path w="6088380" h="15239">
                <a:moveTo>
                  <a:pt x="6088380" y="0"/>
                </a:moveTo>
                <a:lnTo>
                  <a:pt x="0" y="0"/>
                </a:lnTo>
                <a:lnTo>
                  <a:pt x="0" y="15239"/>
                </a:lnTo>
                <a:lnTo>
                  <a:pt x="6088380" y="15239"/>
                </a:lnTo>
                <a:lnTo>
                  <a:pt x="608838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313" y="2100526"/>
            <a:ext cx="11234057" cy="33278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spcBef>
                <a:spcPts val="95"/>
              </a:spcBef>
            </a:pP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Decoder</a:t>
            </a:r>
            <a:endParaRPr sz="2800" dirty="0">
              <a:latin typeface="Times New Roman"/>
              <a:cs typeface="Times New Roman"/>
            </a:endParaRPr>
          </a:p>
          <a:p>
            <a:pPr marL="501015" indent="-342900">
              <a:lnSpc>
                <a:spcPts val="2690"/>
              </a:lnSpc>
              <a:spcBef>
                <a:spcPts val="13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42265" algn="l"/>
              </a:tabLst>
            </a:pP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combinational 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circuit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dirty="0">
                <a:solidFill>
                  <a:srgbClr val="8B8B8B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chemeClr val="accent3"/>
                </a:solidFill>
                <a:uFill>
                  <a:solidFill>
                    <a:srgbClr val="8B8B8B"/>
                  </a:solidFill>
                </a:uFill>
                <a:latin typeface="Times New Roman"/>
                <a:cs typeface="Times New Roman"/>
              </a:rPr>
              <a:t>converts </a:t>
            </a:r>
            <a:r>
              <a:rPr sz="2400" spc="-55" dirty="0">
                <a:solidFill>
                  <a:schemeClr val="accent3"/>
                </a:solidFill>
                <a:uFill>
                  <a:solidFill>
                    <a:srgbClr val="8B8B8B"/>
                  </a:solidFill>
                </a:uFill>
                <a:latin typeface="Times New Roman"/>
                <a:cs typeface="Times New Roman"/>
              </a:rPr>
              <a:t>binary </a:t>
            </a:r>
            <a:r>
              <a:rPr sz="2400" spc="-15" dirty="0">
                <a:solidFill>
                  <a:schemeClr val="accent3"/>
                </a:solidFill>
                <a:uFill>
                  <a:solidFill>
                    <a:srgbClr val="8B8B8B"/>
                  </a:solidFill>
                </a:uFill>
                <a:latin typeface="Times New Roman"/>
                <a:cs typeface="Times New Roman"/>
              </a:rPr>
              <a:t>information </a:t>
            </a:r>
            <a:r>
              <a:rPr sz="2400" spc="-5" dirty="0">
                <a:solidFill>
                  <a:schemeClr val="accent3"/>
                </a:solidFill>
                <a:uFill>
                  <a:solidFill>
                    <a:srgbClr val="8B8B8B"/>
                  </a:solidFill>
                </a:uFill>
                <a:latin typeface="Times New Roman"/>
                <a:cs typeface="Times New Roman"/>
              </a:rPr>
              <a:t>from</a:t>
            </a:r>
            <a:r>
              <a:rPr sz="2400" spc="210" dirty="0">
                <a:solidFill>
                  <a:schemeClr val="accent3"/>
                </a:solidFill>
                <a:uFill>
                  <a:solidFill>
                    <a:srgbClr val="8B8B8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accent3"/>
                </a:solidFill>
                <a:uFill>
                  <a:solidFill>
                    <a:srgbClr val="8B8B8B"/>
                  </a:solidFill>
                </a:uFill>
                <a:latin typeface="Times New Roman"/>
                <a:cs typeface="Times New Roman"/>
              </a:rPr>
              <a:t>the</a:t>
            </a:r>
            <a:endParaRPr sz="2400" dirty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 marL="684530" indent="-342900">
              <a:lnSpc>
                <a:spcPts val="281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500" b="1" i="1" spc="-65" dirty="0">
                <a:solidFill>
                  <a:schemeClr val="accent3"/>
                </a:solidFill>
                <a:latin typeface="Times New Roman"/>
                <a:cs typeface="Times New Roman"/>
              </a:rPr>
              <a:t>n </a:t>
            </a:r>
            <a:r>
              <a:rPr sz="2400" spc="-25" dirty="0">
                <a:solidFill>
                  <a:schemeClr val="accent3"/>
                </a:solidFill>
                <a:latin typeface="Times New Roman"/>
                <a:cs typeface="Times New Roman"/>
              </a:rPr>
              <a:t>coded </a:t>
            </a:r>
            <a:r>
              <a:rPr sz="2400" spc="-20" dirty="0">
                <a:solidFill>
                  <a:schemeClr val="accent3"/>
                </a:solidFill>
                <a:latin typeface="Times New Roman"/>
                <a:cs typeface="Times New Roman"/>
              </a:rPr>
              <a:t>inputs </a:t>
            </a:r>
            <a:r>
              <a:rPr sz="2400" spc="20" dirty="0">
                <a:solidFill>
                  <a:schemeClr val="accent3"/>
                </a:solidFill>
                <a:latin typeface="Times New Roman"/>
                <a:cs typeface="Times New Roman"/>
              </a:rPr>
              <a:t>to </a:t>
            </a:r>
            <a:r>
              <a:rPr sz="2400" spc="-95" dirty="0">
                <a:solidFill>
                  <a:schemeClr val="accent3"/>
                </a:solidFill>
                <a:latin typeface="Times New Roman"/>
                <a:cs typeface="Times New Roman"/>
              </a:rPr>
              <a:t>a </a:t>
            </a:r>
            <a:r>
              <a:rPr sz="2400" spc="-65" dirty="0">
                <a:solidFill>
                  <a:schemeClr val="accent3"/>
                </a:solidFill>
                <a:latin typeface="Times New Roman"/>
                <a:cs typeface="Times New Roman"/>
              </a:rPr>
              <a:t>maximum </a:t>
            </a:r>
            <a:r>
              <a:rPr sz="2400" spc="-5" dirty="0">
                <a:solidFill>
                  <a:schemeClr val="accent3"/>
                </a:solidFill>
                <a:latin typeface="Times New Roman"/>
                <a:cs typeface="Times New Roman"/>
              </a:rPr>
              <a:t>of </a:t>
            </a:r>
            <a:r>
              <a:rPr sz="2400" spc="-25" dirty="0">
                <a:solidFill>
                  <a:schemeClr val="accent3"/>
                </a:solidFill>
                <a:latin typeface="Times New Roman"/>
                <a:cs typeface="Times New Roman"/>
              </a:rPr>
              <a:t>2</a:t>
            </a:r>
            <a:r>
              <a:rPr sz="2400" spc="-37" baseline="24305" dirty="0">
                <a:solidFill>
                  <a:schemeClr val="accent3"/>
                </a:solidFill>
                <a:latin typeface="Times New Roman"/>
                <a:cs typeface="Times New Roman"/>
              </a:rPr>
              <a:t>n </a:t>
            </a:r>
            <a:r>
              <a:rPr sz="2400" spc="-40" dirty="0">
                <a:solidFill>
                  <a:schemeClr val="accent3"/>
                </a:solidFill>
                <a:latin typeface="Times New Roman"/>
                <a:cs typeface="Times New Roman"/>
              </a:rPr>
              <a:t>unique</a:t>
            </a:r>
            <a:r>
              <a:rPr sz="2400" spc="-225" dirty="0">
                <a:solidFill>
                  <a:schemeClr val="accent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accent3"/>
                </a:solidFill>
                <a:latin typeface="Times New Roman"/>
                <a:cs typeface="Times New Roman"/>
              </a:rPr>
              <a:t>outputs</a:t>
            </a:r>
            <a:endParaRPr sz="2400" dirty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 marL="501650" marR="509905" indent="-342900">
              <a:lnSpc>
                <a:spcPts val="2590"/>
              </a:lnSpc>
              <a:spcBef>
                <a:spcPts val="620"/>
              </a:spcBef>
              <a:buClr>
                <a:schemeClr val="accent3"/>
              </a:buClr>
              <a:buSzPct val="96000"/>
              <a:buFont typeface="Wingdings" panose="05000000000000000000" pitchFamily="2" charset="2"/>
              <a:buChar char="§"/>
              <a:tabLst>
                <a:tab pos="342265" algn="l"/>
              </a:tabLst>
            </a:pPr>
            <a:r>
              <a:rPr sz="2400" u="heavy" spc="-30" dirty="0">
                <a:solidFill>
                  <a:schemeClr val="accent3"/>
                </a:solidFill>
                <a:uFill>
                  <a:solidFill>
                    <a:srgbClr val="8B8B8B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-to-</a:t>
            </a:r>
            <a:r>
              <a:rPr sz="2400" u="heavy" spc="-30" dirty="0">
                <a:solidFill>
                  <a:schemeClr val="accent3"/>
                </a:solidFill>
                <a:uFill>
                  <a:solidFill>
                    <a:srgbClr val="8B8B8B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500" b="1" i="1" spc="-10" dirty="0">
                <a:solidFill>
                  <a:srgbClr val="E38312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line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decoder 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= </a:t>
            </a:r>
            <a:r>
              <a:rPr sz="2500" b="1" i="1" spc="-65" dirty="0">
                <a:solidFill>
                  <a:schemeClr val="accent3"/>
                </a:solidFill>
                <a:latin typeface="Times New Roman"/>
                <a:cs typeface="Times New Roman"/>
              </a:rPr>
              <a:t>n </a:t>
            </a:r>
            <a:r>
              <a:rPr sz="2500" b="1" i="1" spc="-50" dirty="0">
                <a:solidFill>
                  <a:schemeClr val="accent3"/>
                </a:solidFill>
                <a:latin typeface="Times New Roman"/>
                <a:cs typeface="Times New Roman"/>
              </a:rPr>
              <a:t>x </a:t>
            </a:r>
            <a:r>
              <a:rPr sz="2500" b="1" i="1" spc="80" dirty="0">
                <a:solidFill>
                  <a:schemeClr val="accent3"/>
                </a:solidFill>
                <a:latin typeface="Times New Roman"/>
                <a:cs typeface="Times New Roman"/>
              </a:rPr>
              <a:t>m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decoder 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Ex: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Octal 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75" dirty="0">
                <a:solidFill>
                  <a:srgbClr val="404040"/>
                </a:solidFill>
                <a:latin typeface="Times New Roman"/>
                <a:cs typeface="Times New Roman"/>
              </a:rPr>
              <a:t>Binary 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line 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decoder</a:t>
            </a:r>
            <a:endParaRPr sz="2400" dirty="0">
              <a:latin typeface="Times New Roman"/>
              <a:cs typeface="Times New Roman"/>
            </a:endParaRPr>
          </a:p>
          <a:p>
            <a:pPr marL="799465" lvl="1" indent="-457200">
              <a:lnSpc>
                <a:spcPts val="3995"/>
              </a:lnSpc>
              <a:buClr>
                <a:schemeClr val="accent3"/>
              </a:buClr>
              <a:buSzPct val="95522"/>
              <a:buFont typeface="Wingdings" panose="05000000000000000000" pitchFamily="2" charset="2"/>
              <a:buChar char="§"/>
              <a:tabLst>
                <a:tab pos="527050" algn="l"/>
              </a:tabLst>
            </a:pPr>
            <a:r>
              <a:rPr sz="3350" b="1" i="1" spc="-95" dirty="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sz="3200" spc="-55" dirty="0">
                <a:solidFill>
                  <a:srgbClr val="404040"/>
                </a:solidFill>
                <a:latin typeface="Times New Roman"/>
                <a:cs typeface="Times New Roman"/>
              </a:rPr>
              <a:t>inputs, </a:t>
            </a:r>
            <a:r>
              <a:rPr sz="3350" b="1" i="1" spc="95" dirty="0">
                <a:solidFill>
                  <a:srgbClr val="404040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solidFill>
                  <a:srgbClr val="404040"/>
                </a:solidFill>
                <a:latin typeface="Times New Roman"/>
                <a:cs typeface="Times New Roman"/>
              </a:rPr>
              <a:t>outputs </a:t>
            </a:r>
            <a:r>
              <a:rPr sz="3200" spc="-114" dirty="0">
                <a:solidFill>
                  <a:srgbClr val="404040"/>
                </a:solidFill>
                <a:latin typeface="Times New Roman"/>
                <a:cs typeface="Times New Roman"/>
              </a:rPr>
              <a:t>(3 </a:t>
            </a:r>
            <a:r>
              <a:rPr sz="3200" spc="-55" dirty="0">
                <a:solidFill>
                  <a:srgbClr val="404040"/>
                </a:solidFill>
                <a:latin typeface="Times New Roman"/>
                <a:cs typeface="Times New Roman"/>
              </a:rPr>
              <a:t>inputs, </a:t>
            </a:r>
            <a:r>
              <a:rPr sz="3200" spc="-100" dirty="0">
                <a:solidFill>
                  <a:srgbClr val="404040"/>
                </a:solidFill>
                <a:latin typeface="Times New Roman"/>
                <a:cs typeface="Times New Roman"/>
              </a:rPr>
              <a:t>8</a:t>
            </a:r>
            <a:r>
              <a:rPr sz="32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Times New Roman"/>
                <a:cs typeface="Times New Roman"/>
              </a:rPr>
              <a:t>outputs)</a:t>
            </a:r>
            <a:endParaRPr sz="3200" dirty="0">
              <a:latin typeface="Times New Roman"/>
              <a:cs typeface="Times New Roman"/>
            </a:endParaRPr>
          </a:p>
          <a:p>
            <a:pPr marL="501650" marR="213995" indent="-342900">
              <a:lnSpc>
                <a:spcPts val="2590"/>
              </a:lnSpc>
              <a:spcBef>
                <a:spcPts val="6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42265" algn="l"/>
                <a:tab pos="5888355" algn="l"/>
              </a:tabLst>
            </a:pP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If 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n-bit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coded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information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sz="2400" spc="-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unused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bit	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combinations,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decoder </a:t>
            </a:r>
            <a:r>
              <a:rPr sz="2400" spc="-114" dirty="0">
                <a:solidFill>
                  <a:srgbClr val="404040"/>
                </a:solidFill>
                <a:latin typeface="Times New Roman"/>
                <a:cs typeface="Times New Roman"/>
              </a:rPr>
              <a:t>may </a:t>
            </a:r>
            <a:r>
              <a:rPr sz="2400" spc="-75" dirty="0">
                <a:solidFill>
                  <a:srgbClr val="404040"/>
                </a:solidFill>
                <a:latin typeface="Times New Roman"/>
                <a:cs typeface="Times New Roman"/>
              </a:rPr>
              <a:t>have less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than 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400" spc="-89" baseline="2430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spc="262" baseline="24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outputs</a:t>
            </a:r>
            <a:endParaRPr sz="2400" dirty="0">
              <a:latin typeface="Times New Roman"/>
              <a:cs typeface="Times New Roman"/>
            </a:endParaRPr>
          </a:p>
          <a:p>
            <a:pPr marL="799465" lvl="1" indent="-457200">
              <a:spcBef>
                <a:spcPts val="14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7050" algn="l"/>
              </a:tabLst>
            </a:pPr>
            <a:r>
              <a:rPr sz="3200" spc="-20" dirty="0">
                <a:solidFill>
                  <a:srgbClr val="404040"/>
                </a:solidFill>
                <a:latin typeface="Times New Roman"/>
                <a:cs typeface="Times New Roman"/>
              </a:rPr>
              <a:t>m </a:t>
            </a:r>
            <a:r>
              <a:rPr sz="3200" dirty="0">
                <a:solidFill>
                  <a:srgbClr val="404040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3150" spc="-52" baseline="25132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endParaRPr sz="3150" baseline="25132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029" y="712556"/>
            <a:ext cx="6728894" cy="673902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z="4300" spc="-180" dirty="0"/>
              <a:t>Binary</a:t>
            </a:r>
            <a:r>
              <a:rPr sz="4300" spc="-150" dirty="0"/>
              <a:t> </a:t>
            </a:r>
            <a:r>
              <a:rPr sz="4300" spc="-60" dirty="0"/>
              <a:t>Decoder</a:t>
            </a:r>
            <a:endParaRPr sz="4300" dirty="0"/>
          </a:p>
        </p:txBody>
      </p:sp>
      <p:sp>
        <p:nvSpPr>
          <p:cNvPr id="3" name="object 3"/>
          <p:cNvSpPr txBox="1"/>
          <p:nvPr/>
        </p:nvSpPr>
        <p:spPr>
          <a:xfrm>
            <a:off x="2371954" y="1986152"/>
            <a:ext cx="69443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  <a:buClr>
                <a:srgbClr val="CCDDEA"/>
              </a:buClr>
              <a:buSzPct val="75000"/>
              <a:tabLst>
                <a:tab pos="381000" algn="l"/>
              </a:tabLst>
            </a:pPr>
            <a:r>
              <a:rPr sz="2800" spc="-125" dirty="0">
                <a:latin typeface="Times New Roman"/>
                <a:cs typeface="Times New Roman"/>
              </a:rPr>
              <a:t>Black </a:t>
            </a:r>
            <a:r>
              <a:rPr sz="2800" spc="-40" dirty="0">
                <a:latin typeface="Times New Roman"/>
                <a:cs typeface="Times New Roman"/>
              </a:rPr>
              <a:t>box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25" dirty="0">
                <a:latin typeface="Times New Roman"/>
                <a:cs typeface="Times New Roman"/>
              </a:rPr>
              <a:t>n </a:t>
            </a:r>
            <a:r>
              <a:rPr sz="2800" spc="-20" dirty="0">
                <a:latin typeface="Times New Roman"/>
                <a:cs typeface="Times New Roman"/>
              </a:rPr>
              <a:t>input </a:t>
            </a:r>
            <a:r>
              <a:rPr sz="2800" spc="-85" dirty="0">
                <a:latin typeface="Times New Roman"/>
                <a:cs typeface="Times New Roman"/>
              </a:rPr>
              <a:t>lines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35" dirty="0">
                <a:latin typeface="Times New Roman"/>
                <a:cs typeface="Times New Roman"/>
              </a:rPr>
              <a:t>2</a:t>
            </a:r>
            <a:r>
              <a:rPr sz="2775" spc="-52" baseline="25525" dirty="0">
                <a:latin typeface="Times New Roman"/>
                <a:cs typeface="Times New Roman"/>
              </a:rPr>
              <a:t>n </a:t>
            </a:r>
            <a:r>
              <a:rPr sz="2800" spc="5" dirty="0">
                <a:latin typeface="Times New Roman"/>
                <a:cs typeface="Times New Roman"/>
              </a:rPr>
              <a:t>output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lines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9977" y="3211971"/>
            <a:ext cx="1681480" cy="1336263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551180">
              <a:spcBef>
                <a:spcPts val="1310"/>
              </a:spcBef>
            </a:pPr>
            <a:r>
              <a:rPr spc="-60" dirty="0">
                <a:latin typeface="Times New Roman"/>
                <a:cs typeface="Times New Roman"/>
              </a:rPr>
              <a:t>Binary</a:t>
            </a:r>
            <a:endParaRPr dirty="0">
              <a:latin typeface="Times New Roman"/>
              <a:cs typeface="Times New Roman"/>
            </a:endParaRPr>
          </a:p>
          <a:p>
            <a:pPr marL="456565"/>
            <a:r>
              <a:rPr spc="-10" dirty="0">
                <a:latin typeface="Times New Roman"/>
                <a:cs typeface="Times New Roman"/>
              </a:rPr>
              <a:t>Decoder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86427" y="3689603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79" h="76200">
                <a:moveTo>
                  <a:pt x="537972" y="38100"/>
                </a:moveTo>
                <a:lnTo>
                  <a:pt x="487172" y="76200"/>
                </a:lnTo>
                <a:lnTo>
                  <a:pt x="593005" y="44450"/>
                </a:lnTo>
                <a:lnTo>
                  <a:pt x="537972" y="44450"/>
                </a:lnTo>
                <a:lnTo>
                  <a:pt x="537972" y="38100"/>
                </a:lnTo>
                <a:close/>
              </a:path>
              <a:path w="614679" h="76200">
                <a:moveTo>
                  <a:pt x="52950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9505" y="44450"/>
                </a:lnTo>
                <a:lnTo>
                  <a:pt x="537972" y="38100"/>
                </a:lnTo>
                <a:lnTo>
                  <a:pt x="529505" y="31750"/>
                </a:lnTo>
                <a:close/>
              </a:path>
              <a:path w="614679" h="76200">
                <a:moveTo>
                  <a:pt x="593005" y="31750"/>
                </a:moveTo>
                <a:lnTo>
                  <a:pt x="537972" y="31750"/>
                </a:lnTo>
                <a:lnTo>
                  <a:pt x="537972" y="44450"/>
                </a:lnTo>
                <a:lnTo>
                  <a:pt x="593005" y="44450"/>
                </a:lnTo>
                <a:lnTo>
                  <a:pt x="614172" y="38100"/>
                </a:lnTo>
                <a:lnTo>
                  <a:pt x="593005" y="31750"/>
                </a:lnTo>
                <a:close/>
              </a:path>
              <a:path w="614679" h="76200">
                <a:moveTo>
                  <a:pt x="487172" y="0"/>
                </a:moveTo>
                <a:lnTo>
                  <a:pt x="537972" y="38100"/>
                </a:lnTo>
                <a:lnTo>
                  <a:pt x="537972" y="31750"/>
                </a:lnTo>
                <a:lnTo>
                  <a:pt x="593005" y="31750"/>
                </a:lnTo>
                <a:lnTo>
                  <a:pt x="487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6427" y="4081496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79" h="76200">
                <a:moveTo>
                  <a:pt x="537972" y="38100"/>
                </a:moveTo>
                <a:lnTo>
                  <a:pt x="487172" y="76200"/>
                </a:lnTo>
                <a:lnTo>
                  <a:pt x="593005" y="44450"/>
                </a:lnTo>
                <a:lnTo>
                  <a:pt x="537972" y="44450"/>
                </a:lnTo>
                <a:lnTo>
                  <a:pt x="537972" y="38100"/>
                </a:lnTo>
                <a:close/>
              </a:path>
              <a:path w="614679" h="76200">
                <a:moveTo>
                  <a:pt x="52950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9505" y="44450"/>
                </a:lnTo>
                <a:lnTo>
                  <a:pt x="537972" y="38100"/>
                </a:lnTo>
                <a:lnTo>
                  <a:pt x="529505" y="31750"/>
                </a:lnTo>
                <a:close/>
              </a:path>
              <a:path w="614679" h="76200">
                <a:moveTo>
                  <a:pt x="593005" y="31750"/>
                </a:moveTo>
                <a:lnTo>
                  <a:pt x="537972" y="31750"/>
                </a:lnTo>
                <a:lnTo>
                  <a:pt x="537972" y="44450"/>
                </a:lnTo>
                <a:lnTo>
                  <a:pt x="593005" y="44450"/>
                </a:lnTo>
                <a:lnTo>
                  <a:pt x="614172" y="38100"/>
                </a:lnTo>
                <a:lnTo>
                  <a:pt x="593005" y="31750"/>
                </a:lnTo>
                <a:close/>
              </a:path>
              <a:path w="614679" h="76200">
                <a:moveTo>
                  <a:pt x="487172" y="0"/>
                </a:moveTo>
                <a:lnTo>
                  <a:pt x="537972" y="38100"/>
                </a:lnTo>
                <a:lnTo>
                  <a:pt x="537972" y="31750"/>
                </a:lnTo>
                <a:lnTo>
                  <a:pt x="593005" y="31750"/>
                </a:lnTo>
                <a:lnTo>
                  <a:pt x="487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472428" y="3537203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79" h="76200">
                <a:moveTo>
                  <a:pt x="537972" y="38100"/>
                </a:moveTo>
                <a:lnTo>
                  <a:pt x="487172" y="76200"/>
                </a:lnTo>
                <a:lnTo>
                  <a:pt x="593005" y="44450"/>
                </a:lnTo>
                <a:lnTo>
                  <a:pt x="537972" y="44450"/>
                </a:lnTo>
                <a:lnTo>
                  <a:pt x="537972" y="38100"/>
                </a:lnTo>
                <a:close/>
              </a:path>
              <a:path w="614679" h="76200">
                <a:moveTo>
                  <a:pt x="52950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9505" y="44450"/>
                </a:lnTo>
                <a:lnTo>
                  <a:pt x="537972" y="38100"/>
                </a:lnTo>
                <a:lnTo>
                  <a:pt x="529505" y="31750"/>
                </a:lnTo>
                <a:close/>
              </a:path>
              <a:path w="614679" h="76200">
                <a:moveTo>
                  <a:pt x="593005" y="31750"/>
                </a:moveTo>
                <a:lnTo>
                  <a:pt x="537972" y="31750"/>
                </a:lnTo>
                <a:lnTo>
                  <a:pt x="537972" y="44450"/>
                </a:lnTo>
                <a:lnTo>
                  <a:pt x="593005" y="44450"/>
                </a:lnTo>
                <a:lnTo>
                  <a:pt x="614172" y="38100"/>
                </a:lnTo>
                <a:lnTo>
                  <a:pt x="593005" y="31750"/>
                </a:lnTo>
                <a:close/>
              </a:path>
              <a:path w="614679" h="76200">
                <a:moveTo>
                  <a:pt x="487172" y="0"/>
                </a:moveTo>
                <a:lnTo>
                  <a:pt x="537972" y="38100"/>
                </a:lnTo>
                <a:lnTo>
                  <a:pt x="537972" y="31750"/>
                </a:lnTo>
                <a:lnTo>
                  <a:pt x="593005" y="31750"/>
                </a:lnTo>
                <a:lnTo>
                  <a:pt x="487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2428" y="3689603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79" h="76200">
                <a:moveTo>
                  <a:pt x="537972" y="38100"/>
                </a:moveTo>
                <a:lnTo>
                  <a:pt x="487172" y="76200"/>
                </a:lnTo>
                <a:lnTo>
                  <a:pt x="593005" y="44450"/>
                </a:lnTo>
                <a:lnTo>
                  <a:pt x="537972" y="44450"/>
                </a:lnTo>
                <a:lnTo>
                  <a:pt x="537972" y="38100"/>
                </a:lnTo>
                <a:close/>
              </a:path>
              <a:path w="614679" h="76200">
                <a:moveTo>
                  <a:pt x="52950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9505" y="44450"/>
                </a:lnTo>
                <a:lnTo>
                  <a:pt x="537972" y="38100"/>
                </a:lnTo>
                <a:lnTo>
                  <a:pt x="529505" y="31750"/>
                </a:lnTo>
                <a:close/>
              </a:path>
              <a:path w="614679" h="76200">
                <a:moveTo>
                  <a:pt x="593005" y="31750"/>
                </a:moveTo>
                <a:lnTo>
                  <a:pt x="537972" y="31750"/>
                </a:lnTo>
                <a:lnTo>
                  <a:pt x="537972" y="44450"/>
                </a:lnTo>
                <a:lnTo>
                  <a:pt x="593005" y="44450"/>
                </a:lnTo>
                <a:lnTo>
                  <a:pt x="614172" y="38100"/>
                </a:lnTo>
                <a:lnTo>
                  <a:pt x="593005" y="31750"/>
                </a:lnTo>
                <a:close/>
              </a:path>
              <a:path w="614679" h="76200">
                <a:moveTo>
                  <a:pt x="487172" y="0"/>
                </a:moveTo>
                <a:lnTo>
                  <a:pt x="537972" y="38100"/>
                </a:lnTo>
                <a:lnTo>
                  <a:pt x="537972" y="31750"/>
                </a:lnTo>
                <a:lnTo>
                  <a:pt x="593005" y="31750"/>
                </a:lnTo>
                <a:lnTo>
                  <a:pt x="487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2428" y="3842003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79" h="76200">
                <a:moveTo>
                  <a:pt x="537972" y="38100"/>
                </a:moveTo>
                <a:lnTo>
                  <a:pt x="487172" y="76200"/>
                </a:lnTo>
                <a:lnTo>
                  <a:pt x="593005" y="44450"/>
                </a:lnTo>
                <a:lnTo>
                  <a:pt x="537972" y="44450"/>
                </a:lnTo>
                <a:lnTo>
                  <a:pt x="537972" y="38100"/>
                </a:lnTo>
                <a:close/>
              </a:path>
              <a:path w="614679" h="76200">
                <a:moveTo>
                  <a:pt x="52950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9505" y="44450"/>
                </a:lnTo>
                <a:lnTo>
                  <a:pt x="537972" y="38100"/>
                </a:lnTo>
                <a:lnTo>
                  <a:pt x="529505" y="31750"/>
                </a:lnTo>
                <a:close/>
              </a:path>
              <a:path w="614679" h="76200">
                <a:moveTo>
                  <a:pt x="593005" y="31750"/>
                </a:moveTo>
                <a:lnTo>
                  <a:pt x="537972" y="31750"/>
                </a:lnTo>
                <a:lnTo>
                  <a:pt x="537972" y="44450"/>
                </a:lnTo>
                <a:lnTo>
                  <a:pt x="593005" y="44450"/>
                </a:lnTo>
                <a:lnTo>
                  <a:pt x="614172" y="38100"/>
                </a:lnTo>
                <a:lnTo>
                  <a:pt x="593005" y="31750"/>
                </a:lnTo>
                <a:close/>
              </a:path>
              <a:path w="614679" h="76200">
                <a:moveTo>
                  <a:pt x="487172" y="0"/>
                </a:moveTo>
                <a:lnTo>
                  <a:pt x="537972" y="38100"/>
                </a:lnTo>
                <a:lnTo>
                  <a:pt x="537972" y="31750"/>
                </a:lnTo>
                <a:lnTo>
                  <a:pt x="593005" y="31750"/>
                </a:lnTo>
                <a:lnTo>
                  <a:pt x="487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2428" y="3994403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79" h="76200">
                <a:moveTo>
                  <a:pt x="537972" y="38100"/>
                </a:moveTo>
                <a:lnTo>
                  <a:pt x="487172" y="76200"/>
                </a:lnTo>
                <a:lnTo>
                  <a:pt x="593005" y="44450"/>
                </a:lnTo>
                <a:lnTo>
                  <a:pt x="537972" y="44450"/>
                </a:lnTo>
                <a:lnTo>
                  <a:pt x="537972" y="38100"/>
                </a:lnTo>
                <a:close/>
              </a:path>
              <a:path w="614679" h="76200">
                <a:moveTo>
                  <a:pt x="52950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9505" y="44450"/>
                </a:lnTo>
                <a:lnTo>
                  <a:pt x="537972" y="38100"/>
                </a:lnTo>
                <a:lnTo>
                  <a:pt x="529505" y="31750"/>
                </a:lnTo>
                <a:close/>
              </a:path>
              <a:path w="614679" h="76200">
                <a:moveTo>
                  <a:pt x="593005" y="31750"/>
                </a:moveTo>
                <a:lnTo>
                  <a:pt x="537972" y="31750"/>
                </a:lnTo>
                <a:lnTo>
                  <a:pt x="537972" y="44450"/>
                </a:lnTo>
                <a:lnTo>
                  <a:pt x="593005" y="44450"/>
                </a:lnTo>
                <a:lnTo>
                  <a:pt x="614172" y="38100"/>
                </a:lnTo>
                <a:lnTo>
                  <a:pt x="593005" y="31750"/>
                </a:lnTo>
                <a:close/>
              </a:path>
              <a:path w="614679" h="76200">
                <a:moveTo>
                  <a:pt x="487172" y="0"/>
                </a:moveTo>
                <a:lnTo>
                  <a:pt x="537972" y="38100"/>
                </a:lnTo>
                <a:lnTo>
                  <a:pt x="537972" y="31750"/>
                </a:lnTo>
                <a:lnTo>
                  <a:pt x="593005" y="31750"/>
                </a:lnTo>
                <a:lnTo>
                  <a:pt x="487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69717" y="3490976"/>
            <a:ext cx="747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5" dirty="0">
                <a:latin typeface="Times New Roman"/>
                <a:cs typeface="Times New Roman"/>
              </a:rPr>
              <a:t>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inputs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24292" y="3643376"/>
            <a:ext cx="99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25" dirty="0">
                <a:latin typeface="Times New Roman"/>
                <a:cs typeface="Times New Roman"/>
              </a:rPr>
              <a:t>2</a:t>
            </a:r>
            <a:r>
              <a:rPr spc="-37" baseline="25462" dirty="0">
                <a:latin typeface="Times New Roman"/>
                <a:cs typeface="Times New Roman"/>
              </a:rPr>
              <a:t>n</a:t>
            </a:r>
            <a:r>
              <a:rPr spc="142" baseline="2546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outputs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874" y="892257"/>
            <a:ext cx="546100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5" dirty="0"/>
              <a:t>2-to-4 </a:t>
            </a:r>
            <a:r>
              <a:rPr spc="-190" dirty="0"/>
              <a:t>Binary</a:t>
            </a:r>
            <a:r>
              <a:rPr spc="-195" dirty="0"/>
              <a:t> </a:t>
            </a:r>
            <a:r>
              <a:rPr spc="-75" dirty="0"/>
              <a:t>Decoders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979" y="3470583"/>
            <a:ext cx="5082041" cy="121571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spcBef>
                <a:spcPts val="118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spc="20" dirty="0">
                <a:latin typeface="Times New Roman"/>
                <a:cs typeface="Times New Roman"/>
              </a:rPr>
              <a:t>truth </a:t>
            </a:r>
            <a:r>
              <a:rPr sz="2000" spc="-45" dirty="0">
                <a:latin typeface="Times New Roman"/>
                <a:cs typeface="Times New Roman"/>
              </a:rPr>
              <a:t>table, circuit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-70" dirty="0">
                <a:latin typeface="Times New Roman"/>
                <a:cs typeface="Times New Roman"/>
              </a:rPr>
              <a:t>2x4 </a:t>
            </a:r>
            <a:r>
              <a:rPr sz="2000" spc="-25" dirty="0">
                <a:latin typeface="Times New Roman"/>
                <a:cs typeface="Times New Roman"/>
              </a:rPr>
              <a:t>decoder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is: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8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Note: </a:t>
            </a:r>
            <a:r>
              <a:rPr sz="2000" spc="-20" dirty="0">
                <a:latin typeface="Times New Roman"/>
                <a:cs typeface="Times New Roman"/>
              </a:rPr>
              <a:t>Each </a:t>
            </a:r>
            <a:r>
              <a:rPr sz="2000" spc="5" dirty="0">
                <a:latin typeface="Times New Roman"/>
                <a:cs typeface="Times New Roman"/>
              </a:rPr>
              <a:t>output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70" dirty="0">
                <a:latin typeface="Times New Roman"/>
                <a:cs typeface="Times New Roman"/>
              </a:rPr>
              <a:t>a </a:t>
            </a:r>
            <a:r>
              <a:rPr sz="2000" spc="-60" dirty="0">
                <a:latin typeface="Times New Roman"/>
                <a:cs typeface="Times New Roman"/>
              </a:rPr>
              <a:t>2-variable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minterm</a:t>
            </a:r>
            <a:endParaRPr sz="2000" dirty="0">
              <a:latin typeface="Times New Roman"/>
              <a:cs typeface="Times New Roman"/>
            </a:endParaRPr>
          </a:p>
          <a:p>
            <a:pPr marL="698500" indent="-34290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000" spc="-55" dirty="0">
                <a:latin typeface="Times New Roman"/>
                <a:cs typeface="Times New Roman"/>
              </a:rPr>
              <a:t>(X'Y', </a:t>
            </a:r>
            <a:r>
              <a:rPr sz="2000" spc="-114" dirty="0">
                <a:latin typeface="Times New Roman"/>
                <a:cs typeface="Times New Roman"/>
              </a:rPr>
              <a:t>X'Y, </a:t>
            </a:r>
            <a:r>
              <a:rPr sz="2000" spc="-55" dirty="0">
                <a:latin typeface="Times New Roman"/>
                <a:cs typeface="Times New Roman"/>
              </a:rPr>
              <a:t>XY'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XY)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8000" y="2273808"/>
          <a:ext cx="2134234" cy="1147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62">
                <a:tc>
                  <a:txBody>
                    <a:bodyPr/>
                    <a:lstStyle/>
                    <a:p>
                      <a:pPr marL="26670" algn="ctr">
                        <a:lnSpc>
                          <a:spcPts val="1700"/>
                        </a:lnSpc>
                      </a:pPr>
                      <a:r>
                        <a:rPr sz="155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700"/>
                        </a:lnSpc>
                      </a:pPr>
                      <a:r>
                        <a:rPr sz="1550" b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700"/>
                        </a:lnSpc>
                      </a:pPr>
                      <a:r>
                        <a:rPr sz="1550" b="1" spc="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00" b="1" spc="15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00"/>
                        </a:lnSpc>
                      </a:pPr>
                      <a:r>
                        <a:rPr sz="1550" b="1" spc="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00" b="1" spc="15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00"/>
                        </a:lnSpc>
                      </a:pPr>
                      <a:r>
                        <a:rPr sz="1550" b="1" spc="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00" b="1" spc="15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700"/>
                        </a:lnSpc>
                      </a:pP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00" b="1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24765" algn="ctr">
                        <a:lnSpc>
                          <a:spcPts val="172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72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2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72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72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172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87">
                <a:tc>
                  <a:txBody>
                    <a:bodyPr/>
                    <a:lstStyle/>
                    <a:p>
                      <a:pPr marL="24765" algn="ctr">
                        <a:lnSpc>
                          <a:spcPts val="171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71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1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71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71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171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93">
                <a:tc>
                  <a:txBody>
                    <a:bodyPr/>
                    <a:lstStyle/>
                    <a:p>
                      <a:pPr marL="24765" algn="ctr">
                        <a:lnSpc>
                          <a:spcPts val="174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74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4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74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74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174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32">
                <a:tc>
                  <a:txBody>
                    <a:bodyPr/>
                    <a:lstStyle/>
                    <a:p>
                      <a:pPr marL="24765" algn="ctr">
                        <a:lnSpc>
                          <a:spcPts val="1639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ts val="1639"/>
                        </a:lnSpc>
                        <a:tabLst>
                          <a:tab pos="434975" algn="l"/>
                        </a:tabLst>
                      </a:pPr>
                      <a:r>
                        <a:rPr sz="1550" spc="10" dirty="0">
                          <a:latin typeface="Times New Roman"/>
                          <a:cs typeface="Times New Roman"/>
                        </a:rPr>
                        <a:t>1	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639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639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1639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57600" y="2273807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774180" y="2292095"/>
            <a:ext cx="1996439" cy="3274060"/>
            <a:chOff x="5250179" y="2292095"/>
            <a:chExt cx="1996439" cy="3274060"/>
          </a:xfrm>
        </p:grpSpPr>
        <p:sp>
          <p:nvSpPr>
            <p:cNvPr id="7" name="object 7"/>
            <p:cNvSpPr/>
            <p:nvPr/>
          </p:nvSpPr>
          <p:spPr>
            <a:xfrm>
              <a:off x="6476999" y="4357116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228600" y="0"/>
                  </a:lnTo>
                  <a:lnTo>
                    <a:pt x="281011" y="5034"/>
                  </a:lnTo>
                  <a:lnTo>
                    <a:pt x="329126" y="19372"/>
                  </a:lnTo>
                  <a:lnTo>
                    <a:pt x="371571" y="41867"/>
                  </a:lnTo>
                  <a:lnTo>
                    <a:pt x="406974" y="71374"/>
                  </a:lnTo>
                  <a:lnTo>
                    <a:pt x="433962" y="106746"/>
                  </a:lnTo>
                  <a:lnTo>
                    <a:pt x="451161" y="146837"/>
                  </a:lnTo>
                  <a:lnTo>
                    <a:pt x="457200" y="190499"/>
                  </a:lnTo>
                  <a:lnTo>
                    <a:pt x="451161" y="234162"/>
                  </a:lnTo>
                  <a:lnTo>
                    <a:pt x="433962" y="274253"/>
                  </a:lnTo>
                  <a:lnTo>
                    <a:pt x="406974" y="309625"/>
                  </a:lnTo>
                  <a:lnTo>
                    <a:pt x="371571" y="339132"/>
                  </a:lnTo>
                  <a:lnTo>
                    <a:pt x="329126" y="361627"/>
                  </a:lnTo>
                  <a:lnTo>
                    <a:pt x="281011" y="375965"/>
                  </a:lnTo>
                  <a:lnTo>
                    <a:pt x="2286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6399" y="2375915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6999" y="2299715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228600" y="0"/>
                  </a:lnTo>
                  <a:lnTo>
                    <a:pt x="281011" y="5034"/>
                  </a:lnTo>
                  <a:lnTo>
                    <a:pt x="329126" y="19372"/>
                  </a:lnTo>
                  <a:lnTo>
                    <a:pt x="371571" y="41867"/>
                  </a:lnTo>
                  <a:lnTo>
                    <a:pt x="406974" y="71374"/>
                  </a:lnTo>
                  <a:lnTo>
                    <a:pt x="433962" y="106746"/>
                  </a:lnTo>
                  <a:lnTo>
                    <a:pt x="451161" y="146837"/>
                  </a:lnTo>
                  <a:lnTo>
                    <a:pt x="457200" y="190500"/>
                  </a:lnTo>
                  <a:lnTo>
                    <a:pt x="451161" y="234162"/>
                  </a:lnTo>
                  <a:lnTo>
                    <a:pt x="433962" y="274253"/>
                  </a:lnTo>
                  <a:lnTo>
                    <a:pt x="406974" y="309625"/>
                  </a:lnTo>
                  <a:lnTo>
                    <a:pt x="371571" y="339132"/>
                  </a:lnTo>
                  <a:lnTo>
                    <a:pt x="329126" y="361627"/>
                  </a:lnTo>
                  <a:lnTo>
                    <a:pt x="281011" y="375965"/>
                  </a:lnTo>
                  <a:lnTo>
                    <a:pt x="228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86399" y="2375915"/>
              <a:ext cx="0" cy="3182620"/>
            </a:xfrm>
            <a:custGeom>
              <a:avLst/>
              <a:gdLst/>
              <a:ahLst/>
              <a:cxnLst/>
              <a:rect l="l" t="t" r="r" b="b"/>
              <a:pathLst>
                <a:path h="3182620">
                  <a:moveTo>
                    <a:pt x="0" y="0"/>
                  </a:moveTo>
                  <a:lnTo>
                    <a:pt x="0" y="2514600"/>
                  </a:lnTo>
                </a:path>
                <a:path h="3182620">
                  <a:moveTo>
                    <a:pt x="0" y="2801112"/>
                  </a:moveTo>
                  <a:lnTo>
                    <a:pt x="0" y="318211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3999" y="4942331"/>
              <a:ext cx="279400" cy="234950"/>
            </a:xfrm>
            <a:custGeom>
              <a:avLst/>
              <a:gdLst/>
              <a:ahLst/>
              <a:cxnLst/>
              <a:rect l="l" t="t" r="r" b="b"/>
              <a:pathLst>
                <a:path w="279400" h="234950">
                  <a:moveTo>
                    <a:pt x="0" y="234696"/>
                  </a:moveTo>
                  <a:lnTo>
                    <a:pt x="278891" y="234696"/>
                  </a:lnTo>
                  <a:lnTo>
                    <a:pt x="139446" y="0"/>
                  </a:lnTo>
                  <a:lnTo>
                    <a:pt x="0" y="23469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46775" y="4882895"/>
              <a:ext cx="67056" cy="67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9799" y="4942331"/>
              <a:ext cx="279400" cy="234950"/>
            </a:xfrm>
            <a:custGeom>
              <a:avLst/>
              <a:gdLst/>
              <a:ahLst/>
              <a:cxnLst/>
              <a:rect l="l" t="t" r="r" b="b"/>
              <a:pathLst>
                <a:path w="279400" h="234950">
                  <a:moveTo>
                    <a:pt x="0" y="234696"/>
                  </a:moveTo>
                  <a:lnTo>
                    <a:pt x="278891" y="234696"/>
                  </a:lnTo>
                  <a:lnTo>
                    <a:pt x="139446" y="0"/>
                  </a:lnTo>
                  <a:lnTo>
                    <a:pt x="0" y="23469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2575" y="4882895"/>
              <a:ext cx="67056" cy="67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7799" y="2604515"/>
              <a:ext cx="1219200" cy="2952115"/>
            </a:xfrm>
            <a:custGeom>
              <a:avLst/>
              <a:gdLst/>
              <a:ahLst/>
              <a:cxnLst/>
              <a:rect l="l" t="t" r="r" b="b"/>
              <a:pathLst>
                <a:path w="1219200" h="2952115">
                  <a:moveTo>
                    <a:pt x="914400" y="2570988"/>
                  </a:moveTo>
                  <a:lnTo>
                    <a:pt x="914400" y="2951988"/>
                  </a:lnTo>
                </a:path>
                <a:path w="1219200" h="2952115">
                  <a:moveTo>
                    <a:pt x="914400" y="0"/>
                  </a:moveTo>
                  <a:lnTo>
                    <a:pt x="914400" y="2286000"/>
                  </a:lnTo>
                </a:path>
                <a:path w="1219200" h="2952115">
                  <a:moveTo>
                    <a:pt x="685800" y="2743200"/>
                  </a:moveTo>
                  <a:lnTo>
                    <a:pt x="914400" y="2743200"/>
                  </a:lnTo>
                </a:path>
                <a:path w="1219200" h="2952115">
                  <a:moveTo>
                    <a:pt x="0" y="2743200"/>
                  </a:moveTo>
                  <a:lnTo>
                    <a:pt x="228600" y="2743200"/>
                  </a:lnTo>
                </a:path>
                <a:path w="1219200" h="2952115">
                  <a:moveTo>
                    <a:pt x="685800" y="685800"/>
                  </a:moveTo>
                  <a:lnTo>
                    <a:pt x="685800" y="2743200"/>
                  </a:lnTo>
                </a:path>
                <a:path w="1219200" h="2952115">
                  <a:moveTo>
                    <a:pt x="0" y="1143000"/>
                  </a:moveTo>
                  <a:lnTo>
                    <a:pt x="0" y="2743200"/>
                  </a:lnTo>
                </a:path>
                <a:path w="1219200" h="2952115">
                  <a:moveTo>
                    <a:pt x="0" y="1828800"/>
                  </a:moveTo>
                  <a:lnTo>
                    <a:pt x="1219200" y="1828800"/>
                  </a:lnTo>
                </a:path>
                <a:path w="1219200" h="2952115">
                  <a:moveTo>
                    <a:pt x="685800" y="2057400"/>
                  </a:moveTo>
                  <a:lnTo>
                    <a:pt x="1219200" y="20574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76999" y="3671315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228600" y="0"/>
                  </a:lnTo>
                  <a:lnTo>
                    <a:pt x="281011" y="5034"/>
                  </a:lnTo>
                  <a:lnTo>
                    <a:pt x="329126" y="19372"/>
                  </a:lnTo>
                  <a:lnTo>
                    <a:pt x="371571" y="41867"/>
                  </a:lnTo>
                  <a:lnTo>
                    <a:pt x="406974" y="71374"/>
                  </a:lnTo>
                  <a:lnTo>
                    <a:pt x="433962" y="106746"/>
                  </a:lnTo>
                  <a:lnTo>
                    <a:pt x="451161" y="146837"/>
                  </a:lnTo>
                  <a:lnTo>
                    <a:pt x="457200" y="190499"/>
                  </a:lnTo>
                  <a:lnTo>
                    <a:pt x="451161" y="234162"/>
                  </a:lnTo>
                  <a:lnTo>
                    <a:pt x="433962" y="274253"/>
                  </a:lnTo>
                  <a:lnTo>
                    <a:pt x="406974" y="309625"/>
                  </a:lnTo>
                  <a:lnTo>
                    <a:pt x="371571" y="339132"/>
                  </a:lnTo>
                  <a:lnTo>
                    <a:pt x="329126" y="361627"/>
                  </a:lnTo>
                  <a:lnTo>
                    <a:pt x="281011" y="375965"/>
                  </a:lnTo>
                  <a:lnTo>
                    <a:pt x="2286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7799" y="3747515"/>
              <a:ext cx="1219200" cy="228600"/>
            </a:xfrm>
            <a:custGeom>
              <a:avLst/>
              <a:gdLst/>
              <a:ahLst/>
              <a:cxnLst/>
              <a:rect l="l" t="t" r="r" b="b"/>
              <a:pathLst>
                <a:path w="1219200" h="228600">
                  <a:moveTo>
                    <a:pt x="0" y="0"/>
                  </a:moveTo>
                  <a:lnTo>
                    <a:pt x="1219200" y="0"/>
                  </a:lnTo>
                </a:path>
                <a:path w="1219200" h="228600">
                  <a:moveTo>
                    <a:pt x="914400" y="228599"/>
                  </a:moveTo>
                  <a:lnTo>
                    <a:pt x="1219200" y="228599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6999" y="2985515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228600" y="0"/>
                  </a:lnTo>
                  <a:lnTo>
                    <a:pt x="281011" y="5034"/>
                  </a:lnTo>
                  <a:lnTo>
                    <a:pt x="329126" y="19372"/>
                  </a:lnTo>
                  <a:lnTo>
                    <a:pt x="371571" y="41867"/>
                  </a:lnTo>
                  <a:lnTo>
                    <a:pt x="406974" y="71374"/>
                  </a:lnTo>
                  <a:lnTo>
                    <a:pt x="433962" y="106746"/>
                  </a:lnTo>
                  <a:lnTo>
                    <a:pt x="451161" y="146837"/>
                  </a:lnTo>
                  <a:lnTo>
                    <a:pt x="457200" y="190500"/>
                  </a:lnTo>
                  <a:lnTo>
                    <a:pt x="451161" y="234162"/>
                  </a:lnTo>
                  <a:lnTo>
                    <a:pt x="433962" y="274253"/>
                  </a:lnTo>
                  <a:lnTo>
                    <a:pt x="406974" y="309625"/>
                  </a:lnTo>
                  <a:lnTo>
                    <a:pt x="371571" y="339132"/>
                  </a:lnTo>
                  <a:lnTo>
                    <a:pt x="329126" y="361627"/>
                  </a:lnTo>
                  <a:lnTo>
                    <a:pt x="281011" y="375965"/>
                  </a:lnTo>
                  <a:lnTo>
                    <a:pt x="228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6399" y="2497835"/>
              <a:ext cx="1752600" cy="2057400"/>
            </a:xfrm>
            <a:custGeom>
              <a:avLst/>
              <a:gdLst/>
              <a:ahLst/>
              <a:cxnLst/>
              <a:rect l="l" t="t" r="r" b="b"/>
              <a:pathLst>
                <a:path w="1752600" h="2057400">
                  <a:moveTo>
                    <a:pt x="457200" y="792479"/>
                  </a:moveTo>
                  <a:lnTo>
                    <a:pt x="990600" y="792479"/>
                  </a:lnTo>
                </a:path>
                <a:path w="1752600" h="2057400">
                  <a:moveTo>
                    <a:pt x="0" y="563879"/>
                  </a:moveTo>
                  <a:lnTo>
                    <a:pt x="990600" y="563879"/>
                  </a:lnTo>
                </a:path>
                <a:path w="1752600" h="2057400">
                  <a:moveTo>
                    <a:pt x="685800" y="106679"/>
                  </a:moveTo>
                  <a:lnTo>
                    <a:pt x="990600" y="106679"/>
                  </a:lnTo>
                </a:path>
                <a:path w="1752600" h="2057400">
                  <a:moveTo>
                    <a:pt x="1447800" y="0"/>
                  </a:moveTo>
                  <a:lnTo>
                    <a:pt x="1752600" y="0"/>
                  </a:lnTo>
                </a:path>
                <a:path w="1752600" h="2057400">
                  <a:moveTo>
                    <a:pt x="1447800" y="685800"/>
                  </a:moveTo>
                  <a:lnTo>
                    <a:pt x="1752600" y="685800"/>
                  </a:lnTo>
                </a:path>
                <a:path w="1752600" h="2057400">
                  <a:moveTo>
                    <a:pt x="1447800" y="1371600"/>
                  </a:moveTo>
                  <a:lnTo>
                    <a:pt x="1752600" y="1371600"/>
                  </a:lnTo>
                </a:path>
                <a:path w="1752600" h="2057400">
                  <a:moveTo>
                    <a:pt x="1447800" y="2057400"/>
                  </a:moveTo>
                  <a:lnTo>
                    <a:pt x="1752600" y="20574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05165" y="2315718"/>
            <a:ext cx="95948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</a:pPr>
            <a:r>
              <a:rPr spc="-20" dirty="0">
                <a:latin typeface="Times New Roman"/>
                <a:cs typeface="Times New Roman"/>
              </a:rPr>
              <a:t>F</a:t>
            </a:r>
            <a:r>
              <a:rPr spc="-30" baseline="-20833" dirty="0">
                <a:latin typeface="Times New Roman"/>
                <a:cs typeface="Times New Roman"/>
              </a:rPr>
              <a:t>0 </a:t>
            </a:r>
            <a:r>
              <a:rPr spc="180" dirty="0">
                <a:latin typeface="Times New Roman"/>
                <a:cs typeface="Times New Roman"/>
              </a:rPr>
              <a:t>=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X'Y'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50800"/>
            <a:r>
              <a:rPr spc="-20" dirty="0">
                <a:latin typeface="Times New Roman"/>
                <a:cs typeface="Times New Roman"/>
              </a:rPr>
              <a:t>F</a:t>
            </a:r>
            <a:r>
              <a:rPr spc="-30" baseline="-20833" dirty="0">
                <a:latin typeface="Times New Roman"/>
                <a:cs typeface="Times New Roman"/>
              </a:rPr>
              <a:t>1 </a:t>
            </a:r>
            <a:r>
              <a:rPr spc="185" dirty="0">
                <a:latin typeface="Times New Roman"/>
                <a:cs typeface="Times New Roman"/>
              </a:rPr>
              <a:t>=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X'Y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17864" y="3687571"/>
            <a:ext cx="89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20" dirty="0">
                <a:latin typeface="Times New Roman"/>
                <a:cs typeface="Times New Roman"/>
              </a:rPr>
              <a:t>F</a:t>
            </a:r>
            <a:r>
              <a:rPr spc="-30" baseline="-20833" dirty="0">
                <a:latin typeface="Times New Roman"/>
                <a:cs typeface="Times New Roman"/>
              </a:rPr>
              <a:t>2 </a:t>
            </a:r>
            <a:r>
              <a:rPr spc="180" dirty="0">
                <a:latin typeface="Times New Roman"/>
                <a:cs typeface="Times New Roman"/>
              </a:rPr>
              <a:t>=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XY'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17865" y="4373626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20" dirty="0">
                <a:latin typeface="Times New Roman"/>
                <a:cs typeface="Times New Roman"/>
              </a:rPr>
              <a:t>F</a:t>
            </a:r>
            <a:r>
              <a:rPr spc="-30" baseline="-20833" dirty="0">
                <a:latin typeface="Times New Roman"/>
                <a:cs typeface="Times New Roman"/>
              </a:rPr>
              <a:t>3 </a:t>
            </a:r>
            <a:r>
              <a:rPr spc="180" dirty="0">
                <a:latin typeface="Times New Roman"/>
                <a:cs typeface="Times New Roman"/>
              </a:rPr>
              <a:t>=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Times New Roman"/>
                <a:cs typeface="Times New Roman"/>
              </a:rPr>
              <a:t>XY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37628" y="5516373"/>
            <a:ext cx="185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>
                <a:latin typeface="Times New Roman"/>
                <a:cs typeface="Times New Roman"/>
              </a:rPr>
              <a:t>X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3810" y="5516373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0" dirty="0">
                <a:latin typeface="Times New Roman"/>
                <a:cs typeface="Times New Roman"/>
              </a:rPr>
              <a:t>Y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739129" y="3019045"/>
            <a:ext cx="1000125" cy="2365375"/>
            <a:chOff x="5215128" y="3019044"/>
            <a:chExt cx="1000125" cy="2365375"/>
          </a:xfrm>
        </p:grpSpPr>
        <p:sp>
          <p:nvSpPr>
            <p:cNvPr id="26" name="object 26"/>
            <p:cNvSpPr/>
            <p:nvPr/>
          </p:nvSpPr>
          <p:spPr>
            <a:xfrm>
              <a:off x="5443728" y="3019044"/>
              <a:ext cx="85344" cy="85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9528" y="3915155"/>
              <a:ext cx="85344" cy="85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00928" y="4626863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15128" y="4372355"/>
              <a:ext cx="85344" cy="85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37632" y="5298948"/>
              <a:ext cx="85344" cy="853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29528" y="5298948"/>
              <a:ext cx="85344" cy="853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126995" y="1856309"/>
            <a:ext cx="1127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Truth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Times New Roman"/>
                <a:cs typeface="Times New Roman"/>
              </a:rPr>
              <a:t>Table: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52800" y="519531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52800" y="550011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12719" y="5105528"/>
            <a:ext cx="1136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3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03195" y="5399278"/>
            <a:ext cx="1085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70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00651" y="4893533"/>
            <a:ext cx="1568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0100"/>
              </a:lnSpc>
              <a:spcBef>
                <a:spcPts val="95"/>
              </a:spcBef>
            </a:pPr>
            <a:r>
              <a:rPr sz="1000" spc="-15" dirty="0">
                <a:latin typeface="Times New Roman"/>
                <a:cs typeface="Times New Roman"/>
              </a:rPr>
              <a:t>F0  </a:t>
            </a:r>
            <a:r>
              <a:rPr sz="1000" spc="-10" dirty="0">
                <a:latin typeface="Times New Roman"/>
                <a:cs typeface="Times New Roman"/>
              </a:rPr>
              <a:t>F1  </a:t>
            </a:r>
            <a:r>
              <a:rPr sz="1000" spc="-15" dirty="0">
                <a:latin typeface="Times New Roman"/>
                <a:cs typeface="Times New Roman"/>
              </a:rPr>
              <a:t>F2  F3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08220" y="503986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00600" y="527456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94503" y="547115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00600" y="569975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72027" y="5935979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56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657600" y="4800600"/>
            <a:ext cx="1143000" cy="129413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spcBef>
                <a:spcPts val="35"/>
              </a:spcBef>
            </a:pPr>
            <a:endParaRPr dirty="0">
              <a:latin typeface="Times New Roman"/>
              <a:cs typeface="Times New Roman"/>
            </a:endParaRPr>
          </a:p>
          <a:p>
            <a:pPr marL="167640" marR="199390" indent="55880"/>
            <a:r>
              <a:rPr spc="-25" dirty="0">
                <a:latin typeface="Times New Roman"/>
                <a:cs typeface="Times New Roman"/>
              </a:rPr>
              <a:t>2-to-4  </a:t>
            </a:r>
            <a:r>
              <a:rPr spc="90" dirty="0">
                <a:latin typeface="Times New Roman"/>
                <a:cs typeface="Times New Roman"/>
              </a:rPr>
              <a:t>D</a:t>
            </a:r>
            <a:r>
              <a:rPr spc="-60" dirty="0">
                <a:latin typeface="Times New Roman"/>
                <a:cs typeface="Times New Roman"/>
              </a:rPr>
              <a:t>ec</a:t>
            </a:r>
            <a:r>
              <a:rPr spc="15" dirty="0">
                <a:latin typeface="Times New Roman"/>
                <a:cs typeface="Times New Roman"/>
              </a:rPr>
              <a:t>o</a:t>
            </a:r>
            <a:r>
              <a:rPr spc="-30" dirty="0">
                <a:latin typeface="Times New Roman"/>
                <a:cs typeface="Times New Roman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r</a:t>
            </a:r>
          </a:p>
          <a:p>
            <a:pPr marL="149860">
              <a:spcBef>
                <a:spcPts val="1080"/>
              </a:spcBef>
            </a:pPr>
            <a:r>
              <a:rPr spc="80" dirty="0">
                <a:latin typeface="Times New Roman"/>
                <a:cs typeface="Times New Roman"/>
              </a:rPr>
              <a:t>E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 anchor="b">
            <a:spAutoFit/>
          </a:bodyPr>
          <a:lstStyle/>
          <a:p>
            <a:pPr marL="1661160" marR="5080" indent="-1140460">
              <a:lnSpc>
                <a:spcPts val="4900"/>
              </a:lnSpc>
              <a:spcBef>
                <a:spcPts val="980"/>
              </a:spcBef>
            </a:pPr>
            <a:r>
              <a:rPr spc="-105" dirty="0"/>
              <a:t>2-to-4 </a:t>
            </a:r>
            <a:r>
              <a:rPr spc="-75" dirty="0"/>
              <a:t>Decoders </a:t>
            </a:r>
            <a:r>
              <a:rPr spc="-285" dirty="0"/>
              <a:t>: </a:t>
            </a:r>
            <a:r>
              <a:rPr spc="80" dirty="0"/>
              <a:t>NAND  </a:t>
            </a:r>
            <a:r>
              <a:rPr spc="-85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A77CF-3017-2735-1855-CF5553D8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826634" y="6554826"/>
            <a:ext cx="25412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LECTURE 06 - LOGIC &amp; CONTROL - PART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III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5617" y="2027046"/>
            <a:ext cx="735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5" dirty="0">
                <a:latin typeface="Times New Roman"/>
                <a:cs typeface="Times New Roman"/>
              </a:rPr>
              <a:t>Decoder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45" dirty="0">
                <a:latin typeface="Times New Roman"/>
                <a:cs typeface="Times New Roman"/>
              </a:rPr>
              <a:t>enabled </a:t>
            </a:r>
            <a:r>
              <a:rPr sz="2400" spc="-40" dirty="0">
                <a:latin typeface="Times New Roman"/>
                <a:cs typeface="Times New Roman"/>
              </a:rPr>
              <a:t>when </a:t>
            </a:r>
            <a:r>
              <a:rPr sz="2400" spc="85" dirty="0">
                <a:latin typeface="Times New Roman"/>
                <a:cs typeface="Times New Roman"/>
              </a:rPr>
              <a:t>E=0 </a:t>
            </a:r>
            <a:r>
              <a:rPr sz="2400" spc="-30" dirty="0">
                <a:latin typeface="Times New Roman"/>
                <a:cs typeface="Times New Roman"/>
              </a:rPr>
              <a:t>and </a:t>
            </a:r>
            <a:r>
              <a:rPr sz="2400" spc="-40" dirty="0">
                <a:latin typeface="Times New Roman"/>
                <a:cs typeface="Times New Roman"/>
              </a:rPr>
              <a:t>an </a:t>
            </a:r>
            <a:r>
              <a:rPr sz="2400" spc="5" dirty="0">
                <a:latin typeface="Times New Roman"/>
                <a:cs typeface="Times New Roman"/>
              </a:rPr>
              <a:t>output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85" dirty="0">
                <a:latin typeface="Times New Roman"/>
                <a:cs typeface="Times New Roman"/>
              </a:rPr>
              <a:t>active </a:t>
            </a:r>
            <a:r>
              <a:rPr sz="2400" spc="-70" dirty="0">
                <a:latin typeface="Times New Roman"/>
                <a:cs typeface="Times New Roman"/>
              </a:rPr>
              <a:t>if </a:t>
            </a:r>
            <a:r>
              <a:rPr sz="2400" spc="-45" dirty="0">
                <a:latin typeface="Times New Roman"/>
                <a:cs typeface="Times New Roman"/>
              </a:rPr>
              <a:t>it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2781298"/>
            <a:ext cx="8360664" cy="407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6937" y="1735708"/>
            <a:ext cx="7482205" cy="4340860"/>
            <a:chOff x="892936" y="1735708"/>
            <a:chExt cx="7482205" cy="4340860"/>
          </a:xfrm>
        </p:grpSpPr>
        <p:sp>
          <p:nvSpPr>
            <p:cNvPr id="3" name="object 3"/>
            <p:cNvSpPr/>
            <p:nvPr/>
          </p:nvSpPr>
          <p:spPr>
            <a:xfrm>
              <a:off x="6624827" y="4989575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228600" y="0"/>
                  </a:lnTo>
                  <a:lnTo>
                    <a:pt x="281011" y="5034"/>
                  </a:lnTo>
                  <a:lnTo>
                    <a:pt x="329126" y="19372"/>
                  </a:lnTo>
                  <a:lnTo>
                    <a:pt x="371571" y="41867"/>
                  </a:lnTo>
                  <a:lnTo>
                    <a:pt x="406974" y="71374"/>
                  </a:lnTo>
                  <a:lnTo>
                    <a:pt x="433962" y="106746"/>
                  </a:lnTo>
                  <a:lnTo>
                    <a:pt x="451161" y="146837"/>
                  </a:lnTo>
                  <a:lnTo>
                    <a:pt x="457200" y="190500"/>
                  </a:lnTo>
                  <a:lnTo>
                    <a:pt x="451161" y="234162"/>
                  </a:lnTo>
                  <a:lnTo>
                    <a:pt x="433962" y="274253"/>
                  </a:lnTo>
                  <a:lnTo>
                    <a:pt x="406974" y="309625"/>
                  </a:lnTo>
                  <a:lnTo>
                    <a:pt x="371571" y="339132"/>
                  </a:lnTo>
                  <a:lnTo>
                    <a:pt x="329126" y="361627"/>
                  </a:lnTo>
                  <a:lnTo>
                    <a:pt x="281011" y="375965"/>
                  </a:lnTo>
                  <a:lnTo>
                    <a:pt x="228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77027" y="2811780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7627" y="5454395"/>
              <a:ext cx="279400" cy="233679"/>
            </a:xfrm>
            <a:custGeom>
              <a:avLst/>
              <a:gdLst/>
              <a:ahLst/>
              <a:cxnLst/>
              <a:rect l="l" t="t" r="r" b="b"/>
              <a:pathLst>
                <a:path w="279400" h="233679">
                  <a:moveTo>
                    <a:pt x="0" y="233171"/>
                  </a:moveTo>
                  <a:lnTo>
                    <a:pt x="278892" y="233171"/>
                  </a:lnTo>
                  <a:lnTo>
                    <a:pt x="139446" y="0"/>
                  </a:lnTo>
                  <a:lnTo>
                    <a:pt x="0" y="23317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0403" y="5394960"/>
              <a:ext cx="65532" cy="67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0027" y="2049779"/>
              <a:ext cx="0" cy="4017645"/>
            </a:xfrm>
            <a:custGeom>
              <a:avLst/>
              <a:gdLst/>
              <a:ahLst/>
              <a:cxnLst/>
              <a:rect l="l" t="t" r="r" b="b"/>
              <a:pathLst>
                <a:path h="4017645">
                  <a:moveTo>
                    <a:pt x="0" y="3636264"/>
                  </a:moveTo>
                  <a:lnTo>
                    <a:pt x="0" y="4017264"/>
                  </a:lnTo>
                </a:path>
                <a:path h="4017645">
                  <a:moveTo>
                    <a:pt x="0" y="0"/>
                  </a:moveTo>
                  <a:lnTo>
                    <a:pt x="0" y="33528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24827" y="3614927"/>
              <a:ext cx="457200" cy="1306195"/>
            </a:xfrm>
            <a:custGeom>
              <a:avLst/>
              <a:gdLst/>
              <a:ahLst/>
              <a:cxnLst/>
              <a:rect l="l" t="t" r="r" b="b"/>
              <a:pathLst>
                <a:path w="457200" h="1306195">
                  <a:moveTo>
                    <a:pt x="0" y="0"/>
                  </a:moveTo>
                  <a:lnTo>
                    <a:pt x="228600" y="0"/>
                  </a:lnTo>
                  <a:lnTo>
                    <a:pt x="281011" y="5034"/>
                  </a:lnTo>
                  <a:lnTo>
                    <a:pt x="329126" y="19372"/>
                  </a:lnTo>
                  <a:lnTo>
                    <a:pt x="371571" y="41867"/>
                  </a:lnTo>
                  <a:lnTo>
                    <a:pt x="406974" y="71374"/>
                  </a:lnTo>
                  <a:lnTo>
                    <a:pt x="433962" y="106746"/>
                  </a:lnTo>
                  <a:lnTo>
                    <a:pt x="451161" y="146837"/>
                  </a:lnTo>
                  <a:lnTo>
                    <a:pt x="457200" y="190500"/>
                  </a:lnTo>
                  <a:lnTo>
                    <a:pt x="451161" y="234162"/>
                  </a:lnTo>
                  <a:lnTo>
                    <a:pt x="433962" y="274253"/>
                  </a:lnTo>
                  <a:lnTo>
                    <a:pt x="406974" y="309625"/>
                  </a:lnTo>
                  <a:lnTo>
                    <a:pt x="371571" y="339132"/>
                  </a:lnTo>
                  <a:lnTo>
                    <a:pt x="329126" y="361627"/>
                  </a:lnTo>
                  <a:lnTo>
                    <a:pt x="281011" y="375965"/>
                  </a:lnTo>
                  <a:lnTo>
                    <a:pt x="228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  <a:path w="457200" h="1306195">
                  <a:moveTo>
                    <a:pt x="0" y="460248"/>
                  </a:moveTo>
                  <a:lnTo>
                    <a:pt x="228600" y="460248"/>
                  </a:lnTo>
                  <a:lnTo>
                    <a:pt x="281011" y="465282"/>
                  </a:lnTo>
                  <a:lnTo>
                    <a:pt x="329126" y="479620"/>
                  </a:lnTo>
                  <a:lnTo>
                    <a:pt x="371571" y="502115"/>
                  </a:lnTo>
                  <a:lnTo>
                    <a:pt x="406974" y="531622"/>
                  </a:lnTo>
                  <a:lnTo>
                    <a:pt x="433962" y="566994"/>
                  </a:lnTo>
                  <a:lnTo>
                    <a:pt x="451161" y="607085"/>
                  </a:lnTo>
                  <a:lnTo>
                    <a:pt x="457200" y="650748"/>
                  </a:lnTo>
                  <a:lnTo>
                    <a:pt x="451161" y="694410"/>
                  </a:lnTo>
                  <a:lnTo>
                    <a:pt x="433962" y="734501"/>
                  </a:lnTo>
                  <a:lnTo>
                    <a:pt x="406974" y="769873"/>
                  </a:lnTo>
                  <a:lnTo>
                    <a:pt x="371571" y="799380"/>
                  </a:lnTo>
                  <a:lnTo>
                    <a:pt x="329126" y="821875"/>
                  </a:lnTo>
                  <a:lnTo>
                    <a:pt x="281011" y="836213"/>
                  </a:lnTo>
                  <a:lnTo>
                    <a:pt x="228600" y="841248"/>
                  </a:lnTo>
                  <a:lnTo>
                    <a:pt x="0" y="841248"/>
                  </a:lnTo>
                  <a:lnTo>
                    <a:pt x="0" y="460248"/>
                  </a:lnTo>
                  <a:close/>
                </a:path>
                <a:path w="457200" h="1306195">
                  <a:moveTo>
                    <a:pt x="0" y="925068"/>
                  </a:moveTo>
                  <a:lnTo>
                    <a:pt x="228600" y="925068"/>
                  </a:lnTo>
                  <a:lnTo>
                    <a:pt x="281011" y="930102"/>
                  </a:lnTo>
                  <a:lnTo>
                    <a:pt x="329126" y="944440"/>
                  </a:lnTo>
                  <a:lnTo>
                    <a:pt x="371571" y="966935"/>
                  </a:lnTo>
                  <a:lnTo>
                    <a:pt x="406974" y="996442"/>
                  </a:lnTo>
                  <a:lnTo>
                    <a:pt x="433962" y="1031814"/>
                  </a:lnTo>
                  <a:lnTo>
                    <a:pt x="451161" y="1071905"/>
                  </a:lnTo>
                  <a:lnTo>
                    <a:pt x="457200" y="1115568"/>
                  </a:lnTo>
                  <a:lnTo>
                    <a:pt x="451161" y="1159230"/>
                  </a:lnTo>
                  <a:lnTo>
                    <a:pt x="433962" y="1199321"/>
                  </a:lnTo>
                  <a:lnTo>
                    <a:pt x="406974" y="1234693"/>
                  </a:lnTo>
                  <a:lnTo>
                    <a:pt x="371571" y="1264200"/>
                  </a:lnTo>
                  <a:lnTo>
                    <a:pt x="329126" y="1286695"/>
                  </a:lnTo>
                  <a:lnTo>
                    <a:pt x="281011" y="1301033"/>
                  </a:lnTo>
                  <a:lnTo>
                    <a:pt x="228600" y="1306068"/>
                  </a:lnTo>
                  <a:lnTo>
                    <a:pt x="0" y="1306068"/>
                  </a:lnTo>
                  <a:lnTo>
                    <a:pt x="0" y="925068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7027" y="1897379"/>
              <a:ext cx="0" cy="4171315"/>
            </a:xfrm>
            <a:custGeom>
              <a:avLst/>
              <a:gdLst/>
              <a:ahLst/>
              <a:cxnLst/>
              <a:rect l="l" t="t" r="r" b="b"/>
              <a:pathLst>
                <a:path h="4171315">
                  <a:moveTo>
                    <a:pt x="0" y="0"/>
                  </a:moveTo>
                  <a:lnTo>
                    <a:pt x="0" y="3505200"/>
                  </a:lnTo>
                </a:path>
                <a:path h="4171315">
                  <a:moveTo>
                    <a:pt x="0" y="3790188"/>
                  </a:moveTo>
                  <a:lnTo>
                    <a:pt x="0" y="4171188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4627" y="5454395"/>
              <a:ext cx="279400" cy="233679"/>
            </a:xfrm>
            <a:custGeom>
              <a:avLst/>
              <a:gdLst/>
              <a:ahLst/>
              <a:cxnLst/>
              <a:rect l="l" t="t" r="r" b="b"/>
              <a:pathLst>
                <a:path w="279400" h="233679">
                  <a:moveTo>
                    <a:pt x="0" y="233171"/>
                  </a:moveTo>
                  <a:lnTo>
                    <a:pt x="278892" y="233171"/>
                  </a:lnTo>
                  <a:lnTo>
                    <a:pt x="139446" y="0"/>
                  </a:lnTo>
                  <a:lnTo>
                    <a:pt x="0" y="23317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7403" y="5394960"/>
              <a:ext cx="65532" cy="67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8427" y="2506979"/>
              <a:ext cx="2438400" cy="3352800"/>
            </a:xfrm>
            <a:custGeom>
              <a:avLst/>
              <a:gdLst/>
              <a:ahLst/>
              <a:cxnLst/>
              <a:rect l="l" t="t" r="r" b="b"/>
              <a:pathLst>
                <a:path w="2438400" h="3352800">
                  <a:moveTo>
                    <a:pt x="1143000" y="3352800"/>
                  </a:moveTo>
                  <a:lnTo>
                    <a:pt x="1371600" y="3352800"/>
                  </a:lnTo>
                </a:path>
                <a:path w="2438400" h="3352800">
                  <a:moveTo>
                    <a:pt x="0" y="3352800"/>
                  </a:moveTo>
                  <a:lnTo>
                    <a:pt x="228600" y="3352800"/>
                  </a:lnTo>
                </a:path>
                <a:path w="2438400" h="3352800">
                  <a:moveTo>
                    <a:pt x="1143000" y="0"/>
                  </a:moveTo>
                  <a:lnTo>
                    <a:pt x="1143000" y="3352800"/>
                  </a:lnTo>
                </a:path>
                <a:path w="2438400" h="3352800">
                  <a:moveTo>
                    <a:pt x="0" y="1219200"/>
                  </a:moveTo>
                  <a:lnTo>
                    <a:pt x="0" y="3352800"/>
                  </a:lnTo>
                </a:path>
                <a:path w="2438400" h="3352800">
                  <a:moveTo>
                    <a:pt x="0" y="2133600"/>
                  </a:moveTo>
                  <a:lnTo>
                    <a:pt x="1676400" y="2133600"/>
                  </a:lnTo>
                </a:path>
                <a:path w="2438400" h="3352800">
                  <a:moveTo>
                    <a:pt x="1143000" y="2743200"/>
                  </a:moveTo>
                  <a:lnTo>
                    <a:pt x="1676400" y="2743200"/>
                  </a:lnTo>
                </a:path>
                <a:path w="2438400" h="3352800">
                  <a:moveTo>
                    <a:pt x="0" y="1676400"/>
                  </a:moveTo>
                  <a:lnTo>
                    <a:pt x="1676400" y="1676400"/>
                  </a:lnTo>
                </a:path>
                <a:path w="2438400" h="3352800">
                  <a:moveTo>
                    <a:pt x="1371600" y="1371600"/>
                  </a:moveTo>
                  <a:lnTo>
                    <a:pt x="1676400" y="1371600"/>
                  </a:lnTo>
                </a:path>
                <a:path w="2438400" h="3352800">
                  <a:moveTo>
                    <a:pt x="838200" y="1295400"/>
                  </a:moveTo>
                  <a:lnTo>
                    <a:pt x="1676400" y="1295400"/>
                  </a:lnTo>
                </a:path>
                <a:path w="2438400" h="3352800">
                  <a:moveTo>
                    <a:pt x="609600" y="838200"/>
                  </a:moveTo>
                  <a:lnTo>
                    <a:pt x="1676400" y="838200"/>
                  </a:lnTo>
                </a:path>
                <a:path w="2438400" h="3352800">
                  <a:moveTo>
                    <a:pt x="1143000" y="914400"/>
                  </a:moveTo>
                  <a:lnTo>
                    <a:pt x="1676400" y="914400"/>
                  </a:lnTo>
                </a:path>
                <a:path w="2438400" h="3352800">
                  <a:moveTo>
                    <a:pt x="2133600" y="2209800"/>
                  </a:moveTo>
                  <a:lnTo>
                    <a:pt x="2438400" y="2209800"/>
                  </a:lnTo>
                </a:path>
                <a:path w="2438400" h="3352800">
                  <a:moveTo>
                    <a:pt x="2133600" y="1295400"/>
                  </a:moveTo>
                  <a:lnTo>
                    <a:pt x="2438400" y="1295400"/>
                  </a:lnTo>
                </a:path>
                <a:path w="2438400" h="3352800">
                  <a:moveTo>
                    <a:pt x="2133600" y="1752600"/>
                  </a:moveTo>
                  <a:lnTo>
                    <a:pt x="2438400" y="1752600"/>
                  </a:lnTo>
                </a:path>
                <a:path w="2438400" h="3352800">
                  <a:moveTo>
                    <a:pt x="2133600" y="2667000"/>
                  </a:moveTo>
                  <a:lnTo>
                    <a:pt x="2438400" y="26670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05497" y="949071"/>
            <a:ext cx="5247005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5" dirty="0"/>
              <a:t>3-to-8 </a:t>
            </a:r>
            <a:r>
              <a:rPr spc="-190" dirty="0"/>
              <a:t>Binary</a:t>
            </a:r>
            <a:r>
              <a:rPr spc="-185" dirty="0"/>
              <a:t> </a:t>
            </a:r>
            <a:r>
              <a:rPr spc="-60" dirty="0"/>
              <a:t>Decoder</a:t>
            </a:r>
          </a:p>
        </p:txBody>
      </p:sp>
      <p:sp>
        <p:nvSpPr>
          <p:cNvPr id="14" name="object 14"/>
          <p:cNvSpPr/>
          <p:nvPr/>
        </p:nvSpPr>
        <p:spPr>
          <a:xfrm>
            <a:off x="2438400" y="2235707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386028" y="2007107"/>
          <a:ext cx="3621405" cy="213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9394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155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795"/>
                        </a:lnSpc>
                      </a:pPr>
                      <a:r>
                        <a:rPr sz="1550" b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795"/>
                        </a:lnSpc>
                      </a:pPr>
                      <a:r>
                        <a:rPr sz="1550" b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795"/>
                        </a:lnSpc>
                      </a:pPr>
                      <a:r>
                        <a:rPr sz="1550" b="1" spc="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75" b="1" spc="37" baseline="-13227" dirty="0">
                          <a:latin typeface="Times New Roman"/>
                          <a:cs typeface="Times New Roman"/>
                        </a:rPr>
                        <a:t>0</a:t>
                      </a:r>
                      <a:endParaRPr sz="1575" baseline="-1322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795"/>
                        </a:lnSpc>
                      </a:pPr>
                      <a:r>
                        <a:rPr sz="1550" b="1" spc="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75" b="1" spc="37" baseline="-13227" dirty="0">
                          <a:latin typeface="Times New Roman"/>
                          <a:cs typeface="Times New Roman"/>
                        </a:rPr>
                        <a:t>1</a:t>
                      </a:r>
                      <a:endParaRPr sz="1575" baseline="-1322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795"/>
                        </a:lnSpc>
                      </a:pPr>
                      <a:r>
                        <a:rPr sz="1550" b="1" spc="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75" b="1" spc="37" baseline="-13227" dirty="0">
                          <a:latin typeface="Times New Roman"/>
                          <a:cs typeface="Times New Roman"/>
                        </a:rPr>
                        <a:t>2</a:t>
                      </a:r>
                      <a:endParaRPr sz="1575" baseline="-1322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795"/>
                        </a:lnSpc>
                      </a:pPr>
                      <a:r>
                        <a:rPr sz="1550" b="1" spc="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75" b="1" spc="37" baseline="-13227" dirty="0">
                          <a:latin typeface="Times New Roman"/>
                          <a:cs typeface="Times New Roman"/>
                        </a:rPr>
                        <a:t>3</a:t>
                      </a:r>
                      <a:endParaRPr sz="1575" baseline="-1322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795"/>
                        </a:lnSpc>
                      </a:pPr>
                      <a:r>
                        <a:rPr sz="1550" b="1" spc="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75" b="1" spc="37" baseline="-13227" dirty="0">
                          <a:latin typeface="Times New Roman"/>
                          <a:cs typeface="Times New Roman"/>
                        </a:rPr>
                        <a:t>4</a:t>
                      </a:r>
                      <a:endParaRPr sz="1575" baseline="-1322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795"/>
                        </a:lnSpc>
                      </a:pPr>
                      <a:r>
                        <a:rPr sz="1550" b="1" spc="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75" b="1" spc="37" baseline="-13227" dirty="0">
                          <a:latin typeface="Times New Roman"/>
                          <a:cs typeface="Times New Roman"/>
                        </a:rPr>
                        <a:t>5</a:t>
                      </a:r>
                      <a:endParaRPr sz="1575" baseline="-1322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795"/>
                        </a:lnSpc>
                      </a:pPr>
                      <a:r>
                        <a:rPr sz="1550" b="1" spc="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75" b="1" spc="37" baseline="-13227" dirty="0">
                          <a:latin typeface="Times New Roman"/>
                          <a:cs typeface="Times New Roman"/>
                        </a:rPr>
                        <a:t>6</a:t>
                      </a:r>
                      <a:endParaRPr sz="1575" baseline="-1322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795"/>
                        </a:lnSpc>
                      </a:pPr>
                      <a:r>
                        <a:rPr sz="1550" b="1" spc="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575" b="1" spc="37" baseline="-13227" dirty="0">
                          <a:latin typeface="Times New Roman"/>
                          <a:cs typeface="Times New Roman"/>
                        </a:rPr>
                        <a:t>7</a:t>
                      </a:r>
                      <a:endParaRPr sz="1575" baseline="-1322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4205">
                <a:tc gridSpan="3">
                  <a:txBody>
                    <a:bodyPr/>
                    <a:lstStyle/>
                    <a:p>
                      <a:pPr marL="31750">
                        <a:lnSpc>
                          <a:spcPts val="1620"/>
                        </a:lnSpc>
                        <a:tabLst>
                          <a:tab pos="340360" algn="l"/>
                          <a:tab pos="63246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0	0	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830"/>
                        </a:lnSpc>
                        <a:tabLst>
                          <a:tab pos="340360" algn="l"/>
                          <a:tab pos="63246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0	0	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835"/>
                        </a:lnSpc>
                        <a:tabLst>
                          <a:tab pos="340360" algn="l"/>
                          <a:tab pos="63246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0	1	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835"/>
                        </a:lnSpc>
                        <a:tabLst>
                          <a:tab pos="340360" algn="l"/>
                          <a:tab pos="63246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0	1	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830"/>
                        </a:lnSpc>
                        <a:tabLst>
                          <a:tab pos="340360" algn="l"/>
                          <a:tab pos="63246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1	0	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835"/>
                        </a:lnSpc>
                        <a:tabLst>
                          <a:tab pos="340360" algn="l"/>
                          <a:tab pos="63246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1	0	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835"/>
                        </a:lnSpc>
                        <a:tabLst>
                          <a:tab pos="340360" algn="l"/>
                          <a:tab pos="63246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1	1	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845"/>
                        </a:lnSpc>
                        <a:tabLst>
                          <a:tab pos="340360" algn="l"/>
                          <a:tab pos="63246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1	1	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137795">
                        <a:lnSpc>
                          <a:spcPts val="1620"/>
                        </a:lnSpc>
                        <a:tabLst>
                          <a:tab pos="487045" algn="l"/>
                          <a:tab pos="836294" algn="l"/>
                          <a:tab pos="1185545" algn="l"/>
                          <a:tab pos="1534795" algn="l"/>
                          <a:tab pos="1884680" algn="l"/>
                          <a:tab pos="2233295" algn="l"/>
                          <a:tab pos="258318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1	0	0	0	0	0	0	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ts val="1830"/>
                        </a:lnSpc>
                        <a:tabLst>
                          <a:tab pos="487045" algn="l"/>
                          <a:tab pos="836294" algn="l"/>
                          <a:tab pos="1185545" algn="l"/>
                          <a:tab pos="1534795" algn="l"/>
                          <a:tab pos="1884680" algn="l"/>
                          <a:tab pos="2233295" algn="l"/>
                          <a:tab pos="258318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0	1	0	0	0	0	0	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ts val="1835"/>
                        </a:lnSpc>
                        <a:tabLst>
                          <a:tab pos="487045" algn="l"/>
                          <a:tab pos="836294" algn="l"/>
                          <a:tab pos="1185545" algn="l"/>
                          <a:tab pos="1534795" algn="l"/>
                          <a:tab pos="1884680" algn="l"/>
                          <a:tab pos="2233295" algn="l"/>
                          <a:tab pos="258318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0	0	1	0	0	0	0	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ts val="1835"/>
                        </a:lnSpc>
                        <a:tabLst>
                          <a:tab pos="487045" algn="l"/>
                          <a:tab pos="836294" algn="l"/>
                          <a:tab pos="1185545" algn="l"/>
                          <a:tab pos="1534795" algn="l"/>
                          <a:tab pos="1884680" algn="l"/>
                          <a:tab pos="2233295" algn="l"/>
                          <a:tab pos="258318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0	0	0	1	0	0	0	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ts val="1830"/>
                        </a:lnSpc>
                        <a:tabLst>
                          <a:tab pos="487045" algn="l"/>
                          <a:tab pos="836294" algn="l"/>
                          <a:tab pos="1185545" algn="l"/>
                          <a:tab pos="1534795" algn="l"/>
                          <a:tab pos="1884680" algn="l"/>
                          <a:tab pos="2233295" algn="l"/>
                          <a:tab pos="258318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0	0	0	0	1	0	0	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ts val="1835"/>
                        </a:lnSpc>
                        <a:tabLst>
                          <a:tab pos="487045" algn="l"/>
                          <a:tab pos="836294" algn="l"/>
                          <a:tab pos="1185545" algn="l"/>
                          <a:tab pos="1534795" algn="l"/>
                          <a:tab pos="1884680" algn="l"/>
                          <a:tab pos="2233295" algn="l"/>
                          <a:tab pos="258318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0	0	0	0	0	1	0	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ts val="1835"/>
                        </a:lnSpc>
                        <a:tabLst>
                          <a:tab pos="487045" algn="l"/>
                          <a:tab pos="836294" algn="l"/>
                          <a:tab pos="1185545" algn="l"/>
                          <a:tab pos="1534795" algn="l"/>
                          <a:tab pos="1884680" algn="l"/>
                          <a:tab pos="2233295" algn="l"/>
                          <a:tab pos="258318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0	0	0	0	0	0	1	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ts val="1845"/>
                        </a:lnSpc>
                        <a:tabLst>
                          <a:tab pos="487045" algn="l"/>
                          <a:tab pos="836294" algn="l"/>
                          <a:tab pos="1185545" algn="l"/>
                          <a:tab pos="1534795" algn="l"/>
                          <a:tab pos="1884680" algn="l"/>
                          <a:tab pos="2233295" algn="l"/>
                          <a:tab pos="2583180" algn="l"/>
                        </a:tabLst>
                      </a:pPr>
                      <a:r>
                        <a:rPr sz="1550" spc="35" dirty="0">
                          <a:latin typeface="Times New Roman"/>
                          <a:cs typeface="Times New Roman"/>
                        </a:rPr>
                        <a:t>0	0	0	0	0	0	0	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628258" y="6044895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ahoma"/>
                <a:cs typeface="Tahoma"/>
              </a:rPr>
              <a:t>x</a:t>
            </a:r>
            <a:endParaRPr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29756" y="1965961"/>
            <a:ext cx="1457325" cy="4109085"/>
            <a:chOff x="4905755" y="1965960"/>
            <a:chExt cx="1457325" cy="4109085"/>
          </a:xfrm>
        </p:grpSpPr>
        <p:sp>
          <p:nvSpPr>
            <p:cNvPr id="18" name="object 18"/>
            <p:cNvSpPr/>
            <p:nvPr/>
          </p:nvSpPr>
          <p:spPr>
            <a:xfrm>
              <a:off x="5509259" y="3288792"/>
              <a:ext cx="85344" cy="85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77355" y="3835908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48755" y="5213604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05755" y="5055108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28259" y="5811012"/>
              <a:ext cx="85344" cy="853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77355" y="5811012"/>
              <a:ext cx="85344" cy="853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34227" y="5454395"/>
              <a:ext cx="279400" cy="233679"/>
            </a:xfrm>
            <a:custGeom>
              <a:avLst/>
              <a:gdLst/>
              <a:ahLst/>
              <a:cxnLst/>
              <a:rect l="l" t="t" r="r" b="b"/>
              <a:pathLst>
                <a:path w="279400" h="233679">
                  <a:moveTo>
                    <a:pt x="0" y="233171"/>
                  </a:moveTo>
                  <a:lnTo>
                    <a:pt x="278892" y="233171"/>
                  </a:lnTo>
                  <a:lnTo>
                    <a:pt x="139446" y="0"/>
                  </a:lnTo>
                  <a:lnTo>
                    <a:pt x="0" y="23317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47003" y="5394960"/>
              <a:ext cx="65532" cy="67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58027" y="1973580"/>
              <a:ext cx="228600" cy="4093845"/>
            </a:xfrm>
            <a:custGeom>
              <a:avLst/>
              <a:gdLst/>
              <a:ahLst/>
              <a:cxnLst/>
              <a:rect l="l" t="t" r="r" b="b"/>
              <a:pathLst>
                <a:path w="228600" h="4093845">
                  <a:moveTo>
                    <a:pt x="228600" y="3712464"/>
                  </a:moveTo>
                  <a:lnTo>
                    <a:pt x="228600" y="4093464"/>
                  </a:lnTo>
                </a:path>
                <a:path w="228600" h="4093845">
                  <a:moveTo>
                    <a:pt x="228600" y="0"/>
                  </a:moveTo>
                  <a:lnTo>
                    <a:pt x="228600" y="3429000"/>
                  </a:lnTo>
                </a:path>
                <a:path w="228600" h="4093845">
                  <a:moveTo>
                    <a:pt x="0" y="3886200"/>
                  </a:moveTo>
                  <a:lnTo>
                    <a:pt x="228600" y="3886200"/>
                  </a:lnTo>
                </a:path>
                <a:path w="228600" h="4093845">
                  <a:moveTo>
                    <a:pt x="0" y="914400"/>
                  </a:moveTo>
                  <a:lnTo>
                    <a:pt x="0" y="38862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43955" y="4216908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15355" y="5137404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43955" y="5811012"/>
              <a:ext cx="85344" cy="853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37857" y="6044895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45465" algn="l"/>
              </a:tabLst>
            </a:pPr>
            <a:r>
              <a:rPr dirty="0">
                <a:latin typeface="Tahoma"/>
                <a:cs typeface="Tahoma"/>
              </a:rPr>
              <a:t>y	z</a:t>
            </a:r>
            <a:endParaRPr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117851" y="1767840"/>
            <a:ext cx="5800725" cy="3499485"/>
            <a:chOff x="1593850" y="1767839"/>
            <a:chExt cx="5800725" cy="3499485"/>
          </a:xfrm>
        </p:grpSpPr>
        <p:sp>
          <p:nvSpPr>
            <p:cNvPr id="32" name="object 32"/>
            <p:cNvSpPr/>
            <p:nvPr/>
          </p:nvSpPr>
          <p:spPr>
            <a:xfrm>
              <a:off x="4948428" y="4716779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609600" y="457200"/>
                  </a:moveTo>
                  <a:lnTo>
                    <a:pt x="1676400" y="457200"/>
                  </a:lnTo>
                </a:path>
                <a:path w="1676400" h="457200">
                  <a:moveTo>
                    <a:pt x="0" y="381000"/>
                  </a:moveTo>
                  <a:lnTo>
                    <a:pt x="1676400" y="381000"/>
                  </a:lnTo>
                </a:path>
                <a:path w="1676400" h="457200">
                  <a:moveTo>
                    <a:pt x="609600" y="0"/>
                  </a:moveTo>
                  <a:lnTo>
                    <a:pt x="1676400" y="0"/>
                  </a:lnTo>
                </a:path>
                <a:path w="1676400" h="457200">
                  <a:moveTo>
                    <a:pt x="1371600" y="76200"/>
                  </a:moveTo>
                  <a:lnTo>
                    <a:pt x="1676400" y="762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9659" y="4591811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9259" y="4680204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71259" y="4756404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86628" y="4259579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304800" y="76200"/>
                  </a:moveTo>
                  <a:lnTo>
                    <a:pt x="838200" y="76200"/>
                  </a:lnTo>
                </a:path>
                <a:path w="838200" h="76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99659" y="4140707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54852" y="4299204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48428" y="3726179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37859" y="3765804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24828" y="1775459"/>
              <a:ext cx="457200" cy="1755775"/>
            </a:xfrm>
            <a:custGeom>
              <a:avLst/>
              <a:gdLst/>
              <a:ahLst/>
              <a:cxnLst/>
              <a:rect l="l" t="t" r="r" b="b"/>
              <a:pathLst>
                <a:path w="457200" h="1755775">
                  <a:moveTo>
                    <a:pt x="0" y="1374648"/>
                  </a:moveTo>
                  <a:lnTo>
                    <a:pt x="228600" y="1374648"/>
                  </a:lnTo>
                  <a:lnTo>
                    <a:pt x="281011" y="1379682"/>
                  </a:lnTo>
                  <a:lnTo>
                    <a:pt x="329126" y="1394020"/>
                  </a:lnTo>
                  <a:lnTo>
                    <a:pt x="371571" y="1416515"/>
                  </a:lnTo>
                  <a:lnTo>
                    <a:pt x="406974" y="1446022"/>
                  </a:lnTo>
                  <a:lnTo>
                    <a:pt x="433962" y="1481394"/>
                  </a:lnTo>
                  <a:lnTo>
                    <a:pt x="451161" y="1521485"/>
                  </a:lnTo>
                  <a:lnTo>
                    <a:pt x="457200" y="1565148"/>
                  </a:lnTo>
                  <a:lnTo>
                    <a:pt x="451161" y="1608810"/>
                  </a:lnTo>
                  <a:lnTo>
                    <a:pt x="433962" y="1648901"/>
                  </a:lnTo>
                  <a:lnTo>
                    <a:pt x="406974" y="1684273"/>
                  </a:lnTo>
                  <a:lnTo>
                    <a:pt x="371571" y="1713780"/>
                  </a:lnTo>
                  <a:lnTo>
                    <a:pt x="329126" y="1736275"/>
                  </a:lnTo>
                  <a:lnTo>
                    <a:pt x="281011" y="1750613"/>
                  </a:lnTo>
                  <a:lnTo>
                    <a:pt x="228600" y="1755648"/>
                  </a:lnTo>
                  <a:lnTo>
                    <a:pt x="0" y="1755648"/>
                  </a:lnTo>
                  <a:lnTo>
                    <a:pt x="0" y="1374648"/>
                  </a:lnTo>
                  <a:close/>
                </a:path>
                <a:path w="457200" h="1755775">
                  <a:moveTo>
                    <a:pt x="0" y="0"/>
                  </a:moveTo>
                  <a:lnTo>
                    <a:pt x="228600" y="0"/>
                  </a:lnTo>
                  <a:lnTo>
                    <a:pt x="281011" y="5034"/>
                  </a:lnTo>
                  <a:lnTo>
                    <a:pt x="329126" y="19372"/>
                  </a:lnTo>
                  <a:lnTo>
                    <a:pt x="371571" y="41867"/>
                  </a:lnTo>
                  <a:lnTo>
                    <a:pt x="406974" y="71374"/>
                  </a:lnTo>
                  <a:lnTo>
                    <a:pt x="433962" y="106746"/>
                  </a:lnTo>
                  <a:lnTo>
                    <a:pt x="451161" y="146837"/>
                  </a:lnTo>
                  <a:lnTo>
                    <a:pt x="457200" y="190500"/>
                  </a:lnTo>
                  <a:lnTo>
                    <a:pt x="451161" y="234162"/>
                  </a:lnTo>
                  <a:lnTo>
                    <a:pt x="433962" y="274253"/>
                  </a:lnTo>
                  <a:lnTo>
                    <a:pt x="406974" y="309625"/>
                  </a:lnTo>
                  <a:lnTo>
                    <a:pt x="371571" y="339132"/>
                  </a:lnTo>
                  <a:lnTo>
                    <a:pt x="329126" y="361627"/>
                  </a:lnTo>
                  <a:lnTo>
                    <a:pt x="281011" y="375965"/>
                  </a:lnTo>
                  <a:lnTo>
                    <a:pt x="228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  <a:path w="457200" h="1755775">
                  <a:moveTo>
                    <a:pt x="0" y="460248"/>
                  </a:moveTo>
                  <a:lnTo>
                    <a:pt x="228600" y="460248"/>
                  </a:lnTo>
                  <a:lnTo>
                    <a:pt x="281011" y="465282"/>
                  </a:lnTo>
                  <a:lnTo>
                    <a:pt x="329126" y="479620"/>
                  </a:lnTo>
                  <a:lnTo>
                    <a:pt x="371571" y="502115"/>
                  </a:lnTo>
                  <a:lnTo>
                    <a:pt x="406974" y="531622"/>
                  </a:lnTo>
                  <a:lnTo>
                    <a:pt x="433962" y="566994"/>
                  </a:lnTo>
                  <a:lnTo>
                    <a:pt x="451161" y="607085"/>
                  </a:lnTo>
                  <a:lnTo>
                    <a:pt x="457200" y="650748"/>
                  </a:lnTo>
                  <a:lnTo>
                    <a:pt x="451161" y="694410"/>
                  </a:lnTo>
                  <a:lnTo>
                    <a:pt x="433962" y="734501"/>
                  </a:lnTo>
                  <a:lnTo>
                    <a:pt x="406974" y="769873"/>
                  </a:lnTo>
                  <a:lnTo>
                    <a:pt x="371571" y="799380"/>
                  </a:lnTo>
                  <a:lnTo>
                    <a:pt x="329126" y="821875"/>
                  </a:lnTo>
                  <a:lnTo>
                    <a:pt x="281011" y="836213"/>
                  </a:lnTo>
                  <a:lnTo>
                    <a:pt x="228600" y="841248"/>
                  </a:lnTo>
                  <a:lnTo>
                    <a:pt x="0" y="841248"/>
                  </a:lnTo>
                  <a:lnTo>
                    <a:pt x="0" y="460248"/>
                  </a:lnTo>
                  <a:close/>
                </a:path>
                <a:path w="457200" h="1755775">
                  <a:moveTo>
                    <a:pt x="0" y="925067"/>
                  </a:moveTo>
                  <a:lnTo>
                    <a:pt x="228600" y="925067"/>
                  </a:lnTo>
                  <a:lnTo>
                    <a:pt x="281011" y="930102"/>
                  </a:lnTo>
                  <a:lnTo>
                    <a:pt x="329126" y="944440"/>
                  </a:lnTo>
                  <a:lnTo>
                    <a:pt x="371571" y="966935"/>
                  </a:lnTo>
                  <a:lnTo>
                    <a:pt x="406974" y="996442"/>
                  </a:lnTo>
                  <a:lnTo>
                    <a:pt x="433962" y="1031814"/>
                  </a:lnTo>
                  <a:lnTo>
                    <a:pt x="451161" y="1071905"/>
                  </a:lnTo>
                  <a:lnTo>
                    <a:pt x="457200" y="1115567"/>
                  </a:lnTo>
                  <a:lnTo>
                    <a:pt x="451161" y="1159230"/>
                  </a:lnTo>
                  <a:lnTo>
                    <a:pt x="433962" y="1199321"/>
                  </a:lnTo>
                  <a:lnTo>
                    <a:pt x="406974" y="1234693"/>
                  </a:lnTo>
                  <a:lnTo>
                    <a:pt x="371571" y="1264200"/>
                  </a:lnTo>
                  <a:lnTo>
                    <a:pt x="329126" y="1286695"/>
                  </a:lnTo>
                  <a:lnTo>
                    <a:pt x="281011" y="1301033"/>
                  </a:lnTo>
                  <a:lnTo>
                    <a:pt x="228600" y="1306067"/>
                  </a:lnTo>
                  <a:lnTo>
                    <a:pt x="0" y="1306067"/>
                  </a:lnTo>
                  <a:lnTo>
                    <a:pt x="0" y="925067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42659" y="3372611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7028" y="3268979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28259" y="3220211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77028" y="2354579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143000" y="609600"/>
                  </a:moveTo>
                  <a:lnTo>
                    <a:pt x="1447800" y="609600"/>
                  </a:lnTo>
                </a:path>
                <a:path w="1447800" h="609600">
                  <a:moveTo>
                    <a:pt x="381000" y="533400"/>
                  </a:moveTo>
                  <a:lnTo>
                    <a:pt x="1447800" y="533400"/>
                  </a:lnTo>
                </a:path>
                <a:path w="1447800" h="609600">
                  <a:moveTo>
                    <a:pt x="0" y="0"/>
                  </a:moveTo>
                  <a:lnTo>
                    <a:pt x="1447800" y="0"/>
                  </a:lnTo>
                </a:path>
                <a:path w="1447800" h="609600">
                  <a:moveTo>
                    <a:pt x="609600" y="76200"/>
                  </a:moveTo>
                  <a:lnTo>
                    <a:pt x="1447800" y="76200"/>
                  </a:lnTo>
                </a:path>
                <a:path w="1447800" h="609600">
                  <a:moveTo>
                    <a:pt x="914400" y="152400"/>
                  </a:moveTo>
                  <a:lnTo>
                    <a:pt x="1447800" y="1524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28259" y="2763011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71259" y="2927603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37859" y="2394203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77028" y="1897379"/>
              <a:ext cx="1447800" cy="152400"/>
            </a:xfrm>
            <a:custGeom>
              <a:avLst/>
              <a:gdLst/>
              <a:ahLst/>
              <a:cxnLst/>
              <a:rect l="l" t="t" r="r" b="b"/>
              <a:pathLst>
                <a:path w="1447800" h="152400">
                  <a:moveTo>
                    <a:pt x="1143000" y="152400"/>
                  </a:moveTo>
                  <a:lnTo>
                    <a:pt x="1447800" y="152400"/>
                  </a:lnTo>
                </a:path>
                <a:path w="1447800" h="152400">
                  <a:moveTo>
                    <a:pt x="609600" y="76200"/>
                  </a:moveTo>
                  <a:lnTo>
                    <a:pt x="1447800" y="76200"/>
                  </a:lnTo>
                </a:path>
                <a:path w="1447800" h="1524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28259" y="2318003"/>
              <a:ext cx="85344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82028" y="1973579"/>
              <a:ext cx="304800" cy="1371600"/>
            </a:xfrm>
            <a:custGeom>
              <a:avLst/>
              <a:gdLst/>
              <a:ahLst/>
              <a:cxnLst/>
              <a:rect l="l" t="t" r="r" b="b"/>
              <a:pathLst>
                <a:path w="304800" h="1371600">
                  <a:moveTo>
                    <a:pt x="0" y="0"/>
                  </a:moveTo>
                  <a:lnTo>
                    <a:pt x="304800" y="0"/>
                  </a:lnTo>
                </a:path>
                <a:path w="304800" h="1371600">
                  <a:moveTo>
                    <a:pt x="0" y="457200"/>
                  </a:moveTo>
                  <a:lnTo>
                    <a:pt x="304800" y="457200"/>
                  </a:lnTo>
                </a:path>
                <a:path w="304800" h="1371600">
                  <a:moveTo>
                    <a:pt x="0" y="914400"/>
                  </a:moveTo>
                  <a:lnTo>
                    <a:pt x="304800" y="914400"/>
                  </a:lnTo>
                </a:path>
                <a:path w="304800" h="1371600">
                  <a:moveTo>
                    <a:pt x="0" y="1371600"/>
                  </a:moveTo>
                  <a:lnTo>
                    <a:pt x="304800" y="13716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00200" y="49560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799"/>
                  </a:moveTo>
                  <a:lnTo>
                    <a:pt x="0" y="30479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990839" y="1852929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F	</a:t>
            </a:r>
            <a:r>
              <a:rPr spc="-5" dirty="0">
                <a:latin typeface="Tahoma"/>
                <a:cs typeface="Tahoma"/>
              </a:rPr>
              <a:t>=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x'y'z'</a:t>
            </a:r>
            <a:endParaRPr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65439" y="1891030"/>
            <a:ext cx="1012825" cy="254825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56845">
              <a:spcBef>
                <a:spcPts val="840"/>
              </a:spcBef>
            </a:pPr>
            <a:r>
              <a:rPr sz="1200" dirty="0"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  <a:p>
            <a:pPr marL="38100" algn="just">
              <a:spcBef>
                <a:spcPts val="1120"/>
              </a:spcBef>
            </a:pPr>
            <a:r>
              <a:rPr spc="-5" dirty="0">
                <a:latin typeface="Tahoma"/>
                <a:cs typeface="Tahoma"/>
              </a:rPr>
              <a:t>F</a:t>
            </a:r>
            <a:r>
              <a:rPr spc="-7" baseline="-20833" dirty="0">
                <a:latin typeface="Tahoma"/>
                <a:cs typeface="Tahoma"/>
              </a:rPr>
              <a:t>1 </a:t>
            </a:r>
            <a:r>
              <a:rPr spc="-5" dirty="0">
                <a:latin typeface="Tahoma"/>
                <a:cs typeface="Tahoma"/>
              </a:rPr>
              <a:t>=</a:t>
            </a:r>
            <a:r>
              <a:rPr spc="-2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x'y'z</a:t>
            </a:r>
            <a:endParaRPr>
              <a:latin typeface="Tahoma"/>
              <a:cs typeface="Tahoma"/>
            </a:endParaRPr>
          </a:p>
          <a:p>
            <a:pPr marL="38100" marR="30480" algn="just">
              <a:lnSpc>
                <a:spcPct val="166700"/>
              </a:lnSpc>
            </a:pPr>
            <a:r>
              <a:rPr spc="-5" dirty="0">
                <a:latin typeface="Tahoma"/>
                <a:cs typeface="Tahoma"/>
              </a:rPr>
              <a:t>F</a:t>
            </a:r>
            <a:r>
              <a:rPr spc="-7" baseline="-20833" dirty="0">
                <a:latin typeface="Tahoma"/>
                <a:cs typeface="Tahoma"/>
              </a:rPr>
              <a:t>2 </a:t>
            </a:r>
            <a:r>
              <a:rPr dirty="0">
                <a:latin typeface="Tahoma"/>
                <a:cs typeface="Tahoma"/>
              </a:rPr>
              <a:t>= </a:t>
            </a:r>
            <a:r>
              <a:rPr spc="-5" dirty="0">
                <a:latin typeface="Tahoma"/>
                <a:cs typeface="Tahoma"/>
              </a:rPr>
              <a:t>x'yz'  F</a:t>
            </a:r>
            <a:r>
              <a:rPr spc="-7" baseline="-20833" dirty="0">
                <a:latin typeface="Tahoma"/>
                <a:cs typeface="Tahoma"/>
              </a:rPr>
              <a:t>3 </a:t>
            </a:r>
            <a:r>
              <a:rPr spc="-5" dirty="0">
                <a:latin typeface="Tahoma"/>
                <a:cs typeface="Tahoma"/>
              </a:rPr>
              <a:t>= x'yz  F</a:t>
            </a:r>
            <a:r>
              <a:rPr spc="-7" baseline="-20833" dirty="0">
                <a:latin typeface="Tahoma"/>
                <a:cs typeface="Tahoma"/>
              </a:rPr>
              <a:t>4 </a:t>
            </a:r>
            <a:r>
              <a:rPr spc="-5" dirty="0">
                <a:latin typeface="Tahoma"/>
                <a:cs typeface="Tahoma"/>
              </a:rPr>
              <a:t>= xy'z'  F</a:t>
            </a:r>
            <a:r>
              <a:rPr spc="-7" baseline="-20833" dirty="0">
                <a:latin typeface="Tahoma"/>
                <a:cs typeface="Tahoma"/>
              </a:rPr>
              <a:t>5 </a:t>
            </a:r>
            <a:r>
              <a:rPr dirty="0">
                <a:latin typeface="Tahoma"/>
                <a:cs typeface="Tahoma"/>
              </a:rPr>
              <a:t>=</a:t>
            </a:r>
            <a:r>
              <a:rPr spc="-2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xy'z</a:t>
            </a:r>
            <a:endParaRPr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09709" y="4729353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90838" y="4596765"/>
            <a:ext cx="913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F	</a:t>
            </a:r>
            <a:r>
              <a:rPr spc="-5" dirty="0">
                <a:latin typeface="Tahoma"/>
                <a:cs typeface="Tahoma"/>
              </a:rPr>
              <a:t>=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xyz'</a:t>
            </a:r>
            <a:endParaRPr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09709" y="5186553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990839" y="5053965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F	</a:t>
            </a:r>
            <a:r>
              <a:rPr spc="-5" dirty="0">
                <a:latin typeface="Tahoma"/>
                <a:cs typeface="Tahoma"/>
              </a:rPr>
              <a:t>=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xyz</a:t>
            </a:r>
            <a:endParaRPr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41244" y="1702434"/>
            <a:ext cx="114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latin typeface="Times New Roman"/>
                <a:cs typeface="Times New Roman"/>
              </a:rPr>
              <a:t>Truth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Table: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65396" y="5241416"/>
            <a:ext cx="38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70840" algn="l"/>
              </a:tabLst>
            </a:pPr>
            <a:r>
              <a:rPr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84120" y="4871466"/>
            <a:ext cx="11683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29000" y="4572001"/>
            <a:ext cx="1143000" cy="172419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281940">
              <a:lnSpc>
                <a:spcPts val="1860"/>
              </a:lnSpc>
            </a:pPr>
            <a:r>
              <a:rPr spc="-5" dirty="0">
                <a:latin typeface="Times New Roman"/>
                <a:cs typeface="Times New Roman"/>
              </a:rPr>
              <a:t>3-to-8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    </a:t>
            </a:r>
            <a:r>
              <a:rPr sz="1000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 dirty="0">
              <a:latin typeface="Times New Roman"/>
              <a:cs typeface="Times New Roman"/>
            </a:endParaRPr>
          </a:p>
          <a:p>
            <a:pPr marL="167640">
              <a:lnSpc>
                <a:spcPts val="1860"/>
              </a:lnSpc>
            </a:pPr>
            <a:r>
              <a:rPr spc="-5" dirty="0">
                <a:latin typeface="Times New Roman"/>
                <a:cs typeface="Times New Roman"/>
              </a:rPr>
              <a:t>Decoder</a:t>
            </a:r>
            <a:endParaRPr lang="en-US" spc="-5" dirty="0">
              <a:latin typeface="Times New Roman"/>
              <a:cs typeface="Times New Roman"/>
            </a:endParaRPr>
          </a:p>
          <a:p>
            <a:pPr marL="167640">
              <a:lnSpc>
                <a:spcPts val="1860"/>
              </a:lnSpc>
            </a:pPr>
            <a:endParaRPr lang="en-US" spc="-5" dirty="0">
              <a:latin typeface="Times New Roman"/>
              <a:cs typeface="Times New Roman"/>
            </a:endParaRPr>
          </a:p>
          <a:p>
            <a:pPr marL="167640">
              <a:lnSpc>
                <a:spcPts val="1860"/>
              </a:lnSpc>
            </a:pPr>
            <a:endParaRPr lang="en-US" spc="-5" dirty="0">
              <a:latin typeface="Times New Roman"/>
              <a:cs typeface="Times New Roman"/>
            </a:endParaRPr>
          </a:p>
          <a:p>
            <a:pPr marL="167640">
              <a:lnSpc>
                <a:spcPts val="1860"/>
              </a:lnSpc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72050" y="4482745"/>
            <a:ext cx="158750" cy="419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000" spc="-10" dirty="0">
                <a:latin typeface="Times New Roman"/>
                <a:cs typeface="Times New Roman"/>
              </a:rPr>
              <a:t>F0  F1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59300" y="4971416"/>
            <a:ext cx="5715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45440" algn="l"/>
              </a:tabLst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spc="-5" dirty="0">
                <a:latin typeface="Times New Roman"/>
                <a:cs typeface="Times New Roman"/>
              </a:rPr>
              <a:t>  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972050" y="5123205"/>
            <a:ext cx="1587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0"/>
              </a:spcBef>
            </a:pPr>
            <a:r>
              <a:rPr sz="1000" spc="-10" dirty="0">
                <a:latin typeface="Times New Roman"/>
                <a:cs typeface="Times New Roman"/>
              </a:rPr>
              <a:t>F3  F4  F5  F6  F7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592583" y="4568762"/>
            <a:ext cx="318770" cy="1289685"/>
          </a:xfrm>
          <a:custGeom>
            <a:avLst/>
            <a:gdLst/>
            <a:ahLst/>
            <a:cxnLst/>
            <a:rect l="l" t="t" r="r" b="b"/>
            <a:pathLst>
              <a:path w="318770" h="1289685">
                <a:moveTo>
                  <a:pt x="318516" y="0"/>
                </a:moveTo>
                <a:lnTo>
                  <a:pt x="13715" y="0"/>
                </a:lnTo>
              </a:path>
              <a:path w="318770" h="1289685">
                <a:moveTo>
                  <a:pt x="310895" y="222504"/>
                </a:moveTo>
                <a:lnTo>
                  <a:pt x="6095" y="222504"/>
                </a:lnTo>
              </a:path>
              <a:path w="318770" h="1289685">
                <a:moveTo>
                  <a:pt x="304799" y="431292"/>
                </a:moveTo>
                <a:lnTo>
                  <a:pt x="0" y="431292"/>
                </a:lnTo>
              </a:path>
              <a:path w="318770" h="1289685">
                <a:moveTo>
                  <a:pt x="316992" y="1066800"/>
                </a:moveTo>
                <a:lnTo>
                  <a:pt x="12191" y="1066800"/>
                </a:lnTo>
              </a:path>
              <a:path w="318770" h="1289685">
                <a:moveTo>
                  <a:pt x="310895" y="1289304"/>
                </a:moveTo>
                <a:lnTo>
                  <a:pt x="6095" y="128930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974595" y="5165217"/>
            <a:ext cx="116839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  <a:p>
            <a:pPr marL="12700">
              <a:spcBef>
                <a:spcPts val="840"/>
              </a:spcBef>
            </a:pPr>
            <a:r>
              <a:rPr sz="1000" spc="-5" dirty="0">
                <a:latin typeface="Times New Roman"/>
                <a:cs typeface="Times New Roman"/>
              </a:rPr>
              <a:t>Z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2417778" y="2235707"/>
          <a:ext cx="3607432" cy="1904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7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4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2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" name="object 69"/>
          <p:cNvSpPr/>
          <p:nvPr/>
        </p:nvSpPr>
        <p:spPr>
          <a:xfrm>
            <a:off x="4572000" y="612800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68610F0-C98E-8A8E-09DE-34A998ACB3DE}"/>
              </a:ext>
            </a:extLst>
          </p:cNvPr>
          <p:cNvCxnSpPr/>
          <p:nvPr/>
        </p:nvCxnSpPr>
        <p:spPr>
          <a:xfrm flipH="1" flipV="1">
            <a:off x="4559300" y="5285298"/>
            <a:ext cx="317500" cy="13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AB0854-0729-B201-4218-E7541A193D5E}"/>
              </a:ext>
            </a:extLst>
          </p:cNvPr>
          <p:cNvCxnSpPr>
            <a:cxnSpLocks/>
          </p:cNvCxnSpPr>
          <p:nvPr/>
        </p:nvCxnSpPr>
        <p:spPr>
          <a:xfrm>
            <a:off x="3033015" y="5528892"/>
            <a:ext cx="395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3DE5-253C-100D-D71C-88254C83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5E68-01A0-9415-E2FE-4D08F119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Combinational circuits</a:t>
            </a:r>
          </a:p>
          <a:p>
            <a:r>
              <a:rPr lang="en-US" sz="2800" dirty="0"/>
              <a:t>Sequential circuits</a:t>
            </a:r>
          </a:p>
          <a:p>
            <a:r>
              <a:rPr lang="en-US" sz="2800" dirty="0"/>
              <a:t>Difference between combinational and sequential circuits</a:t>
            </a:r>
          </a:p>
          <a:p>
            <a:r>
              <a:rPr lang="en-US" sz="2800" dirty="0"/>
              <a:t>Types of combinational and sequential circuits</a:t>
            </a:r>
          </a:p>
        </p:txBody>
      </p:sp>
    </p:spTree>
    <p:extLst>
      <p:ext uri="{BB962C8B-B14F-4D97-AF65-F5344CB8AC3E}">
        <p14:creationId xmlns:p14="http://schemas.microsoft.com/office/powerpoint/2010/main" val="1571673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010" y="891912"/>
            <a:ext cx="466725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0" dirty="0"/>
              <a:t>Decoder</a:t>
            </a:r>
            <a:r>
              <a:rPr spc="-160" dirty="0"/>
              <a:t> </a:t>
            </a:r>
            <a:r>
              <a:rPr spc="-80" dirty="0"/>
              <a:t>Expansion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010" y="1961786"/>
            <a:ext cx="10856504" cy="30040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 indent="-457200">
              <a:spcBef>
                <a:spcPts val="10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32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Decoder</a:t>
            </a:r>
            <a:r>
              <a:rPr sz="32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expansion</a:t>
            </a:r>
            <a:endParaRPr sz="3200" dirty="0">
              <a:latin typeface="Times New Roman"/>
              <a:cs typeface="Times New Roman"/>
            </a:endParaRPr>
          </a:p>
          <a:p>
            <a:pPr marL="579755" marR="440055" indent="-457200">
              <a:lnSpc>
                <a:spcPts val="3030"/>
              </a:lnSpc>
              <a:spcBef>
                <a:spcPts val="459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06070" algn="l"/>
              </a:tabLst>
            </a:pP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Combine 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more </a:t>
            </a:r>
            <a:r>
              <a:rPr sz="2800" spc="-95" dirty="0">
                <a:solidFill>
                  <a:srgbClr val="404040"/>
                </a:solidFill>
                <a:latin typeface="Times New Roman"/>
                <a:cs typeface="Times New Roman"/>
              </a:rPr>
              <a:t>small 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decoders </a:t>
            </a: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with enable  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inputs 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form </a:t>
            </a:r>
            <a:r>
              <a:rPr sz="2800" spc="-11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800" spc="-75" dirty="0">
                <a:solidFill>
                  <a:srgbClr val="404040"/>
                </a:solidFill>
                <a:latin typeface="Times New Roman"/>
                <a:cs typeface="Times New Roman"/>
              </a:rPr>
              <a:t>larger</a:t>
            </a:r>
            <a:r>
              <a:rPr sz="2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decoder</a:t>
            </a:r>
            <a:endParaRPr sz="2800" dirty="0">
              <a:latin typeface="Times New Roman"/>
              <a:cs typeface="Times New Roman"/>
            </a:endParaRPr>
          </a:p>
          <a:p>
            <a:pPr marL="571500" indent="-571500">
              <a:spcBef>
                <a:spcPts val="1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sz="3650" dirty="0">
              <a:latin typeface="Times New Roman"/>
              <a:cs typeface="Times New Roman"/>
            </a:endParaRPr>
          </a:p>
          <a:p>
            <a:pPr marL="579755" marR="43180" indent="-457200">
              <a:lnSpc>
                <a:spcPts val="3030"/>
              </a:lnSpc>
              <a:spcBef>
                <a:spcPts val="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06070" algn="l"/>
              </a:tabLst>
            </a:pP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3-to-8-line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decoder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constructed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two 2-to-4-line  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decoders</a:t>
            </a:r>
            <a:endParaRPr sz="2800" dirty="0">
              <a:latin typeface="Times New Roman"/>
              <a:cs typeface="Times New Roman"/>
            </a:endParaRPr>
          </a:p>
          <a:p>
            <a:pPr marL="649605" lvl="1" indent="-342900">
              <a:spcBef>
                <a:spcPts val="3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490855" algn="l"/>
              </a:tabLst>
            </a:pPr>
            <a:r>
              <a:rPr sz="20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MSB </a:t>
            </a:r>
            <a:r>
              <a:rPr sz="20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connected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to the 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enable</a:t>
            </a:r>
            <a:r>
              <a:rPr sz="2000" b="1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inputs</a:t>
            </a:r>
            <a:endParaRPr sz="2000" dirty="0">
              <a:latin typeface="Times New Roman"/>
              <a:cs typeface="Times New Roman"/>
            </a:endParaRPr>
          </a:p>
          <a:p>
            <a:pPr marL="649605" lvl="1" indent="-342900">
              <a:spcBef>
                <a:spcPts val="36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490855" algn="l"/>
              </a:tabLst>
            </a:pPr>
            <a:r>
              <a:rPr sz="20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if </a:t>
            </a:r>
            <a:r>
              <a:rPr sz="20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950" b="1" spc="-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=0, </a:t>
            </a:r>
            <a:r>
              <a:rPr sz="20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upper </a:t>
            </a:r>
            <a:r>
              <a:rPr sz="20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enabled; if A</a:t>
            </a:r>
            <a:r>
              <a:rPr sz="1950" b="1" spc="-44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=1, </a:t>
            </a:r>
            <a:r>
              <a:rPr sz="20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lower </a:t>
            </a:r>
            <a:r>
              <a:rPr sz="20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b="1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enabled.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517" y="1002573"/>
            <a:ext cx="659765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0" dirty="0"/>
              <a:t>Decoder</a:t>
            </a:r>
            <a:r>
              <a:rPr spc="-135" dirty="0"/>
              <a:t> </a:t>
            </a:r>
            <a:r>
              <a:rPr spc="-100" dirty="0"/>
              <a:t>Expansion(Contd.)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2586982" y="2198760"/>
            <a:ext cx="6731530" cy="3434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886" y="578318"/>
            <a:ext cx="10900227" cy="1186607"/>
          </a:xfrm>
          <a:prstGeom prst="rect">
            <a:avLst/>
          </a:prstGeom>
        </p:spPr>
        <p:txBody>
          <a:bodyPr vert="horz" wrap="square" lIns="0" tIns="112395" rIns="0" bIns="0" rtlCol="0" anchor="b">
            <a:spAutoFit/>
          </a:bodyPr>
          <a:lstStyle/>
          <a:p>
            <a:pPr marL="154305" marR="5080" indent="-142240">
              <a:lnSpc>
                <a:spcPts val="4390"/>
              </a:lnSpc>
              <a:spcBef>
                <a:spcPts val="885"/>
              </a:spcBef>
            </a:pPr>
            <a:r>
              <a:rPr spc="-114" dirty="0"/>
              <a:t>Combining </a:t>
            </a:r>
            <a:r>
              <a:rPr spc="-120" dirty="0"/>
              <a:t>two </a:t>
            </a:r>
            <a:r>
              <a:rPr spc="-160" dirty="0"/>
              <a:t>2-4 </a:t>
            </a:r>
            <a:r>
              <a:rPr spc="-100" dirty="0"/>
              <a:t>decoders </a:t>
            </a:r>
            <a:r>
              <a:rPr spc="20" dirty="0"/>
              <a:t>to </a:t>
            </a:r>
            <a:r>
              <a:rPr spc="-10" dirty="0"/>
              <a:t>form  </a:t>
            </a:r>
            <a:r>
              <a:rPr spc="-45" dirty="0"/>
              <a:t>one </a:t>
            </a:r>
            <a:r>
              <a:rPr spc="-155" dirty="0"/>
              <a:t>3-8 </a:t>
            </a:r>
            <a:r>
              <a:rPr spc="-90" dirty="0"/>
              <a:t>decoder </a:t>
            </a:r>
            <a:r>
              <a:rPr spc="-150" dirty="0"/>
              <a:t>using </a:t>
            </a:r>
            <a:r>
              <a:rPr spc="-130" dirty="0"/>
              <a:t>enable</a:t>
            </a:r>
            <a:r>
              <a:rPr spc="-85" dirty="0"/>
              <a:t> </a:t>
            </a:r>
            <a:r>
              <a:rPr spc="-150" dirty="0"/>
              <a:t>switch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17014" y="5533440"/>
            <a:ext cx="409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The highest bit is used for the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enables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16771" y="2136006"/>
            <a:ext cx="3698643" cy="4143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6663" y="2514600"/>
            <a:ext cx="445802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715" y="972898"/>
            <a:ext cx="8863472" cy="682623"/>
          </a:xfrm>
          <a:prstGeom prst="rect">
            <a:avLst/>
          </a:prstGeom>
        </p:spPr>
        <p:txBody>
          <a:bodyPr vert="horz" wrap="square" lIns="0" tIns="124460" rIns="0" bIns="0" rtlCol="0" anchor="b">
            <a:spAutoFit/>
          </a:bodyPr>
          <a:lstStyle/>
          <a:p>
            <a:pPr marL="1774189" marR="5080" indent="-1762125">
              <a:lnSpc>
                <a:spcPts val="4900"/>
              </a:lnSpc>
              <a:spcBef>
                <a:spcPts val="980"/>
              </a:spcBef>
            </a:pPr>
            <a:r>
              <a:rPr spc="-120" dirty="0"/>
              <a:t>Combinational </a:t>
            </a:r>
            <a:r>
              <a:rPr spc="-150" dirty="0"/>
              <a:t>Circuit </a:t>
            </a:r>
            <a:r>
              <a:rPr spc="-120" dirty="0"/>
              <a:t>Design  </a:t>
            </a:r>
            <a:r>
              <a:rPr spc="-135" dirty="0"/>
              <a:t>with</a:t>
            </a:r>
            <a:r>
              <a:rPr spc="-130" dirty="0"/>
              <a:t> </a:t>
            </a:r>
            <a:r>
              <a:rPr spc="-75" dirty="0"/>
              <a:t>Decoders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099" y="2363644"/>
            <a:ext cx="10303801" cy="21041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indent="-457200">
              <a:spcBef>
                <a:spcPts val="9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Combinational </a:t>
            </a:r>
            <a:r>
              <a:rPr sz="2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implementation </a:t>
            </a:r>
            <a:r>
              <a:rPr sz="2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800" b="1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decoders</a:t>
            </a:r>
            <a:endParaRPr lang="en-US" sz="2800" b="1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8100">
              <a:spcBef>
                <a:spcPts val="95"/>
              </a:spcBef>
              <a:buClr>
                <a:schemeClr val="accent3"/>
              </a:buClr>
            </a:pPr>
            <a:endParaRPr sz="2800" dirty="0">
              <a:latin typeface="Times New Roman"/>
              <a:cs typeface="Times New Roman"/>
            </a:endParaRPr>
          </a:p>
          <a:p>
            <a:pPr marL="602615" indent="-457200">
              <a:spcBef>
                <a:spcPts val="6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0065" algn="l"/>
                <a:tab pos="5396230" algn="l"/>
              </a:tabLst>
            </a:pPr>
            <a:r>
              <a:rPr sz="2400" spc="-13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decoder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provide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400" spc="-44" baseline="25525" dirty="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sz="2400" spc="15" baseline="255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 err="1">
                <a:solidFill>
                  <a:srgbClr val="404040"/>
                </a:solidFill>
                <a:latin typeface="Times New Roman"/>
                <a:cs typeface="Times New Roman"/>
              </a:rPr>
              <a:t>minterms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lang="en-US"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chemeClr val="accent3"/>
                </a:solidFill>
                <a:latin typeface="Times New Roman"/>
                <a:cs typeface="Times New Roman"/>
              </a:rPr>
              <a:t>n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Times New Roman"/>
                <a:cs typeface="Times New Roman"/>
              </a:rPr>
              <a:t>variables</a:t>
            </a:r>
            <a:endParaRPr sz="2400" dirty="0">
              <a:latin typeface="Times New Roman"/>
              <a:cs typeface="Times New Roman"/>
            </a:endParaRPr>
          </a:p>
          <a:p>
            <a:pPr marL="602615" marR="75565" indent="-457200">
              <a:lnSpc>
                <a:spcPts val="3020"/>
              </a:lnSpc>
              <a:spcBef>
                <a:spcPts val="65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20065" algn="l"/>
                <a:tab pos="950594" algn="l"/>
              </a:tabLst>
            </a:pPr>
            <a:r>
              <a:rPr sz="2400" spc="-100" dirty="0">
                <a:solidFill>
                  <a:srgbClr val="404040"/>
                </a:solidFill>
                <a:latin typeface="Times New Roman"/>
                <a:cs typeface="Times New Roman"/>
              </a:rPr>
              <a:t>Since 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any 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Boolean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function 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expressed </a:t>
            </a:r>
            <a:r>
              <a:rPr sz="2400" spc="-9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sum 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	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minterms,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use 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decoder 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external 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OR  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gates 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implement 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any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combinational</a:t>
            </a:r>
            <a:r>
              <a:rPr sz="24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function.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 anchor="b">
            <a:spAutoFit/>
          </a:bodyPr>
          <a:lstStyle/>
          <a:p>
            <a:pPr marL="1824355" marR="5080" indent="-1762125">
              <a:lnSpc>
                <a:spcPts val="4900"/>
              </a:lnSpc>
              <a:spcBef>
                <a:spcPts val="980"/>
              </a:spcBef>
            </a:pPr>
            <a:r>
              <a:rPr spc="-120" dirty="0"/>
              <a:t>Combinational </a:t>
            </a:r>
            <a:r>
              <a:rPr spc="-150" dirty="0"/>
              <a:t>Circuit </a:t>
            </a:r>
            <a:r>
              <a:rPr spc="-120" dirty="0"/>
              <a:t>Design  </a:t>
            </a:r>
            <a:r>
              <a:rPr spc="-135" dirty="0"/>
              <a:t>with</a:t>
            </a:r>
            <a:r>
              <a:rPr spc="-130" dirty="0"/>
              <a:t> </a:t>
            </a:r>
            <a:r>
              <a:rPr spc="-75" dirty="0"/>
              <a:t>Decoders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93411-36C8-A131-752E-3A9FC14D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336031" y="2912586"/>
            <a:ext cx="5909214" cy="214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6140" y="2080386"/>
            <a:ext cx="685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Example Realize </a:t>
            </a:r>
            <a:r>
              <a:rPr sz="2400" dirty="0">
                <a:latin typeface="Times New Roman"/>
                <a:cs typeface="Times New Roman"/>
              </a:rPr>
              <a:t>F </a:t>
            </a:r>
            <a:r>
              <a:rPr sz="2400" spc="-45" dirty="0">
                <a:latin typeface="Times New Roman"/>
                <a:cs typeface="Times New Roman"/>
              </a:rPr>
              <a:t>(X,Y,Z) </a:t>
            </a:r>
            <a:r>
              <a:rPr sz="2400" dirty="0">
                <a:latin typeface="Times New Roman"/>
                <a:cs typeface="Times New Roman"/>
              </a:rPr>
              <a:t>= Σ (1, 4, 7)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decoder: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194" y="964483"/>
            <a:ext cx="202946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70" dirty="0"/>
              <a:t>E</a:t>
            </a:r>
            <a:r>
              <a:rPr spc="-5" dirty="0"/>
              <a:t>n</a:t>
            </a:r>
            <a:r>
              <a:rPr spc="-180" dirty="0"/>
              <a:t>c</a:t>
            </a:r>
            <a:r>
              <a:rPr spc="-5" dirty="0"/>
              <a:t>o</a:t>
            </a:r>
            <a:r>
              <a:rPr spc="-50" dirty="0"/>
              <a:t>d</a:t>
            </a:r>
            <a:r>
              <a:rPr spc="-180" dirty="0"/>
              <a:t>e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9573" y="1920305"/>
            <a:ext cx="6268883" cy="19951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8800"/>
              </a:lnSpc>
              <a:spcBef>
                <a:spcPts val="95"/>
              </a:spcBef>
            </a:pP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Inverse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Operation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95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decoder  2</a:t>
            </a:r>
            <a:r>
              <a:rPr sz="2400" spc="-44" baseline="24305" dirty="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input, 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output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spcBef>
                <a:spcPts val="1115"/>
              </a:spcBef>
            </a:pPr>
            <a:r>
              <a:rPr sz="2400" spc="-75" dirty="0">
                <a:solidFill>
                  <a:srgbClr val="404040"/>
                </a:solidFill>
                <a:latin typeface="Times New Roman"/>
                <a:cs typeface="Times New Roman"/>
              </a:rPr>
              <a:t>3 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Gates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Implementation</a:t>
            </a:r>
            <a:endParaRPr sz="2400" dirty="0">
              <a:latin typeface="Times New Roman"/>
              <a:cs typeface="Times New Roman"/>
            </a:endParaRPr>
          </a:p>
          <a:p>
            <a:pPr marL="615315" indent="-285750">
              <a:spcBef>
                <a:spcPts val="229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13715" algn="l"/>
              </a:tabLst>
            </a:pPr>
            <a:r>
              <a:rPr spc="-70" dirty="0">
                <a:solidFill>
                  <a:srgbClr val="404040"/>
                </a:solidFill>
                <a:latin typeface="Times New Roman"/>
                <a:cs typeface="Times New Roman"/>
              </a:rPr>
              <a:t>A0</a:t>
            </a:r>
            <a:r>
              <a:rPr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85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404040"/>
                </a:solidFill>
                <a:latin typeface="Times New Roman"/>
                <a:cs typeface="Times New Roman"/>
              </a:rPr>
              <a:t>D1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85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404040"/>
                </a:solidFill>
                <a:latin typeface="Times New Roman"/>
                <a:cs typeface="Times New Roman"/>
              </a:rPr>
              <a:t>D3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85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404040"/>
                </a:solidFill>
                <a:latin typeface="Times New Roman"/>
                <a:cs typeface="Times New Roman"/>
              </a:rPr>
              <a:t>D5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85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404040"/>
                </a:solidFill>
                <a:latin typeface="Times New Roman"/>
                <a:cs typeface="Times New Roman"/>
              </a:rPr>
              <a:t>D7</a:t>
            </a:r>
            <a:endParaRPr dirty="0">
              <a:latin typeface="Times New Roman"/>
              <a:cs typeface="Times New Roman"/>
            </a:endParaRPr>
          </a:p>
          <a:p>
            <a:pPr marL="615315" indent="-285750">
              <a:spcBef>
                <a:spcPts val="38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13715" algn="l"/>
              </a:tabLst>
            </a:pPr>
            <a:r>
              <a:rPr spc="-70" dirty="0">
                <a:solidFill>
                  <a:srgbClr val="404040"/>
                </a:solidFill>
                <a:latin typeface="Times New Roman"/>
                <a:cs typeface="Times New Roman"/>
              </a:rPr>
              <a:t>A1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8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404040"/>
                </a:solidFill>
                <a:latin typeface="Times New Roman"/>
                <a:cs typeface="Times New Roman"/>
              </a:rPr>
              <a:t>D2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80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404040"/>
                </a:solidFill>
                <a:latin typeface="Times New Roman"/>
                <a:cs typeface="Times New Roman"/>
              </a:rPr>
              <a:t>D3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80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404040"/>
                </a:solidFill>
                <a:latin typeface="Times New Roman"/>
                <a:cs typeface="Times New Roman"/>
              </a:rPr>
              <a:t>D6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80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404040"/>
                </a:solidFill>
                <a:latin typeface="Times New Roman"/>
                <a:cs typeface="Times New Roman"/>
              </a:rPr>
              <a:t>D7</a:t>
            </a:r>
            <a:endParaRPr dirty="0">
              <a:latin typeface="Times New Roman"/>
              <a:cs typeface="Times New Roman"/>
            </a:endParaRPr>
          </a:p>
          <a:p>
            <a:pPr marL="615315" indent="-285750">
              <a:spcBef>
                <a:spcPts val="38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13715" algn="l"/>
              </a:tabLst>
            </a:pPr>
            <a:r>
              <a:rPr spc="-70" dirty="0">
                <a:solidFill>
                  <a:srgbClr val="404040"/>
                </a:solidFill>
                <a:latin typeface="Times New Roman"/>
                <a:cs typeface="Times New Roman"/>
              </a:rPr>
              <a:t>A2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8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404040"/>
                </a:solidFill>
                <a:latin typeface="Times New Roman"/>
                <a:cs typeface="Times New Roman"/>
              </a:rPr>
              <a:t>D4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80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404040"/>
                </a:solidFill>
                <a:latin typeface="Times New Roman"/>
                <a:cs typeface="Times New Roman"/>
              </a:rPr>
              <a:t>D5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80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404040"/>
                </a:solidFill>
                <a:latin typeface="Times New Roman"/>
                <a:cs typeface="Times New Roman"/>
              </a:rPr>
              <a:t>D6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80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404040"/>
                </a:solidFill>
                <a:latin typeface="Times New Roman"/>
                <a:cs typeface="Times New Roman"/>
              </a:rPr>
              <a:t>D7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54378"/>
              </p:ext>
            </p:extLst>
          </p:nvPr>
        </p:nvGraphicFramePr>
        <p:xfrm>
          <a:off x="7717473" y="2386127"/>
          <a:ext cx="3941443" cy="319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8465">
                <a:tc gridSpan="8">
                  <a:txBody>
                    <a:bodyPr/>
                    <a:lstStyle/>
                    <a:p>
                      <a:pPr marL="64769" algn="ctr">
                        <a:lnSpc>
                          <a:spcPts val="2014"/>
                        </a:lnSpc>
                        <a:spcBef>
                          <a:spcPts val="390"/>
                        </a:spcBef>
                      </a:pPr>
                      <a:r>
                        <a:rPr sz="1750" spc="40" dirty="0">
                          <a:latin typeface="Arial"/>
                          <a:cs typeface="Arial"/>
                        </a:rPr>
                        <a:t>Inputs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6364">
                        <a:lnSpc>
                          <a:spcPts val="2220"/>
                        </a:lnSpc>
                        <a:spcBef>
                          <a:spcPts val="190"/>
                        </a:spcBef>
                      </a:pPr>
                      <a:r>
                        <a:rPr sz="1850" spc="45" dirty="0">
                          <a:latin typeface="Arial"/>
                          <a:cs typeface="Arial"/>
                        </a:rPr>
                        <a:t>Outputs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9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D7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D6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D5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D4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D3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D2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D1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D0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spc="45" dirty="0">
                          <a:latin typeface="Arial"/>
                          <a:cs typeface="Arial"/>
                        </a:rPr>
                        <a:t>A2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A1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spc="45" dirty="0">
                          <a:latin typeface="Arial"/>
                          <a:cs typeface="Arial"/>
                        </a:rPr>
                        <a:t>A0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22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C0C0C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98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41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41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476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752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7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08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9525" marB="0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756889" y="5579577"/>
            <a:ext cx="214058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b="1" i="1" spc="-25" dirty="0">
                <a:solidFill>
                  <a:srgbClr val="8B8B8B"/>
                </a:solidFill>
                <a:latin typeface="Tahoma"/>
                <a:cs typeface="Tahoma"/>
              </a:rPr>
              <a:t>Truth </a:t>
            </a:r>
            <a:r>
              <a:rPr sz="1450" b="1" i="1" spc="-30" dirty="0">
                <a:solidFill>
                  <a:srgbClr val="8B8B8B"/>
                </a:solidFill>
                <a:latin typeface="Tahoma"/>
                <a:cs typeface="Tahoma"/>
              </a:rPr>
              <a:t>Table for</a:t>
            </a:r>
            <a:r>
              <a:rPr sz="1450" b="1" i="1" spc="-25" dirty="0">
                <a:solidFill>
                  <a:srgbClr val="8B8B8B"/>
                </a:solidFill>
                <a:latin typeface="Tahoma"/>
                <a:cs typeface="Tahoma"/>
              </a:rPr>
              <a:t> </a:t>
            </a:r>
            <a:r>
              <a:rPr sz="1450" b="1" i="1" spc="-35" dirty="0">
                <a:solidFill>
                  <a:srgbClr val="8B8B8B"/>
                </a:solidFill>
                <a:latin typeface="Tahoma"/>
                <a:cs typeface="Tahoma"/>
              </a:rPr>
              <a:t>Encoder</a:t>
            </a:r>
            <a:endParaRPr sz="14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2338" y="667272"/>
            <a:ext cx="7295334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65" dirty="0"/>
              <a:t>Multiplexer</a:t>
            </a:r>
            <a:r>
              <a:rPr sz="4400" spc="-204" dirty="0"/>
              <a:t> </a:t>
            </a:r>
            <a:r>
              <a:rPr sz="4400" spc="-195" dirty="0"/>
              <a:t>(MUX)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854105" y="1868392"/>
            <a:ext cx="11578832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4" indent="-342900">
              <a:lnSpc>
                <a:spcPts val="2740"/>
              </a:lnSpc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208915" algn="l"/>
                <a:tab pos="7638415" algn="l"/>
              </a:tabLst>
            </a:pPr>
            <a:r>
              <a:rPr sz="2400" spc="-11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400" spc="-4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combinational </a:t>
            </a:r>
            <a:r>
              <a:rPr sz="2400" spc="-5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circuit </a:t>
            </a:r>
            <a:r>
              <a:rPr sz="2400" spc="-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that </a:t>
            </a:r>
            <a:r>
              <a:rPr sz="2400" spc="-80" dirty="0">
                <a:solidFill>
                  <a:schemeClr val="accent3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receives </a:t>
            </a:r>
            <a:r>
              <a:rPr sz="2400" spc="-55" dirty="0">
                <a:solidFill>
                  <a:schemeClr val="accent3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binary </a:t>
            </a:r>
            <a:r>
              <a:rPr sz="2400" spc="-15" dirty="0">
                <a:solidFill>
                  <a:schemeClr val="accent3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information</a:t>
            </a:r>
            <a:r>
              <a:rPr sz="2400" spc="380" dirty="0">
                <a:solidFill>
                  <a:schemeClr val="accent3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accent3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from</a:t>
            </a:r>
            <a:r>
              <a:rPr lang="en-US" sz="2400" spc="-5" dirty="0">
                <a:solidFill>
                  <a:schemeClr val="accent3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accent3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chemeClr val="accent3"/>
                </a:solidFill>
                <a:latin typeface="Times New Roman"/>
                <a:cs typeface="Times New Roman"/>
              </a:rPr>
              <a:t>of </a:t>
            </a:r>
            <a:r>
              <a:rPr sz="2400" spc="-30" dirty="0">
                <a:solidFill>
                  <a:schemeClr val="accent3"/>
                </a:solidFill>
                <a:latin typeface="Times New Roman"/>
                <a:cs typeface="Times New Roman"/>
              </a:rPr>
              <a:t>2</a:t>
            </a:r>
            <a:r>
              <a:rPr sz="2400" spc="-44" baseline="24305" dirty="0">
                <a:solidFill>
                  <a:schemeClr val="accent3"/>
                </a:solidFill>
                <a:latin typeface="Times New Roman"/>
                <a:cs typeface="Times New Roman"/>
              </a:rPr>
              <a:t>n </a:t>
            </a:r>
            <a:r>
              <a:rPr sz="2400" spc="-15" dirty="0">
                <a:solidFill>
                  <a:schemeClr val="accent3"/>
                </a:solidFill>
                <a:latin typeface="Times New Roman"/>
                <a:cs typeface="Times New Roman"/>
              </a:rPr>
              <a:t>input </a:t>
            </a:r>
            <a:r>
              <a:rPr sz="2400" spc="-40" dirty="0">
                <a:solidFill>
                  <a:schemeClr val="accent3"/>
                </a:solidFill>
                <a:latin typeface="Times New Roman"/>
                <a:cs typeface="Times New Roman"/>
              </a:rPr>
              <a:t>data </a:t>
            </a:r>
            <a:r>
              <a:rPr sz="2400" spc="-70" dirty="0">
                <a:solidFill>
                  <a:schemeClr val="accent3"/>
                </a:solidFill>
                <a:latin typeface="Times New Roman"/>
                <a:cs typeface="Times New Roman"/>
              </a:rPr>
              <a:t>lines </a:t>
            </a:r>
            <a:r>
              <a:rPr sz="2400" spc="-30" dirty="0">
                <a:solidFill>
                  <a:schemeClr val="accent3"/>
                </a:solidFill>
                <a:latin typeface="Times New Roman"/>
                <a:cs typeface="Times New Roman"/>
              </a:rPr>
              <a:t>and </a:t>
            </a:r>
            <a:r>
              <a:rPr sz="2400" spc="-45" dirty="0">
                <a:solidFill>
                  <a:schemeClr val="accent3"/>
                </a:solidFill>
                <a:latin typeface="Times New Roman"/>
                <a:cs typeface="Times New Roman"/>
              </a:rPr>
              <a:t>directs it </a:t>
            </a:r>
            <a:r>
              <a:rPr sz="2400" spc="20" dirty="0">
                <a:solidFill>
                  <a:schemeClr val="accent3"/>
                </a:solidFill>
                <a:latin typeface="Times New Roman"/>
                <a:cs typeface="Times New Roman"/>
              </a:rPr>
              <a:t>to </a:t>
            </a:r>
            <a:r>
              <a:rPr sz="2400" spc="-95" dirty="0">
                <a:solidFill>
                  <a:schemeClr val="accent3"/>
                </a:solidFill>
                <a:latin typeface="Times New Roman"/>
                <a:cs typeface="Times New Roman"/>
              </a:rPr>
              <a:t>a </a:t>
            </a:r>
            <a:r>
              <a:rPr sz="2400" spc="-80" dirty="0">
                <a:solidFill>
                  <a:schemeClr val="accent3"/>
                </a:solidFill>
                <a:latin typeface="Times New Roman"/>
                <a:cs typeface="Times New Roman"/>
              </a:rPr>
              <a:t>single </a:t>
            </a:r>
            <a:r>
              <a:rPr sz="2400" spc="5" dirty="0">
                <a:solidFill>
                  <a:schemeClr val="accent3"/>
                </a:solidFill>
                <a:latin typeface="Times New Roman"/>
                <a:cs typeface="Times New Roman"/>
              </a:rPr>
              <a:t>output</a:t>
            </a:r>
            <a:r>
              <a:rPr sz="2400" spc="10" dirty="0">
                <a:solidFill>
                  <a:schemeClr val="accent3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chemeClr val="accent3"/>
                </a:solidFill>
                <a:latin typeface="Times New Roman"/>
                <a:cs typeface="Times New Roman"/>
              </a:rPr>
              <a:t>line</a:t>
            </a:r>
            <a:endParaRPr sz="2400" dirty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 marL="367664" indent="-342900">
              <a:spcBef>
                <a:spcPts val="31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208915" algn="l"/>
              </a:tabLst>
            </a:pP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400" spc="-52" baseline="24305" dirty="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-to </a:t>
            </a:r>
            <a:r>
              <a:rPr sz="2400" spc="-75" dirty="0">
                <a:solidFill>
                  <a:srgbClr val="404040"/>
                </a:solidFill>
                <a:latin typeface="Times New Roman"/>
                <a:cs typeface="Times New Roman"/>
              </a:rPr>
              <a:t>1 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multiplexer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400" i="1" spc="-95" dirty="0">
                <a:solidFill>
                  <a:schemeClr val="accent3"/>
                </a:solidFill>
                <a:latin typeface="Times New Roman"/>
                <a:cs typeface="Times New Roman"/>
              </a:rPr>
              <a:t>2</a:t>
            </a:r>
            <a:r>
              <a:rPr sz="2400" i="1" spc="-142" baseline="24305" dirty="0">
                <a:solidFill>
                  <a:schemeClr val="accent3"/>
                </a:solidFill>
                <a:latin typeface="Times New Roman"/>
                <a:cs typeface="Times New Roman"/>
              </a:rPr>
              <a:t>n </a:t>
            </a:r>
            <a:r>
              <a:rPr sz="2400" i="1" spc="-155" dirty="0">
                <a:solidFill>
                  <a:schemeClr val="accent3"/>
                </a:solidFill>
                <a:latin typeface="Times New Roman"/>
                <a:cs typeface="Times New Roman"/>
              </a:rPr>
              <a:t>input</a:t>
            </a:r>
            <a:r>
              <a:rPr sz="2400" i="1" spc="125" dirty="0">
                <a:solidFill>
                  <a:schemeClr val="accent3"/>
                </a:solidFill>
                <a:latin typeface="Times New Roman"/>
                <a:cs typeface="Times New Roman"/>
              </a:rPr>
              <a:t> </a:t>
            </a:r>
            <a:r>
              <a:rPr sz="2400" i="1" spc="-195" dirty="0">
                <a:solidFill>
                  <a:schemeClr val="accent3"/>
                </a:solidFill>
                <a:latin typeface="Times New Roman"/>
                <a:cs typeface="Times New Roman"/>
              </a:rPr>
              <a:t>data</a:t>
            </a:r>
            <a:r>
              <a:rPr lang="en-US" sz="2400" i="1" spc="-195" dirty="0">
                <a:solidFill>
                  <a:schemeClr val="accent3"/>
                </a:solidFill>
                <a:latin typeface="Times New Roman"/>
                <a:cs typeface="Times New Roman"/>
              </a:rPr>
              <a:t> lines and n input selection lines</a:t>
            </a:r>
            <a:endParaRPr sz="2400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373" y="3062561"/>
            <a:ext cx="5677006" cy="124206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41300">
              <a:spcBef>
                <a:spcPts val="414"/>
              </a:spcBef>
            </a:pPr>
            <a:r>
              <a:rPr sz="2400" i="1" spc="-210" dirty="0">
                <a:solidFill>
                  <a:schemeClr val="accent3"/>
                </a:solidFill>
                <a:latin typeface="Times New Roman"/>
                <a:cs typeface="Times New Roman"/>
              </a:rPr>
              <a:t>lines</a:t>
            </a:r>
            <a:r>
              <a:rPr sz="2400" i="1" spc="-210" dirty="0">
                <a:solidFill>
                  <a:srgbClr val="E38312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400" i="1" spc="-175" dirty="0">
                <a:solidFill>
                  <a:schemeClr val="accent3"/>
                </a:solidFill>
                <a:latin typeface="Times New Roman"/>
                <a:cs typeface="Times New Roman"/>
              </a:rPr>
              <a:t>n </a:t>
            </a:r>
            <a:r>
              <a:rPr sz="2400" i="1" spc="-160" dirty="0">
                <a:solidFill>
                  <a:schemeClr val="accent3"/>
                </a:solidFill>
                <a:latin typeface="Times New Roman"/>
                <a:cs typeface="Times New Roman"/>
              </a:rPr>
              <a:t>input </a:t>
            </a:r>
            <a:r>
              <a:rPr sz="2400" i="1" spc="-250" dirty="0">
                <a:solidFill>
                  <a:schemeClr val="accent3"/>
                </a:solidFill>
                <a:latin typeface="Times New Roman"/>
                <a:cs typeface="Times New Roman"/>
              </a:rPr>
              <a:t>selection</a:t>
            </a:r>
            <a:r>
              <a:rPr sz="2400" i="1" spc="-180" dirty="0">
                <a:solidFill>
                  <a:schemeClr val="accent3"/>
                </a:solidFill>
                <a:latin typeface="Times New Roman"/>
                <a:cs typeface="Times New Roman"/>
              </a:rPr>
              <a:t> </a:t>
            </a:r>
            <a:r>
              <a:rPr sz="2400" i="1" spc="-210" dirty="0">
                <a:solidFill>
                  <a:schemeClr val="accent3"/>
                </a:solidFill>
                <a:latin typeface="Times New Roman"/>
                <a:cs typeface="Times New Roman"/>
              </a:rPr>
              <a:t>lines</a:t>
            </a:r>
            <a:endParaRPr sz="2400" dirty="0"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 marL="354965" indent="-342900">
              <a:spcBef>
                <a:spcPts val="31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96215" algn="l"/>
              </a:tabLst>
            </a:pP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4-to-1 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multiplexer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Diagram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900">
              <a:spcBef>
                <a:spcPts val="31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96215" algn="l"/>
              </a:tabLst>
            </a:pP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4-to-1 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multiplexer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4657"/>
              </p:ext>
            </p:extLst>
          </p:nvPr>
        </p:nvGraphicFramePr>
        <p:xfrm>
          <a:off x="5416192" y="4304621"/>
          <a:ext cx="2536825" cy="1594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668">
                <a:tc gridSpan="2">
                  <a:txBody>
                    <a:bodyPr/>
                    <a:lstStyle/>
                    <a:p>
                      <a:pPr marL="396875">
                        <a:lnSpc>
                          <a:spcPts val="1670"/>
                        </a:lnSpc>
                        <a:spcBef>
                          <a:spcPts val="115"/>
                        </a:spcBef>
                      </a:pPr>
                      <a:r>
                        <a:rPr sz="1450" spc="270" dirty="0">
                          <a:latin typeface="Arial"/>
                          <a:cs typeface="Arial"/>
                        </a:rPr>
                        <a:t>Select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L w="19050">
                      <a:solidFill>
                        <a:srgbClr val="C0C0C0"/>
                      </a:solidFill>
                      <a:prstDash val="solid"/>
                    </a:lnL>
                    <a:lnT w="12700">
                      <a:solidFill>
                        <a:srgbClr val="C0C0C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670"/>
                        </a:lnSpc>
                        <a:spcBef>
                          <a:spcPts val="115"/>
                        </a:spcBef>
                      </a:pPr>
                      <a:r>
                        <a:rPr sz="1450" spc="290" dirty="0">
                          <a:latin typeface="Arial"/>
                          <a:cs typeface="Arial"/>
                        </a:rPr>
                        <a:t>Output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T w="12700">
                      <a:solidFill>
                        <a:srgbClr val="C0C0C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50" spc="320" dirty="0">
                          <a:latin typeface="Arial"/>
                          <a:cs typeface="Arial"/>
                        </a:rPr>
                        <a:t>S1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S0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50" dirty="0">
                          <a:latin typeface="Arial"/>
                          <a:cs typeface="Arial"/>
                        </a:rPr>
                        <a:t>Y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CCFFFF"/>
                      </a:solidFill>
                      <a:prstDash val="solid"/>
                    </a:ln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2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50" b="1" spc="1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="1" spc="262" baseline="-14619" dirty="0">
                          <a:latin typeface="Arial"/>
                          <a:cs typeface="Arial"/>
                        </a:rPr>
                        <a:t>0</a:t>
                      </a:r>
                      <a:endParaRPr sz="1425" baseline="-14619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CCFFFF"/>
                      </a:solidFill>
                      <a:prstDash val="solid"/>
                    </a:ln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117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spc="1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="1" spc="262" baseline="-14619" dirty="0">
                          <a:latin typeface="Arial"/>
                          <a:cs typeface="Arial"/>
                        </a:rPr>
                        <a:t>1</a:t>
                      </a:r>
                      <a:endParaRPr sz="1425" baseline="-14619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R w="19050">
                      <a:solidFill>
                        <a:srgbClr val="CCFFFF"/>
                      </a:solidFill>
                      <a:prstDash val="solid"/>
                    </a:ln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114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spc="1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="1" spc="262" baseline="-14619" dirty="0">
                          <a:latin typeface="Arial"/>
                          <a:cs typeface="Arial"/>
                        </a:rPr>
                        <a:t>2</a:t>
                      </a:r>
                      <a:endParaRPr sz="1425" baseline="-14619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R w="19050">
                      <a:solidFill>
                        <a:srgbClr val="CCFFFF"/>
                      </a:solidFill>
                      <a:prstDash val="solid"/>
                    </a:ln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93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spc="1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25" b="1" spc="262" baseline="-14619" dirty="0">
                          <a:latin typeface="Arial"/>
                          <a:cs typeface="Arial"/>
                        </a:rPr>
                        <a:t>3</a:t>
                      </a:r>
                      <a:endParaRPr sz="1425" baseline="-14619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9144877" y="2267698"/>
            <a:ext cx="2581910" cy="2324100"/>
            <a:chOff x="5928359" y="2616707"/>
            <a:chExt cx="2581910" cy="2324100"/>
          </a:xfrm>
        </p:grpSpPr>
        <p:sp>
          <p:nvSpPr>
            <p:cNvPr id="10" name="object 10"/>
            <p:cNvSpPr/>
            <p:nvPr/>
          </p:nvSpPr>
          <p:spPr>
            <a:xfrm>
              <a:off x="5928359" y="2616707"/>
              <a:ext cx="2581910" cy="2324100"/>
            </a:xfrm>
            <a:custGeom>
              <a:avLst/>
              <a:gdLst/>
              <a:ahLst/>
              <a:cxnLst/>
              <a:rect l="l" t="t" r="r" b="b"/>
              <a:pathLst>
                <a:path w="2581909" h="2324100">
                  <a:moveTo>
                    <a:pt x="2581656" y="0"/>
                  </a:moveTo>
                  <a:lnTo>
                    <a:pt x="0" y="0"/>
                  </a:lnTo>
                  <a:lnTo>
                    <a:pt x="0" y="2324100"/>
                  </a:lnTo>
                  <a:lnTo>
                    <a:pt x="2581656" y="2324100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47041" y="2722742"/>
              <a:ext cx="677545" cy="211454"/>
            </a:xfrm>
            <a:custGeom>
              <a:avLst/>
              <a:gdLst/>
              <a:ahLst/>
              <a:cxnLst/>
              <a:rect l="l" t="t" r="r" b="b"/>
              <a:pathLst>
                <a:path w="677545" h="211455">
                  <a:moveTo>
                    <a:pt x="0" y="0"/>
                  </a:moveTo>
                  <a:lnTo>
                    <a:pt x="338664" y="0"/>
                  </a:lnTo>
                </a:path>
                <a:path w="677545" h="211455">
                  <a:moveTo>
                    <a:pt x="0" y="105379"/>
                  </a:moveTo>
                  <a:lnTo>
                    <a:pt x="338664" y="105379"/>
                  </a:lnTo>
                </a:path>
                <a:path w="677545" h="211455">
                  <a:moveTo>
                    <a:pt x="0" y="211430"/>
                  </a:moveTo>
                  <a:lnTo>
                    <a:pt x="338664" y="211430"/>
                  </a:lnTo>
                </a:path>
                <a:path w="677545" h="211455">
                  <a:moveTo>
                    <a:pt x="677329" y="105379"/>
                  </a:moveTo>
                  <a:lnTo>
                    <a:pt x="338664" y="105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5305" y="2658977"/>
              <a:ext cx="441325" cy="338455"/>
            </a:xfrm>
            <a:custGeom>
              <a:avLst/>
              <a:gdLst/>
              <a:ahLst/>
              <a:cxnLst/>
              <a:rect l="l" t="t" r="r" b="b"/>
              <a:pathLst>
                <a:path w="441325" h="338455">
                  <a:moveTo>
                    <a:pt x="132374" y="0"/>
                  </a:moveTo>
                  <a:lnTo>
                    <a:pt x="0" y="0"/>
                  </a:lnTo>
                  <a:lnTo>
                    <a:pt x="16126" y="22821"/>
                  </a:lnTo>
                  <a:lnTo>
                    <a:pt x="30237" y="46313"/>
                  </a:lnTo>
                  <a:lnTo>
                    <a:pt x="50396" y="94640"/>
                  </a:lnTo>
                  <a:lnTo>
                    <a:pt x="60475" y="144309"/>
                  </a:lnTo>
                  <a:lnTo>
                    <a:pt x="61819" y="169144"/>
                  </a:lnTo>
                  <a:lnTo>
                    <a:pt x="60475" y="193979"/>
                  </a:lnTo>
                  <a:lnTo>
                    <a:pt x="50396" y="243648"/>
                  </a:lnTo>
                  <a:lnTo>
                    <a:pt x="30238" y="291975"/>
                  </a:lnTo>
                  <a:lnTo>
                    <a:pt x="0" y="338289"/>
                  </a:lnTo>
                  <a:lnTo>
                    <a:pt x="132375" y="338289"/>
                  </a:lnTo>
                  <a:lnTo>
                    <a:pt x="194866" y="324865"/>
                  </a:lnTo>
                  <a:lnTo>
                    <a:pt x="253326" y="306742"/>
                  </a:lnTo>
                  <a:lnTo>
                    <a:pt x="307083" y="283250"/>
                  </a:lnTo>
                  <a:lnTo>
                    <a:pt x="354791" y="255059"/>
                  </a:lnTo>
                  <a:lnTo>
                    <a:pt x="395109" y="222841"/>
                  </a:lnTo>
                  <a:lnTo>
                    <a:pt x="427362" y="187938"/>
                  </a:lnTo>
                  <a:lnTo>
                    <a:pt x="440801" y="169144"/>
                  </a:lnTo>
                  <a:lnTo>
                    <a:pt x="427362" y="150350"/>
                  </a:lnTo>
                  <a:lnTo>
                    <a:pt x="395780" y="115447"/>
                  </a:lnTo>
                  <a:lnTo>
                    <a:pt x="355463" y="83229"/>
                  </a:lnTo>
                  <a:lnTo>
                    <a:pt x="307754" y="55039"/>
                  </a:lnTo>
                  <a:lnTo>
                    <a:pt x="253998" y="31546"/>
                  </a:lnTo>
                  <a:lnTo>
                    <a:pt x="194866" y="12752"/>
                  </a:lnTo>
                  <a:lnTo>
                    <a:pt x="163956" y="6040"/>
                  </a:lnTo>
                  <a:lnTo>
                    <a:pt x="13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5305" y="2658977"/>
              <a:ext cx="441325" cy="338455"/>
            </a:xfrm>
            <a:custGeom>
              <a:avLst/>
              <a:gdLst/>
              <a:ahLst/>
              <a:cxnLst/>
              <a:rect l="l" t="t" r="r" b="b"/>
              <a:pathLst>
                <a:path w="441325" h="338455">
                  <a:moveTo>
                    <a:pt x="440801" y="169144"/>
                  </a:moveTo>
                  <a:lnTo>
                    <a:pt x="412579" y="205389"/>
                  </a:lnTo>
                  <a:lnTo>
                    <a:pt x="375622" y="239621"/>
                  </a:lnTo>
                  <a:lnTo>
                    <a:pt x="331945" y="269154"/>
                  </a:lnTo>
                  <a:lnTo>
                    <a:pt x="280876" y="295331"/>
                  </a:lnTo>
                  <a:lnTo>
                    <a:pt x="224432" y="316139"/>
                  </a:lnTo>
                  <a:lnTo>
                    <a:pt x="163956" y="332248"/>
                  </a:lnTo>
                  <a:lnTo>
                    <a:pt x="132375" y="338289"/>
                  </a:lnTo>
                  <a:lnTo>
                    <a:pt x="0" y="338289"/>
                  </a:lnTo>
                  <a:lnTo>
                    <a:pt x="16126" y="315468"/>
                  </a:lnTo>
                  <a:lnTo>
                    <a:pt x="30238" y="291975"/>
                  </a:lnTo>
                  <a:lnTo>
                    <a:pt x="50396" y="243648"/>
                  </a:lnTo>
                  <a:lnTo>
                    <a:pt x="60475" y="193979"/>
                  </a:lnTo>
                  <a:lnTo>
                    <a:pt x="61819" y="169144"/>
                  </a:lnTo>
                  <a:lnTo>
                    <a:pt x="60475" y="144309"/>
                  </a:lnTo>
                  <a:lnTo>
                    <a:pt x="50396" y="94640"/>
                  </a:lnTo>
                  <a:lnTo>
                    <a:pt x="30237" y="46313"/>
                  </a:lnTo>
                  <a:lnTo>
                    <a:pt x="0" y="0"/>
                  </a:lnTo>
                  <a:lnTo>
                    <a:pt x="132374" y="0"/>
                  </a:lnTo>
                  <a:lnTo>
                    <a:pt x="194866" y="12752"/>
                  </a:lnTo>
                  <a:lnTo>
                    <a:pt x="253998" y="31546"/>
                  </a:lnTo>
                  <a:lnTo>
                    <a:pt x="307754" y="55039"/>
                  </a:lnTo>
                  <a:lnTo>
                    <a:pt x="355463" y="83229"/>
                  </a:lnTo>
                  <a:lnTo>
                    <a:pt x="395780" y="115447"/>
                  </a:lnTo>
                  <a:lnTo>
                    <a:pt x="427362" y="150350"/>
                  </a:lnTo>
                  <a:lnTo>
                    <a:pt x="440801" y="1691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65305" y="2658977"/>
              <a:ext cx="440690" cy="338455"/>
            </a:xfrm>
            <a:custGeom>
              <a:avLst/>
              <a:gdLst/>
              <a:ahLst/>
              <a:cxnLst/>
              <a:rect l="l" t="t" r="r" b="b"/>
              <a:pathLst>
                <a:path w="440690" h="338455">
                  <a:moveTo>
                    <a:pt x="271469" y="0"/>
                  </a:moveTo>
                  <a:lnTo>
                    <a:pt x="0" y="0"/>
                  </a:lnTo>
                  <a:lnTo>
                    <a:pt x="0" y="338289"/>
                  </a:lnTo>
                  <a:lnTo>
                    <a:pt x="271469" y="338289"/>
                  </a:lnTo>
                  <a:lnTo>
                    <a:pt x="313130" y="332919"/>
                  </a:lnTo>
                  <a:lnTo>
                    <a:pt x="352775" y="317481"/>
                  </a:lnTo>
                  <a:lnTo>
                    <a:pt x="387045" y="292647"/>
                  </a:lnTo>
                  <a:lnTo>
                    <a:pt x="413923" y="259757"/>
                  </a:lnTo>
                  <a:lnTo>
                    <a:pt x="432066" y="221498"/>
                  </a:lnTo>
                  <a:lnTo>
                    <a:pt x="440129" y="179884"/>
                  </a:lnTo>
                  <a:lnTo>
                    <a:pt x="440129" y="158405"/>
                  </a:lnTo>
                  <a:lnTo>
                    <a:pt x="432066" y="116790"/>
                  </a:lnTo>
                  <a:lnTo>
                    <a:pt x="413923" y="78531"/>
                  </a:lnTo>
                  <a:lnTo>
                    <a:pt x="387045" y="45642"/>
                  </a:lnTo>
                  <a:lnTo>
                    <a:pt x="352775" y="20807"/>
                  </a:lnTo>
                  <a:lnTo>
                    <a:pt x="313130" y="5369"/>
                  </a:lnTo>
                  <a:lnTo>
                    <a:pt x="271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47041" y="2658977"/>
              <a:ext cx="677545" cy="1628775"/>
            </a:xfrm>
            <a:custGeom>
              <a:avLst/>
              <a:gdLst/>
              <a:ahLst/>
              <a:cxnLst/>
              <a:rect l="l" t="t" r="r" b="b"/>
              <a:pathLst>
                <a:path w="677545" h="1628775">
                  <a:moveTo>
                    <a:pt x="389733" y="338289"/>
                  </a:moveTo>
                  <a:lnTo>
                    <a:pt x="118263" y="338289"/>
                  </a:lnTo>
                  <a:lnTo>
                    <a:pt x="118263" y="0"/>
                  </a:lnTo>
                  <a:lnTo>
                    <a:pt x="389732" y="0"/>
                  </a:lnTo>
                  <a:lnTo>
                    <a:pt x="431394" y="5369"/>
                  </a:lnTo>
                  <a:lnTo>
                    <a:pt x="471039" y="20807"/>
                  </a:lnTo>
                  <a:lnTo>
                    <a:pt x="505309" y="45642"/>
                  </a:lnTo>
                  <a:lnTo>
                    <a:pt x="532187" y="78531"/>
                  </a:lnTo>
                  <a:lnTo>
                    <a:pt x="550330" y="116790"/>
                  </a:lnTo>
                  <a:lnTo>
                    <a:pt x="558393" y="158405"/>
                  </a:lnTo>
                  <a:lnTo>
                    <a:pt x="558393" y="179884"/>
                  </a:lnTo>
                  <a:lnTo>
                    <a:pt x="555705" y="200691"/>
                  </a:lnTo>
                  <a:lnTo>
                    <a:pt x="542938" y="240964"/>
                  </a:lnTo>
                  <a:lnTo>
                    <a:pt x="520092" y="277209"/>
                  </a:lnTo>
                  <a:lnTo>
                    <a:pt x="489182" y="306071"/>
                  </a:lnTo>
                  <a:lnTo>
                    <a:pt x="451552" y="326207"/>
                  </a:lnTo>
                  <a:lnTo>
                    <a:pt x="410563" y="336946"/>
                  </a:lnTo>
                  <a:lnTo>
                    <a:pt x="389733" y="338289"/>
                  </a:lnTo>
                  <a:close/>
                </a:path>
                <a:path w="677545" h="1628775">
                  <a:moveTo>
                    <a:pt x="0" y="1416921"/>
                  </a:moveTo>
                  <a:lnTo>
                    <a:pt x="338664" y="1416921"/>
                  </a:lnTo>
                </a:path>
                <a:path w="677545" h="1628775">
                  <a:moveTo>
                    <a:pt x="0" y="1522301"/>
                  </a:moveTo>
                  <a:lnTo>
                    <a:pt x="338664" y="1522301"/>
                  </a:lnTo>
                </a:path>
                <a:path w="677545" h="1628775">
                  <a:moveTo>
                    <a:pt x="0" y="1628352"/>
                  </a:moveTo>
                  <a:lnTo>
                    <a:pt x="338664" y="1628352"/>
                  </a:lnTo>
                </a:path>
                <a:path w="677545" h="1628775">
                  <a:moveTo>
                    <a:pt x="677329" y="1522301"/>
                  </a:moveTo>
                  <a:lnTo>
                    <a:pt x="338664" y="152230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65305" y="4012134"/>
              <a:ext cx="441325" cy="338455"/>
            </a:xfrm>
            <a:custGeom>
              <a:avLst/>
              <a:gdLst/>
              <a:ahLst/>
              <a:cxnLst/>
              <a:rect l="l" t="t" r="r" b="b"/>
              <a:pathLst>
                <a:path w="441325" h="338454">
                  <a:moveTo>
                    <a:pt x="132374" y="0"/>
                  </a:moveTo>
                  <a:lnTo>
                    <a:pt x="0" y="0"/>
                  </a:lnTo>
                  <a:lnTo>
                    <a:pt x="16126" y="22821"/>
                  </a:lnTo>
                  <a:lnTo>
                    <a:pt x="30237" y="46313"/>
                  </a:lnTo>
                  <a:lnTo>
                    <a:pt x="50396" y="94640"/>
                  </a:lnTo>
                  <a:lnTo>
                    <a:pt x="60475" y="144309"/>
                  </a:lnTo>
                  <a:lnTo>
                    <a:pt x="61819" y="169144"/>
                  </a:lnTo>
                  <a:lnTo>
                    <a:pt x="60475" y="193979"/>
                  </a:lnTo>
                  <a:lnTo>
                    <a:pt x="50396" y="243648"/>
                  </a:lnTo>
                  <a:lnTo>
                    <a:pt x="30238" y="291975"/>
                  </a:lnTo>
                  <a:lnTo>
                    <a:pt x="0" y="338289"/>
                  </a:lnTo>
                  <a:lnTo>
                    <a:pt x="132375" y="338289"/>
                  </a:lnTo>
                  <a:lnTo>
                    <a:pt x="194866" y="324865"/>
                  </a:lnTo>
                  <a:lnTo>
                    <a:pt x="253326" y="306742"/>
                  </a:lnTo>
                  <a:lnTo>
                    <a:pt x="307083" y="283250"/>
                  </a:lnTo>
                  <a:lnTo>
                    <a:pt x="354791" y="255059"/>
                  </a:lnTo>
                  <a:lnTo>
                    <a:pt x="395109" y="222841"/>
                  </a:lnTo>
                  <a:lnTo>
                    <a:pt x="427362" y="187938"/>
                  </a:lnTo>
                  <a:lnTo>
                    <a:pt x="440801" y="169144"/>
                  </a:lnTo>
                  <a:lnTo>
                    <a:pt x="427362" y="150350"/>
                  </a:lnTo>
                  <a:lnTo>
                    <a:pt x="395780" y="115447"/>
                  </a:lnTo>
                  <a:lnTo>
                    <a:pt x="355463" y="83229"/>
                  </a:lnTo>
                  <a:lnTo>
                    <a:pt x="307754" y="55039"/>
                  </a:lnTo>
                  <a:lnTo>
                    <a:pt x="253998" y="31546"/>
                  </a:lnTo>
                  <a:lnTo>
                    <a:pt x="194866" y="12752"/>
                  </a:lnTo>
                  <a:lnTo>
                    <a:pt x="163956" y="6040"/>
                  </a:lnTo>
                  <a:lnTo>
                    <a:pt x="13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65305" y="4012134"/>
              <a:ext cx="441325" cy="338455"/>
            </a:xfrm>
            <a:custGeom>
              <a:avLst/>
              <a:gdLst/>
              <a:ahLst/>
              <a:cxnLst/>
              <a:rect l="l" t="t" r="r" b="b"/>
              <a:pathLst>
                <a:path w="441325" h="338454">
                  <a:moveTo>
                    <a:pt x="440801" y="169144"/>
                  </a:moveTo>
                  <a:lnTo>
                    <a:pt x="412579" y="205389"/>
                  </a:lnTo>
                  <a:lnTo>
                    <a:pt x="375622" y="239621"/>
                  </a:lnTo>
                  <a:lnTo>
                    <a:pt x="331945" y="269154"/>
                  </a:lnTo>
                  <a:lnTo>
                    <a:pt x="280876" y="295331"/>
                  </a:lnTo>
                  <a:lnTo>
                    <a:pt x="224432" y="316139"/>
                  </a:lnTo>
                  <a:lnTo>
                    <a:pt x="163956" y="332248"/>
                  </a:lnTo>
                  <a:lnTo>
                    <a:pt x="132375" y="338289"/>
                  </a:lnTo>
                  <a:lnTo>
                    <a:pt x="0" y="338289"/>
                  </a:lnTo>
                  <a:lnTo>
                    <a:pt x="16126" y="315468"/>
                  </a:lnTo>
                  <a:lnTo>
                    <a:pt x="30238" y="291975"/>
                  </a:lnTo>
                  <a:lnTo>
                    <a:pt x="50396" y="243648"/>
                  </a:lnTo>
                  <a:lnTo>
                    <a:pt x="60475" y="193979"/>
                  </a:lnTo>
                  <a:lnTo>
                    <a:pt x="61819" y="169144"/>
                  </a:lnTo>
                  <a:lnTo>
                    <a:pt x="60475" y="144309"/>
                  </a:lnTo>
                  <a:lnTo>
                    <a:pt x="50396" y="94640"/>
                  </a:lnTo>
                  <a:lnTo>
                    <a:pt x="30237" y="46313"/>
                  </a:lnTo>
                  <a:lnTo>
                    <a:pt x="0" y="0"/>
                  </a:lnTo>
                  <a:lnTo>
                    <a:pt x="132374" y="0"/>
                  </a:lnTo>
                  <a:lnTo>
                    <a:pt x="194866" y="12752"/>
                  </a:lnTo>
                  <a:lnTo>
                    <a:pt x="253998" y="31546"/>
                  </a:lnTo>
                  <a:lnTo>
                    <a:pt x="307754" y="55039"/>
                  </a:lnTo>
                  <a:lnTo>
                    <a:pt x="355463" y="83229"/>
                  </a:lnTo>
                  <a:lnTo>
                    <a:pt x="395780" y="115447"/>
                  </a:lnTo>
                  <a:lnTo>
                    <a:pt x="427362" y="150350"/>
                  </a:lnTo>
                  <a:lnTo>
                    <a:pt x="440801" y="1691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65305" y="4012134"/>
              <a:ext cx="440690" cy="338455"/>
            </a:xfrm>
            <a:custGeom>
              <a:avLst/>
              <a:gdLst/>
              <a:ahLst/>
              <a:cxnLst/>
              <a:rect l="l" t="t" r="r" b="b"/>
              <a:pathLst>
                <a:path w="440690" h="338454">
                  <a:moveTo>
                    <a:pt x="271469" y="0"/>
                  </a:moveTo>
                  <a:lnTo>
                    <a:pt x="0" y="0"/>
                  </a:lnTo>
                  <a:lnTo>
                    <a:pt x="0" y="338289"/>
                  </a:lnTo>
                  <a:lnTo>
                    <a:pt x="271469" y="338289"/>
                  </a:lnTo>
                  <a:lnTo>
                    <a:pt x="313130" y="332919"/>
                  </a:lnTo>
                  <a:lnTo>
                    <a:pt x="352775" y="317481"/>
                  </a:lnTo>
                  <a:lnTo>
                    <a:pt x="387045" y="292647"/>
                  </a:lnTo>
                  <a:lnTo>
                    <a:pt x="413923" y="259757"/>
                  </a:lnTo>
                  <a:lnTo>
                    <a:pt x="432066" y="221498"/>
                  </a:lnTo>
                  <a:lnTo>
                    <a:pt x="440129" y="179884"/>
                  </a:lnTo>
                  <a:lnTo>
                    <a:pt x="440129" y="158405"/>
                  </a:lnTo>
                  <a:lnTo>
                    <a:pt x="432066" y="116790"/>
                  </a:lnTo>
                  <a:lnTo>
                    <a:pt x="413923" y="78531"/>
                  </a:lnTo>
                  <a:lnTo>
                    <a:pt x="387045" y="45642"/>
                  </a:lnTo>
                  <a:lnTo>
                    <a:pt x="352775" y="20807"/>
                  </a:lnTo>
                  <a:lnTo>
                    <a:pt x="313130" y="5369"/>
                  </a:lnTo>
                  <a:lnTo>
                    <a:pt x="271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47041" y="3624847"/>
              <a:ext cx="677545" cy="725805"/>
            </a:xfrm>
            <a:custGeom>
              <a:avLst/>
              <a:gdLst/>
              <a:ahLst/>
              <a:cxnLst/>
              <a:rect l="l" t="t" r="r" b="b"/>
              <a:pathLst>
                <a:path w="677545" h="725804">
                  <a:moveTo>
                    <a:pt x="389733" y="725576"/>
                  </a:moveTo>
                  <a:lnTo>
                    <a:pt x="118264" y="725576"/>
                  </a:lnTo>
                  <a:lnTo>
                    <a:pt x="118264" y="387287"/>
                  </a:lnTo>
                  <a:lnTo>
                    <a:pt x="389733" y="387287"/>
                  </a:lnTo>
                  <a:lnTo>
                    <a:pt x="431394" y="392657"/>
                  </a:lnTo>
                  <a:lnTo>
                    <a:pt x="471039" y="408095"/>
                  </a:lnTo>
                  <a:lnTo>
                    <a:pt x="505309" y="432929"/>
                  </a:lnTo>
                  <a:lnTo>
                    <a:pt x="532187" y="465819"/>
                  </a:lnTo>
                  <a:lnTo>
                    <a:pt x="550330" y="504077"/>
                  </a:lnTo>
                  <a:lnTo>
                    <a:pt x="558394" y="545692"/>
                  </a:lnTo>
                  <a:lnTo>
                    <a:pt x="558394" y="567171"/>
                  </a:lnTo>
                  <a:lnTo>
                    <a:pt x="555706" y="587979"/>
                  </a:lnTo>
                  <a:lnTo>
                    <a:pt x="542939" y="628251"/>
                  </a:lnTo>
                  <a:lnTo>
                    <a:pt x="520092" y="664496"/>
                  </a:lnTo>
                  <a:lnTo>
                    <a:pt x="489182" y="693358"/>
                  </a:lnTo>
                  <a:lnTo>
                    <a:pt x="451553" y="713495"/>
                  </a:lnTo>
                  <a:lnTo>
                    <a:pt x="410564" y="724234"/>
                  </a:lnTo>
                  <a:lnTo>
                    <a:pt x="389733" y="725576"/>
                  </a:lnTo>
                  <a:close/>
                </a:path>
                <a:path w="677545" h="725804">
                  <a:moveTo>
                    <a:pt x="0" y="0"/>
                  </a:moveTo>
                  <a:lnTo>
                    <a:pt x="338664" y="0"/>
                  </a:lnTo>
                </a:path>
                <a:path w="677545" h="725804">
                  <a:moveTo>
                    <a:pt x="0" y="105379"/>
                  </a:moveTo>
                  <a:lnTo>
                    <a:pt x="338664" y="105379"/>
                  </a:lnTo>
                </a:path>
                <a:path w="677545" h="725804">
                  <a:moveTo>
                    <a:pt x="0" y="211430"/>
                  </a:moveTo>
                  <a:lnTo>
                    <a:pt x="338664" y="211430"/>
                  </a:lnTo>
                </a:path>
                <a:path w="677545" h="725804">
                  <a:moveTo>
                    <a:pt x="677329" y="105379"/>
                  </a:moveTo>
                  <a:lnTo>
                    <a:pt x="338664" y="105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65305" y="3561082"/>
              <a:ext cx="441325" cy="338455"/>
            </a:xfrm>
            <a:custGeom>
              <a:avLst/>
              <a:gdLst/>
              <a:ahLst/>
              <a:cxnLst/>
              <a:rect l="l" t="t" r="r" b="b"/>
              <a:pathLst>
                <a:path w="441325" h="338454">
                  <a:moveTo>
                    <a:pt x="132374" y="0"/>
                  </a:moveTo>
                  <a:lnTo>
                    <a:pt x="0" y="0"/>
                  </a:lnTo>
                  <a:lnTo>
                    <a:pt x="16126" y="22821"/>
                  </a:lnTo>
                  <a:lnTo>
                    <a:pt x="30237" y="46313"/>
                  </a:lnTo>
                  <a:lnTo>
                    <a:pt x="50396" y="94640"/>
                  </a:lnTo>
                  <a:lnTo>
                    <a:pt x="60475" y="144309"/>
                  </a:lnTo>
                  <a:lnTo>
                    <a:pt x="61819" y="169144"/>
                  </a:lnTo>
                  <a:lnTo>
                    <a:pt x="60475" y="193979"/>
                  </a:lnTo>
                  <a:lnTo>
                    <a:pt x="50396" y="243648"/>
                  </a:lnTo>
                  <a:lnTo>
                    <a:pt x="30238" y="291975"/>
                  </a:lnTo>
                  <a:lnTo>
                    <a:pt x="0" y="338289"/>
                  </a:lnTo>
                  <a:lnTo>
                    <a:pt x="132375" y="338289"/>
                  </a:lnTo>
                  <a:lnTo>
                    <a:pt x="194866" y="324865"/>
                  </a:lnTo>
                  <a:lnTo>
                    <a:pt x="253326" y="306742"/>
                  </a:lnTo>
                  <a:lnTo>
                    <a:pt x="307083" y="283250"/>
                  </a:lnTo>
                  <a:lnTo>
                    <a:pt x="354791" y="255059"/>
                  </a:lnTo>
                  <a:lnTo>
                    <a:pt x="395109" y="222841"/>
                  </a:lnTo>
                  <a:lnTo>
                    <a:pt x="427362" y="187938"/>
                  </a:lnTo>
                  <a:lnTo>
                    <a:pt x="440801" y="169144"/>
                  </a:lnTo>
                  <a:lnTo>
                    <a:pt x="427362" y="150350"/>
                  </a:lnTo>
                  <a:lnTo>
                    <a:pt x="395780" y="115447"/>
                  </a:lnTo>
                  <a:lnTo>
                    <a:pt x="355463" y="83229"/>
                  </a:lnTo>
                  <a:lnTo>
                    <a:pt x="307754" y="55039"/>
                  </a:lnTo>
                  <a:lnTo>
                    <a:pt x="253998" y="31546"/>
                  </a:lnTo>
                  <a:lnTo>
                    <a:pt x="194866" y="12752"/>
                  </a:lnTo>
                  <a:lnTo>
                    <a:pt x="163956" y="6040"/>
                  </a:lnTo>
                  <a:lnTo>
                    <a:pt x="13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65305" y="3561082"/>
              <a:ext cx="441325" cy="338455"/>
            </a:xfrm>
            <a:custGeom>
              <a:avLst/>
              <a:gdLst/>
              <a:ahLst/>
              <a:cxnLst/>
              <a:rect l="l" t="t" r="r" b="b"/>
              <a:pathLst>
                <a:path w="441325" h="338454">
                  <a:moveTo>
                    <a:pt x="440801" y="169144"/>
                  </a:moveTo>
                  <a:lnTo>
                    <a:pt x="412579" y="205389"/>
                  </a:lnTo>
                  <a:lnTo>
                    <a:pt x="375622" y="239621"/>
                  </a:lnTo>
                  <a:lnTo>
                    <a:pt x="331945" y="269154"/>
                  </a:lnTo>
                  <a:lnTo>
                    <a:pt x="280876" y="295331"/>
                  </a:lnTo>
                  <a:lnTo>
                    <a:pt x="224432" y="316139"/>
                  </a:lnTo>
                  <a:lnTo>
                    <a:pt x="163956" y="332248"/>
                  </a:lnTo>
                  <a:lnTo>
                    <a:pt x="132375" y="338289"/>
                  </a:lnTo>
                  <a:lnTo>
                    <a:pt x="0" y="338289"/>
                  </a:lnTo>
                  <a:lnTo>
                    <a:pt x="16126" y="315468"/>
                  </a:lnTo>
                  <a:lnTo>
                    <a:pt x="30238" y="291975"/>
                  </a:lnTo>
                  <a:lnTo>
                    <a:pt x="50396" y="243648"/>
                  </a:lnTo>
                  <a:lnTo>
                    <a:pt x="60475" y="193979"/>
                  </a:lnTo>
                  <a:lnTo>
                    <a:pt x="61819" y="169144"/>
                  </a:lnTo>
                  <a:lnTo>
                    <a:pt x="60475" y="144309"/>
                  </a:lnTo>
                  <a:lnTo>
                    <a:pt x="50396" y="94640"/>
                  </a:lnTo>
                  <a:lnTo>
                    <a:pt x="30237" y="46313"/>
                  </a:lnTo>
                  <a:lnTo>
                    <a:pt x="0" y="0"/>
                  </a:lnTo>
                  <a:lnTo>
                    <a:pt x="132374" y="0"/>
                  </a:lnTo>
                  <a:lnTo>
                    <a:pt x="194866" y="12752"/>
                  </a:lnTo>
                  <a:lnTo>
                    <a:pt x="253998" y="31546"/>
                  </a:lnTo>
                  <a:lnTo>
                    <a:pt x="307754" y="55039"/>
                  </a:lnTo>
                  <a:lnTo>
                    <a:pt x="355463" y="83229"/>
                  </a:lnTo>
                  <a:lnTo>
                    <a:pt x="395780" y="115447"/>
                  </a:lnTo>
                  <a:lnTo>
                    <a:pt x="427362" y="150350"/>
                  </a:lnTo>
                  <a:lnTo>
                    <a:pt x="440801" y="1691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65305" y="3561082"/>
              <a:ext cx="440690" cy="338455"/>
            </a:xfrm>
            <a:custGeom>
              <a:avLst/>
              <a:gdLst/>
              <a:ahLst/>
              <a:cxnLst/>
              <a:rect l="l" t="t" r="r" b="b"/>
              <a:pathLst>
                <a:path w="440690" h="338454">
                  <a:moveTo>
                    <a:pt x="271469" y="0"/>
                  </a:moveTo>
                  <a:lnTo>
                    <a:pt x="0" y="0"/>
                  </a:lnTo>
                  <a:lnTo>
                    <a:pt x="0" y="338289"/>
                  </a:lnTo>
                  <a:lnTo>
                    <a:pt x="271469" y="338289"/>
                  </a:lnTo>
                  <a:lnTo>
                    <a:pt x="313130" y="332919"/>
                  </a:lnTo>
                  <a:lnTo>
                    <a:pt x="352775" y="317481"/>
                  </a:lnTo>
                  <a:lnTo>
                    <a:pt x="387045" y="292647"/>
                  </a:lnTo>
                  <a:lnTo>
                    <a:pt x="413923" y="259757"/>
                  </a:lnTo>
                  <a:lnTo>
                    <a:pt x="432066" y="221498"/>
                  </a:lnTo>
                  <a:lnTo>
                    <a:pt x="440129" y="179884"/>
                  </a:lnTo>
                  <a:lnTo>
                    <a:pt x="440129" y="158405"/>
                  </a:lnTo>
                  <a:lnTo>
                    <a:pt x="432066" y="116790"/>
                  </a:lnTo>
                  <a:lnTo>
                    <a:pt x="413923" y="78531"/>
                  </a:lnTo>
                  <a:lnTo>
                    <a:pt x="387045" y="45642"/>
                  </a:lnTo>
                  <a:lnTo>
                    <a:pt x="352775" y="20807"/>
                  </a:lnTo>
                  <a:lnTo>
                    <a:pt x="313130" y="5369"/>
                  </a:lnTo>
                  <a:lnTo>
                    <a:pt x="271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47041" y="3173794"/>
              <a:ext cx="677545" cy="725805"/>
            </a:xfrm>
            <a:custGeom>
              <a:avLst/>
              <a:gdLst/>
              <a:ahLst/>
              <a:cxnLst/>
              <a:rect l="l" t="t" r="r" b="b"/>
              <a:pathLst>
                <a:path w="677545" h="725804">
                  <a:moveTo>
                    <a:pt x="389733" y="725576"/>
                  </a:moveTo>
                  <a:lnTo>
                    <a:pt x="118264" y="725576"/>
                  </a:lnTo>
                  <a:lnTo>
                    <a:pt x="118264" y="387287"/>
                  </a:lnTo>
                  <a:lnTo>
                    <a:pt x="389733" y="387287"/>
                  </a:lnTo>
                  <a:lnTo>
                    <a:pt x="431394" y="392657"/>
                  </a:lnTo>
                  <a:lnTo>
                    <a:pt x="471039" y="408095"/>
                  </a:lnTo>
                  <a:lnTo>
                    <a:pt x="505309" y="432929"/>
                  </a:lnTo>
                  <a:lnTo>
                    <a:pt x="532187" y="465819"/>
                  </a:lnTo>
                  <a:lnTo>
                    <a:pt x="550330" y="504077"/>
                  </a:lnTo>
                  <a:lnTo>
                    <a:pt x="558394" y="545692"/>
                  </a:lnTo>
                  <a:lnTo>
                    <a:pt x="558394" y="567171"/>
                  </a:lnTo>
                  <a:lnTo>
                    <a:pt x="555706" y="587979"/>
                  </a:lnTo>
                  <a:lnTo>
                    <a:pt x="542939" y="628251"/>
                  </a:lnTo>
                  <a:lnTo>
                    <a:pt x="520092" y="664496"/>
                  </a:lnTo>
                  <a:lnTo>
                    <a:pt x="489182" y="693358"/>
                  </a:lnTo>
                  <a:lnTo>
                    <a:pt x="451553" y="713495"/>
                  </a:lnTo>
                  <a:lnTo>
                    <a:pt x="410564" y="724234"/>
                  </a:lnTo>
                  <a:lnTo>
                    <a:pt x="389733" y="725576"/>
                  </a:lnTo>
                  <a:close/>
                </a:path>
                <a:path w="677545" h="725804">
                  <a:moveTo>
                    <a:pt x="0" y="0"/>
                  </a:moveTo>
                  <a:lnTo>
                    <a:pt x="338664" y="0"/>
                  </a:lnTo>
                </a:path>
                <a:path w="677545" h="725804">
                  <a:moveTo>
                    <a:pt x="0" y="105379"/>
                  </a:moveTo>
                  <a:lnTo>
                    <a:pt x="338664" y="105379"/>
                  </a:lnTo>
                </a:path>
                <a:path w="677545" h="725804">
                  <a:moveTo>
                    <a:pt x="0" y="211430"/>
                  </a:moveTo>
                  <a:lnTo>
                    <a:pt x="338664" y="211430"/>
                  </a:lnTo>
                </a:path>
                <a:path w="677545" h="725804">
                  <a:moveTo>
                    <a:pt x="677329" y="105379"/>
                  </a:moveTo>
                  <a:lnTo>
                    <a:pt x="338664" y="105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65305" y="3110029"/>
              <a:ext cx="441325" cy="338455"/>
            </a:xfrm>
            <a:custGeom>
              <a:avLst/>
              <a:gdLst/>
              <a:ahLst/>
              <a:cxnLst/>
              <a:rect l="l" t="t" r="r" b="b"/>
              <a:pathLst>
                <a:path w="441325" h="338454">
                  <a:moveTo>
                    <a:pt x="132374" y="0"/>
                  </a:moveTo>
                  <a:lnTo>
                    <a:pt x="0" y="0"/>
                  </a:lnTo>
                  <a:lnTo>
                    <a:pt x="16126" y="22821"/>
                  </a:lnTo>
                  <a:lnTo>
                    <a:pt x="30237" y="46313"/>
                  </a:lnTo>
                  <a:lnTo>
                    <a:pt x="50396" y="94640"/>
                  </a:lnTo>
                  <a:lnTo>
                    <a:pt x="60475" y="144309"/>
                  </a:lnTo>
                  <a:lnTo>
                    <a:pt x="61819" y="169144"/>
                  </a:lnTo>
                  <a:lnTo>
                    <a:pt x="60475" y="193979"/>
                  </a:lnTo>
                  <a:lnTo>
                    <a:pt x="50396" y="243648"/>
                  </a:lnTo>
                  <a:lnTo>
                    <a:pt x="30238" y="291975"/>
                  </a:lnTo>
                  <a:lnTo>
                    <a:pt x="0" y="338289"/>
                  </a:lnTo>
                  <a:lnTo>
                    <a:pt x="132375" y="338289"/>
                  </a:lnTo>
                  <a:lnTo>
                    <a:pt x="194866" y="324865"/>
                  </a:lnTo>
                  <a:lnTo>
                    <a:pt x="253326" y="306742"/>
                  </a:lnTo>
                  <a:lnTo>
                    <a:pt x="307083" y="283250"/>
                  </a:lnTo>
                  <a:lnTo>
                    <a:pt x="354791" y="255059"/>
                  </a:lnTo>
                  <a:lnTo>
                    <a:pt x="395109" y="222841"/>
                  </a:lnTo>
                  <a:lnTo>
                    <a:pt x="427362" y="187938"/>
                  </a:lnTo>
                  <a:lnTo>
                    <a:pt x="440801" y="169144"/>
                  </a:lnTo>
                  <a:lnTo>
                    <a:pt x="427362" y="150350"/>
                  </a:lnTo>
                  <a:lnTo>
                    <a:pt x="395780" y="115447"/>
                  </a:lnTo>
                  <a:lnTo>
                    <a:pt x="355463" y="83229"/>
                  </a:lnTo>
                  <a:lnTo>
                    <a:pt x="307754" y="55039"/>
                  </a:lnTo>
                  <a:lnTo>
                    <a:pt x="253998" y="31546"/>
                  </a:lnTo>
                  <a:lnTo>
                    <a:pt x="194866" y="12752"/>
                  </a:lnTo>
                  <a:lnTo>
                    <a:pt x="163956" y="6040"/>
                  </a:lnTo>
                  <a:lnTo>
                    <a:pt x="13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65305" y="3110029"/>
              <a:ext cx="441325" cy="338455"/>
            </a:xfrm>
            <a:custGeom>
              <a:avLst/>
              <a:gdLst/>
              <a:ahLst/>
              <a:cxnLst/>
              <a:rect l="l" t="t" r="r" b="b"/>
              <a:pathLst>
                <a:path w="441325" h="338454">
                  <a:moveTo>
                    <a:pt x="440801" y="169144"/>
                  </a:moveTo>
                  <a:lnTo>
                    <a:pt x="412579" y="205389"/>
                  </a:lnTo>
                  <a:lnTo>
                    <a:pt x="375622" y="239621"/>
                  </a:lnTo>
                  <a:lnTo>
                    <a:pt x="331945" y="269154"/>
                  </a:lnTo>
                  <a:lnTo>
                    <a:pt x="280876" y="295331"/>
                  </a:lnTo>
                  <a:lnTo>
                    <a:pt x="224432" y="316139"/>
                  </a:lnTo>
                  <a:lnTo>
                    <a:pt x="163956" y="332248"/>
                  </a:lnTo>
                  <a:lnTo>
                    <a:pt x="132375" y="338289"/>
                  </a:lnTo>
                  <a:lnTo>
                    <a:pt x="0" y="338289"/>
                  </a:lnTo>
                  <a:lnTo>
                    <a:pt x="16126" y="315468"/>
                  </a:lnTo>
                  <a:lnTo>
                    <a:pt x="30238" y="291975"/>
                  </a:lnTo>
                  <a:lnTo>
                    <a:pt x="50396" y="243648"/>
                  </a:lnTo>
                  <a:lnTo>
                    <a:pt x="60475" y="193979"/>
                  </a:lnTo>
                  <a:lnTo>
                    <a:pt x="61819" y="169144"/>
                  </a:lnTo>
                  <a:lnTo>
                    <a:pt x="60475" y="144309"/>
                  </a:lnTo>
                  <a:lnTo>
                    <a:pt x="50396" y="94640"/>
                  </a:lnTo>
                  <a:lnTo>
                    <a:pt x="30237" y="46313"/>
                  </a:lnTo>
                  <a:lnTo>
                    <a:pt x="0" y="0"/>
                  </a:lnTo>
                  <a:lnTo>
                    <a:pt x="132374" y="0"/>
                  </a:lnTo>
                  <a:lnTo>
                    <a:pt x="194866" y="12752"/>
                  </a:lnTo>
                  <a:lnTo>
                    <a:pt x="253998" y="31546"/>
                  </a:lnTo>
                  <a:lnTo>
                    <a:pt x="307754" y="55039"/>
                  </a:lnTo>
                  <a:lnTo>
                    <a:pt x="355463" y="83229"/>
                  </a:lnTo>
                  <a:lnTo>
                    <a:pt x="395780" y="115447"/>
                  </a:lnTo>
                  <a:lnTo>
                    <a:pt x="427362" y="150350"/>
                  </a:lnTo>
                  <a:lnTo>
                    <a:pt x="440801" y="1691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65305" y="3110029"/>
              <a:ext cx="440690" cy="338455"/>
            </a:xfrm>
            <a:custGeom>
              <a:avLst/>
              <a:gdLst/>
              <a:ahLst/>
              <a:cxnLst/>
              <a:rect l="l" t="t" r="r" b="b"/>
              <a:pathLst>
                <a:path w="440690" h="338454">
                  <a:moveTo>
                    <a:pt x="271469" y="0"/>
                  </a:moveTo>
                  <a:lnTo>
                    <a:pt x="0" y="0"/>
                  </a:lnTo>
                  <a:lnTo>
                    <a:pt x="0" y="338289"/>
                  </a:lnTo>
                  <a:lnTo>
                    <a:pt x="271469" y="338289"/>
                  </a:lnTo>
                  <a:lnTo>
                    <a:pt x="313130" y="332919"/>
                  </a:lnTo>
                  <a:lnTo>
                    <a:pt x="352775" y="317481"/>
                  </a:lnTo>
                  <a:lnTo>
                    <a:pt x="387045" y="292647"/>
                  </a:lnTo>
                  <a:lnTo>
                    <a:pt x="413923" y="259757"/>
                  </a:lnTo>
                  <a:lnTo>
                    <a:pt x="432066" y="221498"/>
                  </a:lnTo>
                  <a:lnTo>
                    <a:pt x="440129" y="179884"/>
                  </a:lnTo>
                  <a:lnTo>
                    <a:pt x="440129" y="158405"/>
                  </a:lnTo>
                  <a:lnTo>
                    <a:pt x="432066" y="116790"/>
                  </a:lnTo>
                  <a:lnTo>
                    <a:pt x="413923" y="78531"/>
                  </a:lnTo>
                  <a:lnTo>
                    <a:pt x="387045" y="45642"/>
                  </a:lnTo>
                  <a:lnTo>
                    <a:pt x="352775" y="20807"/>
                  </a:lnTo>
                  <a:lnTo>
                    <a:pt x="313130" y="5369"/>
                  </a:lnTo>
                  <a:lnTo>
                    <a:pt x="271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2375" y="2828122"/>
              <a:ext cx="643255" cy="1607185"/>
            </a:xfrm>
            <a:custGeom>
              <a:avLst/>
              <a:gdLst/>
              <a:ahLst/>
              <a:cxnLst/>
              <a:rect l="l" t="t" r="r" b="b"/>
              <a:pathLst>
                <a:path w="643254" h="1607185">
                  <a:moveTo>
                    <a:pt x="474399" y="620197"/>
                  </a:moveTo>
                  <a:lnTo>
                    <a:pt x="202930" y="620197"/>
                  </a:lnTo>
                  <a:lnTo>
                    <a:pt x="202930" y="281907"/>
                  </a:lnTo>
                  <a:lnTo>
                    <a:pt x="474399" y="281907"/>
                  </a:lnTo>
                  <a:lnTo>
                    <a:pt x="516060" y="287277"/>
                  </a:lnTo>
                  <a:lnTo>
                    <a:pt x="555706" y="302715"/>
                  </a:lnTo>
                  <a:lnTo>
                    <a:pt x="589975" y="327549"/>
                  </a:lnTo>
                  <a:lnTo>
                    <a:pt x="616853" y="360439"/>
                  </a:lnTo>
                  <a:lnTo>
                    <a:pt x="634996" y="398698"/>
                  </a:lnTo>
                  <a:lnTo>
                    <a:pt x="643060" y="440313"/>
                  </a:lnTo>
                  <a:lnTo>
                    <a:pt x="643060" y="461791"/>
                  </a:lnTo>
                  <a:lnTo>
                    <a:pt x="640372" y="482599"/>
                  </a:lnTo>
                  <a:lnTo>
                    <a:pt x="627605" y="522871"/>
                  </a:lnTo>
                  <a:lnTo>
                    <a:pt x="604758" y="559117"/>
                  </a:lnTo>
                  <a:lnTo>
                    <a:pt x="573848" y="587979"/>
                  </a:lnTo>
                  <a:lnTo>
                    <a:pt x="536219" y="608115"/>
                  </a:lnTo>
                  <a:lnTo>
                    <a:pt x="495230" y="618854"/>
                  </a:lnTo>
                  <a:lnTo>
                    <a:pt x="474399" y="620197"/>
                  </a:lnTo>
                  <a:close/>
                </a:path>
                <a:path w="643254" h="1607185">
                  <a:moveTo>
                    <a:pt x="84666" y="0"/>
                  </a:moveTo>
                  <a:lnTo>
                    <a:pt x="0" y="0"/>
                  </a:lnTo>
                </a:path>
                <a:path w="643254" h="1607185">
                  <a:moveTo>
                    <a:pt x="84666" y="451052"/>
                  </a:moveTo>
                  <a:lnTo>
                    <a:pt x="0" y="449038"/>
                  </a:lnTo>
                </a:path>
                <a:path w="643254" h="1607185">
                  <a:moveTo>
                    <a:pt x="0" y="0"/>
                  </a:moveTo>
                  <a:lnTo>
                    <a:pt x="0" y="16068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82413" y="4420883"/>
              <a:ext cx="159924" cy="183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43748" y="4420883"/>
              <a:ext cx="159924" cy="183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93043" y="3726870"/>
              <a:ext cx="254000" cy="962025"/>
            </a:xfrm>
            <a:custGeom>
              <a:avLst/>
              <a:gdLst/>
              <a:ahLst/>
              <a:cxnLst/>
              <a:rect l="l" t="t" r="r" b="b"/>
              <a:pathLst>
                <a:path w="254000" h="962025">
                  <a:moveTo>
                    <a:pt x="253998" y="454408"/>
                  </a:moveTo>
                  <a:lnTo>
                    <a:pt x="0" y="454408"/>
                  </a:lnTo>
                </a:path>
                <a:path w="254000" h="962025">
                  <a:moveTo>
                    <a:pt x="253998" y="3356"/>
                  </a:moveTo>
                  <a:lnTo>
                    <a:pt x="0" y="2684"/>
                  </a:lnTo>
                </a:path>
                <a:path w="254000" h="962025">
                  <a:moveTo>
                    <a:pt x="0" y="0"/>
                  </a:moveTo>
                  <a:lnTo>
                    <a:pt x="0" y="961825"/>
                  </a:lnTo>
                </a:path>
                <a:path w="254000" h="962025">
                  <a:moveTo>
                    <a:pt x="169332" y="961825"/>
                  </a:moveTo>
                  <a:lnTo>
                    <a:pt x="0" y="9618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2296" y="46786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12095" y="0"/>
                  </a:moveTo>
                  <a:lnTo>
                    <a:pt x="8063" y="0"/>
                  </a:lnTo>
                  <a:lnTo>
                    <a:pt x="4031" y="2013"/>
                  </a:lnTo>
                  <a:lnTo>
                    <a:pt x="671" y="5369"/>
                  </a:lnTo>
                  <a:lnTo>
                    <a:pt x="0" y="10068"/>
                  </a:lnTo>
                  <a:lnTo>
                    <a:pt x="671" y="14766"/>
                  </a:lnTo>
                  <a:lnTo>
                    <a:pt x="4031" y="18122"/>
                  </a:lnTo>
                  <a:lnTo>
                    <a:pt x="8063" y="20136"/>
                  </a:lnTo>
                  <a:lnTo>
                    <a:pt x="12095" y="20136"/>
                  </a:lnTo>
                  <a:lnTo>
                    <a:pt x="16126" y="18122"/>
                  </a:lnTo>
                  <a:lnTo>
                    <a:pt x="19486" y="14766"/>
                  </a:lnTo>
                  <a:lnTo>
                    <a:pt x="20158" y="10068"/>
                  </a:lnTo>
                  <a:lnTo>
                    <a:pt x="19486" y="5369"/>
                  </a:lnTo>
                  <a:lnTo>
                    <a:pt x="16126" y="2013"/>
                  </a:lnTo>
                  <a:lnTo>
                    <a:pt x="12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52296" y="46786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10068"/>
                  </a:moveTo>
                  <a:lnTo>
                    <a:pt x="671" y="5369"/>
                  </a:lnTo>
                  <a:lnTo>
                    <a:pt x="4031" y="2013"/>
                  </a:lnTo>
                  <a:lnTo>
                    <a:pt x="8063" y="0"/>
                  </a:lnTo>
                  <a:lnTo>
                    <a:pt x="12095" y="0"/>
                  </a:lnTo>
                  <a:lnTo>
                    <a:pt x="16126" y="2013"/>
                  </a:lnTo>
                  <a:lnTo>
                    <a:pt x="19486" y="5369"/>
                  </a:lnTo>
                  <a:lnTo>
                    <a:pt x="20158" y="10068"/>
                  </a:lnTo>
                  <a:lnTo>
                    <a:pt x="19486" y="14766"/>
                  </a:lnTo>
                  <a:lnTo>
                    <a:pt x="16126" y="18122"/>
                  </a:lnTo>
                  <a:lnTo>
                    <a:pt x="12095" y="20136"/>
                  </a:lnTo>
                  <a:lnTo>
                    <a:pt x="8063" y="20136"/>
                  </a:lnTo>
                  <a:lnTo>
                    <a:pt x="4031" y="18122"/>
                  </a:lnTo>
                  <a:lnTo>
                    <a:pt x="671" y="14766"/>
                  </a:lnTo>
                  <a:lnTo>
                    <a:pt x="0" y="100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82964" y="417121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12095" y="0"/>
                  </a:moveTo>
                  <a:lnTo>
                    <a:pt x="8063" y="0"/>
                  </a:lnTo>
                  <a:lnTo>
                    <a:pt x="4031" y="2013"/>
                  </a:lnTo>
                  <a:lnTo>
                    <a:pt x="671" y="5369"/>
                  </a:lnTo>
                  <a:lnTo>
                    <a:pt x="0" y="10068"/>
                  </a:lnTo>
                  <a:lnTo>
                    <a:pt x="671" y="14766"/>
                  </a:lnTo>
                  <a:lnTo>
                    <a:pt x="4031" y="18122"/>
                  </a:lnTo>
                  <a:lnTo>
                    <a:pt x="8063" y="20136"/>
                  </a:lnTo>
                  <a:lnTo>
                    <a:pt x="12095" y="20136"/>
                  </a:lnTo>
                  <a:lnTo>
                    <a:pt x="16126" y="18122"/>
                  </a:lnTo>
                  <a:lnTo>
                    <a:pt x="19486" y="14766"/>
                  </a:lnTo>
                  <a:lnTo>
                    <a:pt x="20158" y="10068"/>
                  </a:lnTo>
                  <a:lnTo>
                    <a:pt x="19486" y="5369"/>
                  </a:lnTo>
                  <a:lnTo>
                    <a:pt x="16126" y="2013"/>
                  </a:lnTo>
                  <a:lnTo>
                    <a:pt x="12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82964" y="417121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10068"/>
                  </a:moveTo>
                  <a:lnTo>
                    <a:pt x="671" y="5369"/>
                  </a:lnTo>
                  <a:lnTo>
                    <a:pt x="4031" y="2013"/>
                  </a:lnTo>
                  <a:lnTo>
                    <a:pt x="8063" y="0"/>
                  </a:lnTo>
                  <a:lnTo>
                    <a:pt x="12095" y="0"/>
                  </a:lnTo>
                  <a:lnTo>
                    <a:pt x="16126" y="2013"/>
                  </a:lnTo>
                  <a:lnTo>
                    <a:pt x="19486" y="5369"/>
                  </a:lnTo>
                  <a:lnTo>
                    <a:pt x="20158" y="10068"/>
                  </a:lnTo>
                  <a:lnTo>
                    <a:pt x="19486" y="14766"/>
                  </a:lnTo>
                  <a:lnTo>
                    <a:pt x="16126" y="18122"/>
                  </a:lnTo>
                  <a:lnTo>
                    <a:pt x="12095" y="20136"/>
                  </a:lnTo>
                  <a:lnTo>
                    <a:pt x="8063" y="20136"/>
                  </a:lnTo>
                  <a:lnTo>
                    <a:pt x="4031" y="18122"/>
                  </a:lnTo>
                  <a:lnTo>
                    <a:pt x="671" y="14766"/>
                  </a:lnTo>
                  <a:lnTo>
                    <a:pt x="0" y="100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52296" y="3267763"/>
              <a:ext cx="20320" cy="19685"/>
            </a:xfrm>
            <a:custGeom>
              <a:avLst/>
              <a:gdLst/>
              <a:ahLst/>
              <a:cxnLst/>
              <a:rect l="l" t="t" r="r" b="b"/>
              <a:pathLst>
                <a:path w="20320" h="19685">
                  <a:moveTo>
                    <a:pt x="12095" y="0"/>
                  </a:moveTo>
                  <a:lnTo>
                    <a:pt x="8063" y="0"/>
                  </a:lnTo>
                  <a:lnTo>
                    <a:pt x="4031" y="2013"/>
                  </a:lnTo>
                  <a:lnTo>
                    <a:pt x="671" y="5369"/>
                  </a:lnTo>
                  <a:lnTo>
                    <a:pt x="0" y="9396"/>
                  </a:lnTo>
                  <a:lnTo>
                    <a:pt x="671" y="14095"/>
                  </a:lnTo>
                  <a:lnTo>
                    <a:pt x="4031" y="17451"/>
                  </a:lnTo>
                  <a:lnTo>
                    <a:pt x="8063" y="19465"/>
                  </a:lnTo>
                  <a:lnTo>
                    <a:pt x="12095" y="19465"/>
                  </a:lnTo>
                  <a:lnTo>
                    <a:pt x="16126" y="17451"/>
                  </a:lnTo>
                  <a:lnTo>
                    <a:pt x="19486" y="14095"/>
                  </a:lnTo>
                  <a:lnTo>
                    <a:pt x="20158" y="9396"/>
                  </a:lnTo>
                  <a:lnTo>
                    <a:pt x="19486" y="5369"/>
                  </a:lnTo>
                  <a:lnTo>
                    <a:pt x="16126" y="2013"/>
                  </a:lnTo>
                  <a:lnTo>
                    <a:pt x="12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31047" y="3267763"/>
              <a:ext cx="1016000" cy="1421130"/>
            </a:xfrm>
            <a:custGeom>
              <a:avLst/>
              <a:gdLst/>
              <a:ahLst/>
              <a:cxnLst/>
              <a:rect l="l" t="t" r="r" b="b"/>
              <a:pathLst>
                <a:path w="1016000" h="1421129">
                  <a:moveTo>
                    <a:pt x="921248" y="9396"/>
                  </a:moveTo>
                  <a:lnTo>
                    <a:pt x="921920" y="5369"/>
                  </a:lnTo>
                  <a:lnTo>
                    <a:pt x="925280" y="2013"/>
                  </a:lnTo>
                  <a:lnTo>
                    <a:pt x="929312" y="0"/>
                  </a:lnTo>
                  <a:lnTo>
                    <a:pt x="933343" y="0"/>
                  </a:lnTo>
                  <a:lnTo>
                    <a:pt x="937375" y="2013"/>
                  </a:lnTo>
                  <a:lnTo>
                    <a:pt x="940735" y="5369"/>
                  </a:lnTo>
                  <a:lnTo>
                    <a:pt x="941407" y="9396"/>
                  </a:lnTo>
                  <a:lnTo>
                    <a:pt x="940735" y="14095"/>
                  </a:lnTo>
                  <a:lnTo>
                    <a:pt x="937375" y="17451"/>
                  </a:lnTo>
                  <a:lnTo>
                    <a:pt x="933343" y="19465"/>
                  </a:lnTo>
                  <a:lnTo>
                    <a:pt x="929312" y="19465"/>
                  </a:lnTo>
                  <a:lnTo>
                    <a:pt x="925280" y="17451"/>
                  </a:lnTo>
                  <a:lnTo>
                    <a:pt x="921920" y="14095"/>
                  </a:lnTo>
                  <a:lnTo>
                    <a:pt x="921248" y="9396"/>
                  </a:lnTo>
                  <a:close/>
                </a:path>
                <a:path w="1016000" h="1421129">
                  <a:moveTo>
                    <a:pt x="592663" y="1336360"/>
                  </a:moveTo>
                  <a:lnTo>
                    <a:pt x="592663" y="1420932"/>
                  </a:lnTo>
                </a:path>
                <a:path w="1016000" h="1421129">
                  <a:moveTo>
                    <a:pt x="0" y="1420932"/>
                  </a:moveTo>
                  <a:lnTo>
                    <a:pt x="592663" y="1420932"/>
                  </a:lnTo>
                </a:path>
                <a:path w="1016000" h="1421129">
                  <a:moveTo>
                    <a:pt x="1015994" y="1019566"/>
                  </a:moveTo>
                  <a:lnTo>
                    <a:pt x="592663" y="1019566"/>
                  </a:lnTo>
                  <a:lnTo>
                    <a:pt x="423330" y="1019566"/>
                  </a:lnTo>
                  <a:lnTo>
                    <a:pt x="423331" y="14209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44299" y="46786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12095" y="0"/>
                  </a:moveTo>
                  <a:lnTo>
                    <a:pt x="8063" y="0"/>
                  </a:lnTo>
                  <a:lnTo>
                    <a:pt x="4031" y="2013"/>
                  </a:lnTo>
                  <a:lnTo>
                    <a:pt x="671" y="5369"/>
                  </a:lnTo>
                  <a:lnTo>
                    <a:pt x="0" y="10068"/>
                  </a:lnTo>
                  <a:lnTo>
                    <a:pt x="671" y="14766"/>
                  </a:lnTo>
                  <a:lnTo>
                    <a:pt x="4031" y="18122"/>
                  </a:lnTo>
                  <a:lnTo>
                    <a:pt x="8063" y="20136"/>
                  </a:lnTo>
                  <a:lnTo>
                    <a:pt x="12095" y="20136"/>
                  </a:lnTo>
                  <a:lnTo>
                    <a:pt x="16126" y="18122"/>
                  </a:lnTo>
                  <a:lnTo>
                    <a:pt x="19486" y="14766"/>
                  </a:lnTo>
                  <a:lnTo>
                    <a:pt x="20158" y="10068"/>
                  </a:lnTo>
                  <a:lnTo>
                    <a:pt x="19486" y="5369"/>
                  </a:lnTo>
                  <a:lnTo>
                    <a:pt x="16126" y="2013"/>
                  </a:lnTo>
                  <a:lnTo>
                    <a:pt x="12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44299" y="2934173"/>
              <a:ext cx="603250" cy="1764664"/>
            </a:xfrm>
            <a:custGeom>
              <a:avLst/>
              <a:gdLst/>
              <a:ahLst/>
              <a:cxnLst/>
              <a:rect l="l" t="t" r="r" b="b"/>
              <a:pathLst>
                <a:path w="603250" h="1764664">
                  <a:moveTo>
                    <a:pt x="0" y="1754523"/>
                  </a:moveTo>
                  <a:lnTo>
                    <a:pt x="671" y="1749824"/>
                  </a:lnTo>
                  <a:lnTo>
                    <a:pt x="4031" y="1746468"/>
                  </a:lnTo>
                  <a:lnTo>
                    <a:pt x="8063" y="1744455"/>
                  </a:lnTo>
                  <a:lnTo>
                    <a:pt x="12095" y="1744455"/>
                  </a:lnTo>
                  <a:lnTo>
                    <a:pt x="16126" y="1746468"/>
                  </a:lnTo>
                  <a:lnTo>
                    <a:pt x="19486" y="1749824"/>
                  </a:lnTo>
                  <a:lnTo>
                    <a:pt x="20158" y="1754523"/>
                  </a:lnTo>
                  <a:lnTo>
                    <a:pt x="19486" y="1759221"/>
                  </a:lnTo>
                  <a:lnTo>
                    <a:pt x="16126" y="1762577"/>
                  </a:lnTo>
                  <a:lnTo>
                    <a:pt x="12095" y="1764591"/>
                  </a:lnTo>
                  <a:lnTo>
                    <a:pt x="8063" y="1764591"/>
                  </a:lnTo>
                  <a:lnTo>
                    <a:pt x="4031" y="1762577"/>
                  </a:lnTo>
                  <a:lnTo>
                    <a:pt x="671" y="1759221"/>
                  </a:lnTo>
                  <a:lnTo>
                    <a:pt x="0" y="1754523"/>
                  </a:lnTo>
                  <a:close/>
                </a:path>
                <a:path w="603250" h="1764664">
                  <a:moveTo>
                    <a:pt x="602742" y="902104"/>
                  </a:moveTo>
                  <a:lnTo>
                    <a:pt x="179411" y="900762"/>
                  </a:lnTo>
                </a:path>
                <a:path w="603250" h="1764664">
                  <a:moveTo>
                    <a:pt x="602742" y="0"/>
                  </a:moveTo>
                  <a:lnTo>
                    <a:pt x="179411" y="0"/>
                  </a:lnTo>
                  <a:lnTo>
                    <a:pt x="179411" y="14994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13631" y="383292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12095" y="0"/>
                  </a:moveTo>
                  <a:lnTo>
                    <a:pt x="8063" y="0"/>
                  </a:lnTo>
                  <a:lnTo>
                    <a:pt x="4031" y="2013"/>
                  </a:lnTo>
                  <a:lnTo>
                    <a:pt x="671" y="5369"/>
                  </a:lnTo>
                  <a:lnTo>
                    <a:pt x="0" y="10068"/>
                  </a:lnTo>
                  <a:lnTo>
                    <a:pt x="671" y="14766"/>
                  </a:lnTo>
                  <a:lnTo>
                    <a:pt x="4031" y="18122"/>
                  </a:lnTo>
                  <a:lnTo>
                    <a:pt x="8063" y="20136"/>
                  </a:lnTo>
                  <a:lnTo>
                    <a:pt x="12095" y="20136"/>
                  </a:lnTo>
                  <a:lnTo>
                    <a:pt x="16126" y="18122"/>
                  </a:lnTo>
                  <a:lnTo>
                    <a:pt x="19486" y="14766"/>
                  </a:lnTo>
                  <a:lnTo>
                    <a:pt x="20158" y="10068"/>
                  </a:lnTo>
                  <a:lnTo>
                    <a:pt x="19486" y="5369"/>
                  </a:lnTo>
                  <a:lnTo>
                    <a:pt x="16126" y="2013"/>
                  </a:lnTo>
                  <a:lnTo>
                    <a:pt x="12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13631" y="383292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10068"/>
                  </a:moveTo>
                  <a:lnTo>
                    <a:pt x="671" y="5369"/>
                  </a:lnTo>
                  <a:lnTo>
                    <a:pt x="4031" y="2013"/>
                  </a:lnTo>
                  <a:lnTo>
                    <a:pt x="8063" y="0"/>
                  </a:lnTo>
                  <a:lnTo>
                    <a:pt x="12095" y="0"/>
                  </a:lnTo>
                  <a:lnTo>
                    <a:pt x="16126" y="2013"/>
                  </a:lnTo>
                  <a:lnTo>
                    <a:pt x="19486" y="5369"/>
                  </a:lnTo>
                  <a:lnTo>
                    <a:pt x="20158" y="10068"/>
                  </a:lnTo>
                  <a:lnTo>
                    <a:pt x="19486" y="14766"/>
                  </a:lnTo>
                  <a:lnTo>
                    <a:pt x="16126" y="18122"/>
                  </a:lnTo>
                  <a:lnTo>
                    <a:pt x="12095" y="20136"/>
                  </a:lnTo>
                  <a:lnTo>
                    <a:pt x="8063" y="20136"/>
                  </a:lnTo>
                  <a:lnTo>
                    <a:pt x="4031" y="18122"/>
                  </a:lnTo>
                  <a:lnTo>
                    <a:pt x="671" y="14766"/>
                  </a:lnTo>
                  <a:lnTo>
                    <a:pt x="0" y="100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4299" y="4277261"/>
              <a:ext cx="20320" cy="19685"/>
            </a:xfrm>
            <a:custGeom>
              <a:avLst/>
              <a:gdLst/>
              <a:ahLst/>
              <a:cxnLst/>
              <a:rect l="l" t="t" r="r" b="b"/>
              <a:pathLst>
                <a:path w="20320" h="19685">
                  <a:moveTo>
                    <a:pt x="12095" y="0"/>
                  </a:moveTo>
                  <a:lnTo>
                    <a:pt x="8063" y="0"/>
                  </a:lnTo>
                  <a:lnTo>
                    <a:pt x="4031" y="2013"/>
                  </a:lnTo>
                  <a:lnTo>
                    <a:pt x="671" y="5369"/>
                  </a:lnTo>
                  <a:lnTo>
                    <a:pt x="0" y="10068"/>
                  </a:lnTo>
                  <a:lnTo>
                    <a:pt x="671" y="14095"/>
                  </a:lnTo>
                  <a:lnTo>
                    <a:pt x="4031" y="17451"/>
                  </a:lnTo>
                  <a:lnTo>
                    <a:pt x="8063" y="19465"/>
                  </a:lnTo>
                  <a:lnTo>
                    <a:pt x="12095" y="19465"/>
                  </a:lnTo>
                  <a:lnTo>
                    <a:pt x="16126" y="17451"/>
                  </a:lnTo>
                  <a:lnTo>
                    <a:pt x="19486" y="14095"/>
                  </a:lnTo>
                  <a:lnTo>
                    <a:pt x="20158" y="10068"/>
                  </a:lnTo>
                  <a:lnTo>
                    <a:pt x="19486" y="5369"/>
                  </a:lnTo>
                  <a:lnTo>
                    <a:pt x="16126" y="2013"/>
                  </a:lnTo>
                  <a:lnTo>
                    <a:pt x="12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31047" y="2722742"/>
              <a:ext cx="2576195" cy="2101215"/>
            </a:xfrm>
            <a:custGeom>
              <a:avLst/>
              <a:gdLst/>
              <a:ahLst/>
              <a:cxnLst/>
              <a:rect l="l" t="t" r="r" b="b"/>
              <a:pathLst>
                <a:path w="2576195" h="2101215">
                  <a:moveTo>
                    <a:pt x="413252" y="1564587"/>
                  </a:moveTo>
                  <a:lnTo>
                    <a:pt x="413924" y="1559889"/>
                  </a:lnTo>
                  <a:lnTo>
                    <a:pt x="417283" y="1556533"/>
                  </a:lnTo>
                  <a:lnTo>
                    <a:pt x="421315" y="1554519"/>
                  </a:lnTo>
                  <a:lnTo>
                    <a:pt x="425347" y="1554519"/>
                  </a:lnTo>
                  <a:lnTo>
                    <a:pt x="429379" y="1556533"/>
                  </a:lnTo>
                  <a:lnTo>
                    <a:pt x="432738" y="1559889"/>
                  </a:lnTo>
                  <a:lnTo>
                    <a:pt x="433410" y="1564587"/>
                  </a:lnTo>
                  <a:lnTo>
                    <a:pt x="432738" y="1568615"/>
                  </a:lnTo>
                  <a:lnTo>
                    <a:pt x="429379" y="1571971"/>
                  </a:lnTo>
                  <a:lnTo>
                    <a:pt x="425347" y="1573984"/>
                  </a:lnTo>
                  <a:lnTo>
                    <a:pt x="421315" y="1573984"/>
                  </a:lnTo>
                  <a:lnTo>
                    <a:pt x="417283" y="1571971"/>
                  </a:lnTo>
                  <a:lnTo>
                    <a:pt x="413924" y="1568615"/>
                  </a:lnTo>
                  <a:lnTo>
                    <a:pt x="413252" y="1564587"/>
                  </a:lnTo>
                  <a:close/>
                </a:path>
                <a:path w="2576195" h="2101215">
                  <a:moveTo>
                    <a:pt x="1015994" y="1353157"/>
                  </a:moveTo>
                  <a:lnTo>
                    <a:pt x="0" y="1353157"/>
                  </a:lnTo>
                </a:path>
                <a:path w="2576195" h="2101215">
                  <a:moveTo>
                    <a:pt x="1015994" y="902104"/>
                  </a:moveTo>
                  <a:lnTo>
                    <a:pt x="0" y="900762"/>
                  </a:lnTo>
                </a:path>
                <a:path w="2576195" h="2101215">
                  <a:moveTo>
                    <a:pt x="1015994" y="451052"/>
                  </a:moveTo>
                  <a:lnTo>
                    <a:pt x="0" y="449038"/>
                  </a:lnTo>
                </a:path>
                <a:path w="2576195" h="2101215">
                  <a:moveTo>
                    <a:pt x="1015994" y="0"/>
                  </a:moveTo>
                  <a:lnTo>
                    <a:pt x="0" y="0"/>
                  </a:lnTo>
                </a:path>
                <a:path w="2576195" h="2101215">
                  <a:moveTo>
                    <a:pt x="1015994" y="662483"/>
                  </a:moveTo>
                  <a:lnTo>
                    <a:pt x="423331" y="660469"/>
                  </a:lnTo>
                </a:path>
                <a:path w="2576195" h="2101215">
                  <a:moveTo>
                    <a:pt x="423331" y="655099"/>
                  </a:moveTo>
                  <a:lnTo>
                    <a:pt x="423331" y="1564587"/>
                  </a:lnTo>
                </a:path>
                <a:path w="2576195" h="2101215">
                  <a:moveTo>
                    <a:pt x="0" y="2100867"/>
                  </a:moveTo>
                  <a:lnTo>
                    <a:pt x="932672" y="2100867"/>
                  </a:lnTo>
                </a:path>
                <a:path w="2576195" h="2101215">
                  <a:moveTo>
                    <a:pt x="931328" y="1881381"/>
                  </a:moveTo>
                  <a:lnTo>
                    <a:pt x="932672" y="2100867"/>
                  </a:lnTo>
                </a:path>
                <a:path w="2576195" h="2101215">
                  <a:moveTo>
                    <a:pt x="1693324" y="635634"/>
                  </a:moveTo>
                  <a:lnTo>
                    <a:pt x="2134126" y="635634"/>
                  </a:lnTo>
                </a:path>
                <a:path w="2576195" h="2101215">
                  <a:moveTo>
                    <a:pt x="1693324" y="910830"/>
                  </a:moveTo>
                  <a:lnTo>
                    <a:pt x="2134126" y="910830"/>
                  </a:lnTo>
                </a:path>
                <a:path w="2576195" h="2101215">
                  <a:moveTo>
                    <a:pt x="2575600" y="773232"/>
                  </a:moveTo>
                  <a:lnTo>
                    <a:pt x="2134126" y="7732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78920" y="3275818"/>
              <a:ext cx="573405" cy="440690"/>
            </a:xfrm>
            <a:custGeom>
              <a:avLst/>
              <a:gdLst/>
              <a:ahLst/>
              <a:cxnLst/>
              <a:rect l="l" t="t" r="r" b="b"/>
              <a:pathLst>
                <a:path w="573404" h="440689">
                  <a:moveTo>
                    <a:pt x="172020" y="0"/>
                  </a:moveTo>
                  <a:lnTo>
                    <a:pt x="0" y="0"/>
                  </a:lnTo>
                  <a:lnTo>
                    <a:pt x="18142" y="26177"/>
                  </a:lnTo>
                  <a:lnTo>
                    <a:pt x="34269" y="52354"/>
                  </a:lnTo>
                  <a:lnTo>
                    <a:pt x="59131" y="107393"/>
                  </a:lnTo>
                  <a:lnTo>
                    <a:pt x="74586" y="163103"/>
                  </a:lnTo>
                  <a:lnTo>
                    <a:pt x="79962" y="220156"/>
                  </a:lnTo>
                  <a:lnTo>
                    <a:pt x="78618" y="248347"/>
                  </a:lnTo>
                  <a:lnTo>
                    <a:pt x="68539" y="304728"/>
                  </a:lnTo>
                  <a:lnTo>
                    <a:pt x="48380" y="360439"/>
                  </a:lnTo>
                  <a:lnTo>
                    <a:pt x="18142" y="414135"/>
                  </a:lnTo>
                  <a:lnTo>
                    <a:pt x="0" y="440313"/>
                  </a:lnTo>
                  <a:lnTo>
                    <a:pt x="172020" y="440313"/>
                  </a:lnTo>
                  <a:lnTo>
                    <a:pt x="242575" y="425546"/>
                  </a:lnTo>
                  <a:lnTo>
                    <a:pt x="309770" y="406081"/>
                  </a:lnTo>
                  <a:lnTo>
                    <a:pt x="372262" y="381246"/>
                  </a:lnTo>
                  <a:lnTo>
                    <a:pt x="429378" y="351713"/>
                  </a:lnTo>
                  <a:lnTo>
                    <a:pt x="479775" y="318153"/>
                  </a:lnTo>
                  <a:lnTo>
                    <a:pt x="523452" y="281236"/>
                  </a:lnTo>
                  <a:lnTo>
                    <a:pt x="558393" y="240964"/>
                  </a:lnTo>
                  <a:lnTo>
                    <a:pt x="573176" y="220156"/>
                  </a:lnTo>
                  <a:lnTo>
                    <a:pt x="559065" y="198677"/>
                  </a:lnTo>
                  <a:lnTo>
                    <a:pt x="523452" y="158405"/>
                  </a:lnTo>
                  <a:lnTo>
                    <a:pt x="480447" y="121488"/>
                  </a:lnTo>
                  <a:lnTo>
                    <a:pt x="430050" y="87928"/>
                  </a:lnTo>
                  <a:lnTo>
                    <a:pt x="372934" y="58395"/>
                  </a:lnTo>
                  <a:lnTo>
                    <a:pt x="309770" y="33560"/>
                  </a:lnTo>
                  <a:lnTo>
                    <a:pt x="242575" y="14095"/>
                  </a:lnTo>
                  <a:lnTo>
                    <a:pt x="207633" y="6040"/>
                  </a:lnTo>
                  <a:lnTo>
                    <a:pt x="172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24371" y="2825437"/>
              <a:ext cx="728345" cy="1356995"/>
            </a:xfrm>
            <a:custGeom>
              <a:avLst/>
              <a:gdLst/>
              <a:ahLst/>
              <a:cxnLst/>
              <a:rect l="l" t="t" r="r" b="b"/>
              <a:pathLst>
                <a:path w="728345" h="1356995">
                  <a:moveTo>
                    <a:pt x="727726" y="670537"/>
                  </a:moveTo>
                  <a:lnTo>
                    <a:pt x="696144" y="712152"/>
                  </a:lnTo>
                  <a:lnTo>
                    <a:pt x="657171" y="750411"/>
                  </a:lnTo>
                  <a:lnTo>
                    <a:pt x="610134" y="785985"/>
                  </a:lnTo>
                  <a:lnTo>
                    <a:pt x="556378" y="817532"/>
                  </a:lnTo>
                  <a:lnTo>
                    <a:pt x="495902" y="844380"/>
                  </a:lnTo>
                  <a:lnTo>
                    <a:pt x="431394" y="867201"/>
                  </a:lnTo>
                  <a:lnTo>
                    <a:pt x="362183" y="883982"/>
                  </a:lnTo>
                  <a:lnTo>
                    <a:pt x="326569" y="890694"/>
                  </a:lnTo>
                  <a:lnTo>
                    <a:pt x="154549" y="890694"/>
                  </a:lnTo>
                  <a:lnTo>
                    <a:pt x="172692" y="864517"/>
                  </a:lnTo>
                  <a:lnTo>
                    <a:pt x="188819" y="837668"/>
                  </a:lnTo>
                  <a:lnTo>
                    <a:pt x="213681" y="783300"/>
                  </a:lnTo>
                  <a:lnTo>
                    <a:pt x="229136" y="726919"/>
                  </a:lnTo>
                  <a:lnTo>
                    <a:pt x="234512" y="670537"/>
                  </a:lnTo>
                  <a:lnTo>
                    <a:pt x="233168" y="642346"/>
                  </a:lnTo>
                  <a:lnTo>
                    <a:pt x="223088" y="585294"/>
                  </a:lnTo>
                  <a:lnTo>
                    <a:pt x="202930" y="530255"/>
                  </a:lnTo>
                  <a:lnTo>
                    <a:pt x="172692" y="476558"/>
                  </a:lnTo>
                  <a:lnTo>
                    <a:pt x="154549" y="450381"/>
                  </a:lnTo>
                  <a:lnTo>
                    <a:pt x="326569" y="450381"/>
                  </a:lnTo>
                  <a:lnTo>
                    <a:pt x="397124" y="464476"/>
                  </a:lnTo>
                  <a:lnTo>
                    <a:pt x="464320" y="483941"/>
                  </a:lnTo>
                  <a:lnTo>
                    <a:pt x="527484" y="508776"/>
                  </a:lnTo>
                  <a:lnTo>
                    <a:pt x="584600" y="538309"/>
                  </a:lnTo>
                  <a:lnTo>
                    <a:pt x="634996" y="571870"/>
                  </a:lnTo>
                  <a:lnTo>
                    <a:pt x="678001" y="608786"/>
                  </a:lnTo>
                  <a:lnTo>
                    <a:pt x="713615" y="649059"/>
                  </a:lnTo>
                  <a:lnTo>
                    <a:pt x="727726" y="670537"/>
                  </a:lnTo>
                  <a:close/>
                </a:path>
                <a:path w="728345" h="1356995">
                  <a:moveTo>
                    <a:pt x="154549" y="890694"/>
                  </a:moveTo>
                  <a:lnTo>
                    <a:pt x="154549" y="945733"/>
                  </a:lnTo>
                  <a:lnTo>
                    <a:pt x="0" y="945733"/>
                  </a:lnTo>
                </a:path>
                <a:path w="728345" h="1356995">
                  <a:moveTo>
                    <a:pt x="154549" y="450381"/>
                  </a:moveTo>
                  <a:lnTo>
                    <a:pt x="154549" y="395342"/>
                  </a:lnTo>
                  <a:lnTo>
                    <a:pt x="0" y="395342"/>
                  </a:lnTo>
                </a:path>
                <a:path w="728345" h="1356995">
                  <a:moveTo>
                    <a:pt x="0" y="0"/>
                  </a:moveTo>
                  <a:lnTo>
                    <a:pt x="0" y="395342"/>
                  </a:lnTo>
                </a:path>
                <a:path w="728345" h="1356995">
                  <a:moveTo>
                    <a:pt x="0" y="450381"/>
                  </a:moveTo>
                  <a:lnTo>
                    <a:pt x="0" y="532939"/>
                  </a:lnTo>
                </a:path>
                <a:path w="728345" h="1356995">
                  <a:moveTo>
                    <a:pt x="0" y="808135"/>
                  </a:moveTo>
                  <a:lnTo>
                    <a:pt x="0" y="903447"/>
                  </a:lnTo>
                </a:path>
                <a:path w="728345" h="1356995">
                  <a:moveTo>
                    <a:pt x="0" y="945733"/>
                  </a:moveTo>
                  <a:lnTo>
                    <a:pt x="0" y="13565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99464" y="2399451"/>
            <a:ext cx="2146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200" b="1" spc="-5" dirty="0">
                <a:solidFill>
                  <a:srgbClr val="E38312"/>
                </a:solidFill>
                <a:latin typeface="Tahoma"/>
                <a:cs typeface="Tahoma"/>
              </a:rPr>
              <a:t>I</a:t>
            </a:r>
            <a:r>
              <a:rPr sz="1200" b="1" spc="-7" baseline="-20833" dirty="0">
                <a:solidFill>
                  <a:srgbClr val="E38312"/>
                </a:solidFill>
                <a:latin typeface="Tahoma"/>
                <a:cs typeface="Tahoma"/>
              </a:rPr>
              <a:t>0</a:t>
            </a:r>
            <a:endParaRPr sz="1200" baseline="-20833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99464" y="2838744"/>
            <a:ext cx="2146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200" b="1" spc="-5" dirty="0">
                <a:solidFill>
                  <a:srgbClr val="E38312"/>
                </a:solidFill>
                <a:latin typeface="Tahoma"/>
                <a:cs typeface="Tahoma"/>
              </a:rPr>
              <a:t>I</a:t>
            </a:r>
            <a:r>
              <a:rPr sz="1200" b="1" spc="-7" baseline="-20833" dirty="0">
                <a:solidFill>
                  <a:srgbClr val="E38312"/>
                </a:solidFill>
                <a:latin typeface="Tahoma"/>
                <a:cs typeface="Tahoma"/>
              </a:rPr>
              <a:t>1</a:t>
            </a:r>
            <a:endParaRPr sz="1200" baseline="-20833" dirty="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99464" y="3277656"/>
            <a:ext cx="2146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200" b="1" spc="-5" dirty="0">
                <a:solidFill>
                  <a:srgbClr val="E38312"/>
                </a:solidFill>
                <a:latin typeface="Tahoma"/>
                <a:cs typeface="Tahoma"/>
              </a:rPr>
              <a:t>I</a:t>
            </a:r>
            <a:r>
              <a:rPr sz="1200" b="1" spc="-7" baseline="-20833" dirty="0">
                <a:solidFill>
                  <a:srgbClr val="E38312"/>
                </a:solidFill>
                <a:latin typeface="Tahoma"/>
                <a:cs typeface="Tahoma"/>
              </a:rPr>
              <a:t>2</a:t>
            </a:r>
            <a:endParaRPr sz="1200" baseline="-20833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799464" y="3716568"/>
            <a:ext cx="2146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200" b="1" spc="-5" dirty="0">
                <a:solidFill>
                  <a:srgbClr val="E38312"/>
                </a:solidFill>
                <a:latin typeface="Tahoma"/>
                <a:cs typeface="Tahoma"/>
              </a:rPr>
              <a:t>I</a:t>
            </a:r>
            <a:r>
              <a:rPr sz="1200" b="1" spc="-7" baseline="-20833" dirty="0">
                <a:solidFill>
                  <a:srgbClr val="E38312"/>
                </a:solidFill>
                <a:latin typeface="Tahoma"/>
                <a:cs typeface="Tahoma"/>
              </a:rPr>
              <a:t>3</a:t>
            </a:r>
            <a:endParaRPr sz="1200" baseline="-20833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24863" y="4303308"/>
            <a:ext cx="218440" cy="399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38312"/>
                </a:solidFill>
                <a:latin typeface="Tahoma"/>
                <a:cs typeface="Tahoma"/>
              </a:rPr>
              <a:t>S0  S1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833864" y="3127705"/>
            <a:ext cx="1282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E38312"/>
                </a:solidFill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82176" y="5277595"/>
            <a:ext cx="4008224" cy="2914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60"/>
              </a:lnSpc>
              <a:spcBef>
                <a:spcPts val="110"/>
              </a:spcBef>
            </a:pPr>
            <a:r>
              <a:rPr sz="1400" spc="-60" dirty="0">
                <a:latin typeface="Tahoma"/>
                <a:cs typeface="Tahoma"/>
              </a:rPr>
              <a:t>Function </a:t>
            </a:r>
            <a:r>
              <a:rPr sz="1400" spc="-55" dirty="0">
                <a:latin typeface="Tahoma"/>
                <a:cs typeface="Tahoma"/>
              </a:rPr>
              <a:t>Table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for</a:t>
            </a:r>
            <a:r>
              <a:rPr lang="en-US" sz="1400" spc="-5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4-to-1 </a:t>
            </a:r>
            <a:r>
              <a:rPr sz="1400" spc="-50" dirty="0">
                <a:latin typeface="Tahoma"/>
                <a:cs typeface="Tahoma"/>
              </a:rPr>
              <a:t>line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Multiplexer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63770" y="4591693"/>
            <a:ext cx="2459990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spc="-30" dirty="0">
                <a:latin typeface="Tahoma"/>
                <a:cs typeface="Tahoma"/>
              </a:rPr>
              <a:t>4-to-1 Line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Multiplexer</a:t>
            </a:r>
            <a:endParaRPr sz="1450" dirty="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2338" y="5894280"/>
            <a:ext cx="1076600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400" spc="-80" dirty="0">
                <a:latin typeface="Times New Roman"/>
                <a:cs typeface="Times New Roman"/>
              </a:rPr>
              <a:t>Usage: </a:t>
            </a:r>
            <a:r>
              <a:rPr sz="2400" spc="-15" dirty="0">
                <a:latin typeface="Times New Roman"/>
                <a:cs typeface="Times New Roman"/>
              </a:rPr>
              <a:t>Data </a:t>
            </a:r>
            <a:r>
              <a:rPr sz="2400" spc="-35" dirty="0">
                <a:latin typeface="Times New Roman"/>
                <a:cs typeface="Times New Roman"/>
              </a:rPr>
              <a:t>routing, </a:t>
            </a:r>
            <a:r>
              <a:rPr sz="2400" spc="-70" dirty="0">
                <a:latin typeface="Times New Roman"/>
                <a:cs typeface="Times New Roman"/>
              </a:rPr>
              <a:t>Parallel-to-serial </a:t>
            </a:r>
            <a:r>
              <a:rPr sz="2400" spc="-45" dirty="0">
                <a:latin typeface="Times New Roman"/>
                <a:cs typeface="Times New Roman"/>
              </a:rPr>
              <a:t>conversion, </a:t>
            </a:r>
            <a:r>
              <a:rPr sz="2400" spc="-10" dirty="0">
                <a:latin typeface="Times New Roman"/>
                <a:cs typeface="Times New Roman"/>
              </a:rPr>
              <a:t>Operation  </a:t>
            </a:r>
            <a:r>
              <a:rPr sz="2400" spc="-55" dirty="0">
                <a:latin typeface="Times New Roman"/>
                <a:cs typeface="Times New Roman"/>
              </a:rPr>
              <a:t>sequencing, </a:t>
            </a:r>
            <a:r>
              <a:rPr sz="2400" spc="-20" dirty="0">
                <a:latin typeface="Times New Roman"/>
                <a:cs typeface="Times New Roman"/>
              </a:rPr>
              <a:t>Implement </a:t>
            </a:r>
            <a:r>
              <a:rPr sz="2400" spc="-80" dirty="0">
                <a:latin typeface="Times New Roman"/>
                <a:cs typeface="Times New Roman"/>
              </a:rPr>
              <a:t>logic </a:t>
            </a:r>
            <a:r>
              <a:rPr sz="2400" spc="-20" dirty="0">
                <a:latin typeface="Times New Roman"/>
                <a:cs typeface="Times New Roman"/>
              </a:rPr>
              <a:t>function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95" dirty="0">
                <a:latin typeface="Times New Roman"/>
                <a:cs typeface="Times New Roman"/>
              </a:rPr>
              <a:t>a </a:t>
            </a:r>
            <a:r>
              <a:rPr sz="2400" spc="25" dirty="0">
                <a:latin typeface="Times New Roman"/>
                <a:cs typeface="Times New Roman"/>
              </a:rPr>
              <a:t>truth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table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0474" y="893807"/>
            <a:ext cx="8634440" cy="73674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700" spc="-220" dirty="0"/>
              <a:t>Basic </a:t>
            </a:r>
            <a:r>
              <a:rPr sz="4700" spc="-45" dirty="0"/>
              <a:t>2-Input</a:t>
            </a:r>
            <a:r>
              <a:rPr sz="4700" spc="-90" dirty="0"/>
              <a:t> </a:t>
            </a:r>
            <a:r>
              <a:rPr sz="4700" spc="-175" dirty="0"/>
              <a:t>Multiplexer</a:t>
            </a:r>
            <a:endParaRPr sz="470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63991"/>
              </p:ext>
            </p:extLst>
          </p:nvPr>
        </p:nvGraphicFramePr>
        <p:xfrm>
          <a:off x="7085223" y="4199832"/>
          <a:ext cx="2204720" cy="1019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619">
                <a:tc>
                  <a:txBody>
                    <a:bodyPr/>
                    <a:lstStyle/>
                    <a:p>
                      <a:pPr marL="635" algn="ctr">
                        <a:lnSpc>
                          <a:spcPts val="2575"/>
                        </a:lnSpc>
                      </a:pPr>
                      <a:r>
                        <a:rPr sz="2200" b="1" dirty="0">
                          <a:solidFill>
                            <a:srgbClr val="FFFFFF"/>
                          </a:solidFill>
                        </a:rPr>
                        <a:t>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75"/>
                        </a:lnSpc>
                      </a:pPr>
                      <a:r>
                        <a:rPr sz="2200" b="1" dirty="0">
                          <a:solidFill>
                            <a:srgbClr val="FFFFFF"/>
                          </a:solidFill>
                        </a:rPr>
                        <a:t>OUTPUT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dirty="0"/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dirty="0"/>
                        <a:t>Z=I0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77"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dirty="0"/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dirty="0"/>
                        <a:t>Z=I1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415105" y="2876614"/>
            <a:ext cx="760730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50" spc="35" dirty="0">
                <a:latin typeface="Arial"/>
                <a:cs typeface="Arial"/>
              </a:rPr>
              <a:t>I</a:t>
            </a:r>
            <a:r>
              <a:rPr sz="1550" spc="65" dirty="0">
                <a:latin typeface="Arial"/>
                <a:cs typeface="Arial"/>
              </a:rPr>
              <a:t>N</a:t>
            </a:r>
            <a:r>
              <a:rPr sz="1550" spc="30" dirty="0">
                <a:latin typeface="Arial"/>
                <a:cs typeface="Arial"/>
              </a:rPr>
              <a:t>P</a:t>
            </a:r>
            <a:r>
              <a:rPr sz="1550" spc="-55" dirty="0">
                <a:latin typeface="Arial"/>
                <a:cs typeface="Arial"/>
              </a:rPr>
              <a:t>U</a:t>
            </a:r>
            <a:r>
              <a:rPr sz="1550" dirty="0">
                <a:latin typeface="Arial"/>
                <a:cs typeface="Arial"/>
              </a:rPr>
              <a:t>T</a:t>
            </a:r>
            <a:r>
              <a:rPr sz="1550" spc="-5" dirty="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5105" y="2256969"/>
            <a:ext cx="593090" cy="638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spcBef>
                <a:spcPts val="95"/>
              </a:spcBef>
            </a:pPr>
            <a:r>
              <a:rPr sz="1550" spc="35" dirty="0">
                <a:latin typeface="Arial"/>
                <a:cs typeface="Arial"/>
              </a:rPr>
              <a:t>I1</a:t>
            </a:r>
            <a:endParaRPr sz="1550">
              <a:latin typeface="Arial"/>
              <a:cs typeface="Arial"/>
            </a:endParaRPr>
          </a:p>
          <a:p>
            <a:pPr marR="33020" algn="r">
              <a:spcBef>
                <a:spcPts val="1110"/>
              </a:spcBef>
            </a:pPr>
            <a:r>
              <a:rPr sz="1550" spc="30" dirty="0">
                <a:latin typeface="Arial"/>
                <a:cs typeface="Arial"/>
              </a:rPr>
              <a:t>DA</a:t>
            </a:r>
            <a:r>
              <a:rPr sz="1550" spc="-365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TA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7302" y="3163460"/>
            <a:ext cx="200660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50" spc="35" dirty="0">
                <a:latin typeface="Arial"/>
                <a:cs typeface="Arial"/>
              </a:rPr>
              <a:t>I0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4684" y="4205709"/>
            <a:ext cx="1519555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7335" algn="ctr">
              <a:spcBef>
                <a:spcPts val="95"/>
              </a:spcBef>
            </a:pPr>
            <a:r>
              <a:rPr sz="1550" spc="-5" dirty="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  <a:p>
            <a:pPr algn="ctr">
              <a:spcBef>
                <a:spcPts val="45"/>
              </a:spcBef>
            </a:pPr>
            <a:r>
              <a:rPr sz="1550" spc="60" dirty="0">
                <a:latin typeface="Arial"/>
                <a:cs typeface="Arial"/>
              </a:rPr>
              <a:t>SELECT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INPUT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23987" y="2313495"/>
            <a:ext cx="3442335" cy="1898014"/>
            <a:chOff x="2499986" y="2313495"/>
            <a:chExt cx="3442335" cy="1898014"/>
          </a:xfrm>
        </p:grpSpPr>
        <p:sp>
          <p:nvSpPr>
            <p:cNvPr id="12" name="object 12"/>
            <p:cNvSpPr/>
            <p:nvPr/>
          </p:nvSpPr>
          <p:spPr>
            <a:xfrm>
              <a:off x="2770508" y="3590082"/>
              <a:ext cx="1253490" cy="438784"/>
            </a:xfrm>
            <a:custGeom>
              <a:avLst/>
              <a:gdLst/>
              <a:ahLst/>
              <a:cxnLst/>
              <a:rect l="l" t="t" r="r" b="b"/>
              <a:pathLst>
                <a:path w="1253489" h="438785">
                  <a:moveTo>
                    <a:pt x="0" y="0"/>
                  </a:moveTo>
                  <a:lnTo>
                    <a:pt x="0" y="302157"/>
                  </a:lnTo>
                </a:path>
                <a:path w="1253489" h="438785">
                  <a:moveTo>
                    <a:pt x="0" y="317467"/>
                  </a:moveTo>
                  <a:lnTo>
                    <a:pt x="1237743" y="317467"/>
                  </a:lnTo>
                </a:path>
                <a:path w="1253489" h="438785">
                  <a:moveTo>
                    <a:pt x="1253171" y="317467"/>
                  </a:moveTo>
                  <a:lnTo>
                    <a:pt x="1253171" y="438434"/>
                  </a:lnTo>
                </a:path>
              </a:pathLst>
            </a:custGeom>
            <a:ln w="15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26292" y="3545894"/>
              <a:ext cx="75588" cy="760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94912" y="2684130"/>
              <a:ext cx="891540" cy="906144"/>
            </a:xfrm>
            <a:custGeom>
              <a:avLst/>
              <a:gdLst/>
              <a:ahLst/>
              <a:cxnLst/>
              <a:rect l="l" t="t" r="r" b="b"/>
              <a:pathLst>
                <a:path w="891539" h="906145">
                  <a:moveTo>
                    <a:pt x="890920" y="0"/>
                  </a:moveTo>
                  <a:lnTo>
                    <a:pt x="90923" y="0"/>
                  </a:lnTo>
                </a:path>
                <a:path w="891539" h="906145">
                  <a:moveTo>
                    <a:pt x="75595" y="0"/>
                  </a:moveTo>
                  <a:lnTo>
                    <a:pt x="75595" y="891140"/>
                  </a:lnTo>
                </a:path>
                <a:path w="891539" h="906145">
                  <a:moveTo>
                    <a:pt x="75595" y="905951"/>
                  </a:moveTo>
                  <a:lnTo>
                    <a:pt x="166038" y="905951"/>
                  </a:lnTo>
                </a:path>
                <a:path w="891539" h="906145">
                  <a:moveTo>
                    <a:pt x="724902" y="905951"/>
                  </a:moveTo>
                  <a:lnTo>
                    <a:pt x="860786" y="905951"/>
                  </a:lnTo>
                </a:path>
                <a:path w="891539" h="906145">
                  <a:moveTo>
                    <a:pt x="0" y="634416"/>
                  </a:moveTo>
                  <a:lnTo>
                    <a:pt x="860786" y="634416"/>
                  </a:lnTo>
                </a:path>
              </a:pathLst>
            </a:custGeom>
            <a:ln w="15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71786" y="4127737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4" h="75564">
                  <a:moveTo>
                    <a:pt x="0" y="30121"/>
                  </a:moveTo>
                  <a:lnTo>
                    <a:pt x="2610" y="49928"/>
                  </a:lnTo>
                  <a:lnTo>
                    <a:pt x="9467" y="64133"/>
                  </a:lnTo>
                  <a:lnTo>
                    <a:pt x="19103" y="72691"/>
                  </a:lnTo>
                  <a:lnTo>
                    <a:pt x="30053" y="75554"/>
                  </a:lnTo>
                  <a:lnTo>
                    <a:pt x="50093" y="72691"/>
                  </a:lnTo>
                  <a:lnTo>
                    <a:pt x="64290" y="64133"/>
                  </a:lnTo>
                  <a:lnTo>
                    <a:pt x="72740" y="49928"/>
                  </a:lnTo>
                  <a:lnTo>
                    <a:pt x="75535" y="30121"/>
                  </a:lnTo>
                  <a:lnTo>
                    <a:pt x="72740" y="19166"/>
                  </a:lnTo>
                  <a:lnTo>
                    <a:pt x="64290" y="9506"/>
                  </a:lnTo>
                  <a:lnTo>
                    <a:pt x="50093" y="2623"/>
                  </a:lnTo>
                  <a:lnTo>
                    <a:pt x="30053" y="0"/>
                  </a:lnTo>
                  <a:lnTo>
                    <a:pt x="19103" y="2623"/>
                  </a:lnTo>
                  <a:lnTo>
                    <a:pt x="9467" y="9506"/>
                  </a:lnTo>
                  <a:lnTo>
                    <a:pt x="2610" y="19166"/>
                  </a:lnTo>
                  <a:lnTo>
                    <a:pt x="0" y="30121"/>
                  </a:lnTo>
                  <a:close/>
                </a:path>
              </a:pathLst>
            </a:custGeom>
            <a:ln w="15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23679" y="4058618"/>
              <a:ext cx="0" cy="75565"/>
            </a:xfrm>
            <a:custGeom>
              <a:avLst/>
              <a:gdLst/>
              <a:ahLst/>
              <a:cxnLst/>
              <a:rect l="l" t="t" r="r" b="b"/>
              <a:pathLst>
                <a:path h="75564">
                  <a:moveTo>
                    <a:pt x="0" y="75554"/>
                  </a:moveTo>
                  <a:lnTo>
                    <a:pt x="0" y="0"/>
                  </a:lnTo>
                </a:path>
              </a:pathLst>
            </a:custGeom>
            <a:ln w="15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6681" y="3439013"/>
              <a:ext cx="271780" cy="302260"/>
            </a:xfrm>
            <a:custGeom>
              <a:avLst/>
              <a:gdLst/>
              <a:ahLst/>
              <a:cxnLst/>
              <a:rect l="l" t="t" r="r" b="b"/>
              <a:pathLst>
                <a:path w="271780" h="302260">
                  <a:moveTo>
                    <a:pt x="0" y="0"/>
                  </a:moveTo>
                  <a:lnTo>
                    <a:pt x="0" y="302157"/>
                  </a:lnTo>
                  <a:lnTo>
                    <a:pt x="271768" y="151068"/>
                  </a:lnTo>
                  <a:lnTo>
                    <a:pt x="0" y="0"/>
                  </a:lnTo>
                </a:path>
              </a:pathLst>
            </a:custGeom>
            <a:ln w="15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1085" y="359008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95" y="0"/>
                  </a:moveTo>
                  <a:lnTo>
                    <a:pt x="0" y="0"/>
                  </a:lnTo>
                </a:path>
              </a:pathLst>
            </a:custGeom>
            <a:ln w="15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87" y="3531083"/>
              <a:ext cx="180099" cy="90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7636" y="3266697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4" h="75564">
                  <a:moveTo>
                    <a:pt x="0" y="30121"/>
                  </a:moveTo>
                  <a:lnTo>
                    <a:pt x="2555" y="49916"/>
                  </a:lnTo>
                  <a:lnTo>
                    <a:pt x="9326" y="64116"/>
                  </a:lnTo>
                  <a:lnTo>
                    <a:pt x="18967" y="72671"/>
                  </a:lnTo>
                  <a:lnTo>
                    <a:pt x="30134" y="75534"/>
                  </a:lnTo>
                  <a:lnTo>
                    <a:pt x="49883" y="72671"/>
                  </a:lnTo>
                  <a:lnTo>
                    <a:pt x="63932" y="64116"/>
                  </a:lnTo>
                  <a:lnTo>
                    <a:pt x="72327" y="49916"/>
                  </a:lnTo>
                  <a:lnTo>
                    <a:pt x="75114" y="30121"/>
                  </a:lnTo>
                  <a:lnTo>
                    <a:pt x="72327" y="18956"/>
                  </a:lnTo>
                  <a:lnTo>
                    <a:pt x="63932" y="9319"/>
                  </a:lnTo>
                  <a:lnTo>
                    <a:pt x="49883" y="2553"/>
                  </a:lnTo>
                  <a:lnTo>
                    <a:pt x="30134" y="0"/>
                  </a:lnTo>
                  <a:lnTo>
                    <a:pt x="18967" y="2553"/>
                  </a:lnTo>
                  <a:lnTo>
                    <a:pt x="9326" y="9319"/>
                  </a:lnTo>
                  <a:lnTo>
                    <a:pt x="2555" y="18956"/>
                  </a:lnTo>
                  <a:lnTo>
                    <a:pt x="0" y="30121"/>
                  </a:lnTo>
                  <a:close/>
                </a:path>
              </a:pathLst>
            </a:custGeom>
            <a:ln w="15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04490" y="3227701"/>
              <a:ext cx="1313815" cy="453390"/>
            </a:xfrm>
            <a:custGeom>
              <a:avLst/>
              <a:gdLst/>
              <a:ahLst/>
              <a:cxnLst/>
              <a:rect l="l" t="t" r="r" b="b"/>
              <a:pathLst>
                <a:path w="1313814" h="453389">
                  <a:moveTo>
                    <a:pt x="0" y="90844"/>
                  </a:moveTo>
                  <a:lnTo>
                    <a:pt x="75595" y="90844"/>
                  </a:lnTo>
                </a:path>
                <a:path w="1313814" h="453389">
                  <a:moveTo>
                    <a:pt x="1056938" y="453225"/>
                  </a:moveTo>
                  <a:lnTo>
                    <a:pt x="1313399" y="453225"/>
                  </a:lnTo>
                </a:path>
                <a:path w="1313814" h="453389">
                  <a:moveTo>
                    <a:pt x="1056938" y="0"/>
                  </a:moveTo>
                  <a:lnTo>
                    <a:pt x="1313399" y="0"/>
                  </a:lnTo>
                </a:path>
                <a:path w="1313814" h="453389">
                  <a:moveTo>
                    <a:pt x="1056938" y="453225"/>
                  </a:moveTo>
                  <a:lnTo>
                    <a:pt x="1056938" y="15290"/>
                  </a:lnTo>
                </a:path>
              </a:pathLst>
            </a:custGeom>
            <a:ln w="15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17889" y="3227701"/>
              <a:ext cx="226695" cy="423545"/>
            </a:xfrm>
            <a:custGeom>
              <a:avLst/>
              <a:gdLst/>
              <a:ahLst/>
              <a:cxnLst/>
              <a:rect l="l" t="t" r="r" b="b"/>
              <a:pathLst>
                <a:path w="226695" h="423545">
                  <a:moveTo>
                    <a:pt x="0" y="423103"/>
                  </a:moveTo>
                  <a:lnTo>
                    <a:pt x="44473" y="418964"/>
                  </a:lnTo>
                  <a:lnTo>
                    <a:pt x="86430" y="407019"/>
                  </a:lnTo>
                  <a:lnTo>
                    <a:pt x="124818" y="387982"/>
                  </a:lnTo>
                  <a:lnTo>
                    <a:pt x="158584" y="362563"/>
                  </a:lnTo>
                  <a:lnTo>
                    <a:pt x="186679" y="331474"/>
                  </a:lnTo>
                  <a:lnTo>
                    <a:pt x="208048" y="295429"/>
                  </a:lnTo>
                  <a:lnTo>
                    <a:pt x="221641" y="255137"/>
                  </a:lnTo>
                  <a:lnTo>
                    <a:pt x="226406" y="211312"/>
                  </a:lnTo>
                  <a:lnTo>
                    <a:pt x="220216" y="161675"/>
                  </a:lnTo>
                  <a:lnTo>
                    <a:pt x="202690" y="116736"/>
                  </a:lnTo>
                  <a:lnTo>
                    <a:pt x="175400" y="77567"/>
                  </a:lnTo>
                  <a:lnTo>
                    <a:pt x="139916" y="45238"/>
                  </a:lnTo>
                  <a:lnTo>
                    <a:pt x="97808" y="20819"/>
                  </a:lnTo>
                  <a:lnTo>
                    <a:pt x="50646" y="5383"/>
                  </a:lnTo>
                  <a:lnTo>
                    <a:pt x="0" y="0"/>
                  </a:lnTo>
                </a:path>
              </a:pathLst>
            </a:custGeom>
            <a:ln w="1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5833" y="3001078"/>
              <a:ext cx="2174240" cy="589280"/>
            </a:xfrm>
            <a:custGeom>
              <a:avLst/>
              <a:gdLst/>
              <a:ahLst/>
              <a:cxnLst/>
              <a:rect l="l" t="t" r="r" b="b"/>
              <a:pathLst>
                <a:path w="2174240" h="589279">
                  <a:moveTo>
                    <a:pt x="75595" y="317467"/>
                  </a:moveTo>
                  <a:lnTo>
                    <a:pt x="0" y="317467"/>
                  </a:lnTo>
                </a:path>
                <a:path w="2174240" h="589279">
                  <a:moveTo>
                    <a:pt x="75595" y="589003"/>
                  </a:moveTo>
                  <a:lnTo>
                    <a:pt x="0" y="589003"/>
                  </a:lnTo>
                </a:path>
                <a:path w="2174240" h="589279">
                  <a:moveTo>
                    <a:pt x="1645416" y="0"/>
                  </a:moveTo>
                  <a:lnTo>
                    <a:pt x="2174165" y="0"/>
                  </a:lnTo>
                </a:path>
              </a:pathLst>
            </a:custGeom>
            <a:ln w="15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8776" y="2949230"/>
              <a:ext cx="76200" cy="75565"/>
            </a:xfrm>
            <a:custGeom>
              <a:avLst/>
              <a:gdLst/>
              <a:ahLst/>
              <a:cxnLst/>
              <a:rect l="l" t="t" r="r" b="b"/>
              <a:pathLst>
                <a:path w="76200" h="75564">
                  <a:moveTo>
                    <a:pt x="0" y="30621"/>
                  </a:moveTo>
                  <a:lnTo>
                    <a:pt x="2648" y="50341"/>
                  </a:lnTo>
                  <a:lnTo>
                    <a:pt x="9617" y="64376"/>
                  </a:lnTo>
                  <a:lnTo>
                    <a:pt x="19441" y="72766"/>
                  </a:lnTo>
                  <a:lnTo>
                    <a:pt x="30655" y="75554"/>
                  </a:lnTo>
                  <a:lnTo>
                    <a:pt x="50462" y="72766"/>
                  </a:lnTo>
                  <a:lnTo>
                    <a:pt x="64540" y="64376"/>
                  </a:lnTo>
                  <a:lnTo>
                    <a:pt x="72946" y="50341"/>
                  </a:lnTo>
                  <a:lnTo>
                    <a:pt x="75736" y="30621"/>
                  </a:lnTo>
                  <a:lnTo>
                    <a:pt x="72946" y="19377"/>
                  </a:lnTo>
                  <a:lnTo>
                    <a:pt x="64540" y="9569"/>
                  </a:lnTo>
                  <a:lnTo>
                    <a:pt x="50462" y="2631"/>
                  </a:lnTo>
                  <a:lnTo>
                    <a:pt x="30655" y="0"/>
                  </a:lnTo>
                  <a:lnTo>
                    <a:pt x="19441" y="2631"/>
                  </a:lnTo>
                  <a:lnTo>
                    <a:pt x="9617" y="9569"/>
                  </a:lnTo>
                  <a:lnTo>
                    <a:pt x="2648" y="19377"/>
                  </a:lnTo>
                  <a:lnTo>
                    <a:pt x="0" y="30621"/>
                  </a:lnTo>
                  <a:close/>
                </a:path>
              </a:pathLst>
            </a:custGeom>
            <a:ln w="15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49886" y="2547813"/>
              <a:ext cx="1615440" cy="906780"/>
            </a:xfrm>
            <a:custGeom>
              <a:avLst/>
              <a:gdLst/>
              <a:ahLst/>
              <a:cxnLst/>
              <a:rect l="l" t="t" r="r" b="b"/>
              <a:pathLst>
                <a:path w="1615439" h="906779">
                  <a:moveTo>
                    <a:pt x="1615301" y="453265"/>
                  </a:moveTo>
                  <a:lnTo>
                    <a:pt x="1540367" y="453265"/>
                  </a:lnTo>
                </a:path>
                <a:path w="1615439" h="906779">
                  <a:moveTo>
                    <a:pt x="0" y="906491"/>
                  </a:moveTo>
                  <a:lnTo>
                    <a:pt x="166098" y="906491"/>
                  </a:lnTo>
                </a:path>
                <a:path w="1615439" h="906779">
                  <a:moveTo>
                    <a:pt x="181325" y="906491"/>
                  </a:moveTo>
                  <a:lnTo>
                    <a:pt x="181325" y="604334"/>
                  </a:lnTo>
                </a:path>
                <a:path w="1615439" h="906779">
                  <a:moveTo>
                    <a:pt x="181325" y="589043"/>
                  </a:moveTo>
                  <a:lnTo>
                    <a:pt x="271888" y="589043"/>
                  </a:lnTo>
                </a:path>
                <a:path w="1615439" h="906779">
                  <a:moveTo>
                    <a:pt x="15427" y="0"/>
                  </a:moveTo>
                  <a:lnTo>
                    <a:pt x="166098" y="0"/>
                  </a:lnTo>
                </a:path>
                <a:path w="1615439" h="906779">
                  <a:moveTo>
                    <a:pt x="181325" y="0"/>
                  </a:moveTo>
                  <a:lnTo>
                    <a:pt x="181325" y="302177"/>
                  </a:lnTo>
                </a:path>
                <a:path w="1615439" h="906779">
                  <a:moveTo>
                    <a:pt x="181325" y="317487"/>
                  </a:moveTo>
                  <a:lnTo>
                    <a:pt x="271888" y="317487"/>
                  </a:lnTo>
                </a:path>
                <a:path w="1615439" h="906779">
                  <a:moveTo>
                    <a:pt x="317370" y="226662"/>
                  </a:moveTo>
                  <a:lnTo>
                    <a:pt x="468040" y="226662"/>
                  </a:lnTo>
                </a:path>
                <a:path w="1615439" h="906779">
                  <a:moveTo>
                    <a:pt x="317370" y="679888"/>
                  </a:moveTo>
                  <a:lnTo>
                    <a:pt x="468040" y="679888"/>
                  </a:lnTo>
                </a:path>
              </a:pathLst>
            </a:custGeom>
            <a:ln w="15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51828" y="2774475"/>
              <a:ext cx="574040" cy="423545"/>
            </a:xfrm>
            <a:custGeom>
              <a:avLst/>
              <a:gdLst/>
              <a:ahLst/>
              <a:cxnLst/>
              <a:rect l="l" t="t" r="r" b="b"/>
              <a:pathLst>
                <a:path w="574039" h="423544">
                  <a:moveTo>
                    <a:pt x="166098" y="423104"/>
                  </a:moveTo>
                  <a:lnTo>
                    <a:pt x="226711" y="420897"/>
                  </a:lnTo>
                  <a:lnTo>
                    <a:pt x="284432" y="414462"/>
                  </a:lnTo>
                  <a:lnTo>
                    <a:pt x="338653" y="404074"/>
                  </a:lnTo>
                  <a:lnTo>
                    <a:pt x="388769" y="390010"/>
                  </a:lnTo>
                  <a:lnTo>
                    <a:pt x="434172" y="372544"/>
                  </a:lnTo>
                  <a:lnTo>
                    <a:pt x="474255" y="351954"/>
                  </a:lnTo>
                  <a:lnTo>
                    <a:pt x="508412" y="328515"/>
                  </a:lnTo>
                  <a:lnTo>
                    <a:pt x="556516" y="274195"/>
                  </a:lnTo>
                  <a:lnTo>
                    <a:pt x="573630" y="211791"/>
                  </a:lnTo>
                  <a:lnTo>
                    <a:pt x="569250" y="179593"/>
                  </a:lnTo>
                  <a:lnTo>
                    <a:pt x="536034" y="120775"/>
                  </a:lnTo>
                  <a:lnTo>
                    <a:pt x="474255" y="71219"/>
                  </a:lnTo>
                  <a:lnTo>
                    <a:pt x="434172" y="50597"/>
                  </a:lnTo>
                  <a:lnTo>
                    <a:pt x="388769" y="33111"/>
                  </a:lnTo>
                  <a:lnTo>
                    <a:pt x="338653" y="19035"/>
                  </a:lnTo>
                  <a:lnTo>
                    <a:pt x="284432" y="8642"/>
                  </a:lnTo>
                  <a:lnTo>
                    <a:pt x="226711" y="2206"/>
                  </a:lnTo>
                  <a:lnTo>
                    <a:pt x="166098" y="0"/>
                  </a:lnTo>
                </a:path>
                <a:path w="574039" h="423544">
                  <a:moveTo>
                    <a:pt x="0" y="423103"/>
                  </a:moveTo>
                  <a:lnTo>
                    <a:pt x="51667" y="383416"/>
                  </a:lnTo>
                  <a:lnTo>
                    <a:pt x="72043" y="338215"/>
                  </a:lnTo>
                  <a:lnTo>
                    <a:pt x="85869" y="280027"/>
                  </a:lnTo>
                  <a:lnTo>
                    <a:pt x="90963" y="211791"/>
                  </a:lnTo>
                  <a:lnTo>
                    <a:pt x="85869" y="149001"/>
                  </a:lnTo>
                  <a:lnTo>
                    <a:pt x="72043" y="91381"/>
                  </a:lnTo>
                  <a:lnTo>
                    <a:pt x="51667" y="43977"/>
                  </a:lnTo>
                  <a:lnTo>
                    <a:pt x="26925" y="11835"/>
                  </a:lnTo>
                  <a:lnTo>
                    <a:pt x="0" y="0"/>
                  </a:lnTo>
                </a:path>
              </a:pathLst>
            </a:custGeom>
            <a:ln w="15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76255" y="2321150"/>
              <a:ext cx="1540510" cy="1133475"/>
            </a:xfrm>
            <a:custGeom>
              <a:avLst/>
              <a:gdLst/>
              <a:ahLst/>
              <a:cxnLst/>
              <a:rect l="l" t="t" r="r" b="b"/>
              <a:pathLst>
                <a:path w="1540510" h="1133475">
                  <a:moveTo>
                    <a:pt x="951309" y="544150"/>
                  </a:moveTo>
                  <a:lnTo>
                    <a:pt x="875573" y="544150"/>
                  </a:lnTo>
                </a:path>
                <a:path w="1540510" h="1133475">
                  <a:moveTo>
                    <a:pt x="951309" y="815706"/>
                  </a:moveTo>
                  <a:lnTo>
                    <a:pt x="875573" y="815706"/>
                  </a:lnTo>
                </a:path>
                <a:path w="1540510" h="1133475">
                  <a:moveTo>
                    <a:pt x="1464631" y="679928"/>
                  </a:moveTo>
                  <a:lnTo>
                    <a:pt x="1540167" y="679928"/>
                  </a:lnTo>
                </a:path>
                <a:path w="1540510" h="1133475">
                  <a:moveTo>
                    <a:pt x="483268" y="1133154"/>
                  </a:moveTo>
                  <a:lnTo>
                    <a:pt x="558803" y="1133154"/>
                  </a:lnTo>
                </a:path>
                <a:path w="1540510" h="1133475">
                  <a:moveTo>
                    <a:pt x="0" y="453325"/>
                  </a:moveTo>
                  <a:lnTo>
                    <a:pt x="256861" y="453325"/>
                  </a:lnTo>
                </a:path>
                <a:path w="1540510" h="1133475">
                  <a:moveTo>
                    <a:pt x="0" y="0"/>
                  </a:moveTo>
                  <a:lnTo>
                    <a:pt x="256861" y="0"/>
                  </a:lnTo>
                </a:path>
                <a:path w="1540510" h="1133475">
                  <a:moveTo>
                    <a:pt x="0" y="453325"/>
                  </a:moveTo>
                  <a:lnTo>
                    <a:pt x="0" y="15390"/>
                  </a:lnTo>
                </a:path>
              </a:pathLst>
            </a:custGeom>
            <a:ln w="15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33117" y="2321150"/>
              <a:ext cx="226695" cy="423545"/>
            </a:xfrm>
            <a:custGeom>
              <a:avLst/>
              <a:gdLst/>
              <a:ahLst/>
              <a:cxnLst/>
              <a:rect l="l" t="t" r="r" b="b"/>
              <a:pathLst>
                <a:path w="226695" h="423544">
                  <a:moveTo>
                    <a:pt x="0" y="423143"/>
                  </a:moveTo>
                  <a:lnTo>
                    <a:pt x="50519" y="417765"/>
                  </a:lnTo>
                  <a:lnTo>
                    <a:pt x="97633" y="402342"/>
                  </a:lnTo>
                  <a:lnTo>
                    <a:pt x="139748" y="377940"/>
                  </a:lnTo>
                  <a:lnTo>
                    <a:pt x="175274" y="345625"/>
                  </a:lnTo>
                  <a:lnTo>
                    <a:pt x="202620" y="306465"/>
                  </a:lnTo>
                  <a:lnTo>
                    <a:pt x="220195" y="261525"/>
                  </a:lnTo>
                  <a:lnTo>
                    <a:pt x="226406" y="211871"/>
                  </a:lnTo>
                  <a:lnTo>
                    <a:pt x="221625" y="168048"/>
                  </a:lnTo>
                  <a:lnTo>
                    <a:pt x="207992" y="127750"/>
                  </a:lnTo>
                  <a:lnTo>
                    <a:pt x="186573" y="91692"/>
                  </a:lnTo>
                  <a:lnTo>
                    <a:pt x="158434" y="60588"/>
                  </a:lnTo>
                  <a:lnTo>
                    <a:pt x="124641" y="35152"/>
                  </a:lnTo>
                  <a:lnTo>
                    <a:pt x="86261" y="16099"/>
                  </a:lnTo>
                  <a:lnTo>
                    <a:pt x="44358" y="4143"/>
                  </a:lnTo>
                  <a:lnTo>
                    <a:pt x="0" y="0"/>
                  </a:lnTo>
                </a:path>
              </a:pathLst>
            </a:custGeom>
            <a:ln w="1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94912" y="2412095"/>
              <a:ext cx="875665" cy="0"/>
            </a:xfrm>
            <a:custGeom>
              <a:avLst/>
              <a:gdLst/>
              <a:ahLst/>
              <a:cxnLst/>
              <a:rect l="l" t="t" r="r" b="b"/>
              <a:pathLst>
                <a:path w="875664">
                  <a:moveTo>
                    <a:pt x="0" y="0"/>
                  </a:moveTo>
                  <a:lnTo>
                    <a:pt x="875613" y="0"/>
                  </a:lnTo>
                </a:path>
              </a:pathLst>
            </a:custGeom>
            <a:ln w="15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07636" y="2360326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4" h="75564">
                  <a:moveTo>
                    <a:pt x="0" y="29981"/>
                  </a:moveTo>
                  <a:lnTo>
                    <a:pt x="2555" y="49804"/>
                  </a:lnTo>
                  <a:lnTo>
                    <a:pt x="9326" y="63986"/>
                  </a:lnTo>
                  <a:lnTo>
                    <a:pt x="18967" y="72509"/>
                  </a:lnTo>
                  <a:lnTo>
                    <a:pt x="30134" y="75354"/>
                  </a:lnTo>
                  <a:lnTo>
                    <a:pt x="49883" y="72509"/>
                  </a:lnTo>
                  <a:lnTo>
                    <a:pt x="63932" y="63986"/>
                  </a:lnTo>
                  <a:lnTo>
                    <a:pt x="72327" y="49804"/>
                  </a:lnTo>
                  <a:lnTo>
                    <a:pt x="75114" y="29981"/>
                  </a:lnTo>
                  <a:lnTo>
                    <a:pt x="72327" y="19057"/>
                  </a:lnTo>
                  <a:lnTo>
                    <a:pt x="63932" y="9444"/>
                  </a:lnTo>
                  <a:lnTo>
                    <a:pt x="49883" y="2604"/>
                  </a:lnTo>
                  <a:lnTo>
                    <a:pt x="30134" y="0"/>
                  </a:lnTo>
                  <a:lnTo>
                    <a:pt x="18967" y="2604"/>
                  </a:lnTo>
                  <a:lnTo>
                    <a:pt x="9326" y="9444"/>
                  </a:lnTo>
                  <a:lnTo>
                    <a:pt x="2555" y="19057"/>
                  </a:lnTo>
                  <a:lnTo>
                    <a:pt x="0" y="29981"/>
                  </a:lnTo>
                  <a:close/>
                </a:path>
              </a:pathLst>
            </a:custGeom>
            <a:ln w="15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04490" y="2412095"/>
              <a:ext cx="1645920" cy="272415"/>
            </a:xfrm>
            <a:custGeom>
              <a:avLst/>
              <a:gdLst/>
              <a:ahLst/>
              <a:cxnLst/>
              <a:rect l="l" t="t" r="r" b="b"/>
              <a:pathLst>
                <a:path w="1645920" h="272414">
                  <a:moveTo>
                    <a:pt x="0" y="0"/>
                  </a:moveTo>
                  <a:lnTo>
                    <a:pt x="75595" y="0"/>
                  </a:lnTo>
                </a:path>
                <a:path w="1645920" h="272414">
                  <a:moveTo>
                    <a:pt x="1071765" y="0"/>
                  </a:moveTo>
                  <a:lnTo>
                    <a:pt x="996169" y="0"/>
                  </a:lnTo>
                </a:path>
                <a:path w="1645920" h="272414">
                  <a:moveTo>
                    <a:pt x="1071765" y="272035"/>
                  </a:moveTo>
                  <a:lnTo>
                    <a:pt x="996169" y="272035"/>
                  </a:lnTo>
                </a:path>
                <a:path w="1645920" h="272414">
                  <a:moveTo>
                    <a:pt x="1569860" y="135717"/>
                  </a:moveTo>
                  <a:lnTo>
                    <a:pt x="1645396" y="135717"/>
                  </a:lnTo>
                </a:path>
              </a:pathLst>
            </a:custGeom>
            <a:ln w="15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8326154" y="285354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0" y="0"/>
                </a:moveTo>
                <a:lnTo>
                  <a:pt x="138818" y="0"/>
                </a:lnTo>
              </a:path>
            </a:pathLst>
          </a:custGeom>
          <a:ln w="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30966" y="2807101"/>
            <a:ext cx="16560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000" i="1" spc="40" dirty="0">
                <a:latin typeface="Times New Roman"/>
                <a:cs typeface="Times New Roman"/>
              </a:rPr>
              <a:t>Z</a:t>
            </a:r>
            <a:r>
              <a:rPr sz="2000" i="1" spc="11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Symbol"/>
                <a:cs typeface="Symbol"/>
              </a:rPr>
              <a:t>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70" dirty="0">
                <a:latin typeface="Times New Roman"/>
                <a:cs typeface="Times New Roman"/>
              </a:rPr>
              <a:t>I</a:t>
            </a:r>
            <a:r>
              <a:rPr sz="1500" spc="104" baseline="-27777" dirty="0">
                <a:latin typeface="Times New Roman"/>
                <a:cs typeface="Times New Roman"/>
              </a:rPr>
              <a:t>0</a:t>
            </a:r>
            <a:r>
              <a:rPr sz="1500" spc="277" baseline="-27777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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i="1" spc="35" dirty="0">
                <a:latin typeface="Times New Roman"/>
                <a:cs typeface="Times New Roman"/>
              </a:rPr>
              <a:t>S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Symbol"/>
                <a:cs typeface="Symbol"/>
              </a:rPr>
              <a:t>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i="1" spc="25" dirty="0">
                <a:latin typeface="Times New Roman"/>
                <a:cs typeface="Times New Roman"/>
              </a:rPr>
              <a:t>I</a:t>
            </a:r>
            <a:r>
              <a:rPr sz="1500" spc="37" baseline="-27777" dirty="0">
                <a:latin typeface="Times New Roman"/>
                <a:cs typeface="Times New Roman"/>
              </a:rPr>
              <a:t>1</a:t>
            </a:r>
            <a:r>
              <a:rPr sz="1500" spc="165" baseline="-27777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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i="1" spc="35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6399" y="677873"/>
            <a:ext cx="7137382" cy="673902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z="4300" spc="-50" dirty="0"/>
              <a:t>4-Input</a:t>
            </a:r>
            <a:r>
              <a:rPr sz="4300" spc="-160" dirty="0"/>
              <a:t> </a:t>
            </a:r>
            <a:r>
              <a:rPr sz="4300" spc="-170" dirty="0"/>
              <a:t>Multiplexer</a:t>
            </a:r>
            <a:endParaRPr sz="4300" dirty="0"/>
          </a:p>
        </p:txBody>
      </p:sp>
      <p:sp>
        <p:nvSpPr>
          <p:cNvPr id="6" name="object 6"/>
          <p:cNvSpPr txBox="1"/>
          <p:nvPr/>
        </p:nvSpPr>
        <p:spPr>
          <a:xfrm>
            <a:off x="2666563" y="2018867"/>
            <a:ext cx="216535" cy="26014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650" spc="60" dirty="0">
                <a:latin typeface="Arial"/>
                <a:cs typeface="Arial"/>
              </a:rPr>
              <a:t>I0</a:t>
            </a:r>
            <a:endParaRPr sz="1650">
              <a:latin typeface="Arial"/>
              <a:cs typeface="Arial"/>
            </a:endParaRPr>
          </a:p>
          <a:p>
            <a:pPr marL="12700" marR="5080" algn="just">
              <a:lnSpc>
                <a:spcPct val="326900"/>
              </a:lnSpc>
              <a:spcBef>
                <a:spcPts val="5"/>
              </a:spcBef>
            </a:pPr>
            <a:r>
              <a:rPr sz="1650" spc="60" dirty="0">
                <a:latin typeface="Arial"/>
                <a:cs typeface="Arial"/>
              </a:rPr>
              <a:t>I1  I2  I3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74830" y="1877297"/>
            <a:ext cx="4709795" cy="3257947"/>
            <a:chOff x="1360950" y="1644107"/>
            <a:chExt cx="4709795" cy="3412490"/>
          </a:xfrm>
        </p:grpSpPr>
        <p:sp>
          <p:nvSpPr>
            <p:cNvPr id="8" name="object 8"/>
            <p:cNvSpPr/>
            <p:nvPr/>
          </p:nvSpPr>
          <p:spPr>
            <a:xfrm>
              <a:off x="2298178" y="4496039"/>
              <a:ext cx="0" cy="361950"/>
            </a:xfrm>
            <a:custGeom>
              <a:avLst/>
              <a:gdLst/>
              <a:ahLst/>
              <a:cxnLst/>
              <a:rect l="l" t="t" r="r" b="b"/>
              <a:pathLst>
                <a:path h="361950">
                  <a:moveTo>
                    <a:pt x="0" y="0"/>
                  </a:moveTo>
                  <a:lnTo>
                    <a:pt x="0" y="361639"/>
                  </a:lnTo>
                </a:path>
              </a:pathLst>
            </a:custGeom>
            <a:ln w="16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50131" y="4448484"/>
              <a:ext cx="82063" cy="816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2984" y="4364689"/>
              <a:ext cx="0" cy="476884"/>
            </a:xfrm>
            <a:custGeom>
              <a:avLst/>
              <a:gdLst/>
              <a:ahLst/>
              <a:cxnLst/>
              <a:rect l="l" t="t" r="r" b="b"/>
              <a:pathLst>
                <a:path h="476885">
                  <a:moveTo>
                    <a:pt x="0" y="0"/>
                  </a:moveTo>
                  <a:lnTo>
                    <a:pt x="0" y="476773"/>
                  </a:lnTo>
                </a:path>
              </a:pathLst>
            </a:custGeom>
            <a:ln w="16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4937" y="4316587"/>
              <a:ext cx="82063" cy="821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90406" y="3394903"/>
              <a:ext cx="1548130" cy="821690"/>
            </a:xfrm>
            <a:custGeom>
              <a:avLst/>
              <a:gdLst/>
              <a:ahLst/>
              <a:cxnLst/>
              <a:rect l="l" t="t" r="r" b="b"/>
              <a:pathLst>
                <a:path w="1548130" h="821689">
                  <a:moveTo>
                    <a:pt x="1531083" y="821671"/>
                  </a:moveTo>
                  <a:lnTo>
                    <a:pt x="16199" y="821671"/>
                  </a:lnTo>
                </a:path>
                <a:path w="1548130" h="821689">
                  <a:moveTo>
                    <a:pt x="1547829" y="0"/>
                  </a:moveTo>
                  <a:lnTo>
                    <a:pt x="1547829" y="0"/>
                  </a:lnTo>
                </a:path>
                <a:path w="1548130" h="821689">
                  <a:moveTo>
                    <a:pt x="1547829" y="16216"/>
                  </a:moveTo>
                  <a:lnTo>
                    <a:pt x="0" y="16216"/>
                  </a:lnTo>
                </a:path>
                <a:path w="1548130" h="821689">
                  <a:moveTo>
                    <a:pt x="1547829" y="147566"/>
                  </a:moveTo>
                  <a:lnTo>
                    <a:pt x="329324" y="147566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4937" y="3494915"/>
              <a:ext cx="82063" cy="816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2984" y="3394903"/>
              <a:ext cx="1218565" cy="1118235"/>
            </a:xfrm>
            <a:custGeom>
              <a:avLst/>
              <a:gdLst/>
              <a:ahLst/>
              <a:cxnLst/>
              <a:rect l="l" t="t" r="r" b="b"/>
              <a:pathLst>
                <a:path w="1218564" h="1118235">
                  <a:moveTo>
                    <a:pt x="0" y="0"/>
                  </a:moveTo>
                  <a:lnTo>
                    <a:pt x="0" y="953569"/>
                  </a:lnTo>
                </a:path>
                <a:path w="1218564" h="1118235">
                  <a:moveTo>
                    <a:pt x="0" y="969785"/>
                  </a:moveTo>
                  <a:lnTo>
                    <a:pt x="1202306" y="969785"/>
                  </a:lnTo>
                </a:path>
                <a:path w="1218564" h="1118235">
                  <a:moveTo>
                    <a:pt x="1169382" y="492989"/>
                  </a:moveTo>
                  <a:lnTo>
                    <a:pt x="1169382" y="492989"/>
                  </a:lnTo>
                </a:path>
                <a:path w="1218564" h="1118235">
                  <a:moveTo>
                    <a:pt x="1185581" y="492989"/>
                  </a:moveTo>
                  <a:lnTo>
                    <a:pt x="1185581" y="312443"/>
                  </a:lnTo>
                </a:path>
                <a:path w="1218564" h="1118235">
                  <a:moveTo>
                    <a:pt x="1185581" y="295702"/>
                  </a:moveTo>
                  <a:lnTo>
                    <a:pt x="1218505" y="295702"/>
                  </a:lnTo>
                </a:path>
                <a:path w="1218564" h="1118235">
                  <a:moveTo>
                    <a:pt x="395193" y="295702"/>
                  </a:moveTo>
                  <a:lnTo>
                    <a:pt x="395193" y="1101135"/>
                  </a:lnTo>
                </a:path>
                <a:path w="1218564" h="1118235">
                  <a:moveTo>
                    <a:pt x="395193" y="1117899"/>
                  </a:moveTo>
                  <a:lnTo>
                    <a:pt x="1202306" y="1117899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0131" y="3642504"/>
              <a:ext cx="82063" cy="821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6605" y="2572662"/>
              <a:ext cx="1532255" cy="1315720"/>
            </a:xfrm>
            <a:custGeom>
              <a:avLst/>
              <a:gdLst/>
              <a:ahLst/>
              <a:cxnLst/>
              <a:rect l="l" t="t" r="r" b="b"/>
              <a:pathLst>
                <a:path w="1532255" h="1315720">
                  <a:moveTo>
                    <a:pt x="691572" y="296314"/>
                  </a:moveTo>
                  <a:lnTo>
                    <a:pt x="691572" y="1299014"/>
                  </a:lnTo>
                </a:path>
                <a:path w="1532255" h="1315720">
                  <a:moveTo>
                    <a:pt x="691572" y="1315230"/>
                  </a:moveTo>
                  <a:lnTo>
                    <a:pt x="856235" y="1315230"/>
                  </a:lnTo>
                </a:path>
                <a:path w="1532255" h="1315720">
                  <a:moveTo>
                    <a:pt x="1531630" y="0"/>
                  </a:moveTo>
                  <a:lnTo>
                    <a:pt x="0" y="0"/>
                  </a:lnTo>
                </a:path>
                <a:path w="1532255" h="1315720">
                  <a:moveTo>
                    <a:pt x="1531630" y="148157"/>
                  </a:moveTo>
                  <a:lnTo>
                    <a:pt x="313125" y="148157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54937" y="2672674"/>
              <a:ext cx="82063" cy="822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2984" y="1898623"/>
              <a:ext cx="1235710" cy="887730"/>
            </a:xfrm>
            <a:custGeom>
              <a:avLst/>
              <a:gdLst/>
              <a:ahLst/>
              <a:cxnLst/>
              <a:rect l="l" t="t" r="r" b="b"/>
              <a:pathLst>
                <a:path w="1235710" h="887730">
                  <a:moveTo>
                    <a:pt x="1235251" y="0"/>
                  </a:moveTo>
                  <a:lnTo>
                    <a:pt x="16746" y="0"/>
                  </a:lnTo>
                </a:path>
                <a:path w="1235710" h="887730">
                  <a:moveTo>
                    <a:pt x="0" y="0"/>
                  </a:moveTo>
                  <a:lnTo>
                    <a:pt x="0" y="887631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0131" y="2820832"/>
              <a:ext cx="82063" cy="816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98178" y="2046780"/>
              <a:ext cx="840105" cy="822325"/>
            </a:xfrm>
            <a:custGeom>
              <a:avLst/>
              <a:gdLst/>
              <a:ahLst/>
              <a:cxnLst/>
              <a:rect l="l" t="t" r="r" b="b"/>
              <a:pathLst>
                <a:path w="840105" h="822325">
                  <a:moveTo>
                    <a:pt x="148463" y="180546"/>
                  </a:moveTo>
                  <a:lnTo>
                    <a:pt x="16746" y="180546"/>
                  </a:lnTo>
                </a:path>
                <a:path w="840105" h="822325">
                  <a:moveTo>
                    <a:pt x="0" y="180546"/>
                  </a:moveTo>
                  <a:lnTo>
                    <a:pt x="0" y="805346"/>
                  </a:lnTo>
                </a:path>
                <a:path w="840105" h="822325">
                  <a:moveTo>
                    <a:pt x="0" y="822197"/>
                  </a:moveTo>
                  <a:lnTo>
                    <a:pt x="823311" y="822197"/>
                  </a:lnTo>
                </a:path>
                <a:path w="840105" h="822325">
                  <a:moveTo>
                    <a:pt x="840057" y="0"/>
                  </a:moveTo>
                  <a:lnTo>
                    <a:pt x="807112" y="0"/>
                  </a:lnTo>
                </a:path>
                <a:path w="840105" h="822325">
                  <a:moveTo>
                    <a:pt x="790387" y="0"/>
                  </a:moveTo>
                  <a:lnTo>
                    <a:pt x="790387" y="164351"/>
                  </a:lnTo>
                </a:path>
                <a:path w="840105" h="822325">
                  <a:moveTo>
                    <a:pt x="790387" y="180546"/>
                  </a:moveTo>
                  <a:lnTo>
                    <a:pt x="757442" y="180546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46835" y="4949571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32979"/>
                  </a:moveTo>
                  <a:lnTo>
                    <a:pt x="2792" y="54580"/>
                  </a:lnTo>
                  <a:lnTo>
                    <a:pt x="10192" y="69945"/>
                  </a:lnTo>
                  <a:lnTo>
                    <a:pt x="20732" y="79126"/>
                  </a:lnTo>
                  <a:lnTo>
                    <a:pt x="32945" y="82175"/>
                  </a:lnTo>
                  <a:lnTo>
                    <a:pt x="54510" y="79126"/>
                  </a:lnTo>
                  <a:lnTo>
                    <a:pt x="69853" y="69945"/>
                  </a:lnTo>
                  <a:lnTo>
                    <a:pt x="79022" y="54580"/>
                  </a:lnTo>
                  <a:lnTo>
                    <a:pt x="82068" y="32979"/>
                  </a:lnTo>
                  <a:lnTo>
                    <a:pt x="79022" y="20754"/>
                  </a:lnTo>
                  <a:lnTo>
                    <a:pt x="69853" y="10203"/>
                  </a:lnTo>
                  <a:lnTo>
                    <a:pt x="54510" y="2795"/>
                  </a:lnTo>
                  <a:lnTo>
                    <a:pt x="32945" y="0"/>
                  </a:lnTo>
                  <a:lnTo>
                    <a:pt x="20732" y="2795"/>
                  </a:lnTo>
                  <a:lnTo>
                    <a:pt x="10192" y="10203"/>
                  </a:lnTo>
                  <a:lnTo>
                    <a:pt x="2792" y="20754"/>
                  </a:lnTo>
                  <a:lnTo>
                    <a:pt x="0" y="32979"/>
                  </a:lnTo>
                  <a:close/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02984" y="487444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154"/>
                  </a:moveTo>
                  <a:lnTo>
                    <a:pt x="0" y="0"/>
                  </a:lnTo>
                </a:path>
              </a:pathLst>
            </a:custGeom>
            <a:ln w="16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42028" y="4965788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32979"/>
                  </a:moveTo>
                  <a:lnTo>
                    <a:pt x="2792" y="54580"/>
                  </a:lnTo>
                  <a:lnTo>
                    <a:pt x="10192" y="69945"/>
                  </a:lnTo>
                  <a:lnTo>
                    <a:pt x="20732" y="79126"/>
                  </a:lnTo>
                  <a:lnTo>
                    <a:pt x="32945" y="82175"/>
                  </a:lnTo>
                  <a:lnTo>
                    <a:pt x="54510" y="79126"/>
                  </a:lnTo>
                  <a:lnTo>
                    <a:pt x="69853" y="69945"/>
                  </a:lnTo>
                  <a:lnTo>
                    <a:pt x="79022" y="54580"/>
                  </a:lnTo>
                  <a:lnTo>
                    <a:pt x="82068" y="32979"/>
                  </a:lnTo>
                  <a:lnTo>
                    <a:pt x="79022" y="20985"/>
                  </a:lnTo>
                  <a:lnTo>
                    <a:pt x="69853" y="10408"/>
                  </a:lnTo>
                  <a:lnTo>
                    <a:pt x="54510" y="2872"/>
                  </a:lnTo>
                  <a:lnTo>
                    <a:pt x="32945" y="0"/>
                  </a:lnTo>
                  <a:lnTo>
                    <a:pt x="20732" y="2872"/>
                  </a:lnTo>
                  <a:lnTo>
                    <a:pt x="10192" y="10408"/>
                  </a:lnTo>
                  <a:lnTo>
                    <a:pt x="2792" y="20985"/>
                  </a:lnTo>
                  <a:lnTo>
                    <a:pt x="0" y="32979"/>
                  </a:lnTo>
                  <a:close/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98178" y="489065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154"/>
                  </a:moveTo>
                  <a:lnTo>
                    <a:pt x="0" y="0"/>
                  </a:lnTo>
                </a:path>
              </a:pathLst>
            </a:custGeom>
            <a:ln w="16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38322" y="3000284"/>
              <a:ext cx="329565" cy="295910"/>
            </a:xfrm>
            <a:custGeom>
              <a:avLst/>
              <a:gdLst/>
              <a:ahLst/>
              <a:cxnLst/>
              <a:rect l="l" t="t" r="r" b="b"/>
              <a:pathLst>
                <a:path w="329564" h="295910">
                  <a:moveTo>
                    <a:pt x="0" y="295658"/>
                  </a:moveTo>
                  <a:lnTo>
                    <a:pt x="329324" y="295658"/>
                  </a:lnTo>
                  <a:lnTo>
                    <a:pt x="164662" y="0"/>
                  </a:lnTo>
                  <a:lnTo>
                    <a:pt x="0" y="295658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02984" y="329594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197"/>
                  </a:lnTo>
                </a:path>
              </a:pathLst>
            </a:custGeom>
            <a:ln w="16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6835" y="2894363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33045"/>
                  </a:moveTo>
                  <a:lnTo>
                    <a:pt x="2792" y="54553"/>
                  </a:lnTo>
                  <a:lnTo>
                    <a:pt x="10192" y="69865"/>
                  </a:lnTo>
                  <a:lnTo>
                    <a:pt x="20732" y="79023"/>
                  </a:lnTo>
                  <a:lnTo>
                    <a:pt x="32945" y="82066"/>
                  </a:lnTo>
                  <a:lnTo>
                    <a:pt x="54510" y="79023"/>
                  </a:lnTo>
                  <a:lnTo>
                    <a:pt x="69853" y="69865"/>
                  </a:lnTo>
                  <a:lnTo>
                    <a:pt x="79022" y="54553"/>
                  </a:lnTo>
                  <a:lnTo>
                    <a:pt x="82068" y="33045"/>
                  </a:lnTo>
                  <a:lnTo>
                    <a:pt x="79022" y="20957"/>
                  </a:lnTo>
                  <a:lnTo>
                    <a:pt x="69853" y="10367"/>
                  </a:lnTo>
                  <a:lnTo>
                    <a:pt x="54510" y="2855"/>
                  </a:lnTo>
                  <a:lnTo>
                    <a:pt x="32945" y="0"/>
                  </a:lnTo>
                  <a:lnTo>
                    <a:pt x="20732" y="2855"/>
                  </a:lnTo>
                  <a:lnTo>
                    <a:pt x="10192" y="10367"/>
                  </a:lnTo>
                  <a:lnTo>
                    <a:pt x="2792" y="20957"/>
                  </a:lnTo>
                  <a:lnTo>
                    <a:pt x="0" y="33045"/>
                  </a:lnTo>
                  <a:close/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02984" y="281930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066"/>
                  </a:moveTo>
                  <a:lnTo>
                    <a:pt x="0" y="0"/>
                  </a:lnTo>
                </a:path>
              </a:pathLst>
            </a:custGeom>
            <a:ln w="16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8380" y="3723563"/>
              <a:ext cx="296545" cy="328930"/>
            </a:xfrm>
            <a:custGeom>
              <a:avLst/>
              <a:gdLst/>
              <a:ahLst/>
              <a:cxnLst/>
              <a:rect l="l" t="t" r="r" b="b"/>
              <a:pathLst>
                <a:path w="296544" h="328929">
                  <a:moveTo>
                    <a:pt x="0" y="0"/>
                  </a:moveTo>
                  <a:lnTo>
                    <a:pt x="0" y="328659"/>
                  </a:lnTo>
                  <a:lnTo>
                    <a:pt x="296378" y="164329"/>
                  </a:lnTo>
                  <a:lnTo>
                    <a:pt x="0" y="0"/>
                  </a:lnTo>
                </a:path>
              </a:pathLst>
            </a:custGeom>
            <a:ln w="1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95764" y="3887893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82615" y="0"/>
                  </a:moveTo>
                  <a:lnTo>
                    <a:pt x="0" y="0"/>
                  </a:lnTo>
                </a:path>
              </a:pathLst>
            </a:custGeom>
            <a:ln w="16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9657" y="3823575"/>
              <a:ext cx="195963" cy="983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45434" y="2062975"/>
              <a:ext cx="296545" cy="329565"/>
            </a:xfrm>
            <a:custGeom>
              <a:avLst/>
              <a:gdLst/>
              <a:ahLst/>
              <a:cxnLst/>
              <a:rect l="l" t="t" r="r" b="b"/>
              <a:pathLst>
                <a:path w="296544" h="329564">
                  <a:moveTo>
                    <a:pt x="0" y="0"/>
                  </a:moveTo>
                  <a:lnTo>
                    <a:pt x="0" y="329141"/>
                  </a:lnTo>
                  <a:lnTo>
                    <a:pt x="296400" y="164351"/>
                  </a:lnTo>
                  <a:lnTo>
                    <a:pt x="0" y="0"/>
                  </a:lnTo>
                </a:path>
              </a:pathLst>
            </a:custGeom>
            <a:ln w="1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62841" y="222732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82593" y="0"/>
                  </a:moveTo>
                  <a:lnTo>
                    <a:pt x="0" y="0"/>
                  </a:lnTo>
                </a:path>
              </a:pathLst>
            </a:custGeom>
            <a:ln w="16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6711" y="2162987"/>
              <a:ext cx="195985" cy="982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69047" y="3354899"/>
              <a:ext cx="83185" cy="82550"/>
            </a:xfrm>
            <a:custGeom>
              <a:avLst/>
              <a:gdLst/>
              <a:ahLst/>
              <a:cxnLst/>
              <a:rect l="l" t="t" r="r" b="b"/>
              <a:pathLst>
                <a:path w="83184" h="82550">
                  <a:moveTo>
                    <a:pt x="0" y="32979"/>
                  </a:moveTo>
                  <a:lnTo>
                    <a:pt x="2869" y="54580"/>
                  </a:lnTo>
                  <a:lnTo>
                    <a:pt x="10398" y="69945"/>
                  </a:lnTo>
                  <a:lnTo>
                    <a:pt x="20963" y="79126"/>
                  </a:lnTo>
                  <a:lnTo>
                    <a:pt x="32945" y="82175"/>
                  </a:lnTo>
                  <a:lnTo>
                    <a:pt x="54596" y="79126"/>
                  </a:lnTo>
                  <a:lnTo>
                    <a:pt x="70127" y="69945"/>
                  </a:lnTo>
                  <a:lnTo>
                    <a:pt x="79484" y="54580"/>
                  </a:lnTo>
                  <a:lnTo>
                    <a:pt x="82615" y="32979"/>
                  </a:lnTo>
                  <a:lnTo>
                    <a:pt x="79484" y="20754"/>
                  </a:lnTo>
                  <a:lnTo>
                    <a:pt x="70127" y="10203"/>
                  </a:lnTo>
                  <a:lnTo>
                    <a:pt x="54596" y="2795"/>
                  </a:lnTo>
                  <a:lnTo>
                    <a:pt x="32945" y="0"/>
                  </a:lnTo>
                  <a:lnTo>
                    <a:pt x="20963" y="2795"/>
                  </a:lnTo>
                  <a:lnTo>
                    <a:pt x="10398" y="10203"/>
                  </a:lnTo>
                  <a:lnTo>
                    <a:pt x="2869" y="20754"/>
                  </a:lnTo>
                  <a:lnTo>
                    <a:pt x="0" y="32979"/>
                  </a:lnTo>
                  <a:close/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74867" y="3411120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4">
                  <a:moveTo>
                    <a:pt x="0" y="0"/>
                  </a:moveTo>
                  <a:lnTo>
                    <a:pt x="82593" y="0"/>
                  </a:lnTo>
                </a:path>
              </a:pathLst>
            </a:custGeom>
            <a:ln w="16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85793" y="4160354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32957"/>
                  </a:moveTo>
                  <a:lnTo>
                    <a:pt x="2792" y="54558"/>
                  </a:lnTo>
                  <a:lnTo>
                    <a:pt x="10190" y="69923"/>
                  </a:lnTo>
                  <a:lnTo>
                    <a:pt x="20723" y="79104"/>
                  </a:lnTo>
                  <a:lnTo>
                    <a:pt x="32923" y="82154"/>
                  </a:lnTo>
                  <a:lnTo>
                    <a:pt x="54498" y="79104"/>
                  </a:lnTo>
                  <a:lnTo>
                    <a:pt x="69839" y="69923"/>
                  </a:lnTo>
                  <a:lnTo>
                    <a:pt x="79004" y="54558"/>
                  </a:lnTo>
                  <a:lnTo>
                    <a:pt x="82046" y="32957"/>
                  </a:lnTo>
                  <a:lnTo>
                    <a:pt x="79004" y="20966"/>
                  </a:lnTo>
                  <a:lnTo>
                    <a:pt x="69839" y="10397"/>
                  </a:lnTo>
                  <a:lnTo>
                    <a:pt x="54498" y="2869"/>
                  </a:lnTo>
                  <a:lnTo>
                    <a:pt x="32923" y="0"/>
                  </a:lnTo>
                  <a:lnTo>
                    <a:pt x="20723" y="2869"/>
                  </a:lnTo>
                  <a:lnTo>
                    <a:pt x="10190" y="10397"/>
                  </a:lnTo>
                  <a:lnTo>
                    <a:pt x="2792" y="20966"/>
                  </a:lnTo>
                  <a:lnTo>
                    <a:pt x="0" y="32957"/>
                  </a:lnTo>
                  <a:close/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91613" y="4216575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046" y="0"/>
                  </a:lnTo>
                </a:path>
              </a:pathLst>
            </a:custGeom>
            <a:ln w="16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5793" y="2516419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33045"/>
                  </a:moveTo>
                  <a:lnTo>
                    <a:pt x="2792" y="54403"/>
                  </a:lnTo>
                  <a:lnTo>
                    <a:pt x="10190" y="69811"/>
                  </a:lnTo>
                  <a:lnTo>
                    <a:pt x="20723" y="79146"/>
                  </a:lnTo>
                  <a:lnTo>
                    <a:pt x="32923" y="82285"/>
                  </a:lnTo>
                  <a:lnTo>
                    <a:pt x="54498" y="79146"/>
                  </a:lnTo>
                  <a:lnTo>
                    <a:pt x="69839" y="69811"/>
                  </a:lnTo>
                  <a:lnTo>
                    <a:pt x="79004" y="54403"/>
                  </a:lnTo>
                  <a:lnTo>
                    <a:pt x="82046" y="33045"/>
                  </a:lnTo>
                  <a:lnTo>
                    <a:pt x="79004" y="20773"/>
                  </a:lnTo>
                  <a:lnTo>
                    <a:pt x="69839" y="10203"/>
                  </a:lnTo>
                  <a:lnTo>
                    <a:pt x="54498" y="2793"/>
                  </a:lnTo>
                  <a:lnTo>
                    <a:pt x="32923" y="0"/>
                  </a:lnTo>
                  <a:lnTo>
                    <a:pt x="20723" y="2793"/>
                  </a:lnTo>
                  <a:lnTo>
                    <a:pt x="10190" y="10203"/>
                  </a:lnTo>
                  <a:lnTo>
                    <a:pt x="2792" y="20773"/>
                  </a:lnTo>
                  <a:lnTo>
                    <a:pt x="0" y="33045"/>
                  </a:lnTo>
                  <a:close/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91613" y="1750465"/>
              <a:ext cx="1647189" cy="822325"/>
            </a:xfrm>
            <a:custGeom>
              <a:avLst/>
              <a:gdLst/>
              <a:ahLst/>
              <a:cxnLst/>
              <a:rect l="l" t="t" r="r" b="b"/>
              <a:pathLst>
                <a:path w="1647189" h="822325">
                  <a:moveTo>
                    <a:pt x="0" y="822197"/>
                  </a:moveTo>
                  <a:lnTo>
                    <a:pt x="82046" y="822197"/>
                  </a:lnTo>
                </a:path>
                <a:path w="1647189" h="822325">
                  <a:moveTo>
                    <a:pt x="1646622" y="0"/>
                  </a:moveTo>
                  <a:lnTo>
                    <a:pt x="98792" y="0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69047" y="1694222"/>
              <a:ext cx="83185" cy="82550"/>
            </a:xfrm>
            <a:custGeom>
              <a:avLst/>
              <a:gdLst/>
              <a:ahLst/>
              <a:cxnLst/>
              <a:rect l="l" t="t" r="r" b="b"/>
              <a:pathLst>
                <a:path w="83184" h="82550">
                  <a:moveTo>
                    <a:pt x="0" y="33045"/>
                  </a:moveTo>
                  <a:lnTo>
                    <a:pt x="2869" y="54680"/>
                  </a:lnTo>
                  <a:lnTo>
                    <a:pt x="10398" y="70057"/>
                  </a:lnTo>
                  <a:lnTo>
                    <a:pt x="20963" y="79238"/>
                  </a:lnTo>
                  <a:lnTo>
                    <a:pt x="32945" y="82285"/>
                  </a:lnTo>
                  <a:lnTo>
                    <a:pt x="54596" y="79238"/>
                  </a:lnTo>
                  <a:lnTo>
                    <a:pt x="70127" y="70057"/>
                  </a:lnTo>
                  <a:lnTo>
                    <a:pt x="79484" y="54680"/>
                  </a:lnTo>
                  <a:lnTo>
                    <a:pt x="82615" y="33045"/>
                  </a:lnTo>
                  <a:lnTo>
                    <a:pt x="79484" y="21050"/>
                  </a:lnTo>
                  <a:lnTo>
                    <a:pt x="70127" y="10449"/>
                  </a:lnTo>
                  <a:lnTo>
                    <a:pt x="54596" y="2886"/>
                  </a:lnTo>
                  <a:lnTo>
                    <a:pt x="32945" y="0"/>
                  </a:lnTo>
                  <a:lnTo>
                    <a:pt x="20963" y="2886"/>
                  </a:lnTo>
                  <a:lnTo>
                    <a:pt x="10398" y="10449"/>
                  </a:lnTo>
                  <a:lnTo>
                    <a:pt x="2869" y="21050"/>
                  </a:lnTo>
                  <a:lnTo>
                    <a:pt x="0" y="33045"/>
                  </a:lnTo>
                  <a:close/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74867" y="1652204"/>
              <a:ext cx="2042160" cy="493395"/>
            </a:xfrm>
            <a:custGeom>
              <a:avLst/>
              <a:gdLst/>
              <a:ahLst/>
              <a:cxnLst/>
              <a:rect l="l" t="t" r="r" b="b"/>
              <a:pathLst>
                <a:path w="2042160" h="493394">
                  <a:moveTo>
                    <a:pt x="0" y="98260"/>
                  </a:moveTo>
                  <a:lnTo>
                    <a:pt x="82593" y="98260"/>
                  </a:lnTo>
                </a:path>
                <a:path w="2042160" h="493394">
                  <a:moveTo>
                    <a:pt x="1762162" y="492836"/>
                  </a:moveTo>
                  <a:lnTo>
                    <a:pt x="2041707" y="492836"/>
                  </a:lnTo>
                </a:path>
                <a:path w="2042160" h="493394">
                  <a:moveTo>
                    <a:pt x="1762162" y="0"/>
                  </a:moveTo>
                  <a:lnTo>
                    <a:pt x="2041707" y="0"/>
                  </a:lnTo>
                </a:path>
                <a:path w="2042160" h="493394">
                  <a:moveTo>
                    <a:pt x="1762162" y="492836"/>
                  </a:moveTo>
                  <a:lnTo>
                    <a:pt x="1762162" y="16194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16574" y="1652204"/>
              <a:ext cx="247650" cy="461009"/>
            </a:xfrm>
            <a:custGeom>
              <a:avLst/>
              <a:gdLst/>
              <a:ahLst/>
              <a:cxnLst/>
              <a:rect l="l" t="t" r="r" b="b"/>
              <a:pathLst>
                <a:path w="247650" h="461010">
                  <a:moveTo>
                    <a:pt x="0" y="460447"/>
                  </a:moveTo>
                  <a:lnTo>
                    <a:pt x="48464" y="455941"/>
                  </a:lnTo>
                  <a:lnTo>
                    <a:pt x="94246" y="442940"/>
                  </a:lnTo>
                  <a:lnTo>
                    <a:pt x="136180" y="422225"/>
                  </a:lnTo>
                  <a:lnTo>
                    <a:pt x="173101" y="394575"/>
                  </a:lnTo>
                  <a:lnTo>
                    <a:pt x="203844" y="360771"/>
                  </a:lnTo>
                  <a:lnTo>
                    <a:pt x="227246" y="321591"/>
                  </a:lnTo>
                  <a:lnTo>
                    <a:pt x="242141" y="277815"/>
                  </a:lnTo>
                  <a:lnTo>
                    <a:pt x="247365" y="230223"/>
                  </a:lnTo>
                  <a:lnTo>
                    <a:pt x="242141" y="182443"/>
                  </a:lnTo>
                  <a:lnTo>
                    <a:pt x="227246" y="138579"/>
                  </a:lnTo>
                  <a:lnTo>
                    <a:pt x="203844" y="99388"/>
                  </a:lnTo>
                  <a:lnTo>
                    <a:pt x="173101" y="65625"/>
                  </a:lnTo>
                  <a:lnTo>
                    <a:pt x="136180" y="38049"/>
                  </a:lnTo>
                  <a:lnTo>
                    <a:pt x="94246" y="17415"/>
                  </a:lnTo>
                  <a:lnTo>
                    <a:pt x="48464" y="4479"/>
                  </a:lnTo>
                  <a:lnTo>
                    <a:pt x="0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54413" y="1750465"/>
              <a:ext cx="1548130" cy="2861310"/>
            </a:xfrm>
            <a:custGeom>
              <a:avLst/>
              <a:gdLst/>
              <a:ahLst/>
              <a:cxnLst/>
              <a:rect l="l" t="t" r="r" b="b"/>
              <a:pathLst>
                <a:path w="1548129" h="2861310">
                  <a:moveTo>
                    <a:pt x="82615" y="0"/>
                  </a:moveTo>
                  <a:lnTo>
                    <a:pt x="0" y="0"/>
                  </a:lnTo>
                </a:path>
                <a:path w="1548129" h="2861310">
                  <a:moveTo>
                    <a:pt x="82615" y="148157"/>
                  </a:moveTo>
                  <a:lnTo>
                    <a:pt x="0" y="148157"/>
                  </a:lnTo>
                </a:path>
                <a:path w="1548129" h="2861310">
                  <a:moveTo>
                    <a:pt x="82615" y="296314"/>
                  </a:moveTo>
                  <a:lnTo>
                    <a:pt x="0" y="296314"/>
                  </a:lnTo>
                </a:path>
                <a:path w="1548129" h="2861310">
                  <a:moveTo>
                    <a:pt x="724452" y="970354"/>
                  </a:moveTo>
                  <a:lnTo>
                    <a:pt x="1037709" y="970354"/>
                  </a:lnTo>
                </a:path>
                <a:path w="1548129" h="2861310">
                  <a:moveTo>
                    <a:pt x="1053908" y="970354"/>
                  </a:moveTo>
                  <a:lnTo>
                    <a:pt x="1053908" y="1315252"/>
                  </a:lnTo>
                </a:path>
                <a:path w="1548129" h="2861310">
                  <a:moveTo>
                    <a:pt x="1053908" y="1331884"/>
                  </a:moveTo>
                  <a:lnTo>
                    <a:pt x="1547764" y="1331884"/>
                  </a:lnTo>
                </a:path>
                <a:path w="1548129" h="2861310">
                  <a:moveTo>
                    <a:pt x="724452" y="148157"/>
                  </a:moveTo>
                  <a:lnTo>
                    <a:pt x="1383145" y="148157"/>
                  </a:lnTo>
                </a:path>
                <a:path w="1548129" h="2861310">
                  <a:moveTo>
                    <a:pt x="1400001" y="148157"/>
                  </a:moveTo>
                  <a:lnTo>
                    <a:pt x="1400001" y="1167751"/>
                  </a:lnTo>
                </a:path>
                <a:path w="1548129" h="2861310">
                  <a:moveTo>
                    <a:pt x="1400001" y="1183946"/>
                  </a:moveTo>
                  <a:lnTo>
                    <a:pt x="1547764" y="1183946"/>
                  </a:lnTo>
                </a:path>
                <a:path w="1548129" h="2861310">
                  <a:moveTo>
                    <a:pt x="625725" y="148157"/>
                  </a:moveTo>
                  <a:lnTo>
                    <a:pt x="708253" y="148157"/>
                  </a:lnTo>
                </a:path>
                <a:path w="1548129" h="2861310">
                  <a:moveTo>
                    <a:pt x="65978" y="2860707"/>
                  </a:moveTo>
                  <a:lnTo>
                    <a:pt x="345961" y="2860707"/>
                  </a:lnTo>
                </a:path>
                <a:path w="1548129" h="2861310">
                  <a:moveTo>
                    <a:pt x="65978" y="2367717"/>
                  </a:moveTo>
                  <a:lnTo>
                    <a:pt x="345961" y="2367717"/>
                  </a:lnTo>
                </a:path>
                <a:path w="1548129" h="2861310">
                  <a:moveTo>
                    <a:pt x="65978" y="2860707"/>
                  </a:moveTo>
                  <a:lnTo>
                    <a:pt x="65978" y="2383933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00375" y="4118183"/>
              <a:ext cx="247015" cy="460375"/>
            </a:xfrm>
            <a:custGeom>
              <a:avLst/>
              <a:gdLst/>
              <a:ahLst/>
              <a:cxnLst/>
              <a:rect l="l" t="t" r="r" b="b"/>
              <a:pathLst>
                <a:path w="247014" h="460375">
                  <a:moveTo>
                    <a:pt x="0" y="460010"/>
                  </a:moveTo>
                  <a:lnTo>
                    <a:pt x="48446" y="455526"/>
                  </a:lnTo>
                  <a:lnTo>
                    <a:pt x="94178" y="442587"/>
                  </a:lnTo>
                  <a:lnTo>
                    <a:pt x="136041" y="421958"/>
                  </a:lnTo>
                  <a:lnTo>
                    <a:pt x="172882" y="394406"/>
                  </a:lnTo>
                  <a:lnTo>
                    <a:pt x="203545" y="360696"/>
                  </a:lnTo>
                  <a:lnTo>
                    <a:pt x="226877" y="321596"/>
                  </a:lnTo>
                  <a:lnTo>
                    <a:pt x="241722" y="277872"/>
                  </a:lnTo>
                  <a:lnTo>
                    <a:pt x="246927" y="230289"/>
                  </a:lnTo>
                  <a:lnTo>
                    <a:pt x="241722" y="182525"/>
                  </a:lnTo>
                  <a:lnTo>
                    <a:pt x="226877" y="138662"/>
                  </a:lnTo>
                  <a:lnTo>
                    <a:pt x="203545" y="99461"/>
                  </a:lnTo>
                  <a:lnTo>
                    <a:pt x="172882" y="65683"/>
                  </a:lnTo>
                  <a:lnTo>
                    <a:pt x="136041" y="38087"/>
                  </a:lnTo>
                  <a:lnTo>
                    <a:pt x="94178" y="17434"/>
                  </a:lnTo>
                  <a:lnTo>
                    <a:pt x="48446" y="4485"/>
                  </a:lnTo>
                  <a:lnTo>
                    <a:pt x="0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38236" y="2474401"/>
              <a:ext cx="1564005" cy="2038985"/>
            </a:xfrm>
            <a:custGeom>
              <a:avLst/>
              <a:gdLst/>
              <a:ahLst/>
              <a:cxnLst/>
              <a:rect l="l" t="t" r="r" b="b"/>
              <a:pathLst>
                <a:path w="1564004" h="2038985">
                  <a:moveTo>
                    <a:pt x="82156" y="1742173"/>
                  </a:moveTo>
                  <a:lnTo>
                    <a:pt x="0" y="1742173"/>
                  </a:lnTo>
                </a:path>
                <a:path w="1564004" h="2038985">
                  <a:moveTo>
                    <a:pt x="82156" y="1890287"/>
                  </a:moveTo>
                  <a:lnTo>
                    <a:pt x="0" y="1890287"/>
                  </a:lnTo>
                </a:path>
                <a:path w="1564004" h="2038985">
                  <a:moveTo>
                    <a:pt x="82156" y="2038401"/>
                  </a:moveTo>
                  <a:lnTo>
                    <a:pt x="0" y="2038401"/>
                  </a:lnTo>
                </a:path>
                <a:path w="1564004" h="2038985">
                  <a:moveTo>
                    <a:pt x="724430" y="1890287"/>
                  </a:moveTo>
                  <a:lnTo>
                    <a:pt x="1399322" y="1890287"/>
                  </a:lnTo>
                </a:path>
                <a:path w="1564004" h="2038985">
                  <a:moveTo>
                    <a:pt x="1416178" y="1890287"/>
                  </a:moveTo>
                  <a:lnTo>
                    <a:pt x="1416178" y="920501"/>
                  </a:lnTo>
                </a:path>
                <a:path w="1564004" h="2038985">
                  <a:moveTo>
                    <a:pt x="1416178" y="903738"/>
                  </a:moveTo>
                  <a:lnTo>
                    <a:pt x="1563941" y="903738"/>
                  </a:lnTo>
                </a:path>
                <a:path w="1564004" h="2038985">
                  <a:moveTo>
                    <a:pt x="740630" y="1068068"/>
                  </a:moveTo>
                  <a:lnTo>
                    <a:pt x="1053886" y="1068068"/>
                  </a:lnTo>
                </a:path>
                <a:path w="1564004" h="2038985">
                  <a:moveTo>
                    <a:pt x="1070085" y="1068068"/>
                  </a:moveTo>
                  <a:lnTo>
                    <a:pt x="1070085" y="772300"/>
                  </a:lnTo>
                </a:path>
                <a:path w="1564004" h="2038985">
                  <a:moveTo>
                    <a:pt x="1070085" y="756106"/>
                  </a:moveTo>
                  <a:lnTo>
                    <a:pt x="1563941" y="756106"/>
                  </a:lnTo>
                </a:path>
                <a:path w="1564004" h="2038985">
                  <a:moveTo>
                    <a:pt x="625703" y="1890287"/>
                  </a:moveTo>
                  <a:lnTo>
                    <a:pt x="707793" y="1890287"/>
                  </a:lnTo>
                </a:path>
                <a:path w="1564004" h="2038985">
                  <a:moveTo>
                    <a:pt x="98792" y="492836"/>
                  </a:moveTo>
                  <a:lnTo>
                    <a:pt x="378337" y="492836"/>
                  </a:lnTo>
                </a:path>
                <a:path w="1564004" h="2038985">
                  <a:moveTo>
                    <a:pt x="98792" y="0"/>
                  </a:moveTo>
                  <a:lnTo>
                    <a:pt x="378337" y="0"/>
                  </a:lnTo>
                </a:path>
                <a:path w="1564004" h="2038985">
                  <a:moveTo>
                    <a:pt x="98792" y="492836"/>
                  </a:moveTo>
                  <a:lnTo>
                    <a:pt x="98792" y="16194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16574" y="2474401"/>
              <a:ext cx="247650" cy="460375"/>
            </a:xfrm>
            <a:custGeom>
              <a:avLst/>
              <a:gdLst/>
              <a:ahLst/>
              <a:cxnLst/>
              <a:rect l="l" t="t" r="r" b="b"/>
              <a:pathLst>
                <a:path w="247650" h="460375">
                  <a:moveTo>
                    <a:pt x="0" y="460010"/>
                  </a:moveTo>
                  <a:lnTo>
                    <a:pt x="48464" y="455520"/>
                  </a:lnTo>
                  <a:lnTo>
                    <a:pt x="94246" y="442560"/>
                  </a:lnTo>
                  <a:lnTo>
                    <a:pt x="136180" y="421891"/>
                  </a:lnTo>
                  <a:lnTo>
                    <a:pt x="173101" y="394274"/>
                  </a:lnTo>
                  <a:lnTo>
                    <a:pt x="203844" y="360472"/>
                  </a:lnTo>
                  <a:lnTo>
                    <a:pt x="227246" y="321245"/>
                  </a:lnTo>
                  <a:lnTo>
                    <a:pt x="242141" y="277357"/>
                  </a:lnTo>
                  <a:lnTo>
                    <a:pt x="247365" y="229567"/>
                  </a:lnTo>
                  <a:lnTo>
                    <a:pt x="242141" y="182003"/>
                  </a:lnTo>
                  <a:lnTo>
                    <a:pt x="227246" y="138302"/>
                  </a:lnTo>
                  <a:lnTo>
                    <a:pt x="203844" y="99227"/>
                  </a:lnTo>
                  <a:lnTo>
                    <a:pt x="173101" y="65543"/>
                  </a:lnTo>
                  <a:lnTo>
                    <a:pt x="136180" y="38014"/>
                  </a:lnTo>
                  <a:lnTo>
                    <a:pt x="94246" y="17404"/>
                  </a:lnTo>
                  <a:lnTo>
                    <a:pt x="48464" y="4478"/>
                  </a:lnTo>
                  <a:lnTo>
                    <a:pt x="0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54413" y="2572662"/>
              <a:ext cx="1828164" cy="822325"/>
            </a:xfrm>
            <a:custGeom>
              <a:avLst/>
              <a:gdLst/>
              <a:ahLst/>
              <a:cxnLst/>
              <a:rect l="l" t="t" r="r" b="b"/>
              <a:pathLst>
                <a:path w="1828164" h="822325">
                  <a:moveTo>
                    <a:pt x="82615" y="0"/>
                  </a:moveTo>
                  <a:lnTo>
                    <a:pt x="0" y="0"/>
                  </a:lnTo>
                </a:path>
                <a:path w="1828164" h="822325">
                  <a:moveTo>
                    <a:pt x="82615" y="148157"/>
                  </a:moveTo>
                  <a:lnTo>
                    <a:pt x="0" y="148157"/>
                  </a:lnTo>
                </a:path>
                <a:path w="1828164" h="822325">
                  <a:moveTo>
                    <a:pt x="82615" y="296314"/>
                  </a:moveTo>
                  <a:lnTo>
                    <a:pt x="0" y="296314"/>
                  </a:lnTo>
                </a:path>
                <a:path w="1828164" h="822325">
                  <a:moveTo>
                    <a:pt x="625725" y="148157"/>
                  </a:moveTo>
                  <a:lnTo>
                    <a:pt x="708253" y="148157"/>
                  </a:lnTo>
                </a:path>
                <a:path w="1828164" h="822325">
                  <a:moveTo>
                    <a:pt x="1663347" y="361749"/>
                  </a:moveTo>
                  <a:lnTo>
                    <a:pt x="1679546" y="361749"/>
                  </a:lnTo>
                </a:path>
                <a:path w="1828164" h="822325">
                  <a:moveTo>
                    <a:pt x="1663347" y="328703"/>
                  </a:moveTo>
                  <a:lnTo>
                    <a:pt x="1827965" y="328703"/>
                  </a:lnTo>
                </a:path>
                <a:path w="1828164" h="822325">
                  <a:moveTo>
                    <a:pt x="1663347" y="805477"/>
                  </a:moveTo>
                  <a:lnTo>
                    <a:pt x="1663347" y="805477"/>
                  </a:lnTo>
                </a:path>
                <a:path w="1828164" h="822325">
                  <a:moveTo>
                    <a:pt x="1663347" y="822240"/>
                  </a:moveTo>
                  <a:lnTo>
                    <a:pt x="1827965" y="822240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82379" y="2901366"/>
              <a:ext cx="444500" cy="461009"/>
            </a:xfrm>
            <a:custGeom>
              <a:avLst/>
              <a:gdLst/>
              <a:ahLst/>
              <a:cxnLst/>
              <a:rect l="l" t="t" r="r" b="b"/>
              <a:pathLst>
                <a:path w="444500" h="461010">
                  <a:moveTo>
                    <a:pt x="0" y="460557"/>
                  </a:moveTo>
                  <a:lnTo>
                    <a:pt x="60569" y="458537"/>
                  </a:lnTo>
                  <a:lnTo>
                    <a:pt x="118580" y="452629"/>
                  </a:lnTo>
                  <a:lnTo>
                    <a:pt x="173515" y="443063"/>
                  </a:lnTo>
                  <a:lnTo>
                    <a:pt x="224858" y="430069"/>
                  </a:lnTo>
                  <a:lnTo>
                    <a:pt x="272094" y="413875"/>
                  </a:lnTo>
                  <a:lnTo>
                    <a:pt x="314707" y="394712"/>
                  </a:lnTo>
                  <a:lnTo>
                    <a:pt x="352179" y="372809"/>
                  </a:lnTo>
                  <a:lnTo>
                    <a:pt x="383996" y="348395"/>
                  </a:lnTo>
                  <a:lnTo>
                    <a:pt x="428597" y="292954"/>
                  </a:lnTo>
                  <a:lnTo>
                    <a:pt x="444382" y="230223"/>
                  </a:lnTo>
                  <a:lnTo>
                    <a:pt x="440350" y="198110"/>
                  </a:lnTo>
                  <a:lnTo>
                    <a:pt x="409641" y="138856"/>
                  </a:lnTo>
                  <a:lnTo>
                    <a:pt x="352179" y="87772"/>
                  </a:lnTo>
                  <a:lnTo>
                    <a:pt x="314707" y="65872"/>
                  </a:lnTo>
                  <a:lnTo>
                    <a:pt x="272094" y="46706"/>
                  </a:lnTo>
                  <a:lnTo>
                    <a:pt x="224858" y="30508"/>
                  </a:lnTo>
                  <a:lnTo>
                    <a:pt x="173515" y="17507"/>
                  </a:lnTo>
                  <a:lnTo>
                    <a:pt x="118580" y="7935"/>
                  </a:lnTo>
                  <a:lnTo>
                    <a:pt x="60569" y="2022"/>
                  </a:lnTo>
                  <a:lnTo>
                    <a:pt x="0" y="0"/>
                  </a:lnTo>
                </a:path>
              </a:pathLst>
            </a:custGeom>
            <a:ln w="1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7761" y="3082350"/>
              <a:ext cx="66040" cy="148590"/>
            </a:xfrm>
            <a:custGeom>
              <a:avLst/>
              <a:gdLst/>
              <a:ahLst/>
              <a:cxnLst/>
              <a:rect l="l" t="t" r="r" b="b"/>
              <a:pathLst>
                <a:path w="66039" h="148589">
                  <a:moveTo>
                    <a:pt x="0" y="0"/>
                  </a:moveTo>
                  <a:lnTo>
                    <a:pt x="65891" y="0"/>
                  </a:lnTo>
                </a:path>
                <a:path w="66039" h="148589">
                  <a:moveTo>
                    <a:pt x="0" y="148157"/>
                  </a:moveTo>
                  <a:lnTo>
                    <a:pt x="65891" y="148157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01124" y="2901366"/>
              <a:ext cx="99060" cy="461009"/>
            </a:xfrm>
            <a:custGeom>
              <a:avLst/>
              <a:gdLst/>
              <a:ahLst/>
              <a:cxnLst/>
              <a:rect l="l" t="t" r="r" b="b"/>
              <a:pathLst>
                <a:path w="99060" h="461010">
                  <a:moveTo>
                    <a:pt x="0" y="460557"/>
                  </a:moveTo>
                  <a:lnTo>
                    <a:pt x="47681" y="430069"/>
                  </a:lnTo>
                  <a:lnTo>
                    <a:pt x="67998" y="394712"/>
                  </a:lnTo>
                  <a:lnTo>
                    <a:pt x="84174" y="348395"/>
                  </a:lnTo>
                  <a:lnTo>
                    <a:pt x="94865" y="292954"/>
                  </a:lnTo>
                  <a:lnTo>
                    <a:pt x="98727" y="230223"/>
                  </a:lnTo>
                  <a:lnTo>
                    <a:pt x="94865" y="173200"/>
                  </a:lnTo>
                  <a:lnTo>
                    <a:pt x="84174" y="119375"/>
                  </a:lnTo>
                  <a:lnTo>
                    <a:pt x="67998" y="71944"/>
                  </a:lnTo>
                  <a:lnTo>
                    <a:pt x="47681" y="34107"/>
                  </a:lnTo>
                  <a:lnTo>
                    <a:pt x="24567" y="9059"/>
                  </a:lnTo>
                  <a:lnTo>
                    <a:pt x="0" y="0"/>
                  </a:lnTo>
                </a:path>
              </a:pathLst>
            </a:custGeom>
            <a:ln w="16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35233" y="2934412"/>
              <a:ext cx="1136650" cy="443865"/>
            </a:xfrm>
            <a:custGeom>
              <a:avLst/>
              <a:gdLst/>
              <a:ahLst/>
              <a:cxnLst/>
              <a:rect l="l" t="t" r="r" b="b"/>
              <a:pathLst>
                <a:path w="1136650" h="443864">
                  <a:moveTo>
                    <a:pt x="82528" y="0"/>
                  </a:moveTo>
                  <a:lnTo>
                    <a:pt x="0" y="0"/>
                  </a:lnTo>
                </a:path>
                <a:path w="1136650" h="443864">
                  <a:moveTo>
                    <a:pt x="82528" y="147938"/>
                  </a:moveTo>
                  <a:lnTo>
                    <a:pt x="0" y="147938"/>
                  </a:lnTo>
                </a:path>
                <a:path w="1136650" h="443864">
                  <a:moveTo>
                    <a:pt x="82528" y="296095"/>
                  </a:moveTo>
                  <a:lnTo>
                    <a:pt x="0" y="296095"/>
                  </a:lnTo>
                </a:path>
                <a:path w="1136650" h="443864">
                  <a:moveTo>
                    <a:pt x="82528" y="443728"/>
                  </a:moveTo>
                  <a:lnTo>
                    <a:pt x="0" y="443728"/>
                  </a:lnTo>
                </a:path>
                <a:path w="1136650" h="443864">
                  <a:moveTo>
                    <a:pt x="807112" y="214029"/>
                  </a:moveTo>
                  <a:lnTo>
                    <a:pt x="1136349" y="214029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79503" y="3091542"/>
              <a:ext cx="83185" cy="82550"/>
            </a:xfrm>
            <a:custGeom>
              <a:avLst/>
              <a:gdLst/>
              <a:ahLst/>
              <a:cxnLst/>
              <a:rect l="l" t="t" r="r" b="b"/>
              <a:pathLst>
                <a:path w="83185" h="82550">
                  <a:moveTo>
                    <a:pt x="0" y="33045"/>
                  </a:moveTo>
                  <a:lnTo>
                    <a:pt x="2886" y="54680"/>
                  </a:lnTo>
                  <a:lnTo>
                    <a:pt x="10452" y="70057"/>
                  </a:lnTo>
                  <a:lnTo>
                    <a:pt x="21056" y="79238"/>
                  </a:lnTo>
                  <a:lnTo>
                    <a:pt x="33055" y="82285"/>
                  </a:lnTo>
                  <a:lnTo>
                    <a:pt x="54672" y="79238"/>
                  </a:lnTo>
                  <a:lnTo>
                    <a:pt x="70214" y="70057"/>
                  </a:lnTo>
                  <a:lnTo>
                    <a:pt x="79600" y="54680"/>
                  </a:lnTo>
                  <a:lnTo>
                    <a:pt x="82747" y="33045"/>
                  </a:lnTo>
                  <a:lnTo>
                    <a:pt x="79600" y="21050"/>
                  </a:lnTo>
                  <a:lnTo>
                    <a:pt x="70214" y="10449"/>
                  </a:lnTo>
                  <a:lnTo>
                    <a:pt x="54672" y="2886"/>
                  </a:lnTo>
                  <a:lnTo>
                    <a:pt x="33055" y="0"/>
                  </a:lnTo>
                  <a:lnTo>
                    <a:pt x="21056" y="2886"/>
                  </a:lnTo>
                  <a:lnTo>
                    <a:pt x="10452" y="10449"/>
                  </a:lnTo>
                  <a:lnTo>
                    <a:pt x="2886" y="21050"/>
                  </a:lnTo>
                  <a:lnTo>
                    <a:pt x="0" y="33045"/>
                  </a:lnTo>
                  <a:close/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37029" y="3148441"/>
              <a:ext cx="2749550" cy="641350"/>
            </a:xfrm>
            <a:custGeom>
              <a:avLst/>
              <a:gdLst/>
              <a:ahLst/>
              <a:cxnLst/>
              <a:rect l="l" t="t" r="r" b="b"/>
              <a:pathLst>
                <a:path w="2749550" h="641350">
                  <a:moveTo>
                    <a:pt x="2749479" y="0"/>
                  </a:moveTo>
                  <a:lnTo>
                    <a:pt x="2667607" y="0"/>
                  </a:lnTo>
                </a:path>
                <a:path w="2749550" h="641350">
                  <a:moveTo>
                    <a:pt x="2206369" y="0"/>
                  </a:moveTo>
                  <a:lnTo>
                    <a:pt x="2288459" y="0"/>
                  </a:lnTo>
                </a:path>
                <a:path w="2749550" h="641350">
                  <a:moveTo>
                    <a:pt x="0" y="641081"/>
                  </a:moveTo>
                  <a:lnTo>
                    <a:pt x="279545" y="641081"/>
                  </a:lnTo>
                </a:path>
                <a:path w="2749550" h="641350">
                  <a:moveTo>
                    <a:pt x="0" y="147500"/>
                  </a:moveTo>
                  <a:lnTo>
                    <a:pt x="279544" y="147500"/>
                  </a:lnTo>
                </a:path>
                <a:path w="2749550" h="641350">
                  <a:moveTo>
                    <a:pt x="0" y="641081"/>
                  </a:moveTo>
                  <a:lnTo>
                    <a:pt x="0" y="164308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16574" y="3295942"/>
              <a:ext cx="247650" cy="461009"/>
            </a:xfrm>
            <a:custGeom>
              <a:avLst/>
              <a:gdLst/>
              <a:ahLst/>
              <a:cxnLst/>
              <a:rect l="l" t="t" r="r" b="b"/>
              <a:pathLst>
                <a:path w="247650" h="461010">
                  <a:moveTo>
                    <a:pt x="0" y="460601"/>
                  </a:moveTo>
                  <a:lnTo>
                    <a:pt x="48464" y="456094"/>
                  </a:lnTo>
                  <a:lnTo>
                    <a:pt x="94246" y="443092"/>
                  </a:lnTo>
                  <a:lnTo>
                    <a:pt x="136180" y="422375"/>
                  </a:lnTo>
                  <a:lnTo>
                    <a:pt x="173101" y="394720"/>
                  </a:lnTo>
                  <a:lnTo>
                    <a:pt x="203844" y="360908"/>
                  </a:lnTo>
                  <a:lnTo>
                    <a:pt x="227246" y="321716"/>
                  </a:lnTo>
                  <a:lnTo>
                    <a:pt x="242141" y="277924"/>
                  </a:lnTo>
                  <a:lnTo>
                    <a:pt x="247365" y="230311"/>
                  </a:lnTo>
                  <a:lnTo>
                    <a:pt x="242141" y="182703"/>
                  </a:lnTo>
                  <a:lnTo>
                    <a:pt x="227246" y="138911"/>
                  </a:lnTo>
                  <a:lnTo>
                    <a:pt x="203844" y="99717"/>
                  </a:lnTo>
                  <a:lnTo>
                    <a:pt x="173101" y="65899"/>
                  </a:lnTo>
                  <a:lnTo>
                    <a:pt x="136180" y="38238"/>
                  </a:lnTo>
                  <a:lnTo>
                    <a:pt x="94246" y="17515"/>
                  </a:lnTo>
                  <a:lnTo>
                    <a:pt x="48464" y="4508"/>
                  </a:lnTo>
                  <a:lnTo>
                    <a:pt x="0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4413" y="3394903"/>
              <a:ext cx="708660" cy="295910"/>
            </a:xfrm>
            <a:custGeom>
              <a:avLst/>
              <a:gdLst/>
              <a:ahLst/>
              <a:cxnLst/>
              <a:rect l="l" t="t" r="r" b="b"/>
              <a:pathLst>
                <a:path w="708660" h="295910">
                  <a:moveTo>
                    <a:pt x="82615" y="0"/>
                  </a:moveTo>
                  <a:lnTo>
                    <a:pt x="0" y="0"/>
                  </a:lnTo>
                </a:path>
                <a:path w="708660" h="295910">
                  <a:moveTo>
                    <a:pt x="82615" y="147566"/>
                  </a:moveTo>
                  <a:lnTo>
                    <a:pt x="0" y="147566"/>
                  </a:lnTo>
                </a:path>
                <a:path w="708660" h="295910">
                  <a:moveTo>
                    <a:pt x="82615" y="295702"/>
                  </a:moveTo>
                  <a:lnTo>
                    <a:pt x="0" y="295702"/>
                  </a:lnTo>
                </a:path>
                <a:path w="708660" h="295910">
                  <a:moveTo>
                    <a:pt x="625725" y="147566"/>
                  </a:moveTo>
                  <a:lnTo>
                    <a:pt x="708253" y="147566"/>
                  </a:lnTo>
                </a:path>
              </a:pathLst>
            </a:custGeom>
            <a:ln w="1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7" name="object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1023"/>
              </p:ext>
            </p:extLst>
          </p:nvPr>
        </p:nvGraphicFramePr>
        <p:xfrm>
          <a:off x="6780632" y="4046108"/>
          <a:ext cx="2602865" cy="144228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297"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sz="1850" b="1" spc="-10" dirty="0">
                          <a:solidFill>
                            <a:srgbClr val="FFFFFF"/>
                          </a:solidFill>
                        </a:rPr>
                        <a:t>S1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sz="1850" b="1" spc="-10" dirty="0">
                          <a:solidFill>
                            <a:srgbClr val="FFFFFF"/>
                          </a:solidFill>
                        </a:rPr>
                        <a:t>S0</a:t>
                      </a:r>
                      <a:endParaRPr sz="18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sz="1850" b="1" spc="5" dirty="0">
                          <a:solidFill>
                            <a:srgbClr val="FFFFFF"/>
                          </a:solidFill>
                        </a:rPr>
                        <a:t>OUTPUT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39">
                <a:tc>
                  <a:txBody>
                    <a:bodyPr/>
                    <a:lstStyle/>
                    <a:p>
                      <a:pPr marL="3175" algn="ctr">
                        <a:lnSpc>
                          <a:spcPts val="2135"/>
                        </a:lnSpc>
                      </a:pPr>
                      <a:r>
                        <a:rPr sz="1850" dirty="0"/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50" dirty="0"/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50" spc="5" dirty="0"/>
                        <a:t>Z=I0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7">
                <a:tc>
                  <a:txBody>
                    <a:bodyPr/>
                    <a:lstStyle/>
                    <a:p>
                      <a:pPr marL="3175" algn="ctr">
                        <a:lnSpc>
                          <a:spcPts val="2125"/>
                        </a:lnSpc>
                      </a:pPr>
                      <a:r>
                        <a:rPr sz="1850" dirty="0"/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50" dirty="0"/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50" spc="5" dirty="0"/>
                        <a:t>Z=I1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74">
                <a:tc>
                  <a:txBody>
                    <a:bodyPr/>
                    <a:lstStyle/>
                    <a:p>
                      <a:pPr marL="3175" algn="ctr">
                        <a:lnSpc>
                          <a:spcPts val="2125"/>
                        </a:lnSpc>
                      </a:pPr>
                      <a:r>
                        <a:rPr sz="1850" dirty="0"/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50" dirty="0"/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50" spc="5" dirty="0"/>
                        <a:t>Z=I2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74">
                <a:tc>
                  <a:txBody>
                    <a:bodyPr/>
                    <a:lstStyle/>
                    <a:p>
                      <a:pPr marL="3175" algn="ctr">
                        <a:lnSpc>
                          <a:spcPts val="2125"/>
                        </a:lnSpc>
                      </a:pPr>
                      <a:r>
                        <a:rPr sz="1850" dirty="0"/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50" dirty="0"/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50" spc="5" dirty="0"/>
                        <a:t>Z=I3</a:t>
                      </a:r>
                      <a:endParaRPr sz="18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3050795" y="4980702"/>
            <a:ext cx="1344295" cy="80708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4000">
              <a:spcBef>
                <a:spcPts val="1080"/>
              </a:spcBef>
              <a:tabLst>
                <a:tab pos="648970" algn="l"/>
              </a:tabLst>
            </a:pPr>
            <a:r>
              <a:rPr sz="1650" spc="35" dirty="0">
                <a:latin typeface="Arial"/>
                <a:cs typeface="Arial"/>
              </a:rPr>
              <a:t>S1	</a:t>
            </a:r>
            <a:r>
              <a:rPr sz="1650" spc="55" dirty="0">
                <a:latin typeface="Arial"/>
                <a:cs typeface="Arial"/>
              </a:rPr>
              <a:t>S0</a:t>
            </a:r>
            <a:endParaRPr sz="1650">
              <a:latin typeface="Arial"/>
              <a:cs typeface="Arial"/>
            </a:endParaRPr>
          </a:p>
          <a:p>
            <a:pPr marL="12700">
              <a:spcBef>
                <a:spcPts val="1030"/>
              </a:spcBef>
            </a:pPr>
            <a:r>
              <a:rPr spc="-5" dirty="0">
                <a:latin typeface="Tahoma"/>
                <a:cs typeface="Tahoma"/>
              </a:rPr>
              <a:t>Select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Inputs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943" y="668873"/>
            <a:ext cx="8948639" cy="73674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700" spc="-175" dirty="0"/>
              <a:t>Multiplexer </a:t>
            </a:r>
            <a:r>
              <a:rPr sz="4700" spc="-185" dirty="0"/>
              <a:t>Logic</a:t>
            </a:r>
            <a:r>
              <a:rPr sz="4700" spc="-180" dirty="0"/>
              <a:t> </a:t>
            </a:r>
            <a:r>
              <a:rPr sz="4700" spc="-114" dirty="0"/>
              <a:t>Diagram</a:t>
            </a:r>
            <a:endParaRPr sz="4700" dirty="0"/>
          </a:p>
        </p:txBody>
      </p:sp>
      <p:sp>
        <p:nvSpPr>
          <p:cNvPr id="6" name="object 6"/>
          <p:cNvSpPr txBox="1"/>
          <p:nvPr/>
        </p:nvSpPr>
        <p:spPr>
          <a:xfrm>
            <a:off x="3755103" y="3780594"/>
            <a:ext cx="8318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50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9702" y="3985856"/>
            <a:ext cx="191770" cy="507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499"/>
              </a:lnSpc>
              <a:spcBef>
                <a:spcPts val="100"/>
              </a:spcBef>
            </a:pPr>
            <a:r>
              <a:rPr sz="1350" spc="10" dirty="0">
                <a:latin typeface="Times New Roman"/>
                <a:cs typeface="Times New Roman"/>
              </a:rPr>
              <a:t>I</a:t>
            </a:r>
            <a:r>
              <a:rPr sz="1350" spc="-7" baseline="-27777" dirty="0">
                <a:latin typeface="Times New Roman"/>
                <a:cs typeface="Times New Roman"/>
              </a:rPr>
              <a:t>1  </a:t>
            </a:r>
            <a:r>
              <a:rPr sz="1350" spc="10" dirty="0">
                <a:latin typeface="Times New Roman"/>
                <a:cs typeface="Times New Roman"/>
              </a:rPr>
              <a:t>I</a:t>
            </a:r>
            <a:r>
              <a:rPr sz="1350" spc="-7" baseline="-27777" dirty="0">
                <a:latin typeface="Times New Roman"/>
                <a:cs typeface="Times New Roman"/>
              </a:rPr>
              <a:t>2</a:t>
            </a:r>
            <a:endParaRPr sz="1350" baseline="-2777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3846" y="3893926"/>
            <a:ext cx="374015" cy="676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spcBef>
                <a:spcPts val="90"/>
              </a:spcBef>
              <a:tabLst>
                <a:tab pos="347345" algn="l"/>
              </a:tabLst>
            </a:pPr>
            <a:r>
              <a:rPr sz="900" spc="60" dirty="0">
                <a:latin typeface="Times New Roman"/>
                <a:cs typeface="Times New Roman"/>
              </a:rPr>
              <a:t>0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marR="5080" algn="r">
              <a:tabLst>
                <a:tab pos="282575" algn="l"/>
              </a:tabLst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marR="5080" algn="r">
              <a:tabLst>
                <a:tab pos="282575" algn="l"/>
              </a:tabLst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9702" y="4608761"/>
            <a:ext cx="48323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444500" algn="l"/>
              </a:tabLst>
            </a:pPr>
            <a:r>
              <a:rPr sz="2025" spc="52" baseline="18518" dirty="0">
                <a:latin typeface="Times New Roman"/>
                <a:cs typeface="Times New Roman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3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702" y="4759785"/>
            <a:ext cx="191770" cy="507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299"/>
              </a:lnSpc>
              <a:spcBef>
                <a:spcPts val="100"/>
              </a:spcBef>
            </a:pPr>
            <a:r>
              <a:rPr sz="1350" spc="10" dirty="0">
                <a:latin typeface="Times New Roman"/>
                <a:cs typeface="Times New Roman"/>
              </a:rPr>
              <a:t>I</a:t>
            </a:r>
            <a:r>
              <a:rPr sz="1350" spc="-7" baseline="-27777" dirty="0">
                <a:latin typeface="Times New Roman"/>
                <a:cs typeface="Times New Roman"/>
              </a:rPr>
              <a:t>4  </a:t>
            </a:r>
            <a:r>
              <a:rPr sz="1350" spc="10" dirty="0">
                <a:latin typeface="Times New Roman"/>
                <a:cs typeface="Times New Roman"/>
              </a:rPr>
              <a:t>I</a:t>
            </a:r>
            <a:r>
              <a:rPr sz="1350" spc="-7" baseline="-27777" dirty="0">
                <a:latin typeface="Times New Roman"/>
                <a:cs typeface="Times New Roman"/>
              </a:rPr>
              <a:t>5</a:t>
            </a:r>
            <a:endParaRPr sz="1350" baseline="-2777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3845" y="5440469"/>
            <a:ext cx="8255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900" spc="-5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5103" y="5275576"/>
            <a:ext cx="83185" cy="507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350" dirty="0">
                <a:latin typeface="Times New Roman"/>
                <a:cs typeface="Times New Roman"/>
              </a:rPr>
              <a:t>I  I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69146" y="3650026"/>
            <a:ext cx="1703705" cy="2651125"/>
            <a:chOff x="1488803" y="3156540"/>
            <a:chExt cx="1703705" cy="2651125"/>
          </a:xfrm>
        </p:grpSpPr>
        <p:sp>
          <p:nvSpPr>
            <p:cNvPr id="14" name="object 14"/>
            <p:cNvSpPr/>
            <p:nvPr/>
          </p:nvSpPr>
          <p:spPr>
            <a:xfrm>
              <a:off x="1494201" y="340278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7336" y="0"/>
                  </a:moveTo>
                  <a:lnTo>
                    <a:pt x="3581" y="3148"/>
                  </a:lnTo>
                  <a:lnTo>
                    <a:pt x="0" y="16886"/>
                  </a:lnTo>
                  <a:lnTo>
                    <a:pt x="3581" y="27190"/>
                  </a:lnTo>
                  <a:lnTo>
                    <a:pt x="17336" y="30625"/>
                  </a:lnTo>
                  <a:lnTo>
                    <a:pt x="27509" y="27190"/>
                  </a:lnTo>
                  <a:lnTo>
                    <a:pt x="31090" y="16886"/>
                  </a:lnTo>
                  <a:lnTo>
                    <a:pt x="27509" y="3148"/>
                  </a:lnTo>
                  <a:lnTo>
                    <a:pt x="17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4201" y="340278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16886"/>
                  </a:moveTo>
                  <a:lnTo>
                    <a:pt x="3581" y="3148"/>
                  </a:lnTo>
                  <a:lnTo>
                    <a:pt x="17336" y="0"/>
                  </a:lnTo>
                  <a:lnTo>
                    <a:pt x="27509" y="3148"/>
                  </a:lnTo>
                  <a:lnTo>
                    <a:pt x="31090" y="16886"/>
                  </a:lnTo>
                  <a:lnTo>
                    <a:pt x="27509" y="27190"/>
                  </a:lnTo>
                  <a:lnTo>
                    <a:pt x="17336" y="30625"/>
                  </a:lnTo>
                  <a:lnTo>
                    <a:pt x="3581" y="27190"/>
                  </a:lnTo>
                  <a:lnTo>
                    <a:pt x="0" y="16886"/>
                  </a:lnTo>
                  <a:close/>
                </a:path>
              </a:pathLst>
            </a:custGeom>
            <a:ln w="10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4201" y="469162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7336" y="0"/>
                  </a:moveTo>
                  <a:lnTo>
                    <a:pt x="3581" y="3434"/>
                  </a:lnTo>
                  <a:lnTo>
                    <a:pt x="0" y="17316"/>
                  </a:lnTo>
                  <a:lnTo>
                    <a:pt x="3581" y="27476"/>
                  </a:lnTo>
                  <a:lnTo>
                    <a:pt x="17336" y="30625"/>
                  </a:lnTo>
                  <a:lnTo>
                    <a:pt x="27509" y="27476"/>
                  </a:lnTo>
                  <a:lnTo>
                    <a:pt x="31090" y="17316"/>
                  </a:lnTo>
                  <a:lnTo>
                    <a:pt x="27509" y="3434"/>
                  </a:lnTo>
                  <a:lnTo>
                    <a:pt x="17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4201" y="469162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17316"/>
                  </a:moveTo>
                  <a:lnTo>
                    <a:pt x="3581" y="3434"/>
                  </a:lnTo>
                  <a:lnTo>
                    <a:pt x="17336" y="0"/>
                  </a:lnTo>
                  <a:lnTo>
                    <a:pt x="27509" y="3434"/>
                  </a:lnTo>
                  <a:lnTo>
                    <a:pt x="31090" y="17316"/>
                  </a:lnTo>
                  <a:lnTo>
                    <a:pt x="27509" y="27476"/>
                  </a:lnTo>
                  <a:lnTo>
                    <a:pt x="17336" y="30625"/>
                  </a:lnTo>
                  <a:lnTo>
                    <a:pt x="3581" y="27476"/>
                  </a:lnTo>
                  <a:lnTo>
                    <a:pt x="0" y="17316"/>
                  </a:lnTo>
                  <a:close/>
                </a:path>
              </a:pathLst>
            </a:custGeom>
            <a:ln w="10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4201" y="4949216"/>
              <a:ext cx="31115" cy="31750"/>
            </a:xfrm>
            <a:custGeom>
              <a:avLst/>
              <a:gdLst/>
              <a:ahLst/>
              <a:cxnLst/>
              <a:rect l="l" t="t" r="r" b="b"/>
              <a:pathLst>
                <a:path w="31115" h="31750">
                  <a:moveTo>
                    <a:pt x="17336" y="0"/>
                  </a:moveTo>
                  <a:lnTo>
                    <a:pt x="3581" y="3577"/>
                  </a:lnTo>
                  <a:lnTo>
                    <a:pt x="0" y="17316"/>
                  </a:lnTo>
                  <a:lnTo>
                    <a:pt x="3581" y="27619"/>
                  </a:lnTo>
                  <a:lnTo>
                    <a:pt x="17336" y="31197"/>
                  </a:lnTo>
                  <a:lnTo>
                    <a:pt x="27509" y="27619"/>
                  </a:lnTo>
                  <a:lnTo>
                    <a:pt x="31090" y="17316"/>
                  </a:lnTo>
                  <a:lnTo>
                    <a:pt x="27509" y="3577"/>
                  </a:lnTo>
                  <a:lnTo>
                    <a:pt x="17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4201" y="4949216"/>
              <a:ext cx="31115" cy="31750"/>
            </a:xfrm>
            <a:custGeom>
              <a:avLst/>
              <a:gdLst/>
              <a:ahLst/>
              <a:cxnLst/>
              <a:rect l="l" t="t" r="r" b="b"/>
              <a:pathLst>
                <a:path w="31115" h="31750">
                  <a:moveTo>
                    <a:pt x="0" y="17316"/>
                  </a:moveTo>
                  <a:lnTo>
                    <a:pt x="3581" y="3577"/>
                  </a:lnTo>
                  <a:lnTo>
                    <a:pt x="17336" y="0"/>
                  </a:lnTo>
                  <a:lnTo>
                    <a:pt x="27509" y="3577"/>
                  </a:lnTo>
                  <a:lnTo>
                    <a:pt x="31090" y="17316"/>
                  </a:lnTo>
                  <a:lnTo>
                    <a:pt x="27509" y="27619"/>
                  </a:lnTo>
                  <a:lnTo>
                    <a:pt x="17336" y="31197"/>
                  </a:lnTo>
                  <a:lnTo>
                    <a:pt x="3581" y="27619"/>
                  </a:lnTo>
                  <a:lnTo>
                    <a:pt x="0" y="17316"/>
                  </a:lnTo>
                  <a:close/>
                </a:path>
              </a:pathLst>
            </a:custGeom>
            <a:ln w="10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4201" y="520693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7336" y="0"/>
                  </a:moveTo>
                  <a:lnTo>
                    <a:pt x="3581" y="3534"/>
                  </a:lnTo>
                  <a:lnTo>
                    <a:pt x="0" y="17330"/>
                  </a:lnTo>
                  <a:lnTo>
                    <a:pt x="3581" y="27576"/>
                  </a:lnTo>
                  <a:lnTo>
                    <a:pt x="17336" y="31111"/>
                  </a:lnTo>
                  <a:lnTo>
                    <a:pt x="27509" y="27576"/>
                  </a:lnTo>
                  <a:lnTo>
                    <a:pt x="31090" y="17330"/>
                  </a:lnTo>
                  <a:lnTo>
                    <a:pt x="27509" y="3534"/>
                  </a:lnTo>
                  <a:lnTo>
                    <a:pt x="17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4201" y="3161938"/>
              <a:ext cx="1692910" cy="2640330"/>
            </a:xfrm>
            <a:custGeom>
              <a:avLst/>
              <a:gdLst/>
              <a:ahLst/>
              <a:cxnLst/>
              <a:rect l="l" t="t" r="r" b="b"/>
              <a:pathLst>
                <a:path w="1692910" h="2640329">
                  <a:moveTo>
                    <a:pt x="0" y="2062331"/>
                  </a:moveTo>
                  <a:lnTo>
                    <a:pt x="3581" y="2048536"/>
                  </a:lnTo>
                  <a:lnTo>
                    <a:pt x="17336" y="2045001"/>
                  </a:lnTo>
                  <a:lnTo>
                    <a:pt x="27509" y="2048536"/>
                  </a:lnTo>
                  <a:lnTo>
                    <a:pt x="31090" y="2062331"/>
                  </a:lnTo>
                  <a:lnTo>
                    <a:pt x="27509" y="2072578"/>
                  </a:lnTo>
                  <a:lnTo>
                    <a:pt x="17336" y="2076113"/>
                  </a:lnTo>
                  <a:lnTo>
                    <a:pt x="3581" y="2072578"/>
                  </a:lnTo>
                  <a:lnTo>
                    <a:pt x="0" y="2062331"/>
                  </a:lnTo>
                  <a:close/>
                </a:path>
                <a:path w="1692910" h="2640329">
                  <a:moveTo>
                    <a:pt x="1692525" y="2639930"/>
                  </a:moveTo>
                  <a:lnTo>
                    <a:pt x="1692525" y="0"/>
                  </a:lnTo>
                  <a:lnTo>
                    <a:pt x="275234" y="0"/>
                  </a:lnTo>
                  <a:lnTo>
                    <a:pt x="275234" y="2639930"/>
                  </a:lnTo>
                </a:path>
              </a:pathLst>
            </a:custGeom>
            <a:ln w="10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3646" y="5411802"/>
              <a:ext cx="140909" cy="1371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13845" y="5698164"/>
            <a:ext cx="243204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900" spc="60" dirty="0">
                <a:latin typeface="Times New Roman"/>
                <a:cs typeface="Times New Roman"/>
              </a:rPr>
              <a:t>7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69422" y="4148749"/>
            <a:ext cx="41910" cy="41275"/>
            <a:chOff x="1489080" y="3655263"/>
            <a:chExt cx="41910" cy="41275"/>
          </a:xfrm>
        </p:grpSpPr>
        <p:sp>
          <p:nvSpPr>
            <p:cNvPr id="25" name="object 25"/>
            <p:cNvSpPr/>
            <p:nvPr/>
          </p:nvSpPr>
          <p:spPr>
            <a:xfrm>
              <a:off x="1494201" y="366038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7336" y="0"/>
                  </a:moveTo>
                  <a:lnTo>
                    <a:pt x="3581" y="3577"/>
                  </a:lnTo>
                  <a:lnTo>
                    <a:pt x="0" y="17029"/>
                  </a:lnTo>
                  <a:lnTo>
                    <a:pt x="3581" y="27619"/>
                  </a:lnTo>
                  <a:lnTo>
                    <a:pt x="17336" y="30768"/>
                  </a:lnTo>
                  <a:lnTo>
                    <a:pt x="27509" y="27619"/>
                  </a:lnTo>
                  <a:lnTo>
                    <a:pt x="31090" y="17029"/>
                  </a:lnTo>
                  <a:lnTo>
                    <a:pt x="27509" y="3577"/>
                  </a:lnTo>
                  <a:lnTo>
                    <a:pt x="17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4201" y="366038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17029"/>
                  </a:moveTo>
                  <a:lnTo>
                    <a:pt x="3581" y="3577"/>
                  </a:lnTo>
                  <a:lnTo>
                    <a:pt x="17336" y="0"/>
                  </a:lnTo>
                  <a:lnTo>
                    <a:pt x="27509" y="3577"/>
                  </a:lnTo>
                  <a:lnTo>
                    <a:pt x="31090" y="17029"/>
                  </a:lnTo>
                  <a:lnTo>
                    <a:pt x="27509" y="27619"/>
                  </a:lnTo>
                  <a:lnTo>
                    <a:pt x="17336" y="30768"/>
                  </a:lnTo>
                  <a:lnTo>
                    <a:pt x="3581" y="27619"/>
                  </a:lnTo>
                  <a:lnTo>
                    <a:pt x="0" y="17029"/>
                  </a:lnTo>
                  <a:close/>
                </a:path>
              </a:pathLst>
            </a:custGeom>
            <a:ln w="10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869422" y="4406486"/>
            <a:ext cx="41910" cy="41910"/>
            <a:chOff x="1489080" y="3913001"/>
            <a:chExt cx="41910" cy="41910"/>
          </a:xfrm>
        </p:grpSpPr>
        <p:sp>
          <p:nvSpPr>
            <p:cNvPr id="28" name="object 28"/>
            <p:cNvSpPr/>
            <p:nvPr/>
          </p:nvSpPr>
          <p:spPr>
            <a:xfrm>
              <a:off x="1494201" y="391812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7336" y="0"/>
                  </a:moveTo>
                  <a:lnTo>
                    <a:pt x="3581" y="3577"/>
                  </a:lnTo>
                  <a:lnTo>
                    <a:pt x="0" y="17316"/>
                  </a:lnTo>
                  <a:lnTo>
                    <a:pt x="3581" y="27619"/>
                  </a:lnTo>
                  <a:lnTo>
                    <a:pt x="17336" y="31054"/>
                  </a:lnTo>
                  <a:lnTo>
                    <a:pt x="27509" y="27619"/>
                  </a:lnTo>
                  <a:lnTo>
                    <a:pt x="31090" y="17316"/>
                  </a:lnTo>
                  <a:lnTo>
                    <a:pt x="27509" y="3577"/>
                  </a:lnTo>
                  <a:lnTo>
                    <a:pt x="17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4201" y="391812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17316"/>
                  </a:moveTo>
                  <a:lnTo>
                    <a:pt x="3581" y="3577"/>
                  </a:lnTo>
                  <a:lnTo>
                    <a:pt x="17336" y="0"/>
                  </a:lnTo>
                  <a:lnTo>
                    <a:pt x="27509" y="3577"/>
                  </a:lnTo>
                  <a:lnTo>
                    <a:pt x="31090" y="17316"/>
                  </a:lnTo>
                  <a:lnTo>
                    <a:pt x="27509" y="27619"/>
                  </a:lnTo>
                  <a:lnTo>
                    <a:pt x="17336" y="31054"/>
                  </a:lnTo>
                  <a:lnTo>
                    <a:pt x="3581" y="27619"/>
                  </a:lnTo>
                  <a:lnTo>
                    <a:pt x="0" y="17316"/>
                  </a:lnTo>
                  <a:close/>
                </a:path>
              </a:pathLst>
            </a:custGeom>
            <a:ln w="10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869422" y="4664224"/>
            <a:ext cx="41910" cy="41910"/>
            <a:chOff x="1489080" y="4170739"/>
            <a:chExt cx="41910" cy="41910"/>
          </a:xfrm>
        </p:grpSpPr>
        <p:sp>
          <p:nvSpPr>
            <p:cNvPr id="31" name="object 31"/>
            <p:cNvSpPr/>
            <p:nvPr/>
          </p:nvSpPr>
          <p:spPr>
            <a:xfrm>
              <a:off x="1494201" y="417585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7336" y="0"/>
                  </a:moveTo>
                  <a:lnTo>
                    <a:pt x="3581" y="3434"/>
                  </a:lnTo>
                  <a:lnTo>
                    <a:pt x="0" y="17316"/>
                  </a:lnTo>
                  <a:lnTo>
                    <a:pt x="3581" y="27476"/>
                  </a:lnTo>
                  <a:lnTo>
                    <a:pt x="17336" y="31054"/>
                  </a:lnTo>
                  <a:lnTo>
                    <a:pt x="27509" y="27476"/>
                  </a:lnTo>
                  <a:lnTo>
                    <a:pt x="31090" y="17316"/>
                  </a:lnTo>
                  <a:lnTo>
                    <a:pt x="27509" y="3434"/>
                  </a:lnTo>
                  <a:lnTo>
                    <a:pt x="17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94201" y="417585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17316"/>
                  </a:moveTo>
                  <a:lnTo>
                    <a:pt x="3581" y="3434"/>
                  </a:lnTo>
                  <a:lnTo>
                    <a:pt x="17336" y="0"/>
                  </a:lnTo>
                  <a:lnTo>
                    <a:pt x="27509" y="3434"/>
                  </a:lnTo>
                  <a:lnTo>
                    <a:pt x="31090" y="17316"/>
                  </a:lnTo>
                  <a:lnTo>
                    <a:pt x="27509" y="27476"/>
                  </a:lnTo>
                  <a:lnTo>
                    <a:pt x="17336" y="31054"/>
                  </a:lnTo>
                  <a:lnTo>
                    <a:pt x="3581" y="27476"/>
                  </a:lnTo>
                  <a:lnTo>
                    <a:pt x="0" y="17316"/>
                  </a:lnTo>
                  <a:close/>
                </a:path>
              </a:pathLst>
            </a:custGeom>
            <a:ln w="10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869422" y="4922249"/>
            <a:ext cx="41910" cy="41275"/>
            <a:chOff x="1489080" y="4428763"/>
            <a:chExt cx="41910" cy="41275"/>
          </a:xfrm>
        </p:grpSpPr>
        <p:sp>
          <p:nvSpPr>
            <p:cNvPr id="34" name="object 34"/>
            <p:cNvSpPr/>
            <p:nvPr/>
          </p:nvSpPr>
          <p:spPr>
            <a:xfrm>
              <a:off x="1494201" y="443388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7336" y="0"/>
                  </a:moveTo>
                  <a:lnTo>
                    <a:pt x="3581" y="3148"/>
                  </a:lnTo>
                  <a:lnTo>
                    <a:pt x="0" y="16886"/>
                  </a:lnTo>
                  <a:lnTo>
                    <a:pt x="3581" y="27190"/>
                  </a:lnTo>
                  <a:lnTo>
                    <a:pt x="17336" y="30768"/>
                  </a:lnTo>
                  <a:lnTo>
                    <a:pt x="27509" y="27190"/>
                  </a:lnTo>
                  <a:lnTo>
                    <a:pt x="31090" y="16886"/>
                  </a:lnTo>
                  <a:lnTo>
                    <a:pt x="27509" y="3148"/>
                  </a:lnTo>
                  <a:lnTo>
                    <a:pt x="17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94201" y="443388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16886"/>
                  </a:moveTo>
                  <a:lnTo>
                    <a:pt x="3581" y="3148"/>
                  </a:lnTo>
                  <a:lnTo>
                    <a:pt x="17336" y="0"/>
                  </a:lnTo>
                  <a:lnTo>
                    <a:pt x="27509" y="3148"/>
                  </a:lnTo>
                  <a:lnTo>
                    <a:pt x="31090" y="16886"/>
                  </a:lnTo>
                  <a:lnTo>
                    <a:pt x="27509" y="27190"/>
                  </a:lnTo>
                  <a:lnTo>
                    <a:pt x="17336" y="30768"/>
                  </a:lnTo>
                  <a:lnTo>
                    <a:pt x="3581" y="27190"/>
                  </a:lnTo>
                  <a:lnTo>
                    <a:pt x="0" y="16886"/>
                  </a:lnTo>
                  <a:close/>
                </a:path>
              </a:pathLst>
            </a:custGeom>
            <a:ln w="10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62202" y="5856607"/>
            <a:ext cx="37465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E</a:t>
            </a:r>
            <a:r>
              <a:rPr sz="1350" spc="195" dirty="0">
                <a:latin typeface="Arial"/>
                <a:cs typeface="Arial"/>
              </a:rPr>
              <a:t> </a:t>
            </a:r>
            <a:r>
              <a:rPr sz="2025" baseline="-41152" dirty="0">
                <a:latin typeface="Arial"/>
                <a:cs typeface="Arial"/>
              </a:rPr>
              <a:t>S</a:t>
            </a:r>
            <a:endParaRPr sz="2025" baseline="-41152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97223" y="6100427"/>
            <a:ext cx="7620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900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86218" y="6100427"/>
            <a:ext cx="7620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900" spc="-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72457" y="5983874"/>
            <a:ext cx="51308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384810" algn="l"/>
              </a:tabLst>
            </a:pPr>
            <a:r>
              <a:rPr sz="1350" dirty="0">
                <a:latin typeface="Arial"/>
                <a:cs typeface="Arial"/>
              </a:rPr>
              <a:t>S	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71345" y="6100427"/>
            <a:ext cx="7620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900" spc="-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91879" y="3913161"/>
            <a:ext cx="1675764" cy="2578100"/>
          </a:xfrm>
          <a:custGeom>
            <a:avLst/>
            <a:gdLst/>
            <a:ahLst/>
            <a:cxnLst/>
            <a:rect l="l" t="t" r="r" b="b"/>
            <a:pathLst>
              <a:path w="1675764" h="2578100">
                <a:moveTo>
                  <a:pt x="257897" y="2382193"/>
                </a:moveTo>
                <a:lnTo>
                  <a:pt x="1675188" y="2382193"/>
                </a:lnTo>
              </a:path>
              <a:path w="1675764" h="2578100">
                <a:moveTo>
                  <a:pt x="577690" y="2382193"/>
                </a:moveTo>
                <a:lnTo>
                  <a:pt x="577690" y="2578022"/>
                </a:lnTo>
              </a:path>
              <a:path w="1675764" h="2578100">
                <a:moveTo>
                  <a:pt x="966686" y="2382193"/>
                </a:moveTo>
                <a:lnTo>
                  <a:pt x="966686" y="2578022"/>
                </a:lnTo>
              </a:path>
              <a:path w="1675764" h="2578100">
                <a:moveTo>
                  <a:pt x="1351956" y="2382193"/>
                </a:moveTo>
                <a:lnTo>
                  <a:pt x="1351956" y="2578022"/>
                </a:lnTo>
              </a:path>
              <a:path w="1675764" h="2578100">
                <a:moveTo>
                  <a:pt x="0" y="1804594"/>
                </a:moveTo>
                <a:lnTo>
                  <a:pt x="257897" y="1804594"/>
                </a:lnTo>
              </a:path>
              <a:path w="1675764" h="2578100">
                <a:moveTo>
                  <a:pt x="0" y="1546856"/>
                </a:moveTo>
                <a:lnTo>
                  <a:pt x="257897" y="1546856"/>
                </a:lnTo>
              </a:path>
              <a:path w="1675764" h="2578100">
                <a:moveTo>
                  <a:pt x="0" y="1289261"/>
                </a:moveTo>
                <a:lnTo>
                  <a:pt x="257897" y="1289261"/>
                </a:lnTo>
              </a:path>
              <a:path w="1675764" h="2578100">
                <a:moveTo>
                  <a:pt x="0" y="0"/>
                </a:moveTo>
                <a:lnTo>
                  <a:pt x="257897" y="0"/>
                </a:lnTo>
              </a:path>
            </a:pathLst>
          </a:custGeom>
          <a:ln w="10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24740" y="4347588"/>
            <a:ext cx="513715" cy="64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350" b="1" spc="30" dirty="0">
                <a:latin typeface="Arial"/>
                <a:cs typeface="Arial"/>
              </a:rPr>
              <a:t>74151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51435"/>
            <a:r>
              <a:rPr sz="1350" b="1" spc="20" dirty="0">
                <a:latin typeface="Arial"/>
                <a:cs typeface="Arial"/>
              </a:rPr>
              <a:t>MUX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85180" y="4760027"/>
            <a:ext cx="19685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5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b="1" u="sng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59387" y="3663532"/>
            <a:ext cx="14986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5080" indent="-3810" algn="just"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D  A  T  A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59387" y="4695054"/>
            <a:ext cx="149860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 algn="just"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I  N  P  U  T  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05714" y="6616264"/>
            <a:ext cx="128143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50" spc="30" dirty="0">
                <a:latin typeface="Arial"/>
                <a:cs typeface="Arial"/>
              </a:rPr>
              <a:t>SELECT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LINES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567069" y="4813884"/>
            <a:ext cx="258445" cy="320040"/>
          </a:xfrm>
          <a:custGeom>
            <a:avLst/>
            <a:gdLst/>
            <a:ahLst/>
            <a:cxnLst/>
            <a:rect l="l" t="t" r="r" b="b"/>
            <a:pathLst>
              <a:path w="258445" h="320039">
                <a:moveTo>
                  <a:pt x="0" y="257737"/>
                </a:moveTo>
                <a:lnTo>
                  <a:pt x="7163" y="230117"/>
                </a:lnTo>
                <a:lnTo>
                  <a:pt x="24357" y="209653"/>
                </a:lnTo>
                <a:lnTo>
                  <a:pt x="51579" y="195771"/>
                </a:lnTo>
                <a:lnTo>
                  <a:pt x="79231" y="195771"/>
                </a:lnTo>
                <a:lnTo>
                  <a:pt x="106740" y="209653"/>
                </a:lnTo>
                <a:lnTo>
                  <a:pt x="124077" y="230117"/>
                </a:lnTo>
                <a:lnTo>
                  <a:pt x="130811" y="257737"/>
                </a:lnTo>
                <a:lnTo>
                  <a:pt x="124077" y="285214"/>
                </a:lnTo>
                <a:lnTo>
                  <a:pt x="106740" y="309256"/>
                </a:lnTo>
                <a:lnTo>
                  <a:pt x="79231" y="319560"/>
                </a:lnTo>
                <a:lnTo>
                  <a:pt x="51579" y="319560"/>
                </a:lnTo>
                <a:lnTo>
                  <a:pt x="24357" y="309256"/>
                </a:lnTo>
                <a:lnTo>
                  <a:pt x="7163" y="285214"/>
                </a:lnTo>
                <a:lnTo>
                  <a:pt x="0" y="257737"/>
                </a:lnTo>
                <a:close/>
              </a:path>
              <a:path w="258445" h="320039">
                <a:moveTo>
                  <a:pt x="0" y="0"/>
                </a:moveTo>
                <a:lnTo>
                  <a:pt x="258327" y="0"/>
                </a:lnTo>
              </a:path>
            </a:pathLst>
          </a:custGeom>
          <a:ln w="10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960414" y="4667436"/>
            <a:ext cx="130810" cy="59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Z</a:t>
            </a:r>
            <a:endParaRPr sz="1350">
              <a:latin typeface="Arial"/>
              <a:cs typeface="Arial"/>
            </a:endParaRPr>
          </a:p>
          <a:p>
            <a:pPr marL="19685">
              <a:lnSpc>
                <a:spcPts val="1420"/>
              </a:lnSpc>
            </a:pPr>
            <a:r>
              <a:rPr sz="1350" dirty="0">
                <a:latin typeface="Arial"/>
                <a:cs typeface="Arial"/>
              </a:rPr>
              <a:t>_</a:t>
            </a:r>
            <a:endParaRPr sz="135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350" dirty="0">
                <a:latin typeface="Arial"/>
                <a:cs typeface="Arial"/>
              </a:rPr>
              <a:t>Z</a:t>
            </a:r>
            <a:endParaRPr sz="13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5723" y="1833954"/>
            <a:ext cx="10880554" cy="184922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08940" indent="-396875"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408305" algn="l"/>
                <a:tab pos="409575" algn="l"/>
              </a:tabLst>
            </a:pPr>
            <a:r>
              <a:rPr sz="2400" spc="-70" dirty="0">
                <a:latin typeface="Times New Roman"/>
                <a:cs typeface="Times New Roman"/>
              </a:rPr>
              <a:t>Takes </a:t>
            </a:r>
            <a:r>
              <a:rPr sz="2400" spc="-1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60" dirty="0">
                <a:latin typeface="Times New Roman"/>
                <a:cs typeface="Times New Roman"/>
              </a:rPr>
              <a:t>many </a:t>
            </a:r>
            <a:r>
              <a:rPr sz="2400" spc="-20" dirty="0">
                <a:latin typeface="Times New Roman"/>
                <a:cs typeface="Times New Roman"/>
              </a:rPr>
              <a:t>inputs and </a:t>
            </a:r>
            <a:r>
              <a:rPr sz="2400" spc="-30" dirty="0">
                <a:latin typeface="Times New Roman"/>
                <a:cs typeface="Times New Roman"/>
              </a:rPr>
              <a:t>funnels </a:t>
            </a:r>
            <a:r>
              <a:rPr sz="2400" spc="-35" dirty="0">
                <a:latin typeface="Times New Roman"/>
                <a:cs typeface="Times New Roman"/>
              </a:rPr>
              <a:t>it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30" dirty="0">
                <a:latin typeface="Times New Roman"/>
                <a:cs typeface="Times New Roman"/>
              </a:rPr>
              <a:t>an </a:t>
            </a:r>
            <a:r>
              <a:rPr sz="2400" spc="5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Z.</a:t>
            </a:r>
            <a:endParaRPr sz="2400" dirty="0">
              <a:latin typeface="Times New Roman"/>
              <a:cs typeface="Times New Roman"/>
            </a:endParaRPr>
          </a:p>
          <a:p>
            <a:pPr marL="382270" marR="5080" indent="-342900">
              <a:spcBef>
                <a:spcPts val="9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82905" algn="l"/>
              </a:tabLst>
            </a:pPr>
            <a:r>
              <a:rPr sz="2400" spc="-75" dirty="0">
                <a:latin typeface="Times New Roman"/>
                <a:cs typeface="Times New Roman"/>
              </a:rPr>
              <a:t>Take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35" dirty="0">
                <a:latin typeface="Times New Roman"/>
                <a:cs typeface="Times New Roman"/>
              </a:rPr>
              <a:t>selector </a:t>
            </a:r>
            <a:r>
              <a:rPr sz="2400" spc="-60" dirty="0">
                <a:latin typeface="Times New Roman"/>
                <a:cs typeface="Times New Roman"/>
              </a:rPr>
              <a:t>lines </a:t>
            </a:r>
            <a:r>
              <a:rPr sz="2400" spc="-20" dirty="0">
                <a:latin typeface="Times New Roman"/>
                <a:cs typeface="Times New Roman"/>
              </a:rPr>
              <a:t>convert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75" dirty="0">
                <a:latin typeface="Times New Roman"/>
                <a:cs typeface="Times New Roman"/>
              </a:rPr>
              <a:t>a </a:t>
            </a:r>
            <a:r>
              <a:rPr sz="2400" spc="-55" dirty="0">
                <a:latin typeface="Times New Roman"/>
                <a:cs typeface="Times New Roman"/>
              </a:rPr>
              <a:t>decimal </a:t>
            </a:r>
            <a:r>
              <a:rPr sz="2400" spc="-10" dirty="0">
                <a:latin typeface="Times New Roman"/>
                <a:cs typeface="Times New Roman"/>
              </a:rPr>
              <a:t>number </a:t>
            </a:r>
            <a:r>
              <a:rPr sz="2400" spc="-20" dirty="0">
                <a:latin typeface="Times New Roman"/>
                <a:cs typeface="Times New Roman"/>
              </a:rPr>
              <a:t>and </a:t>
            </a:r>
            <a:r>
              <a:rPr sz="2400" spc="-25" dirty="0">
                <a:latin typeface="Times New Roman"/>
                <a:cs typeface="Times New Roman"/>
              </a:rPr>
              <a:t>this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spc="-15" dirty="0">
                <a:latin typeface="Times New Roman"/>
                <a:cs typeface="Times New Roman"/>
              </a:rPr>
              <a:t>input </a:t>
            </a:r>
            <a:r>
              <a:rPr sz="2400" spc="-25" dirty="0">
                <a:latin typeface="Times New Roman"/>
                <a:cs typeface="Times New Roman"/>
              </a:rPr>
              <a:t>funneled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output.</a:t>
            </a:r>
            <a:endParaRPr sz="2400" dirty="0">
              <a:latin typeface="Times New Roman"/>
              <a:cs typeface="Times New Roman"/>
            </a:endParaRPr>
          </a:p>
          <a:p>
            <a:pPr marL="382270" indent="-343535">
              <a:spcBef>
                <a:spcPts val="102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82905" algn="l"/>
              </a:tabLst>
            </a:pPr>
            <a:r>
              <a:rPr sz="2400" spc="-25" dirty="0">
                <a:latin typeface="Times New Roman"/>
                <a:cs typeface="Times New Roman"/>
              </a:rPr>
              <a:t>Strobe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65" dirty="0">
                <a:latin typeface="Times New Roman"/>
                <a:cs typeface="Times New Roman"/>
              </a:rPr>
              <a:t>active </a:t>
            </a:r>
            <a:r>
              <a:rPr sz="2400" spc="-75" dirty="0">
                <a:latin typeface="Times New Roman"/>
                <a:cs typeface="Times New Roman"/>
              </a:rPr>
              <a:t>low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enable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63788"/>
              </p:ext>
            </p:extLst>
          </p:nvPr>
        </p:nvGraphicFramePr>
        <p:xfrm>
          <a:off x="6906090" y="3929222"/>
          <a:ext cx="2713355" cy="237779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915"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700" b="1" spc="-15" dirty="0">
                          <a:solidFill>
                            <a:srgbClr val="FFFFFF"/>
                          </a:solidFill>
                        </a:rPr>
                        <a:t>S2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700" b="1" spc="-15" dirty="0">
                          <a:solidFill>
                            <a:srgbClr val="FFFFFF"/>
                          </a:solidFill>
                        </a:rPr>
                        <a:t>S1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700" b="1" spc="-15" dirty="0">
                          <a:solidFill>
                            <a:srgbClr val="FFFFFF"/>
                          </a:solidFill>
                        </a:rPr>
                        <a:t>S0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80"/>
                        </a:lnSpc>
                      </a:pPr>
                      <a:r>
                        <a:rPr sz="17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80"/>
                        </a:lnSpc>
                      </a:pPr>
                      <a:r>
                        <a:rPr sz="1700" b="1" dirty="0">
                          <a:solidFill>
                            <a:srgbClr val="FFFFFF"/>
                          </a:solidFill>
                        </a:rPr>
                        <a:t>Z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44">
                <a:tc>
                  <a:txBody>
                    <a:bodyPr/>
                    <a:lstStyle/>
                    <a:p>
                      <a:pPr marL="3175" algn="ctr">
                        <a:lnSpc>
                          <a:spcPts val="1955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5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5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5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5"/>
                        </a:lnSpc>
                      </a:pPr>
                      <a:r>
                        <a:rPr sz="1700" dirty="0"/>
                        <a:t>I0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15">
                <a:tc>
                  <a:txBody>
                    <a:bodyPr/>
                    <a:lstStyle/>
                    <a:p>
                      <a:pPr marL="317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1700" dirty="0"/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0"/>
                        </a:lnSpc>
                      </a:pPr>
                      <a:r>
                        <a:rPr sz="1700" dirty="0"/>
                        <a:t>I1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07">
                <a:tc>
                  <a:txBody>
                    <a:bodyPr/>
                    <a:lstStyle/>
                    <a:p>
                      <a:pPr marL="317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1700" dirty="0"/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0"/>
                        </a:lnSpc>
                      </a:pPr>
                      <a:r>
                        <a:rPr sz="1700" dirty="0"/>
                        <a:t>I2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915">
                <a:tc>
                  <a:txBody>
                    <a:bodyPr/>
                    <a:lstStyle/>
                    <a:p>
                      <a:pPr marL="317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1700" dirty="0"/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1700" dirty="0"/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0"/>
                        </a:lnSpc>
                      </a:pPr>
                      <a:r>
                        <a:rPr sz="1700" dirty="0"/>
                        <a:t>I3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79">
                <a:tc>
                  <a:txBody>
                    <a:bodyPr/>
                    <a:lstStyle/>
                    <a:p>
                      <a:pPr marL="3175" algn="ctr">
                        <a:lnSpc>
                          <a:spcPts val="1955"/>
                        </a:lnSpc>
                      </a:pPr>
                      <a:r>
                        <a:rPr sz="1700" dirty="0"/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5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5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5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5"/>
                        </a:lnSpc>
                      </a:pPr>
                      <a:r>
                        <a:rPr sz="1700" dirty="0"/>
                        <a:t>I4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937">
                <a:tc>
                  <a:txBody>
                    <a:bodyPr/>
                    <a:lstStyle/>
                    <a:p>
                      <a:pPr marL="3175" algn="ctr">
                        <a:lnSpc>
                          <a:spcPts val="1950"/>
                        </a:lnSpc>
                      </a:pPr>
                      <a:r>
                        <a:rPr sz="1700" dirty="0"/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1700" dirty="0"/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0"/>
                        </a:lnSpc>
                      </a:pPr>
                      <a:r>
                        <a:rPr sz="1700" dirty="0"/>
                        <a:t>I5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185">
                <a:tc>
                  <a:txBody>
                    <a:bodyPr/>
                    <a:lstStyle/>
                    <a:p>
                      <a:pPr marL="3175" algn="ctr">
                        <a:lnSpc>
                          <a:spcPts val="1950"/>
                        </a:lnSpc>
                      </a:pPr>
                      <a:r>
                        <a:rPr sz="1700" dirty="0"/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1700" dirty="0"/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0"/>
                        </a:lnSpc>
                      </a:pPr>
                      <a:r>
                        <a:rPr sz="1700" dirty="0"/>
                        <a:t>I6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201">
                <a:tc>
                  <a:txBody>
                    <a:bodyPr/>
                    <a:lstStyle/>
                    <a:p>
                      <a:pPr marL="3175" algn="ctr">
                        <a:lnSpc>
                          <a:spcPts val="1950"/>
                        </a:lnSpc>
                      </a:pPr>
                      <a:r>
                        <a:rPr sz="1700" dirty="0"/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1700" dirty="0"/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50"/>
                        </a:lnSpc>
                      </a:pPr>
                      <a:r>
                        <a:rPr sz="1700" dirty="0"/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0"/>
                        </a:lnSpc>
                      </a:pPr>
                      <a:r>
                        <a:rPr sz="1700" dirty="0"/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50"/>
                        </a:lnSpc>
                      </a:pPr>
                      <a:r>
                        <a:rPr sz="1700" dirty="0"/>
                        <a:t>I7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112" y="1009296"/>
            <a:ext cx="493649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65" dirty="0"/>
              <a:t>Digital </a:t>
            </a:r>
            <a:r>
              <a:rPr spc="-190" dirty="0"/>
              <a:t>Logic</a:t>
            </a:r>
            <a:r>
              <a:rPr spc="-135" dirty="0"/>
              <a:t> </a:t>
            </a:r>
            <a:r>
              <a:rPr spc="-150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159" y="1947905"/>
            <a:ext cx="10654501" cy="36683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0060" indent="-457200">
              <a:spcBef>
                <a:spcPts val="10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3200" dirty="0">
                <a:solidFill>
                  <a:schemeClr val="tx2"/>
                </a:solidFill>
                <a:latin typeface="Garamond" panose="02020404030301010803" pitchFamily="18" charset="0"/>
              </a:rPr>
              <a:t>Logic circuits can be categorized as</a:t>
            </a:r>
          </a:p>
          <a:p>
            <a:pPr marL="761365" indent="-457200">
              <a:spcBef>
                <a:spcPts val="8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671195" algn="l"/>
              </a:tabLst>
            </a:pPr>
            <a:r>
              <a:rPr sz="3200" dirty="0">
                <a:solidFill>
                  <a:schemeClr val="tx2"/>
                </a:solidFill>
                <a:latin typeface="Garamond" panose="02020404030301010803" pitchFamily="18" charset="0"/>
              </a:rPr>
              <a:t>Combinational Circuits</a:t>
            </a:r>
          </a:p>
          <a:p>
            <a:pPr marL="761365" indent="-457200">
              <a:spcBef>
                <a:spcPts val="2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758825" algn="l"/>
                <a:tab pos="760095" algn="l"/>
              </a:tabLst>
            </a:pPr>
            <a:r>
              <a:rPr sz="3200" dirty="0">
                <a:solidFill>
                  <a:schemeClr val="tx2"/>
                </a:solidFill>
                <a:latin typeface="Garamond" panose="02020404030301010803" pitchFamily="18" charset="0"/>
              </a:rPr>
              <a:t>Sequential circuits.</a:t>
            </a:r>
          </a:p>
          <a:p>
            <a:pPr marL="469900" marR="5080" indent="-457200">
              <a:lnSpc>
                <a:spcPts val="3460"/>
              </a:lnSpc>
              <a:spcBef>
                <a:spcPts val="163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671820" algn="l"/>
              </a:tabLst>
            </a:pPr>
            <a:r>
              <a:rPr sz="3200" dirty="0">
                <a:solidFill>
                  <a:schemeClr val="tx2"/>
                </a:solidFill>
                <a:latin typeface="Garamond" panose="02020404030301010803" pitchFamily="18" charset="0"/>
              </a:rPr>
              <a:t>A combinational circuit consists of	input  variables, logic gates and output variables.</a:t>
            </a:r>
          </a:p>
          <a:p>
            <a:pPr marL="886460" lvl="1" indent="-457200">
              <a:spcBef>
                <a:spcPts val="3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863600" algn="l"/>
              </a:tabLst>
            </a:pPr>
            <a:r>
              <a:rPr sz="3200" dirty="0">
                <a:solidFill>
                  <a:schemeClr val="tx2"/>
                </a:solidFill>
                <a:latin typeface="Garamond" panose="02020404030301010803" pitchFamily="18" charset="0"/>
              </a:rPr>
              <a:t>Output depends only on current input</a:t>
            </a:r>
          </a:p>
          <a:p>
            <a:pPr marL="886460" lvl="1" indent="-457200">
              <a:spcBef>
                <a:spcPts val="26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863600" algn="l"/>
              </a:tabLst>
            </a:pPr>
            <a:r>
              <a:rPr sz="3200" dirty="0">
                <a:solidFill>
                  <a:schemeClr val="tx2"/>
                </a:solidFill>
                <a:latin typeface="Garamond" panose="02020404030301010803" pitchFamily="18" charset="0"/>
              </a:rPr>
              <a:t>Has no memory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878" y="6554826"/>
            <a:ext cx="24472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LECTURE 04 - LOGIC &amp; CONTROL - PART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I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110" y="852565"/>
            <a:ext cx="266065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80" dirty="0"/>
              <a:t>Multiplexer</a:t>
            </a:r>
          </a:p>
        </p:txBody>
      </p:sp>
      <p:sp>
        <p:nvSpPr>
          <p:cNvPr id="3" name="object 3"/>
          <p:cNvSpPr/>
          <p:nvPr/>
        </p:nvSpPr>
        <p:spPr>
          <a:xfrm>
            <a:off x="2836163" y="1886793"/>
            <a:ext cx="6563868" cy="3896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79395" y="5825134"/>
            <a:ext cx="4439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8-line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65" dirty="0">
                <a:latin typeface="Times New Roman"/>
                <a:cs typeface="Times New Roman"/>
              </a:rPr>
              <a:t>1-line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multiplexer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57" y="756591"/>
            <a:ext cx="9146801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10" dirty="0"/>
              <a:t>Programmable </a:t>
            </a:r>
            <a:r>
              <a:rPr sz="4400" spc="-180" dirty="0"/>
              <a:t>Logic </a:t>
            </a:r>
            <a:r>
              <a:rPr sz="4400" spc="-175" dirty="0"/>
              <a:t>Arrays</a:t>
            </a:r>
            <a:r>
              <a:rPr sz="4400" spc="-60" dirty="0"/>
              <a:t> </a:t>
            </a:r>
            <a:r>
              <a:rPr sz="4400" spc="-185" dirty="0"/>
              <a:t>(PLA)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67657" y="2054552"/>
            <a:ext cx="11364686" cy="38218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Programmable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logic </a:t>
            </a:r>
            <a:r>
              <a:rPr sz="2800" spc="-25" dirty="0">
                <a:solidFill>
                  <a:srgbClr val="404040"/>
                </a:solidFill>
                <a:latin typeface="Carlito"/>
                <a:cs typeface="Carlito"/>
              </a:rPr>
              <a:t>arrays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(PLA)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general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chips 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provide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quick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easy </a:t>
            </a:r>
            <a:r>
              <a:rPr sz="2800" spc="-30" dirty="0">
                <a:solidFill>
                  <a:srgbClr val="404040"/>
                </a:solidFill>
                <a:latin typeface="Carlito"/>
                <a:cs typeface="Carlito"/>
              </a:rPr>
              <a:t>way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implement 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Boolean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functions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expressed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in the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sum-of-products  </a:t>
            </a:r>
            <a:r>
              <a:rPr sz="2800" spc="-20" dirty="0">
                <a:solidFill>
                  <a:srgbClr val="404040"/>
                </a:solidFill>
                <a:latin typeface="Carlito"/>
                <a:cs typeface="Carlito"/>
              </a:rPr>
              <a:t>form.</a:t>
            </a:r>
            <a:endParaRPr sz="2800" dirty="0">
              <a:latin typeface="Carlito"/>
              <a:cs typeface="Carlito"/>
            </a:endParaRPr>
          </a:p>
          <a:p>
            <a:pPr marL="462915" indent="-342900">
              <a:spcBef>
                <a:spcPts val="215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PLA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comprises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array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another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array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OR</a:t>
            </a:r>
            <a:r>
              <a:rPr sz="20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gates.</a:t>
            </a:r>
            <a:endParaRPr sz="2000" dirty="0">
              <a:latin typeface="Carlito"/>
              <a:cs typeface="Carlito"/>
            </a:endParaRPr>
          </a:p>
          <a:p>
            <a:pPr marL="647700" lvl="1" indent="-342900">
              <a:lnSpc>
                <a:spcPts val="2280"/>
              </a:lnSpc>
              <a:spcBef>
                <a:spcPts val="35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488950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outputs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tapped through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tiny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fuses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endParaRPr sz="2000" dirty="0">
              <a:latin typeface="Carlito"/>
              <a:cs typeface="Carlito"/>
            </a:endParaRPr>
          </a:p>
          <a:p>
            <a:pPr marL="831215" indent="-342900">
              <a:lnSpc>
                <a:spcPts val="228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 of each 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gate.</a:t>
            </a:r>
            <a:endParaRPr sz="2000" dirty="0">
              <a:latin typeface="Carlito"/>
              <a:cs typeface="Carlito"/>
            </a:endParaRPr>
          </a:p>
          <a:p>
            <a:pPr marL="648335" marR="520065" lvl="1" indent="-342900">
              <a:lnSpc>
                <a:spcPts val="2160"/>
              </a:lnSpc>
              <a:spcBef>
                <a:spcPts val="63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488950" algn="l"/>
              </a:tabLst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Similarly,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input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lines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PLA chip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tapped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inputs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AND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gate.</a:t>
            </a:r>
            <a:endParaRPr sz="2000" dirty="0">
              <a:latin typeface="Carlito"/>
              <a:cs typeface="Carlito"/>
            </a:endParaRPr>
          </a:p>
          <a:p>
            <a:pPr marL="463550" marR="429895" indent="-342900">
              <a:lnSpc>
                <a:spcPts val="216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0416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Applying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high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voltage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chip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designer can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blow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fuses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leaving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only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desired circuit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connections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intact.</a:t>
            </a:r>
            <a:endParaRPr sz="2000" dirty="0">
              <a:latin typeface="Carlito"/>
              <a:cs typeface="Carlito"/>
            </a:endParaRPr>
          </a:p>
          <a:p>
            <a:pPr marL="462915" indent="-342900">
              <a:lnSpc>
                <a:spcPts val="2280"/>
              </a:lnSpc>
              <a:spcBef>
                <a:spcPts val="33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04165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Therefore,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 choosing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proper set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fuses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blow,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designer</a:t>
            </a:r>
            <a:r>
              <a:rPr sz="20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endParaRPr sz="2000" dirty="0">
              <a:latin typeface="Carlito"/>
              <a:cs typeface="Carlito"/>
            </a:endParaRPr>
          </a:p>
          <a:p>
            <a:pPr marL="646430" indent="-342900">
              <a:lnSpc>
                <a:spcPts val="228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implement 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“program”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desired Boolean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functions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rapidly.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6533" y="2173513"/>
            <a:ext cx="8398933" cy="433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820" y="769621"/>
            <a:ext cx="9495144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10" dirty="0"/>
              <a:t>Programmable </a:t>
            </a:r>
            <a:r>
              <a:rPr sz="4400" spc="-180" dirty="0"/>
              <a:t>Logic </a:t>
            </a:r>
            <a:r>
              <a:rPr sz="4400" spc="-175" dirty="0"/>
              <a:t>Arrays</a:t>
            </a:r>
            <a:r>
              <a:rPr sz="4400" spc="-60" dirty="0"/>
              <a:t> </a:t>
            </a:r>
            <a:r>
              <a:rPr sz="4400" spc="-185" dirty="0"/>
              <a:t>(PLA)</a:t>
            </a:r>
            <a:endParaRPr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37362C-025E-B0FD-DC4C-AE17A70FFD27}"/>
              </a:ext>
            </a:extLst>
          </p:cNvPr>
          <p:cNvSpPr/>
          <p:nvPr/>
        </p:nvSpPr>
        <p:spPr>
          <a:xfrm>
            <a:off x="2351314" y="6154057"/>
            <a:ext cx="580572" cy="355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2007F-C27B-FB61-1982-C5CCABFA3649}"/>
              </a:ext>
            </a:extLst>
          </p:cNvPr>
          <p:cNvSpPr/>
          <p:nvPr/>
        </p:nvSpPr>
        <p:spPr>
          <a:xfrm>
            <a:off x="2351314" y="5935979"/>
            <a:ext cx="580572" cy="573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BDC6D-E9DF-806A-12DB-9F412F7F513C}"/>
              </a:ext>
            </a:extLst>
          </p:cNvPr>
          <p:cNvSpPr/>
          <p:nvPr/>
        </p:nvSpPr>
        <p:spPr>
          <a:xfrm>
            <a:off x="6037942" y="6222636"/>
            <a:ext cx="580572" cy="573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360A5-C31C-736E-CB2B-87E8AA2BC746}"/>
              </a:ext>
            </a:extLst>
          </p:cNvPr>
          <p:cNvSpPr/>
          <p:nvPr/>
        </p:nvSpPr>
        <p:spPr>
          <a:xfrm>
            <a:off x="6945085" y="6045018"/>
            <a:ext cx="580572" cy="464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760" y="891376"/>
            <a:ext cx="11029616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62865">
              <a:spcBef>
                <a:spcPts val="100"/>
              </a:spcBef>
            </a:pPr>
            <a:r>
              <a:rPr sz="3200" spc="-125" dirty="0"/>
              <a:t>Arithmetic </a:t>
            </a:r>
            <a:r>
              <a:rPr sz="3200" spc="-195" dirty="0"/>
              <a:t>Logic </a:t>
            </a:r>
            <a:r>
              <a:rPr sz="3200" spc="-85" dirty="0"/>
              <a:t>Unit</a:t>
            </a:r>
            <a:r>
              <a:rPr sz="3200" spc="-70" dirty="0"/>
              <a:t> </a:t>
            </a:r>
            <a:r>
              <a:rPr sz="3200" spc="-225" dirty="0"/>
              <a:t>(ALU)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6344" y="2328731"/>
            <a:ext cx="10750032" cy="325909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410845" indent="-457200">
              <a:lnSpc>
                <a:spcPts val="2590"/>
              </a:lnSpc>
              <a:spcBef>
                <a:spcPts val="42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spc="-30" dirty="0">
                <a:solidFill>
                  <a:srgbClr val="404040"/>
                </a:solidFill>
                <a:latin typeface="Carlito"/>
                <a:cs typeface="Carlito"/>
              </a:rPr>
              <a:t>At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heart of </a:t>
            </a:r>
            <a:r>
              <a:rPr sz="2800" spc="-20" dirty="0">
                <a:solidFill>
                  <a:srgbClr val="404040"/>
                </a:solidFill>
                <a:latin typeface="Carlito"/>
                <a:cs typeface="Carlito"/>
              </a:rPr>
              <a:t>any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computer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CPU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is the arithmetic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logic  unit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rlito"/>
                <a:cs typeface="Carlito"/>
              </a:rPr>
              <a:t>ALU.</a:t>
            </a:r>
            <a:endParaRPr sz="2800" dirty="0">
              <a:latin typeface="Carlito"/>
              <a:cs typeface="Carlito"/>
            </a:endParaRPr>
          </a:p>
          <a:p>
            <a:pPr marL="469900" marR="5080" indent="-457200">
              <a:lnSpc>
                <a:spcPts val="2590"/>
              </a:lnSpc>
              <a:spcBef>
                <a:spcPts val="141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It is a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circuit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that performs </a:t>
            </a:r>
            <a:r>
              <a:rPr sz="2800" spc="-20" dirty="0">
                <a:solidFill>
                  <a:srgbClr val="404040"/>
                </a:solidFill>
                <a:latin typeface="Carlito"/>
                <a:cs typeface="Carlito"/>
              </a:rPr>
              <a:t>AND,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OR,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sum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operations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input</a:t>
            </a:r>
            <a:r>
              <a:rPr sz="2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words.</a:t>
            </a:r>
            <a:endParaRPr sz="2800" dirty="0">
              <a:latin typeface="Carlito"/>
              <a:cs typeface="Carlito"/>
            </a:endParaRPr>
          </a:p>
          <a:p>
            <a:pPr marL="469900" indent="-457200">
              <a:lnSpc>
                <a:spcPts val="2735"/>
              </a:lnSpc>
              <a:spcBef>
                <a:spcPts val="108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AND and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OR logical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operations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easily</a:t>
            </a:r>
            <a:r>
              <a:rPr sz="2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implemented</a:t>
            </a:r>
            <a:endParaRPr sz="2800" dirty="0">
              <a:latin typeface="Carlito"/>
              <a:cs typeface="Carlito"/>
            </a:endParaRPr>
          </a:p>
          <a:p>
            <a:pPr marL="469900" indent="-457200">
              <a:lnSpc>
                <a:spcPts val="2735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corresponding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logic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rlito"/>
                <a:cs typeface="Carlito"/>
              </a:rPr>
              <a:t>gates.</a:t>
            </a:r>
            <a:endParaRPr sz="2800" dirty="0">
              <a:latin typeface="Carlito"/>
              <a:cs typeface="Carlito"/>
            </a:endParaRPr>
          </a:p>
          <a:p>
            <a:pPr marL="469900" marR="265430" indent="-457200">
              <a:lnSpc>
                <a:spcPts val="2590"/>
              </a:lnSpc>
              <a:spcBef>
                <a:spcPts val="143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The sum </a:t>
            </a: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operation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achieved using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full 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adder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circuit  described </a:t>
            </a:r>
            <a:r>
              <a:rPr sz="2800" spc="-30" dirty="0">
                <a:solidFill>
                  <a:srgbClr val="404040"/>
                </a:solidFill>
                <a:latin typeface="Carlito"/>
                <a:cs typeface="Carlito"/>
              </a:rPr>
              <a:t>earlier.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008" y="860884"/>
            <a:ext cx="11029616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62865">
              <a:spcBef>
                <a:spcPts val="100"/>
              </a:spcBef>
            </a:pPr>
            <a:r>
              <a:rPr sz="3600" spc="-125" dirty="0"/>
              <a:t>Arithmetic </a:t>
            </a:r>
            <a:r>
              <a:rPr sz="3600" spc="-195" dirty="0"/>
              <a:t>Logic </a:t>
            </a:r>
            <a:r>
              <a:rPr sz="3600" spc="-85" dirty="0"/>
              <a:t>Unit</a:t>
            </a:r>
            <a:r>
              <a:rPr sz="3600" spc="-70" dirty="0"/>
              <a:t> </a:t>
            </a:r>
            <a:r>
              <a:rPr sz="3600" spc="-225" dirty="0"/>
              <a:t>(ALU)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1998860"/>
            <a:ext cx="5681472" cy="4801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420" y="844335"/>
            <a:ext cx="11029616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62865">
              <a:spcBef>
                <a:spcPts val="100"/>
              </a:spcBef>
            </a:pPr>
            <a:r>
              <a:rPr sz="3600" spc="-125" dirty="0"/>
              <a:t>Arithmetic </a:t>
            </a:r>
            <a:r>
              <a:rPr sz="3600" spc="-195" dirty="0"/>
              <a:t>Logic </a:t>
            </a:r>
            <a:r>
              <a:rPr sz="3600" spc="-85" dirty="0"/>
              <a:t>Unit</a:t>
            </a:r>
            <a:r>
              <a:rPr sz="3600" spc="-70" dirty="0"/>
              <a:t> </a:t>
            </a:r>
            <a:r>
              <a:rPr sz="3600" spc="-225" dirty="0"/>
              <a:t>(ALU)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420" y="2298517"/>
            <a:ext cx="10710923" cy="26295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3995" indent="-342900">
              <a:spcBef>
                <a:spcPts val="10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If the </a:t>
            </a:r>
            <a:r>
              <a:rPr sz="3200" spc="-5" dirty="0">
                <a:solidFill>
                  <a:srgbClr val="404040"/>
                </a:solidFill>
                <a:latin typeface="Carlito"/>
                <a:cs typeface="Carlito"/>
              </a:rPr>
              <a:t>CPU uses </a:t>
            </a:r>
            <a:r>
              <a:rPr sz="3200" i="1" spc="-5" dirty="0">
                <a:solidFill>
                  <a:srgbClr val="404040"/>
                </a:solidFill>
                <a:latin typeface="Carlito"/>
                <a:cs typeface="Carlito"/>
              </a:rPr>
              <a:t>n</a:t>
            </a:r>
            <a:r>
              <a:rPr sz="3200" spc="-5" dirty="0">
                <a:solidFill>
                  <a:srgbClr val="404040"/>
                </a:solidFill>
                <a:latin typeface="Carlito"/>
                <a:cs typeface="Carlito"/>
              </a:rPr>
              <a:t>-bit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machine </a:t>
            </a:r>
            <a:r>
              <a:rPr sz="3200" spc="-15" dirty="0">
                <a:solidFill>
                  <a:srgbClr val="404040"/>
                </a:solidFill>
                <a:latin typeface="Carlito"/>
                <a:cs typeface="Carlito"/>
              </a:rPr>
              <a:t>words,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then </a:t>
            </a:r>
            <a:r>
              <a:rPr sz="3200" i="1" dirty="0">
                <a:solidFill>
                  <a:srgbClr val="404040"/>
                </a:solidFill>
                <a:latin typeface="Carlito"/>
                <a:cs typeface="Carlito"/>
              </a:rPr>
              <a:t>n </a:t>
            </a:r>
            <a:r>
              <a:rPr sz="3200" spc="-5" dirty="0">
                <a:solidFill>
                  <a:srgbClr val="404040"/>
                </a:solidFill>
                <a:latin typeface="Carlito"/>
                <a:cs typeface="Carlito"/>
              </a:rPr>
              <a:t>such </a:t>
            </a:r>
            <a:r>
              <a:rPr sz="3200" spc="-15" dirty="0">
                <a:solidFill>
                  <a:srgbClr val="404040"/>
                </a:solidFill>
                <a:latin typeface="Carlito"/>
                <a:cs typeface="Carlito"/>
              </a:rPr>
              <a:t>ALU </a:t>
            </a:r>
            <a:r>
              <a:rPr sz="3200" spc="-10" dirty="0">
                <a:solidFill>
                  <a:srgbClr val="404040"/>
                </a:solidFill>
                <a:latin typeface="Carlito"/>
                <a:cs typeface="Carlito"/>
              </a:rPr>
              <a:t>blocks must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be  </a:t>
            </a:r>
            <a:r>
              <a:rPr sz="3200" spc="-5" dirty="0">
                <a:solidFill>
                  <a:srgbClr val="404040"/>
                </a:solidFill>
                <a:latin typeface="Carlito"/>
                <a:cs typeface="Carlito"/>
              </a:rPr>
              <a:t>connected</a:t>
            </a:r>
            <a:r>
              <a:rPr sz="32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spc="-30" dirty="0">
                <a:solidFill>
                  <a:srgbClr val="404040"/>
                </a:solidFill>
                <a:latin typeface="Carlito"/>
                <a:cs typeface="Carlito"/>
              </a:rPr>
              <a:t>together.</a:t>
            </a:r>
            <a:endParaRPr sz="3200" dirty="0">
              <a:latin typeface="Carlito"/>
              <a:cs typeface="Carlito"/>
            </a:endParaRPr>
          </a:p>
          <a:p>
            <a:pPr marL="355600" marR="5080" indent="-342900" algn="just">
              <a:spcBef>
                <a:spcPts val="12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While the AND and </a:t>
            </a:r>
            <a:r>
              <a:rPr sz="32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3200" spc="-10" dirty="0">
                <a:solidFill>
                  <a:srgbClr val="404040"/>
                </a:solidFill>
                <a:latin typeface="Carlito"/>
                <a:cs typeface="Carlito"/>
              </a:rPr>
              <a:t>operations </a:t>
            </a:r>
            <a:r>
              <a:rPr sz="3200" spc="-5" dirty="0">
                <a:solidFill>
                  <a:srgbClr val="404040"/>
                </a:solidFill>
                <a:latin typeface="Carlito"/>
                <a:cs typeface="Carlito"/>
              </a:rPr>
              <a:t>only need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3200" i="1" dirty="0">
                <a:solidFill>
                  <a:srgbClr val="404040"/>
                </a:solidFill>
                <a:latin typeface="Carlito"/>
                <a:cs typeface="Carlito"/>
              </a:rPr>
              <a:t>n </a:t>
            </a:r>
            <a:r>
              <a:rPr sz="3200" spc="-15" dirty="0">
                <a:solidFill>
                  <a:srgbClr val="404040"/>
                </a:solidFill>
                <a:latin typeface="Carlito"/>
                <a:cs typeface="Carlito"/>
              </a:rPr>
              <a:t>ALUs to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3200" spc="-5" dirty="0">
                <a:solidFill>
                  <a:srgbClr val="404040"/>
                </a:solidFill>
                <a:latin typeface="Carlito"/>
                <a:cs typeface="Carlito"/>
              </a:rPr>
              <a:t>placed in 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3200" i="1" dirty="0">
                <a:solidFill>
                  <a:srgbClr val="404040"/>
                </a:solidFill>
                <a:latin typeface="Carlito"/>
                <a:cs typeface="Carlito"/>
              </a:rPr>
              <a:t>n </a:t>
            </a:r>
            <a:r>
              <a:rPr sz="3200" spc="-5" dirty="0">
                <a:solidFill>
                  <a:srgbClr val="404040"/>
                </a:solidFill>
                <a:latin typeface="Carlito"/>
                <a:cs typeface="Carlito"/>
              </a:rPr>
              <a:t>bit positions,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404040"/>
                </a:solidFill>
                <a:latin typeface="Carlito"/>
                <a:cs typeface="Carlito"/>
              </a:rPr>
              <a:t>SUM </a:t>
            </a:r>
            <a:r>
              <a:rPr sz="3200" spc="-10" dirty="0">
                <a:solidFill>
                  <a:srgbClr val="404040"/>
                </a:solidFill>
                <a:latin typeface="Carlito"/>
                <a:cs typeface="Carlito"/>
              </a:rPr>
              <a:t>operation requires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the Carry-in and Carry-  </a:t>
            </a:r>
            <a:r>
              <a:rPr sz="3200" spc="-5" dirty="0">
                <a:solidFill>
                  <a:srgbClr val="404040"/>
                </a:solidFill>
                <a:latin typeface="Carlito"/>
                <a:cs typeface="Carlito"/>
              </a:rPr>
              <a:t>out </a:t>
            </a:r>
            <a:r>
              <a:rPr sz="3200" dirty="0">
                <a:solidFill>
                  <a:srgbClr val="404040"/>
                </a:solidFill>
                <a:latin typeface="Carlito"/>
                <a:cs typeface="Carlito"/>
              </a:rPr>
              <a:t>signals </a:t>
            </a:r>
            <a:r>
              <a:rPr sz="3200" spc="-5" dirty="0">
                <a:solidFill>
                  <a:srgbClr val="404040"/>
                </a:solidFill>
                <a:latin typeface="Carlito"/>
                <a:cs typeface="Carlito"/>
              </a:rPr>
              <a:t>of adjacent units</a:t>
            </a:r>
            <a:r>
              <a:rPr sz="32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rlito"/>
                <a:cs typeface="Carlito"/>
              </a:rPr>
              <a:t>cascaded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694" y="976997"/>
            <a:ext cx="11029616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62865">
              <a:spcBef>
                <a:spcPts val="100"/>
              </a:spcBef>
            </a:pPr>
            <a:r>
              <a:rPr sz="3600" spc="-125" dirty="0"/>
              <a:t>Arithmetic </a:t>
            </a:r>
            <a:r>
              <a:rPr sz="3600" spc="-195" dirty="0"/>
              <a:t>Logic </a:t>
            </a:r>
            <a:r>
              <a:rPr sz="3600" spc="-85" dirty="0"/>
              <a:t>Unit</a:t>
            </a:r>
            <a:r>
              <a:rPr sz="3600" spc="-70" dirty="0"/>
              <a:t> </a:t>
            </a:r>
            <a:r>
              <a:rPr sz="3600" spc="-225" dirty="0"/>
              <a:t>(ALU)</a:t>
            </a:r>
          </a:p>
        </p:txBody>
      </p:sp>
      <p:sp>
        <p:nvSpPr>
          <p:cNvPr id="3" name="object 3"/>
          <p:cNvSpPr/>
          <p:nvPr/>
        </p:nvSpPr>
        <p:spPr>
          <a:xfrm>
            <a:off x="2099894" y="2472054"/>
            <a:ext cx="8581644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2795" y="4910454"/>
            <a:ext cx="469257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Cascading </a:t>
            </a:r>
            <a:r>
              <a:rPr sz="1400" dirty="0">
                <a:latin typeface="Tahoma"/>
                <a:cs typeface="Tahoma"/>
              </a:rPr>
              <a:t>eight </a:t>
            </a:r>
            <a:r>
              <a:rPr sz="1400" spc="-5" dirty="0">
                <a:latin typeface="Tahoma"/>
                <a:cs typeface="Tahoma"/>
              </a:rPr>
              <a:t>1-bit </a:t>
            </a:r>
            <a:r>
              <a:rPr sz="1400" dirty="0">
                <a:latin typeface="Tahoma"/>
                <a:cs typeface="Tahoma"/>
              </a:rPr>
              <a:t>ALUs </a:t>
            </a:r>
            <a:r>
              <a:rPr sz="1400" spc="-5" dirty="0">
                <a:latin typeface="Tahoma"/>
                <a:cs typeface="Tahoma"/>
              </a:rPr>
              <a:t>to form an 8-bit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ALU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72" y="758080"/>
            <a:ext cx="5986617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70" dirty="0"/>
              <a:t>Sequential</a:t>
            </a:r>
            <a:r>
              <a:rPr sz="3600" spc="-200" dirty="0"/>
              <a:t> </a:t>
            </a:r>
            <a:r>
              <a:rPr sz="3600" spc="-150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6882" y="1831087"/>
            <a:ext cx="9563404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400" spc="-9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sequential 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circuit </a:t>
            </a:r>
            <a:r>
              <a:rPr sz="2400" spc="-7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interconnection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lang="en-US" sz="2400" spc="160" dirty="0">
                <a:solidFill>
                  <a:srgbClr val="404040"/>
                </a:solidFill>
                <a:latin typeface="Times New Roman"/>
                <a:cs typeface="Times New Roman"/>
              </a:rPr>
              <a:t>flip flops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Gate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881" y="2283409"/>
            <a:ext cx="5762576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Clocked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synchronous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sequential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circuit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0216" y="4268687"/>
            <a:ext cx="3709035" cy="22474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spcBef>
                <a:spcPts val="265"/>
              </a:spcBef>
            </a:pP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Flip-Flop 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Equation</a:t>
            </a:r>
            <a:endParaRPr sz="2000" dirty="0">
              <a:latin typeface="Times New Roman"/>
              <a:cs typeface="Times New Roman"/>
            </a:endParaRPr>
          </a:p>
          <a:p>
            <a:pPr marL="488315" indent="-342900">
              <a:spcBef>
                <a:spcPts val="17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29565" algn="l"/>
              </a:tabLst>
            </a:pP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Boolean 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expression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000" spc="155" dirty="0">
                <a:solidFill>
                  <a:srgbClr val="404040"/>
                </a:solidFill>
                <a:latin typeface="Times New Roman"/>
                <a:cs typeface="Times New Roman"/>
              </a:rPr>
              <a:t>F/F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endParaRPr sz="2000" dirty="0">
              <a:latin typeface="Times New Roman"/>
              <a:cs typeface="Times New Roman"/>
            </a:endParaRPr>
          </a:p>
          <a:p>
            <a:pPr marL="488315" indent="-342900">
              <a:spcBef>
                <a:spcPts val="36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29565" algn="l"/>
              </a:tabLst>
            </a:pP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Equation</a:t>
            </a:r>
            <a:endParaRPr sz="2000" dirty="0">
              <a:latin typeface="Times New Roman"/>
              <a:cs typeface="Times New Roman"/>
            </a:endParaRPr>
          </a:p>
          <a:p>
            <a:pPr marL="615315" lvl="1" indent="-285750">
              <a:spcBef>
                <a:spcPts val="4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13715" algn="l"/>
              </a:tabLst>
            </a:pP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350" spc="-22" baseline="-21604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400" spc="145" dirty="0">
                <a:solidFill>
                  <a:srgbClr val="404040"/>
                </a:solidFill>
                <a:latin typeface="Times New Roman"/>
                <a:cs typeface="Times New Roman"/>
              </a:rPr>
              <a:t>= </a:t>
            </a:r>
            <a:r>
              <a:rPr sz="1400" spc="-60" dirty="0">
                <a:solidFill>
                  <a:srgbClr val="404040"/>
                </a:solidFill>
                <a:latin typeface="Times New Roman"/>
                <a:cs typeface="Times New Roman"/>
              </a:rPr>
              <a:t>Ax </a:t>
            </a:r>
            <a:r>
              <a:rPr sz="1400" spc="145" dirty="0">
                <a:solidFill>
                  <a:srgbClr val="404040"/>
                </a:solidFill>
                <a:latin typeface="Times New Roman"/>
                <a:cs typeface="Times New Roman"/>
              </a:rPr>
              <a:t>+ </a:t>
            </a:r>
            <a:r>
              <a:rPr sz="1400" spc="-60" dirty="0">
                <a:solidFill>
                  <a:srgbClr val="404040"/>
                </a:solidFill>
                <a:latin typeface="Times New Roman"/>
                <a:cs typeface="Times New Roman"/>
              </a:rPr>
              <a:t>Bx, </a:t>
            </a:r>
            <a:r>
              <a:rPr sz="1400" spc="2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350" spc="30" baseline="-21604" dirty="0">
                <a:solidFill>
                  <a:srgbClr val="404040"/>
                </a:solidFill>
                <a:latin typeface="Times New Roman"/>
                <a:cs typeface="Times New Roman"/>
              </a:rPr>
              <a:t>B </a:t>
            </a:r>
            <a:r>
              <a:rPr sz="1400" spc="145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1400" spc="-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50" dirty="0">
                <a:solidFill>
                  <a:srgbClr val="404040"/>
                </a:solidFill>
                <a:latin typeface="Times New Roman"/>
                <a:cs typeface="Times New Roman"/>
              </a:rPr>
              <a:t>A’x</a:t>
            </a:r>
            <a:endParaRPr sz="1400" dirty="0">
              <a:latin typeface="Times New Roman"/>
              <a:cs typeface="Times New Roman"/>
            </a:endParaRPr>
          </a:p>
          <a:p>
            <a:pPr marL="488315" indent="-342900">
              <a:spcBef>
                <a:spcPts val="33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29565" algn="l"/>
              </a:tabLst>
            </a:pP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Output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Equation</a:t>
            </a:r>
            <a:endParaRPr sz="2000" dirty="0">
              <a:latin typeface="Times New Roman"/>
              <a:cs typeface="Times New Roman"/>
            </a:endParaRPr>
          </a:p>
          <a:p>
            <a:pPr marL="615315" lvl="1" indent="-285750">
              <a:spcBef>
                <a:spcPts val="4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513715" algn="l"/>
              </a:tabLst>
            </a:pPr>
            <a:r>
              <a:rPr sz="1400" spc="-120" dirty="0">
                <a:solidFill>
                  <a:srgbClr val="404040"/>
                </a:solidFill>
                <a:latin typeface="Times New Roman"/>
                <a:cs typeface="Times New Roman"/>
              </a:rPr>
              <a:t>y </a:t>
            </a:r>
            <a:r>
              <a:rPr sz="1400" spc="145" dirty="0">
                <a:solidFill>
                  <a:srgbClr val="404040"/>
                </a:solidFill>
                <a:latin typeface="Times New Roman"/>
                <a:cs typeface="Times New Roman"/>
              </a:rPr>
              <a:t>= </a:t>
            </a:r>
            <a:r>
              <a:rPr sz="1400" spc="-100" dirty="0">
                <a:solidFill>
                  <a:srgbClr val="404040"/>
                </a:solidFill>
                <a:latin typeface="Times New Roman"/>
                <a:cs typeface="Times New Roman"/>
              </a:rPr>
              <a:t>Ax’ </a:t>
            </a:r>
            <a:r>
              <a:rPr sz="1400" spc="145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1400" spc="-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0" dirty="0">
                <a:solidFill>
                  <a:srgbClr val="404040"/>
                </a:solidFill>
                <a:latin typeface="Times New Roman"/>
                <a:cs typeface="Times New Roman"/>
              </a:rPr>
              <a:t>Bx’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74358" y="2210756"/>
            <a:ext cx="3060700" cy="878205"/>
            <a:chOff x="5804915" y="2151633"/>
            <a:chExt cx="3060700" cy="87820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5811011" y="2157729"/>
              <a:ext cx="3048000" cy="866140"/>
            </a:xfrm>
            <a:custGeom>
              <a:avLst/>
              <a:gdLst/>
              <a:ahLst/>
              <a:cxnLst/>
              <a:rect l="l" t="t" r="r" b="b"/>
              <a:pathLst>
                <a:path w="3048000" h="866139">
                  <a:moveTo>
                    <a:pt x="2942082" y="230378"/>
                  </a:moveTo>
                  <a:lnTo>
                    <a:pt x="105917" y="230378"/>
                  </a:lnTo>
                  <a:lnTo>
                    <a:pt x="64668" y="238694"/>
                  </a:lnTo>
                  <a:lnTo>
                    <a:pt x="31003" y="261381"/>
                  </a:lnTo>
                  <a:lnTo>
                    <a:pt x="8316" y="295046"/>
                  </a:lnTo>
                  <a:lnTo>
                    <a:pt x="0" y="336296"/>
                  </a:lnTo>
                  <a:lnTo>
                    <a:pt x="0" y="759968"/>
                  </a:lnTo>
                  <a:lnTo>
                    <a:pt x="8316" y="801217"/>
                  </a:lnTo>
                  <a:lnTo>
                    <a:pt x="31003" y="834882"/>
                  </a:lnTo>
                  <a:lnTo>
                    <a:pt x="64668" y="857569"/>
                  </a:lnTo>
                  <a:lnTo>
                    <a:pt x="105917" y="865886"/>
                  </a:lnTo>
                  <a:lnTo>
                    <a:pt x="2942082" y="865886"/>
                  </a:lnTo>
                  <a:lnTo>
                    <a:pt x="2983331" y="857569"/>
                  </a:lnTo>
                  <a:lnTo>
                    <a:pt x="3016996" y="834882"/>
                  </a:lnTo>
                  <a:lnTo>
                    <a:pt x="3039683" y="801217"/>
                  </a:lnTo>
                  <a:lnTo>
                    <a:pt x="3047999" y="759968"/>
                  </a:lnTo>
                  <a:lnTo>
                    <a:pt x="3047999" y="336296"/>
                  </a:lnTo>
                  <a:lnTo>
                    <a:pt x="3039683" y="295046"/>
                  </a:lnTo>
                  <a:lnTo>
                    <a:pt x="3016996" y="261381"/>
                  </a:lnTo>
                  <a:lnTo>
                    <a:pt x="2983331" y="238694"/>
                  </a:lnTo>
                  <a:lnTo>
                    <a:pt x="2942082" y="230378"/>
                  </a:lnTo>
                  <a:close/>
                </a:path>
                <a:path w="3048000" h="866139">
                  <a:moveTo>
                    <a:pt x="54101" y="0"/>
                  </a:moveTo>
                  <a:lnTo>
                    <a:pt x="508000" y="230378"/>
                  </a:lnTo>
                  <a:lnTo>
                    <a:pt x="1269999" y="230378"/>
                  </a:lnTo>
                  <a:lnTo>
                    <a:pt x="541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11011" y="2157729"/>
              <a:ext cx="3048000" cy="866140"/>
            </a:xfrm>
            <a:custGeom>
              <a:avLst/>
              <a:gdLst/>
              <a:ahLst/>
              <a:cxnLst/>
              <a:rect l="l" t="t" r="r" b="b"/>
              <a:pathLst>
                <a:path w="3048000" h="866139">
                  <a:moveTo>
                    <a:pt x="0" y="336296"/>
                  </a:moveTo>
                  <a:lnTo>
                    <a:pt x="8316" y="295046"/>
                  </a:lnTo>
                  <a:lnTo>
                    <a:pt x="31003" y="261381"/>
                  </a:lnTo>
                  <a:lnTo>
                    <a:pt x="64668" y="238694"/>
                  </a:lnTo>
                  <a:lnTo>
                    <a:pt x="105917" y="230378"/>
                  </a:lnTo>
                  <a:lnTo>
                    <a:pt x="508000" y="230378"/>
                  </a:lnTo>
                  <a:lnTo>
                    <a:pt x="54101" y="0"/>
                  </a:lnTo>
                  <a:lnTo>
                    <a:pt x="1269999" y="230378"/>
                  </a:lnTo>
                  <a:lnTo>
                    <a:pt x="2942082" y="230378"/>
                  </a:lnTo>
                  <a:lnTo>
                    <a:pt x="2983331" y="238694"/>
                  </a:lnTo>
                  <a:lnTo>
                    <a:pt x="3016996" y="261381"/>
                  </a:lnTo>
                  <a:lnTo>
                    <a:pt x="3039683" y="295046"/>
                  </a:lnTo>
                  <a:lnTo>
                    <a:pt x="3047999" y="336296"/>
                  </a:lnTo>
                  <a:lnTo>
                    <a:pt x="3047999" y="495173"/>
                  </a:lnTo>
                  <a:lnTo>
                    <a:pt x="3047999" y="759968"/>
                  </a:lnTo>
                  <a:lnTo>
                    <a:pt x="3039683" y="801217"/>
                  </a:lnTo>
                  <a:lnTo>
                    <a:pt x="3016996" y="834882"/>
                  </a:lnTo>
                  <a:lnTo>
                    <a:pt x="2983331" y="857569"/>
                  </a:lnTo>
                  <a:lnTo>
                    <a:pt x="2942082" y="865886"/>
                  </a:lnTo>
                  <a:lnTo>
                    <a:pt x="1269999" y="865886"/>
                  </a:lnTo>
                  <a:lnTo>
                    <a:pt x="508000" y="865886"/>
                  </a:lnTo>
                  <a:lnTo>
                    <a:pt x="105917" y="865886"/>
                  </a:lnTo>
                  <a:lnTo>
                    <a:pt x="64668" y="857569"/>
                  </a:lnTo>
                  <a:lnTo>
                    <a:pt x="31003" y="834882"/>
                  </a:lnTo>
                  <a:lnTo>
                    <a:pt x="8316" y="801217"/>
                  </a:lnTo>
                  <a:lnTo>
                    <a:pt x="0" y="759968"/>
                  </a:lnTo>
                  <a:lnTo>
                    <a:pt x="0" y="495173"/>
                  </a:lnTo>
                  <a:lnTo>
                    <a:pt x="0" y="336296"/>
                  </a:lnTo>
                  <a:close/>
                </a:path>
              </a:pathLst>
            </a:custGeom>
            <a:grpFill/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85892" y="2452141"/>
            <a:ext cx="2834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"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Combinational </a:t>
            </a:r>
            <a:r>
              <a:rPr sz="1600" spc="-10" dirty="0">
                <a:latin typeface="Tahoma"/>
                <a:cs typeface="Tahoma"/>
              </a:rPr>
              <a:t>Circuit </a:t>
            </a:r>
            <a:r>
              <a:rPr sz="1600" spc="-5" dirty="0">
                <a:latin typeface="Tahoma"/>
                <a:cs typeface="Tahoma"/>
              </a:rPr>
              <a:t>= </a:t>
            </a:r>
            <a:r>
              <a:rPr sz="1600" spc="-10" dirty="0">
                <a:latin typeface="Tahoma"/>
                <a:cs typeface="Tahoma"/>
              </a:rPr>
              <a:t>Gate  </a:t>
            </a:r>
            <a:r>
              <a:rPr sz="1600" spc="-5" dirty="0">
                <a:latin typeface="Tahoma"/>
                <a:cs typeface="Tahoma"/>
              </a:rPr>
              <a:t>Sequential </a:t>
            </a:r>
            <a:r>
              <a:rPr sz="1600" spc="-10" dirty="0">
                <a:latin typeface="Tahoma"/>
                <a:cs typeface="Tahoma"/>
              </a:rPr>
              <a:t>Circuit </a:t>
            </a:r>
            <a:r>
              <a:rPr sz="1600" spc="-5" dirty="0">
                <a:latin typeface="Tahoma"/>
                <a:cs typeface="Tahoma"/>
              </a:rPr>
              <a:t>= </a:t>
            </a:r>
            <a:r>
              <a:rPr sz="1600" spc="-10" dirty="0">
                <a:latin typeface="Tahoma"/>
                <a:cs typeface="Tahoma"/>
              </a:rPr>
              <a:t>Gate </a:t>
            </a:r>
            <a:r>
              <a:rPr sz="1600" spc="-5" dirty="0">
                <a:latin typeface="Tahoma"/>
                <a:cs typeface="Tahoma"/>
              </a:rPr>
              <a:t>+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F/F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0163" y="2896362"/>
            <a:ext cx="1456436" cy="559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908">
            <a:solidFill>
              <a:srgbClr val="626F52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70840" marR="43815" indent="-388620">
              <a:spcBef>
                <a:spcPts val="520"/>
              </a:spcBef>
            </a:pPr>
            <a:r>
              <a:rPr sz="1600" spc="-5" dirty="0">
                <a:latin typeface="Tahoma"/>
                <a:cs typeface="Tahoma"/>
              </a:rPr>
              <a:t>Com</a:t>
            </a:r>
            <a:r>
              <a:rPr sz="1600" dirty="0">
                <a:latin typeface="Tahoma"/>
                <a:cs typeface="Tahoma"/>
              </a:rPr>
              <a:t>b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na</a:t>
            </a:r>
            <a:r>
              <a:rPr sz="1600" spc="-10" dirty="0">
                <a:latin typeface="Tahoma"/>
                <a:cs typeface="Tahoma"/>
              </a:rPr>
              <a:t>ti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0" dirty="0">
                <a:latin typeface="Tahoma"/>
                <a:cs typeface="Tahoma"/>
              </a:rPr>
              <a:t>n</a:t>
            </a:r>
            <a:r>
              <a:rPr sz="1600" spc="-5" dirty="0">
                <a:latin typeface="Tahoma"/>
                <a:cs typeface="Tahoma"/>
              </a:rPr>
              <a:t>al  </a:t>
            </a:r>
            <a:r>
              <a:rPr sz="1600" spc="-10" dirty="0">
                <a:latin typeface="Tahoma"/>
                <a:cs typeface="Tahoma"/>
              </a:rPr>
              <a:t>Circuit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9339" y="3286505"/>
            <a:ext cx="1103630" cy="309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907">
            <a:solidFill>
              <a:srgbClr val="FF00F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175895">
              <a:spcBef>
                <a:spcPts val="735"/>
              </a:spcBef>
            </a:pPr>
            <a:r>
              <a:rPr sz="1400" dirty="0">
                <a:latin typeface="Tahoma"/>
                <a:cs typeface="Tahoma"/>
              </a:rPr>
              <a:t>Flip-Flops</a:t>
            </a:r>
          </a:p>
        </p:txBody>
      </p:sp>
      <p:sp>
        <p:nvSpPr>
          <p:cNvPr id="12" name="object 12"/>
          <p:cNvSpPr/>
          <p:nvPr/>
        </p:nvSpPr>
        <p:spPr>
          <a:xfrm>
            <a:off x="2902422" y="3375659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0" y="0"/>
                </a:moveTo>
                <a:lnTo>
                  <a:pt x="48615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2421" y="2999232"/>
            <a:ext cx="1961514" cy="76200"/>
          </a:xfrm>
          <a:custGeom>
            <a:avLst/>
            <a:gdLst/>
            <a:ahLst/>
            <a:cxnLst/>
            <a:rect l="l" t="t" r="r" b="b"/>
            <a:pathLst>
              <a:path w="1961514" h="76200">
                <a:moveTo>
                  <a:pt x="1885188" y="0"/>
                </a:moveTo>
                <a:lnTo>
                  <a:pt x="1885188" y="76200"/>
                </a:lnTo>
                <a:lnTo>
                  <a:pt x="1948688" y="44450"/>
                </a:lnTo>
                <a:lnTo>
                  <a:pt x="1897888" y="44450"/>
                </a:lnTo>
                <a:lnTo>
                  <a:pt x="1897888" y="31750"/>
                </a:lnTo>
                <a:lnTo>
                  <a:pt x="1948688" y="31750"/>
                </a:lnTo>
                <a:lnTo>
                  <a:pt x="1885188" y="0"/>
                </a:lnTo>
                <a:close/>
              </a:path>
              <a:path w="1961514" h="76200">
                <a:moveTo>
                  <a:pt x="188518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85188" y="44450"/>
                </a:lnTo>
                <a:lnTo>
                  <a:pt x="1885188" y="31750"/>
                </a:lnTo>
                <a:close/>
              </a:path>
              <a:path w="1961514" h="76200">
                <a:moveTo>
                  <a:pt x="1948688" y="31750"/>
                </a:moveTo>
                <a:lnTo>
                  <a:pt x="1897888" y="31750"/>
                </a:lnTo>
                <a:lnTo>
                  <a:pt x="1897888" y="44450"/>
                </a:lnTo>
                <a:lnTo>
                  <a:pt x="1948688" y="44450"/>
                </a:lnTo>
                <a:lnTo>
                  <a:pt x="1961388" y="38100"/>
                </a:lnTo>
                <a:lnTo>
                  <a:pt x="194868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337274" y="3337559"/>
            <a:ext cx="3526790" cy="707390"/>
            <a:chOff x="1351788" y="3337559"/>
            <a:chExt cx="3526790" cy="707390"/>
          </a:xfrm>
        </p:grpSpPr>
        <p:sp>
          <p:nvSpPr>
            <p:cNvPr id="15" name="object 15"/>
            <p:cNvSpPr/>
            <p:nvPr/>
          </p:nvSpPr>
          <p:spPr>
            <a:xfrm>
              <a:off x="4506467" y="3428999"/>
              <a:ext cx="372110" cy="76200"/>
            </a:xfrm>
            <a:custGeom>
              <a:avLst/>
              <a:gdLst/>
              <a:ahLst/>
              <a:cxnLst/>
              <a:rect l="l" t="t" r="r" b="b"/>
              <a:pathLst>
                <a:path w="372110" h="76200">
                  <a:moveTo>
                    <a:pt x="295656" y="0"/>
                  </a:moveTo>
                  <a:lnTo>
                    <a:pt x="295656" y="76200"/>
                  </a:lnTo>
                  <a:lnTo>
                    <a:pt x="359156" y="44450"/>
                  </a:lnTo>
                  <a:lnTo>
                    <a:pt x="308356" y="44450"/>
                  </a:lnTo>
                  <a:lnTo>
                    <a:pt x="308356" y="31750"/>
                  </a:lnTo>
                  <a:lnTo>
                    <a:pt x="359156" y="31750"/>
                  </a:lnTo>
                  <a:lnTo>
                    <a:pt x="295656" y="0"/>
                  </a:lnTo>
                  <a:close/>
                </a:path>
                <a:path w="372110" h="76200">
                  <a:moveTo>
                    <a:pt x="29565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95656" y="44450"/>
                  </a:lnTo>
                  <a:lnTo>
                    <a:pt x="295656" y="31750"/>
                  </a:lnTo>
                  <a:close/>
                </a:path>
                <a:path w="372110" h="76200">
                  <a:moveTo>
                    <a:pt x="359156" y="31750"/>
                  </a:moveTo>
                  <a:lnTo>
                    <a:pt x="308356" y="31750"/>
                  </a:lnTo>
                  <a:lnTo>
                    <a:pt x="308356" y="44450"/>
                  </a:lnTo>
                  <a:lnTo>
                    <a:pt x="359156" y="44450"/>
                  </a:lnTo>
                  <a:lnTo>
                    <a:pt x="371856" y="38100"/>
                  </a:lnTo>
                  <a:lnTo>
                    <a:pt x="35915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95444" y="3467099"/>
              <a:ext cx="0" cy="571500"/>
            </a:xfrm>
            <a:custGeom>
              <a:avLst/>
              <a:gdLst/>
              <a:ahLst/>
              <a:cxnLst/>
              <a:rect l="l" t="t" r="r" b="b"/>
              <a:pathLst>
                <a:path h="571500">
                  <a:moveTo>
                    <a:pt x="0" y="0"/>
                  </a:moveTo>
                  <a:lnTo>
                    <a:pt x="0" y="5715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57884" y="3337559"/>
              <a:ext cx="256540" cy="76200"/>
            </a:xfrm>
            <a:custGeom>
              <a:avLst/>
              <a:gdLst/>
              <a:ahLst/>
              <a:cxnLst/>
              <a:rect l="l" t="t" r="r" b="b"/>
              <a:pathLst>
                <a:path w="256540" h="76200">
                  <a:moveTo>
                    <a:pt x="179831" y="0"/>
                  </a:moveTo>
                  <a:lnTo>
                    <a:pt x="179831" y="76200"/>
                  </a:lnTo>
                  <a:lnTo>
                    <a:pt x="243331" y="44450"/>
                  </a:lnTo>
                  <a:lnTo>
                    <a:pt x="192531" y="44450"/>
                  </a:lnTo>
                  <a:lnTo>
                    <a:pt x="192531" y="31750"/>
                  </a:lnTo>
                  <a:lnTo>
                    <a:pt x="243331" y="31750"/>
                  </a:lnTo>
                  <a:lnTo>
                    <a:pt x="179831" y="0"/>
                  </a:lnTo>
                  <a:close/>
                </a:path>
                <a:path w="256540" h="76200">
                  <a:moveTo>
                    <a:pt x="17983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79831" y="44450"/>
                  </a:lnTo>
                  <a:lnTo>
                    <a:pt x="179831" y="31750"/>
                  </a:lnTo>
                  <a:close/>
                </a:path>
                <a:path w="256540" h="76200">
                  <a:moveTo>
                    <a:pt x="243331" y="31750"/>
                  </a:moveTo>
                  <a:lnTo>
                    <a:pt x="192531" y="31750"/>
                  </a:lnTo>
                  <a:lnTo>
                    <a:pt x="192531" y="44450"/>
                  </a:lnTo>
                  <a:lnTo>
                    <a:pt x="243331" y="44450"/>
                  </a:lnTo>
                  <a:lnTo>
                    <a:pt x="256031" y="38100"/>
                  </a:lnTo>
                  <a:lnTo>
                    <a:pt x="243331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57884" y="3375659"/>
              <a:ext cx="3337560" cy="662940"/>
            </a:xfrm>
            <a:custGeom>
              <a:avLst/>
              <a:gdLst/>
              <a:ahLst/>
              <a:cxnLst/>
              <a:rect l="l" t="t" r="r" b="b"/>
              <a:pathLst>
                <a:path w="3337560" h="662939">
                  <a:moveTo>
                    <a:pt x="0" y="0"/>
                  </a:moveTo>
                  <a:lnTo>
                    <a:pt x="0" y="662939"/>
                  </a:lnTo>
                </a:path>
                <a:path w="3337560" h="662939">
                  <a:moveTo>
                    <a:pt x="3337560" y="662939"/>
                  </a:moveTo>
                  <a:lnTo>
                    <a:pt x="0" y="66293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6392" y="3557015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499" y="0"/>
                  </a:moveTo>
                  <a:lnTo>
                    <a:pt x="190499" y="76200"/>
                  </a:lnTo>
                  <a:lnTo>
                    <a:pt x="253999" y="44450"/>
                  </a:lnTo>
                  <a:lnTo>
                    <a:pt x="203199" y="44450"/>
                  </a:lnTo>
                  <a:lnTo>
                    <a:pt x="203199" y="31750"/>
                  </a:lnTo>
                  <a:lnTo>
                    <a:pt x="253999" y="31750"/>
                  </a:lnTo>
                  <a:lnTo>
                    <a:pt x="190499" y="0"/>
                  </a:lnTo>
                  <a:close/>
                </a:path>
                <a:path w="266700" h="76200">
                  <a:moveTo>
                    <a:pt x="19049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0499" y="44450"/>
                  </a:lnTo>
                  <a:lnTo>
                    <a:pt x="190499" y="31750"/>
                  </a:lnTo>
                  <a:close/>
                </a:path>
                <a:path w="266700" h="76200">
                  <a:moveTo>
                    <a:pt x="253999" y="31750"/>
                  </a:moveTo>
                  <a:lnTo>
                    <a:pt x="203199" y="31750"/>
                  </a:lnTo>
                  <a:lnTo>
                    <a:pt x="203199" y="44450"/>
                  </a:lnTo>
                  <a:lnTo>
                    <a:pt x="253999" y="44450"/>
                  </a:lnTo>
                  <a:lnTo>
                    <a:pt x="266699" y="38100"/>
                  </a:lnTo>
                  <a:lnTo>
                    <a:pt x="25399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36392" y="3585971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29">
                  <a:moveTo>
                    <a:pt x="0" y="0"/>
                  </a:moveTo>
                  <a:lnTo>
                    <a:pt x="0" y="34137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7420" y="3515867"/>
              <a:ext cx="76200" cy="266700"/>
            </a:xfrm>
            <a:custGeom>
              <a:avLst/>
              <a:gdLst/>
              <a:ahLst/>
              <a:cxnLst/>
              <a:rect l="l" t="t" r="r" b="b"/>
              <a:pathLst>
                <a:path w="76200" h="2667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266700"/>
                  </a:lnTo>
                  <a:lnTo>
                    <a:pt x="44450" y="266700"/>
                  </a:lnTo>
                  <a:lnTo>
                    <a:pt x="44450" y="63500"/>
                  </a:lnTo>
                  <a:close/>
                </a:path>
                <a:path w="76200" h="2667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67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55520" y="3782567"/>
              <a:ext cx="881380" cy="0"/>
            </a:xfrm>
            <a:custGeom>
              <a:avLst/>
              <a:gdLst/>
              <a:ahLst/>
              <a:cxnLst/>
              <a:rect l="l" t="t" r="r" b="b"/>
              <a:pathLst>
                <a:path w="881380">
                  <a:moveTo>
                    <a:pt x="0" y="0"/>
                  </a:moveTo>
                  <a:lnTo>
                    <a:pt x="880872" y="0"/>
                  </a:lnTo>
                </a:path>
              </a:pathLst>
            </a:custGeom>
            <a:ln w="12192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78679" y="3456431"/>
              <a:ext cx="38100" cy="41275"/>
            </a:xfrm>
            <a:custGeom>
              <a:avLst/>
              <a:gdLst/>
              <a:ahLst/>
              <a:cxnLst/>
              <a:rect l="l" t="t" r="r" b="b"/>
              <a:pathLst>
                <a:path w="38100" h="41275">
                  <a:moveTo>
                    <a:pt x="19050" y="0"/>
                  </a:moveTo>
                  <a:lnTo>
                    <a:pt x="11626" y="1625"/>
                  </a:lnTo>
                  <a:lnTo>
                    <a:pt x="5572" y="6048"/>
                  </a:lnTo>
                  <a:lnTo>
                    <a:pt x="1494" y="12590"/>
                  </a:lnTo>
                  <a:lnTo>
                    <a:pt x="0" y="20573"/>
                  </a:lnTo>
                  <a:lnTo>
                    <a:pt x="1494" y="28557"/>
                  </a:lnTo>
                  <a:lnTo>
                    <a:pt x="5572" y="35099"/>
                  </a:lnTo>
                  <a:lnTo>
                    <a:pt x="11626" y="39522"/>
                  </a:lnTo>
                  <a:lnTo>
                    <a:pt x="19050" y="41147"/>
                  </a:lnTo>
                  <a:lnTo>
                    <a:pt x="26473" y="39522"/>
                  </a:lnTo>
                  <a:lnTo>
                    <a:pt x="32527" y="35099"/>
                  </a:lnTo>
                  <a:lnTo>
                    <a:pt x="36605" y="28557"/>
                  </a:lnTo>
                  <a:lnTo>
                    <a:pt x="38100" y="20573"/>
                  </a:lnTo>
                  <a:lnTo>
                    <a:pt x="36605" y="12590"/>
                  </a:lnTo>
                  <a:lnTo>
                    <a:pt x="32527" y="6048"/>
                  </a:lnTo>
                  <a:lnTo>
                    <a:pt x="26473" y="16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78679" y="3456431"/>
              <a:ext cx="38100" cy="41275"/>
            </a:xfrm>
            <a:custGeom>
              <a:avLst/>
              <a:gdLst/>
              <a:ahLst/>
              <a:cxnLst/>
              <a:rect l="l" t="t" r="r" b="b"/>
              <a:pathLst>
                <a:path w="38100" h="41275">
                  <a:moveTo>
                    <a:pt x="0" y="20573"/>
                  </a:moveTo>
                  <a:lnTo>
                    <a:pt x="1494" y="12590"/>
                  </a:lnTo>
                  <a:lnTo>
                    <a:pt x="5572" y="6048"/>
                  </a:lnTo>
                  <a:lnTo>
                    <a:pt x="11626" y="1625"/>
                  </a:lnTo>
                  <a:lnTo>
                    <a:pt x="19050" y="0"/>
                  </a:lnTo>
                  <a:lnTo>
                    <a:pt x="26473" y="1625"/>
                  </a:lnTo>
                  <a:lnTo>
                    <a:pt x="32527" y="6048"/>
                  </a:lnTo>
                  <a:lnTo>
                    <a:pt x="36605" y="12590"/>
                  </a:lnTo>
                  <a:lnTo>
                    <a:pt x="38100" y="20573"/>
                  </a:lnTo>
                  <a:lnTo>
                    <a:pt x="36605" y="28557"/>
                  </a:lnTo>
                  <a:lnTo>
                    <a:pt x="32527" y="35099"/>
                  </a:lnTo>
                  <a:lnTo>
                    <a:pt x="26473" y="39522"/>
                  </a:lnTo>
                  <a:lnTo>
                    <a:pt x="19050" y="41147"/>
                  </a:lnTo>
                  <a:lnTo>
                    <a:pt x="11626" y="39522"/>
                  </a:lnTo>
                  <a:lnTo>
                    <a:pt x="5572" y="35099"/>
                  </a:lnTo>
                  <a:lnTo>
                    <a:pt x="1494" y="28557"/>
                  </a:lnTo>
                  <a:lnTo>
                    <a:pt x="0" y="2057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8104" y="3770375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19050" y="0"/>
                  </a:moveTo>
                  <a:lnTo>
                    <a:pt x="11626" y="1672"/>
                  </a:lnTo>
                  <a:lnTo>
                    <a:pt x="5572" y="6238"/>
                  </a:lnTo>
                  <a:lnTo>
                    <a:pt x="1494" y="13019"/>
                  </a:lnTo>
                  <a:lnTo>
                    <a:pt x="0" y="21336"/>
                  </a:lnTo>
                  <a:lnTo>
                    <a:pt x="1494" y="29652"/>
                  </a:lnTo>
                  <a:lnTo>
                    <a:pt x="5572" y="36433"/>
                  </a:lnTo>
                  <a:lnTo>
                    <a:pt x="11626" y="40999"/>
                  </a:lnTo>
                  <a:lnTo>
                    <a:pt x="19050" y="42672"/>
                  </a:lnTo>
                  <a:lnTo>
                    <a:pt x="26473" y="40999"/>
                  </a:lnTo>
                  <a:lnTo>
                    <a:pt x="32527" y="36433"/>
                  </a:lnTo>
                  <a:lnTo>
                    <a:pt x="36605" y="29652"/>
                  </a:lnTo>
                  <a:lnTo>
                    <a:pt x="38100" y="21336"/>
                  </a:lnTo>
                  <a:lnTo>
                    <a:pt x="36605" y="13019"/>
                  </a:lnTo>
                  <a:lnTo>
                    <a:pt x="32527" y="6238"/>
                  </a:lnTo>
                  <a:lnTo>
                    <a:pt x="26473" y="1672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18104" y="3770375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0" y="21336"/>
                  </a:moveTo>
                  <a:lnTo>
                    <a:pt x="1494" y="13019"/>
                  </a:lnTo>
                  <a:lnTo>
                    <a:pt x="5572" y="6238"/>
                  </a:lnTo>
                  <a:lnTo>
                    <a:pt x="11626" y="1672"/>
                  </a:lnTo>
                  <a:lnTo>
                    <a:pt x="19050" y="0"/>
                  </a:lnTo>
                  <a:lnTo>
                    <a:pt x="26473" y="1672"/>
                  </a:lnTo>
                  <a:lnTo>
                    <a:pt x="32527" y="6238"/>
                  </a:lnTo>
                  <a:lnTo>
                    <a:pt x="36605" y="13019"/>
                  </a:lnTo>
                  <a:lnTo>
                    <a:pt x="38100" y="21336"/>
                  </a:lnTo>
                  <a:lnTo>
                    <a:pt x="36605" y="29652"/>
                  </a:lnTo>
                  <a:lnTo>
                    <a:pt x="32527" y="36433"/>
                  </a:lnTo>
                  <a:lnTo>
                    <a:pt x="26473" y="40999"/>
                  </a:lnTo>
                  <a:lnTo>
                    <a:pt x="19050" y="42672"/>
                  </a:lnTo>
                  <a:lnTo>
                    <a:pt x="11626" y="40999"/>
                  </a:lnTo>
                  <a:lnTo>
                    <a:pt x="5572" y="36433"/>
                  </a:lnTo>
                  <a:lnTo>
                    <a:pt x="1494" y="29652"/>
                  </a:lnTo>
                  <a:lnTo>
                    <a:pt x="0" y="213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343369" y="2999232"/>
            <a:ext cx="256540" cy="76200"/>
          </a:xfrm>
          <a:custGeom>
            <a:avLst/>
            <a:gdLst/>
            <a:ahLst/>
            <a:cxnLst/>
            <a:rect l="l" t="t" r="r" b="b"/>
            <a:pathLst>
              <a:path w="256540" h="76200">
                <a:moveTo>
                  <a:pt x="179831" y="0"/>
                </a:moveTo>
                <a:lnTo>
                  <a:pt x="179831" y="76200"/>
                </a:lnTo>
                <a:lnTo>
                  <a:pt x="243331" y="44450"/>
                </a:lnTo>
                <a:lnTo>
                  <a:pt x="192531" y="44450"/>
                </a:lnTo>
                <a:lnTo>
                  <a:pt x="192531" y="31750"/>
                </a:lnTo>
                <a:lnTo>
                  <a:pt x="243331" y="31750"/>
                </a:lnTo>
                <a:lnTo>
                  <a:pt x="179831" y="0"/>
                </a:lnTo>
                <a:close/>
              </a:path>
              <a:path w="256540" h="76200">
                <a:moveTo>
                  <a:pt x="17983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79831" y="44450"/>
                </a:lnTo>
                <a:lnTo>
                  <a:pt x="179831" y="31750"/>
                </a:lnTo>
                <a:close/>
              </a:path>
              <a:path w="256540" h="76200">
                <a:moveTo>
                  <a:pt x="243331" y="31750"/>
                </a:moveTo>
                <a:lnTo>
                  <a:pt x="192531" y="31750"/>
                </a:lnTo>
                <a:lnTo>
                  <a:pt x="192531" y="44450"/>
                </a:lnTo>
                <a:lnTo>
                  <a:pt x="243331" y="44450"/>
                </a:lnTo>
                <a:lnTo>
                  <a:pt x="256031" y="38100"/>
                </a:lnTo>
                <a:lnTo>
                  <a:pt x="24333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2227" y="2895601"/>
            <a:ext cx="710565" cy="260969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146685">
              <a:spcBef>
                <a:spcPts val="355"/>
              </a:spcBef>
            </a:pPr>
            <a:r>
              <a:rPr sz="1400" spc="-5" dirty="0">
                <a:latin typeface="Tahoma"/>
                <a:cs typeface="Tahoma"/>
              </a:rPr>
              <a:t>Input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25709" y="3095244"/>
            <a:ext cx="943610" cy="26161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203200">
              <a:spcBef>
                <a:spcPts val="360"/>
              </a:spcBef>
            </a:pPr>
            <a:r>
              <a:rPr sz="1400" dirty="0">
                <a:latin typeface="Tahoma"/>
                <a:cs typeface="Tahoma"/>
              </a:rPr>
              <a:t>Output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58607" y="3972559"/>
            <a:ext cx="4425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Cl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ck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227007" y="3662766"/>
            <a:ext cx="550545" cy="660400"/>
          </a:xfrm>
          <a:custGeom>
            <a:avLst/>
            <a:gdLst/>
            <a:ahLst/>
            <a:cxnLst/>
            <a:rect l="l" t="t" r="r" b="b"/>
            <a:pathLst>
              <a:path w="550545" h="660400">
                <a:moveTo>
                  <a:pt x="0" y="660363"/>
                </a:moveTo>
                <a:lnTo>
                  <a:pt x="550342" y="660363"/>
                </a:lnTo>
                <a:lnTo>
                  <a:pt x="550342" y="0"/>
                </a:lnTo>
                <a:lnTo>
                  <a:pt x="0" y="0"/>
                </a:lnTo>
                <a:lnTo>
                  <a:pt x="0" y="660363"/>
                </a:lnTo>
                <a:close/>
              </a:path>
              <a:path w="550545" h="660400">
                <a:moveTo>
                  <a:pt x="395347" y="481352"/>
                </a:moveTo>
                <a:lnTo>
                  <a:pt x="498724" y="481352"/>
                </a:lnTo>
              </a:path>
              <a:path w="550545" h="660400">
                <a:moveTo>
                  <a:pt x="0" y="272119"/>
                </a:moveTo>
                <a:lnTo>
                  <a:pt x="103377" y="327914"/>
                </a:lnTo>
                <a:lnTo>
                  <a:pt x="0" y="3878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613844" y="3667134"/>
            <a:ext cx="120650" cy="168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000" i="1" spc="-30" dirty="0">
                <a:latin typeface="Arial"/>
                <a:cs typeface="Arial"/>
              </a:rPr>
              <a:t>Q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32237" y="3651470"/>
            <a:ext cx="13906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5" dirty="0">
                <a:latin typeface="Arial"/>
                <a:cs typeface="Arial"/>
              </a:rPr>
              <a:t>SET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29443" y="4106988"/>
            <a:ext cx="305435" cy="1946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6850">
              <a:lnSpc>
                <a:spcPts val="1040"/>
              </a:lnSpc>
              <a:spcBef>
                <a:spcPts val="114"/>
              </a:spcBef>
            </a:pPr>
            <a:r>
              <a:rPr sz="1000" i="1" spc="-30" dirty="0">
                <a:latin typeface="Arial"/>
                <a:cs typeface="Arial"/>
              </a:rPr>
              <a:t>Q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380"/>
              </a:lnSpc>
            </a:pPr>
            <a:r>
              <a:rPr sz="450" spc="10" dirty="0">
                <a:latin typeface="Arial"/>
                <a:cs typeface="Arial"/>
              </a:rPr>
              <a:t>CLR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72980" y="3673790"/>
            <a:ext cx="114300" cy="160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950" spc="10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227008" y="5023920"/>
            <a:ext cx="550545" cy="660400"/>
          </a:xfrm>
          <a:custGeom>
            <a:avLst/>
            <a:gdLst/>
            <a:ahLst/>
            <a:cxnLst/>
            <a:rect l="l" t="t" r="r" b="b"/>
            <a:pathLst>
              <a:path w="550545" h="660400">
                <a:moveTo>
                  <a:pt x="0" y="660363"/>
                </a:moveTo>
                <a:lnTo>
                  <a:pt x="550342" y="660363"/>
                </a:lnTo>
                <a:lnTo>
                  <a:pt x="550342" y="0"/>
                </a:lnTo>
                <a:lnTo>
                  <a:pt x="0" y="0"/>
                </a:lnTo>
                <a:lnTo>
                  <a:pt x="0" y="660363"/>
                </a:lnTo>
                <a:close/>
              </a:path>
              <a:path w="550545" h="660400">
                <a:moveTo>
                  <a:pt x="395347" y="481736"/>
                </a:moveTo>
                <a:lnTo>
                  <a:pt x="498724" y="481736"/>
                </a:lnTo>
              </a:path>
              <a:path w="550545" h="660400">
                <a:moveTo>
                  <a:pt x="0" y="272119"/>
                </a:moveTo>
                <a:lnTo>
                  <a:pt x="103377" y="327949"/>
                </a:lnTo>
                <a:lnTo>
                  <a:pt x="0" y="3879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613844" y="5028312"/>
            <a:ext cx="120650" cy="168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000" i="1" spc="-30" dirty="0">
                <a:latin typeface="Arial"/>
                <a:cs typeface="Arial"/>
              </a:rPr>
              <a:t>Q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432237" y="5012648"/>
            <a:ext cx="139065" cy="859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50" spc="5" dirty="0">
                <a:latin typeface="Arial"/>
                <a:cs typeface="Arial"/>
              </a:rPr>
              <a:t>SET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429443" y="5468223"/>
            <a:ext cx="305435" cy="1946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6850">
              <a:lnSpc>
                <a:spcPts val="1040"/>
              </a:lnSpc>
              <a:spcBef>
                <a:spcPts val="114"/>
              </a:spcBef>
            </a:pPr>
            <a:r>
              <a:rPr sz="1000" i="1" spc="-30" dirty="0">
                <a:latin typeface="Arial"/>
                <a:cs typeface="Arial"/>
              </a:rPr>
              <a:t>Q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380"/>
              </a:lnSpc>
            </a:pPr>
            <a:r>
              <a:rPr sz="450" spc="10" dirty="0">
                <a:latin typeface="Arial"/>
                <a:cs typeface="Arial"/>
              </a:rPr>
              <a:t>CLR</a:t>
            </a:r>
            <a:endParaRPr sz="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272980" y="5034968"/>
            <a:ext cx="114300" cy="160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950" spc="10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612671" y="3497706"/>
            <a:ext cx="3353435" cy="2760980"/>
            <a:chOff x="5238872" y="3469807"/>
            <a:chExt cx="3353435" cy="2760980"/>
          </a:xfrm>
        </p:grpSpPr>
        <p:sp>
          <p:nvSpPr>
            <p:cNvPr id="42" name="object 42"/>
            <p:cNvSpPr/>
            <p:nvPr/>
          </p:nvSpPr>
          <p:spPr>
            <a:xfrm>
              <a:off x="6967297" y="3686479"/>
              <a:ext cx="523875" cy="163830"/>
            </a:xfrm>
            <a:custGeom>
              <a:avLst/>
              <a:gdLst/>
              <a:ahLst/>
              <a:cxnLst/>
              <a:rect l="l" t="t" r="r" b="b"/>
              <a:pathLst>
                <a:path w="523875" h="163829">
                  <a:moveTo>
                    <a:pt x="0" y="0"/>
                  </a:moveTo>
                  <a:lnTo>
                    <a:pt x="262633" y="0"/>
                  </a:lnTo>
                </a:path>
                <a:path w="523875" h="163829">
                  <a:moveTo>
                    <a:pt x="0" y="163201"/>
                  </a:moveTo>
                  <a:lnTo>
                    <a:pt x="262633" y="163201"/>
                  </a:lnTo>
                </a:path>
                <a:path w="523875" h="163829">
                  <a:moveTo>
                    <a:pt x="523753" y="80903"/>
                  </a:moveTo>
                  <a:lnTo>
                    <a:pt x="262633" y="809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59498" y="3637542"/>
              <a:ext cx="340995" cy="260985"/>
            </a:xfrm>
            <a:custGeom>
              <a:avLst/>
              <a:gdLst/>
              <a:ahLst/>
              <a:cxnLst/>
              <a:rect l="l" t="t" r="r" b="b"/>
              <a:pathLst>
                <a:path w="340995" h="260985">
                  <a:moveTo>
                    <a:pt x="101979" y="0"/>
                  </a:moveTo>
                  <a:lnTo>
                    <a:pt x="0" y="0"/>
                  </a:lnTo>
                  <a:lnTo>
                    <a:pt x="18160" y="28013"/>
                  </a:lnTo>
                  <a:lnTo>
                    <a:pt x="32130" y="55911"/>
                  </a:lnTo>
                  <a:lnTo>
                    <a:pt x="41909" y="85204"/>
                  </a:lnTo>
                  <a:lnTo>
                    <a:pt x="46100" y="115891"/>
                  </a:lnTo>
                  <a:lnTo>
                    <a:pt x="46100" y="145184"/>
                  </a:lnTo>
                  <a:lnTo>
                    <a:pt x="41909" y="175872"/>
                  </a:lnTo>
                  <a:lnTo>
                    <a:pt x="32130" y="205164"/>
                  </a:lnTo>
                  <a:lnTo>
                    <a:pt x="18160" y="233062"/>
                  </a:lnTo>
                  <a:lnTo>
                    <a:pt x="0" y="260960"/>
                  </a:lnTo>
                  <a:lnTo>
                    <a:pt x="101980" y="260960"/>
                  </a:lnTo>
                  <a:lnTo>
                    <a:pt x="141095" y="253985"/>
                  </a:lnTo>
                  <a:lnTo>
                    <a:pt x="178814" y="242826"/>
                  </a:lnTo>
                  <a:lnTo>
                    <a:pt x="247266" y="213534"/>
                  </a:lnTo>
                  <a:lnTo>
                    <a:pt x="301632" y="175872"/>
                  </a:lnTo>
                  <a:lnTo>
                    <a:pt x="340748" y="129840"/>
                  </a:lnTo>
                  <a:lnTo>
                    <a:pt x="322587" y="107522"/>
                  </a:lnTo>
                  <a:lnTo>
                    <a:pt x="276603" y="65675"/>
                  </a:lnTo>
                  <a:lnTo>
                    <a:pt x="215135" y="32198"/>
                  </a:lnTo>
                  <a:lnTo>
                    <a:pt x="178814" y="18249"/>
                  </a:lnTo>
                  <a:lnTo>
                    <a:pt x="141095" y="6974"/>
                  </a:lnTo>
                  <a:lnTo>
                    <a:pt x="101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2005" y="3608017"/>
              <a:ext cx="1650364" cy="290830"/>
            </a:xfrm>
            <a:custGeom>
              <a:avLst/>
              <a:gdLst/>
              <a:ahLst/>
              <a:cxnLst/>
              <a:rect l="l" t="t" r="r" b="b"/>
              <a:pathLst>
                <a:path w="1650365" h="290829">
                  <a:moveTo>
                    <a:pt x="1218241" y="159365"/>
                  </a:moveTo>
                  <a:lnTo>
                    <a:pt x="1179126" y="205397"/>
                  </a:lnTo>
                  <a:lnTo>
                    <a:pt x="1124760" y="243059"/>
                  </a:lnTo>
                  <a:lnTo>
                    <a:pt x="1056307" y="272351"/>
                  </a:lnTo>
                  <a:lnTo>
                    <a:pt x="1018589" y="283510"/>
                  </a:lnTo>
                  <a:lnTo>
                    <a:pt x="979473" y="290485"/>
                  </a:lnTo>
                  <a:lnTo>
                    <a:pt x="877493" y="290485"/>
                  </a:lnTo>
                  <a:lnTo>
                    <a:pt x="895654" y="262587"/>
                  </a:lnTo>
                  <a:lnTo>
                    <a:pt x="909624" y="234689"/>
                  </a:lnTo>
                  <a:lnTo>
                    <a:pt x="919403" y="205397"/>
                  </a:lnTo>
                  <a:lnTo>
                    <a:pt x="923594" y="174709"/>
                  </a:lnTo>
                  <a:lnTo>
                    <a:pt x="923594" y="145417"/>
                  </a:lnTo>
                  <a:lnTo>
                    <a:pt x="919403" y="114729"/>
                  </a:lnTo>
                  <a:lnTo>
                    <a:pt x="909624" y="85436"/>
                  </a:lnTo>
                  <a:lnTo>
                    <a:pt x="895654" y="57539"/>
                  </a:lnTo>
                  <a:lnTo>
                    <a:pt x="877493" y="29525"/>
                  </a:lnTo>
                  <a:lnTo>
                    <a:pt x="979473" y="29525"/>
                  </a:lnTo>
                  <a:lnTo>
                    <a:pt x="1018589" y="36499"/>
                  </a:lnTo>
                  <a:lnTo>
                    <a:pt x="1056307" y="47774"/>
                  </a:lnTo>
                  <a:lnTo>
                    <a:pt x="1092629" y="61723"/>
                  </a:lnTo>
                  <a:lnTo>
                    <a:pt x="1154096" y="95201"/>
                  </a:lnTo>
                  <a:lnTo>
                    <a:pt x="1200081" y="137047"/>
                  </a:lnTo>
                  <a:lnTo>
                    <a:pt x="1218241" y="159365"/>
                  </a:lnTo>
                  <a:close/>
                </a:path>
                <a:path w="1650365" h="290829">
                  <a:moveTo>
                    <a:pt x="1309045" y="159365"/>
                  </a:moveTo>
                  <a:lnTo>
                    <a:pt x="1466905" y="159365"/>
                  </a:lnTo>
                  <a:lnTo>
                    <a:pt x="1466905" y="164945"/>
                  </a:lnTo>
                  <a:lnTo>
                    <a:pt x="1650143" y="164945"/>
                  </a:lnTo>
                </a:path>
                <a:path w="1650365" h="290829">
                  <a:moveTo>
                    <a:pt x="0" y="0"/>
                  </a:moveTo>
                  <a:lnTo>
                    <a:pt x="261189" y="0"/>
                  </a:lnTo>
                </a:path>
                <a:path w="1650365" h="290829">
                  <a:moveTo>
                    <a:pt x="0" y="163550"/>
                  </a:moveTo>
                  <a:lnTo>
                    <a:pt x="261189" y="163550"/>
                  </a:lnTo>
                </a:path>
                <a:path w="1650365" h="290829">
                  <a:moveTo>
                    <a:pt x="523823" y="81252"/>
                  </a:moveTo>
                  <a:lnTo>
                    <a:pt x="261189" y="812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72797" y="3557801"/>
              <a:ext cx="340995" cy="262890"/>
            </a:xfrm>
            <a:custGeom>
              <a:avLst/>
              <a:gdLst/>
              <a:ahLst/>
              <a:cxnLst/>
              <a:rect l="l" t="t" r="r" b="b"/>
              <a:pathLst>
                <a:path w="340995" h="262889">
                  <a:moveTo>
                    <a:pt x="101968" y="0"/>
                  </a:moveTo>
                  <a:lnTo>
                    <a:pt x="0" y="0"/>
                  </a:lnTo>
                  <a:lnTo>
                    <a:pt x="19546" y="27897"/>
                  </a:lnTo>
                  <a:lnTo>
                    <a:pt x="33516" y="57190"/>
                  </a:lnTo>
                  <a:lnTo>
                    <a:pt x="41897" y="86715"/>
                  </a:lnTo>
                  <a:lnTo>
                    <a:pt x="47485" y="116124"/>
                  </a:lnTo>
                  <a:lnTo>
                    <a:pt x="47485" y="146811"/>
                  </a:lnTo>
                  <a:lnTo>
                    <a:pt x="41897" y="176104"/>
                  </a:lnTo>
                  <a:lnTo>
                    <a:pt x="33516" y="205397"/>
                  </a:lnTo>
                  <a:lnTo>
                    <a:pt x="19546" y="234689"/>
                  </a:lnTo>
                  <a:lnTo>
                    <a:pt x="0" y="262587"/>
                  </a:lnTo>
                  <a:lnTo>
                    <a:pt x="101968" y="262587"/>
                  </a:lnTo>
                  <a:lnTo>
                    <a:pt x="142457" y="254218"/>
                  </a:lnTo>
                  <a:lnTo>
                    <a:pt x="180176" y="244454"/>
                  </a:lnTo>
                  <a:lnTo>
                    <a:pt x="247231" y="215161"/>
                  </a:lnTo>
                  <a:lnTo>
                    <a:pt x="301714" y="176104"/>
                  </a:lnTo>
                  <a:lnTo>
                    <a:pt x="340829" y="131468"/>
                  </a:lnTo>
                  <a:lnTo>
                    <a:pt x="324065" y="109149"/>
                  </a:lnTo>
                  <a:lnTo>
                    <a:pt x="276568" y="66954"/>
                  </a:lnTo>
                  <a:lnTo>
                    <a:pt x="215100" y="32082"/>
                  </a:lnTo>
                  <a:lnTo>
                    <a:pt x="142457" y="8369"/>
                  </a:lnTo>
                  <a:lnTo>
                    <a:pt x="101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72797" y="3557801"/>
              <a:ext cx="340995" cy="262890"/>
            </a:xfrm>
            <a:custGeom>
              <a:avLst/>
              <a:gdLst/>
              <a:ahLst/>
              <a:cxnLst/>
              <a:rect l="l" t="t" r="r" b="b"/>
              <a:pathLst>
                <a:path w="340995" h="262889">
                  <a:moveTo>
                    <a:pt x="340829" y="131468"/>
                  </a:moveTo>
                  <a:lnTo>
                    <a:pt x="301714" y="176104"/>
                  </a:lnTo>
                  <a:lnTo>
                    <a:pt x="247231" y="215161"/>
                  </a:lnTo>
                  <a:lnTo>
                    <a:pt x="180176" y="244454"/>
                  </a:lnTo>
                  <a:lnTo>
                    <a:pt x="142457" y="254218"/>
                  </a:lnTo>
                  <a:lnTo>
                    <a:pt x="101968" y="262587"/>
                  </a:lnTo>
                  <a:lnTo>
                    <a:pt x="0" y="262587"/>
                  </a:lnTo>
                  <a:lnTo>
                    <a:pt x="19546" y="234689"/>
                  </a:lnTo>
                  <a:lnTo>
                    <a:pt x="33516" y="205397"/>
                  </a:lnTo>
                  <a:lnTo>
                    <a:pt x="41897" y="176104"/>
                  </a:lnTo>
                  <a:lnTo>
                    <a:pt x="47485" y="146811"/>
                  </a:lnTo>
                  <a:lnTo>
                    <a:pt x="47485" y="116124"/>
                  </a:lnTo>
                  <a:lnTo>
                    <a:pt x="41897" y="86715"/>
                  </a:lnTo>
                  <a:lnTo>
                    <a:pt x="33516" y="57190"/>
                  </a:lnTo>
                  <a:lnTo>
                    <a:pt x="19546" y="27897"/>
                  </a:lnTo>
                  <a:lnTo>
                    <a:pt x="0" y="0"/>
                  </a:lnTo>
                  <a:lnTo>
                    <a:pt x="101968" y="0"/>
                  </a:lnTo>
                  <a:lnTo>
                    <a:pt x="142457" y="8369"/>
                  </a:lnTo>
                  <a:lnTo>
                    <a:pt x="180176" y="19528"/>
                  </a:lnTo>
                  <a:lnTo>
                    <a:pt x="247231" y="48821"/>
                  </a:lnTo>
                  <a:lnTo>
                    <a:pt x="303111" y="86715"/>
                  </a:lnTo>
                  <a:lnTo>
                    <a:pt x="324065" y="109149"/>
                  </a:lnTo>
                  <a:lnTo>
                    <a:pt x="340829" y="1314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72797" y="3557801"/>
              <a:ext cx="340995" cy="262890"/>
            </a:xfrm>
            <a:custGeom>
              <a:avLst/>
              <a:gdLst/>
              <a:ahLst/>
              <a:cxnLst/>
              <a:rect l="l" t="t" r="r" b="b"/>
              <a:pathLst>
                <a:path w="340995" h="262889">
                  <a:moveTo>
                    <a:pt x="209513" y="0"/>
                  </a:moveTo>
                  <a:lnTo>
                    <a:pt x="0" y="0"/>
                  </a:lnTo>
                  <a:lnTo>
                    <a:pt x="0" y="262587"/>
                  </a:lnTo>
                  <a:lnTo>
                    <a:pt x="209513" y="262587"/>
                  </a:lnTo>
                  <a:lnTo>
                    <a:pt x="236055" y="259797"/>
                  </a:lnTo>
                  <a:lnTo>
                    <a:pt x="282156" y="240269"/>
                  </a:lnTo>
                  <a:lnTo>
                    <a:pt x="318477" y="204002"/>
                  </a:lnTo>
                  <a:lnTo>
                    <a:pt x="338035" y="157971"/>
                  </a:lnTo>
                  <a:lnTo>
                    <a:pt x="340829" y="131468"/>
                  </a:lnTo>
                  <a:lnTo>
                    <a:pt x="338035" y="106360"/>
                  </a:lnTo>
                  <a:lnTo>
                    <a:pt x="318477" y="58585"/>
                  </a:lnTo>
                  <a:lnTo>
                    <a:pt x="282156" y="22318"/>
                  </a:lnTo>
                  <a:lnTo>
                    <a:pt x="236055" y="2789"/>
                  </a:lnTo>
                  <a:lnTo>
                    <a:pt x="209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82005" y="3557801"/>
              <a:ext cx="785495" cy="632460"/>
            </a:xfrm>
            <a:custGeom>
              <a:avLst/>
              <a:gdLst/>
              <a:ahLst/>
              <a:cxnLst/>
              <a:rect l="l" t="t" r="r" b="b"/>
              <a:pathLst>
                <a:path w="785495" h="632460">
                  <a:moveTo>
                    <a:pt x="300305" y="262587"/>
                  </a:moveTo>
                  <a:lnTo>
                    <a:pt x="90792" y="262587"/>
                  </a:lnTo>
                  <a:lnTo>
                    <a:pt x="90792" y="0"/>
                  </a:lnTo>
                  <a:lnTo>
                    <a:pt x="300305" y="0"/>
                  </a:lnTo>
                  <a:lnTo>
                    <a:pt x="326848" y="2789"/>
                  </a:lnTo>
                  <a:lnTo>
                    <a:pt x="372948" y="22318"/>
                  </a:lnTo>
                  <a:lnTo>
                    <a:pt x="409270" y="58585"/>
                  </a:lnTo>
                  <a:lnTo>
                    <a:pt x="428828" y="106360"/>
                  </a:lnTo>
                  <a:lnTo>
                    <a:pt x="431622" y="131468"/>
                  </a:lnTo>
                  <a:lnTo>
                    <a:pt x="428828" y="157971"/>
                  </a:lnTo>
                  <a:lnTo>
                    <a:pt x="409270" y="204002"/>
                  </a:lnTo>
                  <a:lnTo>
                    <a:pt x="372948" y="240269"/>
                  </a:lnTo>
                  <a:lnTo>
                    <a:pt x="326848" y="259797"/>
                  </a:lnTo>
                  <a:lnTo>
                    <a:pt x="300305" y="262587"/>
                  </a:lnTo>
                  <a:close/>
                </a:path>
                <a:path w="785495" h="632460">
                  <a:moveTo>
                    <a:pt x="523823" y="131468"/>
                  </a:moveTo>
                  <a:lnTo>
                    <a:pt x="680518" y="131468"/>
                  </a:lnTo>
                  <a:lnTo>
                    <a:pt x="680518" y="128678"/>
                  </a:lnTo>
                  <a:lnTo>
                    <a:pt x="785292" y="128678"/>
                  </a:lnTo>
                </a:path>
                <a:path w="785495" h="632460">
                  <a:moveTo>
                    <a:pt x="0" y="469147"/>
                  </a:moveTo>
                  <a:lnTo>
                    <a:pt x="261189" y="469147"/>
                  </a:lnTo>
                </a:path>
                <a:path w="785495" h="632460">
                  <a:moveTo>
                    <a:pt x="0" y="632465"/>
                  </a:moveTo>
                  <a:lnTo>
                    <a:pt x="261189" y="632465"/>
                  </a:lnTo>
                </a:path>
                <a:path w="785495" h="632460">
                  <a:moveTo>
                    <a:pt x="523823" y="550050"/>
                  </a:moveTo>
                  <a:lnTo>
                    <a:pt x="261189" y="5500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72797" y="3976732"/>
              <a:ext cx="340995" cy="262890"/>
            </a:xfrm>
            <a:custGeom>
              <a:avLst/>
              <a:gdLst/>
              <a:ahLst/>
              <a:cxnLst/>
              <a:rect l="l" t="t" r="r" b="b"/>
              <a:pathLst>
                <a:path w="340995" h="262889">
                  <a:moveTo>
                    <a:pt x="101968" y="0"/>
                  </a:moveTo>
                  <a:lnTo>
                    <a:pt x="0" y="0"/>
                  </a:lnTo>
                  <a:lnTo>
                    <a:pt x="19546" y="27897"/>
                  </a:lnTo>
                  <a:lnTo>
                    <a:pt x="33516" y="57190"/>
                  </a:lnTo>
                  <a:lnTo>
                    <a:pt x="41897" y="86483"/>
                  </a:lnTo>
                  <a:lnTo>
                    <a:pt x="47485" y="115775"/>
                  </a:lnTo>
                  <a:lnTo>
                    <a:pt x="47485" y="146463"/>
                  </a:lnTo>
                  <a:lnTo>
                    <a:pt x="41897" y="175755"/>
                  </a:lnTo>
                  <a:lnTo>
                    <a:pt x="33516" y="205164"/>
                  </a:lnTo>
                  <a:lnTo>
                    <a:pt x="19546" y="234457"/>
                  </a:lnTo>
                  <a:lnTo>
                    <a:pt x="0" y="262355"/>
                  </a:lnTo>
                  <a:lnTo>
                    <a:pt x="101968" y="262355"/>
                  </a:lnTo>
                  <a:lnTo>
                    <a:pt x="142457" y="253985"/>
                  </a:lnTo>
                  <a:lnTo>
                    <a:pt x="180176" y="244221"/>
                  </a:lnTo>
                  <a:lnTo>
                    <a:pt x="247231" y="214928"/>
                  </a:lnTo>
                  <a:lnTo>
                    <a:pt x="301714" y="175755"/>
                  </a:lnTo>
                  <a:lnTo>
                    <a:pt x="340829" y="131119"/>
                  </a:lnTo>
                  <a:lnTo>
                    <a:pt x="324065" y="108801"/>
                  </a:lnTo>
                  <a:lnTo>
                    <a:pt x="276568" y="66954"/>
                  </a:lnTo>
                  <a:lnTo>
                    <a:pt x="215100" y="32082"/>
                  </a:lnTo>
                  <a:lnTo>
                    <a:pt x="142457" y="8369"/>
                  </a:lnTo>
                  <a:lnTo>
                    <a:pt x="101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72797" y="3976732"/>
              <a:ext cx="340995" cy="262890"/>
            </a:xfrm>
            <a:custGeom>
              <a:avLst/>
              <a:gdLst/>
              <a:ahLst/>
              <a:cxnLst/>
              <a:rect l="l" t="t" r="r" b="b"/>
              <a:pathLst>
                <a:path w="340995" h="262889">
                  <a:moveTo>
                    <a:pt x="340829" y="131119"/>
                  </a:moveTo>
                  <a:lnTo>
                    <a:pt x="301714" y="175755"/>
                  </a:lnTo>
                  <a:lnTo>
                    <a:pt x="247231" y="214928"/>
                  </a:lnTo>
                  <a:lnTo>
                    <a:pt x="180176" y="244221"/>
                  </a:lnTo>
                  <a:lnTo>
                    <a:pt x="142457" y="253985"/>
                  </a:lnTo>
                  <a:lnTo>
                    <a:pt x="101968" y="262355"/>
                  </a:lnTo>
                  <a:lnTo>
                    <a:pt x="0" y="262355"/>
                  </a:lnTo>
                  <a:lnTo>
                    <a:pt x="19546" y="234457"/>
                  </a:lnTo>
                  <a:lnTo>
                    <a:pt x="33516" y="205164"/>
                  </a:lnTo>
                  <a:lnTo>
                    <a:pt x="41897" y="175755"/>
                  </a:lnTo>
                  <a:lnTo>
                    <a:pt x="47485" y="146463"/>
                  </a:lnTo>
                  <a:lnTo>
                    <a:pt x="47485" y="115775"/>
                  </a:lnTo>
                  <a:lnTo>
                    <a:pt x="41897" y="86483"/>
                  </a:lnTo>
                  <a:lnTo>
                    <a:pt x="33516" y="57190"/>
                  </a:lnTo>
                  <a:lnTo>
                    <a:pt x="19546" y="27897"/>
                  </a:lnTo>
                  <a:lnTo>
                    <a:pt x="0" y="0"/>
                  </a:lnTo>
                  <a:lnTo>
                    <a:pt x="101968" y="0"/>
                  </a:lnTo>
                  <a:lnTo>
                    <a:pt x="142457" y="8369"/>
                  </a:lnTo>
                  <a:lnTo>
                    <a:pt x="180176" y="19528"/>
                  </a:lnTo>
                  <a:lnTo>
                    <a:pt x="247231" y="48821"/>
                  </a:lnTo>
                  <a:lnTo>
                    <a:pt x="303111" y="86483"/>
                  </a:lnTo>
                  <a:lnTo>
                    <a:pt x="324065" y="108801"/>
                  </a:lnTo>
                  <a:lnTo>
                    <a:pt x="340829" y="1311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72797" y="3976732"/>
              <a:ext cx="340995" cy="262890"/>
            </a:xfrm>
            <a:custGeom>
              <a:avLst/>
              <a:gdLst/>
              <a:ahLst/>
              <a:cxnLst/>
              <a:rect l="l" t="t" r="r" b="b"/>
              <a:pathLst>
                <a:path w="340995" h="262889">
                  <a:moveTo>
                    <a:pt x="209513" y="0"/>
                  </a:moveTo>
                  <a:lnTo>
                    <a:pt x="0" y="0"/>
                  </a:lnTo>
                  <a:lnTo>
                    <a:pt x="0" y="262355"/>
                  </a:lnTo>
                  <a:lnTo>
                    <a:pt x="209513" y="262355"/>
                  </a:lnTo>
                  <a:lnTo>
                    <a:pt x="236055" y="259565"/>
                  </a:lnTo>
                  <a:lnTo>
                    <a:pt x="282156" y="240036"/>
                  </a:lnTo>
                  <a:lnTo>
                    <a:pt x="318477" y="203769"/>
                  </a:lnTo>
                  <a:lnTo>
                    <a:pt x="338035" y="157622"/>
                  </a:lnTo>
                  <a:lnTo>
                    <a:pt x="340829" y="131119"/>
                  </a:lnTo>
                  <a:lnTo>
                    <a:pt x="338035" y="106011"/>
                  </a:lnTo>
                  <a:lnTo>
                    <a:pt x="318477" y="58585"/>
                  </a:lnTo>
                  <a:lnTo>
                    <a:pt x="282156" y="22318"/>
                  </a:lnTo>
                  <a:lnTo>
                    <a:pt x="236055" y="2789"/>
                  </a:lnTo>
                  <a:lnTo>
                    <a:pt x="209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72797" y="3849681"/>
              <a:ext cx="1167130" cy="1361440"/>
            </a:xfrm>
            <a:custGeom>
              <a:avLst/>
              <a:gdLst/>
              <a:ahLst/>
              <a:cxnLst/>
              <a:rect l="l" t="t" r="r" b="b"/>
              <a:pathLst>
                <a:path w="1167129" h="1361439">
                  <a:moveTo>
                    <a:pt x="209513" y="389406"/>
                  </a:moveTo>
                  <a:lnTo>
                    <a:pt x="0" y="389406"/>
                  </a:lnTo>
                  <a:lnTo>
                    <a:pt x="0" y="127051"/>
                  </a:lnTo>
                  <a:lnTo>
                    <a:pt x="209513" y="127051"/>
                  </a:lnTo>
                  <a:lnTo>
                    <a:pt x="236055" y="129840"/>
                  </a:lnTo>
                  <a:lnTo>
                    <a:pt x="282156" y="149369"/>
                  </a:lnTo>
                  <a:lnTo>
                    <a:pt x="318477" y="185636"/>
                  </a:lnTo>
                  <a:lnTo>
                    <a:pt x="338035" y="233062"/>
                  </a:lnTo>
                  <a:lnTo>
                    <a:pt x="340829" y="258170"/>
                  </a:lnTo>
                  <a:lnTo>
                    <a:pt x="338035" y="284673"/>
                  </a:lnTo>
                  <a:lnTo>
                    <a:pt x="318477" y="330820"/>
                  </a:lnTo>
                  <a:lnTo>
                    <a:pt x="282156" y="367087"/>
                  </a:lnTo>
                  <a:lnTo>
                    <a:pt x="236055" y="386616"/>
                  </a:lnTo>
                  <a:lnTo>
                    <a:pt x="209513" y="389406"/>
                  </a:lnTo>
                  <a:close/>
                </a:path>
                <a:path w="1167129" h="1361439">
                  <a:moveTo>
                    <a:pt x="433030" y="258170"/>
                  </a:moveTo>
                  <a:lnTo>
                    <a:pt x="589726" y="258170"/>
                  </a:lnTo>
                  <a:lnTo>
                    <a:pt x="589726" y="0"/>
                  </a:lnTo>
                  <a:lnTo>
                    <a:pt x="694500" y="0"/>
                  </a:lnTo>
                </a:path>
                <a:path w="1167129" h="1361439">
                  <a:moveTo>
                    <a:pt x="642811" y="1197975"/>
                  </a:moveTo>
                  <a:lnTo>
                    <a:pt x="904048" y="1197975"/>
                  </a:lnTo>
                </a:path>
                <a:path w="1167129" h="1361439">
                  <a:moveTo>
                    <a:pt x="642811" y="1361235"/>
                  </a:moveTo>
                  <a:lnTo>
                    <a:pt x="904048" y="1361235"/>
                  </a:lnTo>
                </a:path>
                <a:path w="1167129" h="1361439">
                  <a:moveTo>
                    <a:pt x="1166565" y="1278879"/>
                  </a:moveTo>
                  <a:lnTo>
                    <a:pt x="904048" y="12788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06413" y="4998836"/>
              <a:ext cx="340995" cy="260985"/>
            </a:xfrm>
            <a:custGeom>
              <a:avLst/>
              <a:gdLst/>
              <a:ahLst/>
              <a:cxnLst/>
              <a:rect l="l" t="t" r="r" b="b"/>
              <a:pathLst>
                <a:path w="340995" h="260985">
                  <a:moveTo>
                    <a:pt x="101979" y="0"/>
                  </a:moveTo>
                  <a:lnTo>
                    <a:pt x="0" y="0"/>
                  </a:lnTo>
                  <a:lnTo>
                    <a:pt x="19557" y="27897"/>
                  </a:lnTo>
                  <a:lnTo>
                    <a:pt x="33527" y="55795"/>
                  </a:lnTo>
                  <a:lnTo>
                    <a:pt x="41909" y="85088"/>
                  </a:lnTo>
                  <a:lnTo>
                    <a:pt x="47497" y="115775"/>
                  </a:lnTo>
                  <a:lnTo>
                    <a:pt x="47497" y="145068"/>
                  </a:lnTo>
                  <a:lnTo>
                    <a:pt x="41909" y="175755"/>
                  </a:lnTo>
                  <a:lnTo>
                    <a:pt x="33527" y="205106"/>
                  </a:lnTo>
                  <a:lnTo>
                    <a:pt x="19557" y="233015"/>
                  </a:lnTo>
                  <a:lnTo>
                    <a:pt x="0" y="260925"/>
                  </a:lnTo>
                  <a:lnTo>
                    <a:pt x="101980" y="260925"/>
                  </a:lnTo>
                  <a:lnTo>
                    <a:pt x="142492" y="253950"/>
                  </a:lnTo>
                  <a:lnTo>
                    <a:pt x="180211" y="242780"/>
                  </a:lnTo>
                  <a:lnTo>
                    <a:pt x="247266" y="213475"/>
                  </a:lnTo>
                  <a:lnTo>
                    <a:pt x="301749" y="175755"/>
                  </a:lnTo>
                  <a:lnTo>
                    <a:pt x="340864" y="129724"/>
                  </a:lnTo>
                  <a:lnTo>
                    <a:pt x="324100" y="107406"/>
                  </a:lnTo>
                  <a:lnTo>
                    <a:pt x="276603" y="65559"/>
                  </a:lnTo>
                  <a:lnTo>
                    <a:pt x="215135" y="32082"/>
                  </a:lnTo>
                  <a:lnTo>
                    <a:pt x="142492" y="6974"/>
                  </a:lnTo>
                  <a:lnTo>
                    <a:pt x="101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06413" y="4998836"/>
              <a:ext cx="340995" cy="260985"/>
            </a:xfrm>
            <a:custGeom>
              <a:avLst/>
              <a:gdLst/>
              <a:ahLst/>
              <a:cxnLst/>
              <a:rect l="l" t="t" r="r" b="b"/>
              <a:pathLst>
                <a:path w="340995" h="260985">
                  <a:moveTo>
                    <a:pt x="340864" y="129724"/>
                  </a:moveTo>
                  <a:lnTo>
                    <a:pt x="301749" y="175755"/>
                  </a:lnTo>
                  <a:lnTo>
                    <a:pt x="247266" y="213475"/>
                  </a:lnTo>
                  <a:lnTo>
                    <a:pt x="180211" y="242780"/>
                  </a:lnTo>
                  <a:lnTo>
                    <a:pt x="142492" y="253950"/>
                  </a:lnTo>
                  <a:lnTo>
                    <a:pt x="101980" y="260925"/>
                  </a:lnTo>
                  <a:lnTo>
                    <a:pt x="0" y="260925"/>
                  </a:lnTo>
                  <a:lnTo>
                    <a:pt x="19557" y="233015"/>
                  </a:lnTo>
                  <a:lnTo>
                    <a:pt x="33527" y="205106"/>
                  </a:lnTo>
                  <a:lnTo>
                    <a:pt x="41909" y="175755"/>
                  </a:lnTo>
                  <a:lnTo>
                    <a:pt x="47497" y="145068"/>
                  </a:lnTo>
                  <a:lnTo>
                    <a:pt x="47497" y="115775"/>
                  </a:lnTo>
                  <a:lnTo>
                    <a:pt x="41909" y="85088"/>
                  </a:lnTo>
                  <a:lnTo>
                    <a:pt x="33527" y="55795"/>
                  </a:lnTo>
                  <a:lnTo>
                    <a:pt x="19557" y="27897"/>
                  </a:lnTo>
                  <a:lnTo>
                    <a:pt x="0" y="0"/>
                  </a:lnTo>
                  <a:lnTo>
                    <a:pt x="101979" y="0"/>
                  </a:lnTo>
                  <a:lnTo>
                    <a:pt x="142492" y="6974"/>
                  </a:lnTo>
                  <a:lnTo>
                    <a:pt x="180211" y="18133"/>
                  </a:lnTo>
                  <a:lnTo>
                    <a:pt x="247266" y="47426"/>
                  </a:lnTo>
                  <a:lnTo>
                    <a:pt x="303146" y="85088"/>
                  </a:lnTo>
                  <a:lnTo>
                    <a:pt x="324100" y="107406"/>
                  </a:lnTo>
                  <a:lnTo>
                    <a:pt x="340864" y="1297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06413" y="4998836"/>
              <a:ext cx="340995" cy="260985"/>
            </a:xfrm>
            <a:custGeom>
              <a:avLst/>
              <a:gdLst/>
              <a:ahLst/>
              <a:cxnLst/>
              <a:rect l="l" t="t" r="r" b="b"/>
              <a:pathLst>
                <a:path w="340995" h="260985">
                  <a:moveTo>
                    <a:pt x="209547" y="0"/>
                  </a:moveTo>
                  <a:lnTo>
                    <a:pt x="0" y="0"/>
                  </a:lnTo>
                  <a:lnTo>
                    <a:pt x="0" y="260925"/>
                  </a:lnTo>
                  <a:lnTo>
                    <a:pt x="209547" y="260925"/>
                  </a:lnTo>
                  <a:lnTo>
                    <a:pt x="236090" y="258135"/>
                  </a:lnTo>
                  <a:lnTo>
                    <a:pt x="282191" y="238595"/>
                  </a:lnTo>
                  <a:lnTo>
                    <a:pt x="318512" y="203711"/>
                  </a:lnTo>
                  <a:lnTo>
                    <a:pt x="338070" y="156227"/>
                  </a:lnTo>
                  <a:lnTo>
                    <a:pt x="340864" y="129724"/>
                  </a:lnTo>
                  <a:lnTo>
                    <a:pt x="338070" y="104616"/>
                  </a:lnTo>
                  <a:lnTo>
                    <a:pt x="318512" y="57190"/>
                  </a:lnTo>
                  <a:lnTo>
                    <a:pt x="282191" y="22318"/>
                  </a:lnTo>
                  <a:lnTo>
                    <a:pt x="236090" y="2789"/>
                  </a:lnTo>
                  <a:lnTo>
                    <a:pt x="2095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57749" y="4212584"/>
              <a:ext cx="1781810" cy="1047750"/>
            </a:xfrm>
            <a:custGeom>
              <a:avLst/>
              <a:gdLst/>
              <a:ahLst/>
              <a:cxnLst/>
              <a:rect l="l" t="t" r="r" b="b"/>
              <a:pathLst>
                <a:path w="1781809" h="1047750">
                  <a:moveTo>
                    <a:pt x="458211" y="1047176"/>
                  </a:moveTo>
                  <a:lnTo>
                    <a:pt x="248663" y="1047176"/>
                  </a:lnTo>
                  <a:lnTo>
                    <a:pt x="248663" y="786251"/>
                  </a:lnTo>
                  <a:lnTo>
                    <a:pt x="458211" y="786251"/>
                  </a:lnTo>
                  <a:lnTo>
                    <a:pt x="484754" y="789041"/>
                  </a:lnTo>
                  <a:lnTo>
                    <a:pt x="530854" y="808569"/>
                  </a:lnTo>
                  <a:lnTo>
                    <a:pt x="567176" y="843442"/>
                  </a:lnTo>
                  <a:lnTo>
                    <a:pt x="586734" y="890868"/>
                  </a:lnTo>
                  <a:lnTo>
                    <a:pt x="589528" y="915976"/>
                  </a:lnTo>
                  <a:lnTo>
                    <a:pt x="586734" y="942479"/>
                  </a:lnTo>
                  <a:lnTo>
                    <a:pt x="567176" y="989963"/>
                  </a:lnTo>
                  <a:lnTo>
                    <a:pt x="530854" y="1024847"/>
                  </a:lnTo>
                  <a:lnTo>
                    <a:pt x="484754" y="1044387"/>
                  </a:lnTo>
                  <a:lnTo>
                    <a:pt x="458211" y="1047176"/>
                  </a:lnTo>
                  <a:close/>
                </a:path>
                <a:path w="1781809" h="1047750">
                  <a:moveTo>
                    <a:pt x="681612" y="915976"/>
                  </a:moveTo>
                  <a:lnTo>
                    <a:pt x="838075" y="915976"/>
                  </a:lnTo>
                  <a:lnTo>
                    <a:pt x="838075" y="921555"/>
                  </a:lnTo>
                  <a:lnTo>
                    <a:pt x="1074398" y="921555"/>
                  </a:lnTo>
                </a:path>
                <a:path w="1781809" h="1047750">
                  <a:moveTo>
                    <a:pt x="1624811" y="0"/>
                  </a:moveTo>
                  <a:lnTo>
                    <a:pt x="1781273" y="0"/>
                  </a:lnTo>
                  <a:lnTo>
                    <a:pt x="1781273" y="266772"/>
                  </a:lnTo>
                  <a:lnTo>
                    <a:pt x="0" y="266772"/>
                  </a:lnTo>
                  <a:lnTo>
                    <a:pt x="0" y="835072"/>
                  </a:lnTo>
                  <a:lnTo>
                    <a:pt x="157859" y="8350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61050" y="4690101"/>
              <a:ext cx="41910" cy="40640"/>
            </a:xfrm>
            <a:custGeom>
              <a:avLst/>
              <a:gdLst/>
              <a:ahLst/>
              <a:cxnLst/>
              <a:rect l="l" t="t" r="r" b="b"/>
              <a:pathLst>
                <a:path w="41910" h="40639">
                  <a:moveTo>
                    <a:pt x="25145" y="0"/>
                  </a:moveTo>
                  <a:lnTo>
                    <a:pt x="15366" y="0"/>
                  </a:lnTo>
                  <a:lnTo>
                    <a:pt x="6984" y="4184"/>
                  </a:lnTo>
                  <a:lnTo>
                    <a:pt x="1396" y="11159"/>
                  </a:lnTo>
                  <a:lnTo>
                    <a:pt x="0" y="19528"/>
                  </a:lnTo>
                  <a:lnTo>
                    <a:pt x="1396" y="29292"/>
                  </a:lnTo>
                  <a:lnTo>
                    <a:pt x="6984" y="36267"/>
                  </a:lnTo>
                  <a:lnTo>
                    <a:pt x="15366" y="40451"/>
                  </a:lnTo>
                  <a:lnTo>
                    <a:pt x="25145" y="40451"/>
                  </a:lnTo>
                  <a:lnTo>
                    <a:pt x="33516" y="36267"/>
                  </a:lnTo>
                  <a:lnTo>
                    <a:pt x="39103" y="29292"/>
                  </a:lnTo>
                  <a:lnTo>
                    <a:pt x="41897" y="19528"/>
                  </a:lnTo>
                  <a:lnTo>
                    <a:pt x="39103" y="11159"/>
                  </a:lnTo>
                  <a:lnTo>
                    <a:pt x="33516" y="4184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61050" y="4690101"/>
              <a:ext cx="41910" cy="40640"/>
            </a:xfrm>
            <a:custGeom>
              <a:avLst/>
              <a:gdLst/>
              <a:ahLst/>
              <a:cxnLst/>
              <a:rect l="l" t="t" r="r" b="b"/>
              <a:pathLst>
                <a:path w="41910" h="40639">
                  <a:moveTo>
                    <a:pt x="0" y="19528"/>
                  </a:moveTo>
                  <a:lnTo>
                    <a:pt x="1396" y="11159"/>
                  </a:lnTo>
                  <a:lnTo>
                    <a:pt x="6984" y="4184"/>
                  </a:lnTo>
                  <a:lnTo>
                    <a:pt x="15366" y="0"/>
                  </a:lnTo>
                  <a:lnTo>
                    <a:pt x="25145" y="0"/>
                  </a:lnTo>
                  <a:lnTo>
                    <a:pt x="33516" y="4184"/>
                  </a:lnTo>
                  <a:lnTo>
                    <a:pt x="39103" y="11159"/>
                  </a:lnTo>
                  <a:lnTo>
                    <a:pt x="41897" y="19528"/>
                  </a:lnTo>
                  <a:lnTo>
                    <a:pt x="39103" y="29292"/>
                  </a:lnTo>
                  <a:lnTo>
                    <a:pt x="33516" y="36267"/>
                  </a:lnTo>
                  <a:lnTo>
                    <a:pt x="25145" y="40451"/>
                  </a:lnTo>
                  <a:lnTo>
                    <a:pt x="15366" y="40451"/>
                  </a:lnTo>
                  <a:lnTo>
                    <a:pt x="6984" y="36267"/>
                  </a:lnTo>
                  <a:lnTo>
                    <a:pt x="1396" y="29292"/>
                  </a:lnTo>
                  <a:lnTo>
                    <a:pt x="0" y="195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27955" y="5330935"/>
              <a:ext cx="41910" cy="40640"/>
            </a:xfrm>
            <a:custGeom>
              <a:avLst/>
              <a:gdLst/>
              <a:ahLst/>
              <a:cxnLst/>
              <a:rect l="l" t="t" r="r" b="b"/>
              <a:pathLst>
                <a:path w="41909" h="40639">
                  <a:moveTo>
                    <a:pt x="25145" y="0"/>
                  </a:moveTo>
                  <a:lnTo>
                    <a:pt x="15366" y="0"/>
                  </a:lnTo>
                  <a:lnTo>
                    <a:pt x="6984" y="4184"/>
                  </a:lnTo>
                  <a:lnTo>
                    <a:pt x="1396" y="11159"/>
                  </a:lnTo>
                  <a:lnTo>
                    <a:pt x="0" y="20934"/>
                  </a:lnTo>
                  <a:lnTo>
                    <a:pt x="1396" y="29304"/>
                  </a:lnTo>
                  <a:lnTo>
                    <a:pt x="6984" y="37673"/>
                  </a:lnTo>
                  <a:lnTo>
                    <a:pt x="15366" y="40463"/>
                  </a:lnTo>
                  <a:lnTo>
                    <a:pt x="25145" y="40463"/>
                  </a:lnTo>
                  <a:lnTo>
                    <a:pt x="33527" y="37673"/>
                  </a:lnTo>
                  <a:lnTo>
                    <a:pt x="39115" y="29304"/>
                  </a:lnTo>
                  <a:lnTo>
                    <a:pt x="41909" y="20934"/>
                  </a:lnTo>
                  <a:lnTo>
                    <a:pt x="39115" y="11159"/>
                  </a:lnTo>
                  <a:lnTo>
                    <a:pt x="33527" y="4184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627955" y="5330935"/>
              <a:ext cx="41910" cy="40640"/>
            </a:xfrm>
            <a:custGeom>
              <a:avLst/>
              <a:gdLst/>
              <a:ahLst/>
              <a:cxnLst/>
              <a:rect l="l" t="t" r="r" b="b"/>
              <a:pathLst>
                <a:path w="41909" h="40639">
                  <a:moveTo>
                    <a:pt x="0" y="20934"/>
                  </a:moveTo>
                  <a:lnTo>
                    <a:pt x="1396" y="11159"/>
                  </a:lnTo>
                  <a:lnTo>
                    <a:pt x="6984" y="4184"/>
                  </a:lnTo>
                  <a:lnTo>
                    <a:pt x="15366" y="0"/>
                  </a:lnTo>
                  <a:lnTo>
                    <a:pt x="25145" y="0"/>
                  </a:lnTo>
                  <a:lnTo>
                    <a:pt x="33527" y="4184"/>
                  </a:lnTo>
                  <a:lnTo>
                    <a:pt x="39115" y="11159"/>
                  </a:lnTo>
                  <a:lnTo>
                    <a:pt x="41909" y="20934"/>
                  </a:lnTo>
                  <a:lnTo>
                    <a:pt x="39115" y="29304"/>
                  </a:lnTo>
                  <a:lnTo>
                    <a:pt x="33527" y="37673"/>
                  </a:lnTo>
                  <a:lnTo>
                    <a:pt x="25145" y="40463"/>
                  </a:lnTo>
                  <a:lnTo>
                    <a:pt x="15366" y="40463"/>
                  </a:lnTo>
                  <a:lnTo>
                    <a:pt x="6984" y="37673"/>
                  </a:lnTo>
                  <a:lnTo>
                    <a:pt x="1396" y="29304"/>
                  </a:lnTo>
                  <a:lnTo>
                    <a:pt x="0" y="209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51525" y="3589883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5145" y="0"/>
                  </a:moveTo>
                  <a:lnTo>
                    <a:pt x="15366" y="0"/>
                  </a:lnTo>
                  <a:lnTo>
                    <a:pt x="6984" y="4184"/>
                  </a:lnTo>
                  <a:lnTo>
                    <a:pt x="1396" y="11159"/>
                  </a:lnTo>
                  <a:lnTo>
                    <a:pt x="0" y="20923"/>
                  </a:lnTo>
                  <a:lnTo>
                    <a:pt x="1396" y="29292"/>
                  </a:lnTo>
                  <a:lnTo>
                    <a:pt x="6984" y="37661"/>
                  </a:lnTo>
                  <a:lnTo>
                    <a:pt x="15366" y="41846"/>
                  </a:lnTo>
                  <a:lnTo>
                    <a:pt x="25145" y="41846"/>
                  </a:lnTo>
                  <a:lnTo>
                    <a:pt x="33527" y="37661"/>
                  </a:lnTo>
                  <a:lnTo>
                    <a:pt x="39115" y="29292"/>
                  </a:lnTo>
                  <a:lnTo>
                    <a:pt x="41909" y="20923"/>
                  </a:lnTo>
                  <a:lnTo>
                    <a:pt x="39115" y="11159"/>
                  </a:lnTo>
                  <a:lnTo>
                    <a:pt x="33527" y="4184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51525" y="3471201"/>
              <a:ext cx="2564130" cy="2237105"/>
            </a:xfrm>
            <a:custGeom>
              <a:avLst/>
              <a:gdLst/>
              <a:ahLst/>
              <a:cxnLst/>
              <a:rect l="l" t="t" r="r" b="b"/>
              <a:pathLst>
                <a:path w="2564129" h="2237104">
                  <a:moveTo>
                    <a:pt x="0" y="139605"/>
                  </a:moveTo>
                  <a:lnTo>
                    <a:pt x="1396" y="129840"/>
                  </a:lnTo>
                  <a:lnTo>
                    <a:pt x="6984" y="122866"/>
                  </a:lnTo>
                  <a:lnTo>
                    <a:pt x="15366" y="118681"/>
                  </a:lnTo>
                  <a:lnTo>
                    <a:pt x="25145" y="118681"/>
                  </a:lnTo>
                  <a:lnTo>
                    <a:pt x="33527" y="122866"/>
                  </a:lnTo>
                  <a:lnTo>
                    <a:pt x="39115" y="129840"/>
                  </a:lnTo>
                  <a:lnTo>
                    <a:pt x="41909" y="139605"/>
                  </a:lnTo>
                  <a:lnTo>
                    <a:pt x="39115" y="147974"/>
                  </a:lnTo>
                  <a:lnTo>
                    <a:pt x="33527" y="156343"/>
                  </a:lnTo>
                  <a:lnTo>
                    <a:pt x="25145" y="160528"/>
                  </a:lnTo>
                  <a:lnTo>
                    <a:pt x="15366" y="160528"/>
                  </a:lnTo>
                  <a:lnTo>
                    <a:pt x="6984" y="156343"/>
                  </a:lnTo>
                  <a:lnTo>
                    <a:pt x="1396" y="147974"/>
                  </a:lnTo>
                  <a:lnTo>
                    <a:pt x="0" y="139605"/>
                  </a:lnTo>
                  <a:close/>
                </a:path>
                <a:path w="2564129" h="2237104">
                  <a:moveTo>
                    <a:pt x="20954" y="139605"/>
                  </a:moveTo>
                  <a:lnTo>
                    <a:pt x="20954" y="0"/>
                  </a:lnTo>
                  <a:lnTo>
                    <a:pt x="2563749" y="0"/>
                  </a:lnTo>
                  <a:lnTo>
                    <a:pt x="2563749" y="301760"/>
                  </a:lnTo>
                  <a:lnTo>
                    <a:pt x="2431035" y="301760"/>
                  </a:lnTo>
                </a:path>
                <a:path w="2564129" h="2237104">
                  <a:moveTo>
                    <a:pt x="20954" y="139605"/>
                  </a:moveTo>
                  <a:lnTo>
                    <a:pt x="230479" y="136815"/>
                  </a:lnTo>
                </a:path>
                <a:path w="2564129" h="2237104">
                  <a:moveTo>
                    <a:pt x="230479" y="2073523"/>
                  </a:moveTo>
                  <a:lnTo>
                    <a:pt x="491669" y="2073523"/>
                  </a:lnTo>
                </a:path>
                <a:path w="2564129" h="2237104">
                  <a:moveTo>
                    <a:pt x="230479" y="2236806"/>
                  </a:moveTo>
                  <a:lnTo>
                    <a:pt x="491669" y="2236806"/>
                  </a:lnTo>
                </a:path>
                <a:path w="2564129" h="2237104">
                  <a:moveTo>
                    <a:pt x="754302" y="2155868"/>
                  </a:moveTo>
                  <a:lnTo>
                    <a:pt x="491669" y="21558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72797" y="5495881"/>
              <a:ext cx="340995" cy="260985"/>
            </a:xfrm>
            <a:custGeom>
              <a:avLst/>
              <a:gdLst/>
              <a:ahLst/>
              <a:cxnLst/>
              <a:rect l="l" t="t" r="r" b="b"/>
              <a:pathLst>
                <a:path w="340995" h="260985">
                  <a:moveTo>
                    <a:pt x="101968" y="0"/>
                  </a:moveTo>
                  <a:lnTo>
                    <a:pt x="0" y="0"/>
                  </a:lnTo>
                  <a:lnTo>
                    <a:pt x="19546" y="27921"/>
                  </a:lnTo>
                  <a:lnTo>
                    <a:pt x="33516" y="55830"/>
                  </a:lnTo>
                  <a:lnTo>
                    <a:pt x="41897" y="86529"/>
                  </a:lnTo>
                  <a:lnTo>
                    <a:pt x="47485" y="115833"/>
                  </a:lnTo>
                  <a:lnTo>
                    <a:pt x="47485" y="145138"/>
                  </a:lnTo>
                  <a:lnTo>
                    <a:pt x="41897" y="175837"/>
                  </a:lnTo>
                  <a:lnTo>
                    <a:pt x="33516" y="205153"/>
                  </a:lnTo>
                  <a:lnTo>
                    <a:pt x="19546" y="234457"/>
                  </a:lnTo>
                  <a:lnTo>
                    <a:pt x="0" y="260971"/>
                  </a:lnTo>
                  <a:lnTo>
                    <a:pt x="101968" y="260971"/>
                  </a:lnTo>
                  <a:lnTo>
                    <a:pt x="142457" y="253997"/>
                  </a:lnTo>
                  <a:lnTo>
                    <a:pt x="180176" y="242826"/>
                  </a:lnTo>
                  <a:lnTo>
                    <a:pt x="247231" y="213522"/>
                  </a:lnTo>
                  <a:lnTo>
                    <a:pt x="301714" y="175837"/>
                  </a:lnTo>
                  <a:lnTo>
                    <a:pt x="340829" y="131189"/>
                  </a:lnTo>
                  <a:lnTo>
                    <a:pt x="324065" y="107464"/>
                  </a:lnTo>
                  <a:lnTo>
                    <a:pt x="276568" y="65594"/>
                  </a:lnTo>
                  <a:lnTo>
                    <a:pt x="215100" y="32105"/>
                  </a:lnTo>
                  <a:lnTo>
                    <a:pt x="142457" y="8380"/>
                  </a:lnTo>
                  <a:lnTo>
                    <a:pt x="101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72797" y="5495881"/>
              <a:ext cx="340995" cy="260985"/>
            </a:xfrm>
            <a:custGeom>
              <a:avLst/>
              <a:gdLst/>
              <a:ahLst/>
              <a:cxnLst/>
              <a:rect l="l" t="t" r="r" b="b"/>
              <a:pathLst>
                <a:path w="340995" h="260985">
                  <a:moveTo>
                    <a:pt x="340829" y="131189"/>
                  </a:moveTo>
                  <a:lnTo>
                    <a:pt x="301714" y="175837"/>
                  </a:lnTo>
                  <a:lnTo>
                    <a:pt x="247231" y="213522"/>
                  </a:lnTo>
                  <a:lnTo>
                    <a:pt x="180176" y="242826"/>
                  </a:lnTo>
                  <a:lnTo>
                    <a:pt x="142457" y="253997"/>
                  </a:lnTo>
                  <a:lnTo>
                    <a:pt x="101968" y="260971"/>
                  </a:lnTo>
                  <a:lnTo>
                    <a:pt x="0" y="260971"/>
                  </a:lnTo>
                  <a:lnTo>
                    <a:pt x="19546" y="234457"/>
                  </a:lnTo>
                  <a:lnTo>
                    <a:pt x="33516" y="205153"/>
                  </a:lnTo>
                  <a:lnTo>
                    <a:pt x="41897" y="175837"/>
                  </a:lnTo>
                  <a:lnTo>
                    <a:pt x="47485" y="145138"/>
                  </a:lnTo>
                  <a:lnTo>
                    <a:pt x="47485" y="115833"/>
                  </a:lnTo>
                  <a:lnTo>
                    <a:pt x="41897" y="86529"/>
                  </a:lnTo>
                  <a:lnTo>
                    <a:pt x="33516" y="55830"/>
                  </a:lnTo>
                  <a:lnTo>
                    <a:pt x="19546" y="27921"/>
                  </a:lnTo>
                  <a:lnTo>
                    <a:pt x="0" y="0"/>
                  </a:lnTo>
                  <a:lnTo>
                    <a:pt x="101968" y="0"/>
                  </a:lnTo>
                  <a:lnTo>
                    <a:pt x="142457" y="8380"/>
                  </a:lnTo>
                  <a:lnTo>
                    <a:pt x="180176" y="18145"/>
                  </a:lnTo>
                  <a:lnTo>
                    <a:pt x="247231" y="47449"/>
                  </a:lnTo>
                  <a:lnTo>
                    <a:pt x="303111" y="85134"/>
                  </a:lnTo>
                  <a:lnTo>
                    <a:pt x="324065" y="107464"/>
                  </a:lnTo>
                  <a:lnTo>
                    <a:pt x="340829" y="1311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72797" y="5495881"/>
              <a:ext cx="340995" cy="260985"/>
            </a:xfrm>
            <a:custGeom>
              <a:avLst/>
              <a:gdLst/>
              <a:ahLst/>
              <a:cxnLst/>
              <a:rect l="l" t="t" r="r" b="b"/>
              <a:pathLst>
                <a:path w="340995" h="260985">
                  <a:moveTo>
                    <a:pt x="209513" y="0"/>
                  </a:moveTo>
                  <a:lnTo>
                    <a:pt x="0" y="0"/>
                  </a:lnTo>
                  <a:lnTo>
                    <a:pt x="0" y="260971"/>
                  </a:lnTo>
                  <a:lnTo>
                    <a:pt x="209513" y="260971"/>
                  </a:lnTo>
                  <a:lnTo>
                    <a:pt x="236055" y="259576"/>
                  </a:lnTo>
                  <a:lnTo>
                    <a:pt x="282156" y="240036"/>
                  </a:lnTo>
                  <a:lnTo>
                    <a:pt x="318477" y="203758"/>
                  </a:lnTo>
                  <a:lnTo>
                    <a:pt x="338035" y="156308"/>
                  </a:lnTo>
                  <a:lnTo>
                    <a:pt x="340829" y="131189"/>
                  </a:lnTo>
                  <a:lnTo>
                    <a:pt x="338035" y="104674"/>
                  </a:lnTo>
                  <a:lnTo>
                    <a:pt x="318477" y="58620"/>
                  </a:lnTo>
                  <a:lnTo>
                    <a:pt x="282156" y="22329"/>
                  </a:lnTo>
                  <a:lnTo>
                    <a:pt x="236055" y="2801"/>
                  </a:lnTo>
                  <a:lnTo>
                    <a:pt x="209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57914" y="3610806"/>
              <a:ext cx="956310" cy="2225675"/>
            </a:xfrm>
            <a:custGeom>
              <a:avLst/>
              <a:gdLst/>
              <a:ahLst/>
              <a:cxnLst/>
              <a:rect l="l" t="t" r="r" b="b"/>
              <a:pathLst>
                <a:path w="956309" h="2225675">
                  <a:moveTo>
                    <a:pt x="824396" y="2146046"/>
                  </a:moveTo>
                  <a:lnTo>
                    <a:pt x="614883" y="2146046"/>
                  </a:lnTo>
                  <a:lnTo>
                    <a:pt x="614883" y="1885074"/>
                  </a:lnTo>
                  <a:lnTo>
                    <a:pt x="824396" y="1885074"/>
                  </a:lnTo>
                  <a:lnTo>
                    <a:pt x="850939" y="1887875"/>
                  </a:lnTo>
                  <a:lnTo>
                    <a:pt x="897039" y="1907404"/>
                  </a:lnTo>
                  <a:lnTo>
                    <a:pt x="933361" y="1943694"/>
                  </a:lnTo>
                  <a:lnTo>
                    <a:pt x="952919" y="1989749"/>
                  </a:lnTo>
                  <a:lnTo>
                    <a:pt x="955713" y="2016263"/>
                  </a:lnTo>
                  <a:lnTo>
                    <a:pt x="952919" y="2041383"/>
                  </a:lnTo>
                  <a:lnTo>
                    <a:pt x="933361" y="2088832"/>
                  </a:lnTo>
                  <a:lnTo>
                    <a:pt x="897039" y="2125111"/>
                  </a:lnTo>
                  <a:lnTo>
                    <a:pt x="850939" y="2144651"/>
                  </a:lnTo>
                  <a:lnTo>
                    <a:pt x="824396" y="2146046"/>
                  </a:lnTo>
                  <a:close/>
                </a:path>
                <a:path w="956309" h="2225675">
                  <a:moveTo>
                    <a:pt x="261480" y="2094412"/>
                  </a:moveTo>
                  <a:lnTo>
                    <a:pt x="264274" y="2104176"/>
                  </a:lnTo>
                  <a:lnTo>
                    <a:pt x="271259" y="2111150"/>
                  </a:lnTo>
                  <a:lnTo>
                    <a:pt x="281038" y="2113952"/>
                  </a:lnTo>
                  <a:lnTo>
                    <a:pt x="290817" y="2111150"/>
                  </a:lnTo>
                  <a:lnTo>
                    <a:pt x="297802" y="2104176"/>
                  </a:lnTo>
                  <a:lnTo>
                    <a:pt x="300596" y="2094412"/>
                  </a:lnTo>
                  <a:lnTo>
                    <a:pt x="297802" y="2084636"/>
                  </a:lnTo>
                  <a:lnTo>
                    <a:pt x="290817" y="2077661"/>
                  </a:lnTo>
                  <a:lnTo>
                    <a:pt x="281038" y="2074872"/>
                  </a:lnTo>
                  <a:lnTo>
                    <a:pt x="271259" y="2077661"/>
                  </a:lnTo>
                  <a:lnTo>
                    <a:pt x="264274" y="2084636"/>
                  </a:lnTo>
                  <a:lnTo>
                    <a:pt x="261480" y="2094412"/>
                  </a:lnTo>
                  <a:close/>
                </a:path>
                <a:path w="956309" h="2225675">
                  <a:moveTo>
                    <a:pt x="0" y="1963234"/>
                  </a:moveTo>
                  <a:lnTo>
                    <a:pt x="261480" y="2094412"/>
                  </a:lnTo>
                  <a:lnTo>
                    <a:pt x="0" y="2225589"/>
                  </a:lnTo>
                  <a:lnTo>
                    <a:pt x="0" y="1963234"/>
                  </a:lnTo>
                  <a:close/>
                </a:path>
                <a:path w="956309" h="2225675">
                  <a:moveTo>
                    <a:pt x="314566" y="0"/>
                  </a:moveTo>
                  <a:lnTo>
                    <a:pt x="314566" y="1933918"/>
                  </a:lnTo>
                  <a:lnTo>
                    <a:pt x="524091" y="19339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27446" y="3747854"/>
              <a:ext cx="41910" cy="40640"/>
            </a:xfrm>
            <a:custGeom>
              <a:avLst/>
              <a:gdLst/>
              <a:ahLst/>
              <a:cxnLst/>
              <a:rect l="l" t="t" r="r" b="b"/>
              <a:pathLst>
                <a:path w="41910" h="40639">
                  <a:moveTo>
                    <a:pt x="25134" y="0"/>
                  </a:moveTo>
                  <a:lnTo>
                    <a:pt x="15366" y="0"/>
                  </a:lnTo>
                  <a:lnTo>
                    <a:pt x="6984" y="4184"/>
                  </a:lnTo>
                  <a:lnTo>
                    <a:pt x="1396" y="11159"/>
                  </a:lnTo>
                  <a:lnTo>
                    <a:pt x="0" y="19528"/>
                  </a:lnTo>
                  <a:lnTo>
                    <a:pt x="1396" y="29292"/>
                  </a:lnTo>
                  <a:lnTo>
                    <a:pt x="6984" y="36267"/>
                  </a:lnTo>
                  <a:lnTo>
                    <a:pt x="15366" y="40451"/>
                  </a:lnTo>
                  <a:lnTo>
                    <a:pt x="25134" y="40451"/>
                  </a:lnTo>
                  <a:lnTo>
                    <a:pt x="33516" y="36267"/>
                  </a:lnTo>
                  <a:lnTo>
                    <a:pt x="39103" y="29292"/>
                  </a:lnTo>
                  <a:lnTo>
                    <a:pt x="41897" y="19528"/>
                  </a:lnTo>
                  <a:lnTo>
                    <a:pt x="39103" y="11159"/>
                  </a:lnTo>
                  <a:lnTo>
                    <a:pt x="33516" y="4184"/>
                  </a:lnTo>
                  <a:lnTo>
                    <a:pt x="251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27446" y="3747854"/>
              <a:ext cx="41910" cy="40640"/>
            </a:xfrm>
            <a:custGeom>
              <a:avLst/>
              <a:gdLst/>
              <a:ahLst/>
              <a:cxnLst/>
              <a:rect l="l" t="t" r="r" b="b"/>
              <a:pathLst>
                <a:path w="41910" h="40639">
                  <a:moveTo>
                    <a:pt x="0" y="19528"/>
                  </a:moveTo>
                  <a:lnTo>
                    <a:pt x="1396" y="11159"/>
                  </a:lnTo>
                  <a:lnTo>
                    <a:pt x="6984" y="4184"/>
                  </a:lnTo>
                  <a:lnTo>
                    <a:pt x="15366" y="0"/>
                  </a:lnTo>
                  <a:lnTo>
                    <a:pt x="25134" y="0"/>
                  </a:lnTo>
                  <a:lnTo>
                    <a:pt x="33516" y="4184"/>
                  </a:lnTo>
                  <a:lnTo>
                    <a:pt x="39103" y="11159"/>
                  </a:lnTo>
                  <a:lnTo>
                    <a:pt x="41897" y="19528"/>
                  </a:lnTo>
                  <a:lnTo>
                    <a:pt x="39103" y="29292"/>
                  </a:lnTo>
                  <a:lnTo>
                    <a:pt x="33516" y="36267"/>
                  </a:lnTo>
                  <a:lnTo>
                    <a:pt x="25134" y="40451"/>
                  </a:lnTo>
                  <a:lnTo>
                    <a:pt x="15366" y="40451"/>
                  </a:lnTo>
                  <a:lnTo>
                    <a:pt x="6984" y="36267"/>
                  </a:lnTo>
                  <a:lnTo>
                    <a:pt x="1396" y="29292"/>
                  </a:lnTo>
                  <a:lnTo>
                    <a:pt x="0" y="195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48389" y="3767383"/>
              <a:ext cx="734060" cy="4445"/>
            </a:xfrm>
            <a:custGeom>
              <a:avLst/>
              <a:gdLst/>
              <a:ahLst/>
              <a:cxnLst/>
              <a:rect l="l" t="t" r="r" b="b"/>
              <a:pathLst>
                <a:path w="734060" h="4445">
                  <a:moveTo>
                    <a:pt x="-1394" y="2092"/>
                  </a:moveTo>
                  <a:lnTo>
                    <a:pt x="735010" y="2092"/>
                  </a:lnTo>
                </a:path>
              </a:pathLst>
            </a:custGeom>
            <a:ln w="6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27446" y="400881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5134" y="0"/>
                  </a:moveTo>
                  <a:lnTo>
                    <a:pt x="15366" y="0"/>
                  </a:lnTo>
                  <a:lnTo>
                    <a:pt x="6984" y="4184"/>
                  </a:lnTo>
                  <a:lnTo>
                    <a:pt x="1396" y="11159"/>
                  </a:lnTo>
                  <a:lnTo>
                    <a:pt x="0" y="20923"/>
                  </a:lnTo>
                  <a:lnTo>
                    <a:pt x="1396" y="29292"/>
                  </a:lnTo>
                  <a:lnTo>
                    <a:pt x="6984" y="37661"/>
                  </a:lnTo>
                  <a:lnTo>
                    <a:pt x="15366" y="41846"/>
                  </a:lnTo>
                  <a:lnTo>
                    <a:pt x="25134" y="41846"/>
                  </a:lnTo>
                  <a:lnTo>
                    <a:pt x="33516" y="37661"/>
                  </a:lnTo>
                  <a:lnTo>
                    <a:pt x="39103" y="29292"/>
                  </a:lnTo>
                  <a:lnTo>
                    <a:pt x="41897" y="20923"/>
                  </a:lnTo>
                  <a:lnTo>
                    <a:pt x="39103" y="11159"/>
                  </a:lnTo>
                  <a:lnTo>
                    <a:pt x="33516" y="4184"/>
                  </a:lnTo>
                  <a:lnTo>
                    <a:pt x="251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27446" y="400881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3"/>
                  </a:moveTo>
                  <a:lnTo>
                    <a:pt x="1396" y="11159"/>
                  </a:lnTo>
                  <a:lnTo>
                    <a:pt x="6984" y="4184"/>
                  </a:lnTo>
                  <a:lnTo>
                    <a:pt x="15366" y="0"/>
                  </a:lnTo>
                  <a:lnTo>
                    <a:pt x="25134" y="0"/>
                  </a:lnTo>
                  <a:lnTo>
                    <a:pt x="33516" y="4184"/>
                  </a:lnTo>
                  <a:lnTo>
                    <a:pt x="39103" y="11159"/>
                  </a:lnTo>
                  <a:lnTo>
                    <a:pt x="41897" y="20923"/>
                  </a:lnTo>
                  <a:lnTo>
                    <a:pt x="39103" y="29292"/>
                  </a:lnTo>
                  <a:lnTo>
                    <a:pt x="33516" y="37661"/>
                  </a:lnTo>
                  <a:lnTo>
                    <a:pt x="25134" y="41846"/>
                  </a:lnTo>
                  <a:lnTo>
                    <a:pt x="15366" y="41846"/>
                  </a:lnTo>
                  <a:lnTo>
                    <a:pt x="6984" y="37661"/>
                  </a:lnTo>
                  <a:lnTo>
                    <a:pt x="1396" y="29292"/>
                  </a:lnTo>
                  <a:lnTo>
                    <a:pt x="0" y="209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48389" y="4026948"/>
              <a:ext cx="734060" cy="3175"/>
            </a:xfrm>
            <a:custGeom>
              <a:avLst/>
              <a:gdLst/>
              <a:ahLst/>
              <a:cxnLst/>
              <a:rect l="l" t="t" r="r" b="b"/>
              <a:pathLst>
                <a:path w="734060" h="3175">
                  <a:moveTo>
                    <a:pt x="-1394" y="1394"/>
                  </a:moveTo>
                  <a:lnTo>
                    <a:pt x="735010" y="1394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82005" y="4190266"/>
              <a:ext cx="523875" cy="1990089"/>
            </a:xfrm>
            <a:custGeom>
              <a:avLst/>
              <a:gdLst/>
              <a:ahLst/>
              <a:cxnLst/>
              <a:rect l="l" t="t" r="r" b="b"/>
              <a:pathLst>
                <a:path w="523875" h="1990089">
                  <a:moveTo>
                    <a:pt x="0" y="0"/>
                  </a:moveTo>
                  <a:lnTo>
                    <a:pt x="0" y="519363"/>
                  </a:lnTo>
                </a:path>
                <a:path w="523875" h="1990089">
                  <a:moveTo>
                    <a:pt x="0" y="1826151"/>
                  </a:moveTo>
                  <a:lnTo>
                    <a:pt x="261190" y="1826151"/>
                  </a:lnTo>
                </a:path>
                <a:path w="523875" h="1990089">
                  <a:moveTo>
                    <a:pt x="0" y="1989714"/>
                  </a:moveTo>
                  <a:lnTo>
                    <a:pt x="261190" y="1989714"/>
                  </a:lnTo>
                </a:path>
                <a:path w="523875" h="1990089">
                  <a:moveTo>
                    <a:pt x="523823" y="1907369"/>
                  </a:moveTo>
                  <a:lnTo>
                    <a:pt x="261190" y="19073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72797" y="5966179"/>
              <a:ext cx="340995" cy="262890"/>
            </a:xfrm>
            <a:custGeom>
              <a:avLst/>
              <a:gdLst/>
              <a:ahLst/>
              <a:cxnLst/>
              <a:rect l="l" t="t" r="r" b="b"/>
              <a:pathLst>
                <a:path w="340995" h="262889">
                  <a:moveTo>
                    <a:pt x="101968" y="0"/>
                  </a:moveTo>
                  <a:lnTo>
                    <a:pt x="0" y="0"/>
                  </a:lnTo>
                  <a:lnTo>
                    <a:pt x="19546" y="27909"/>
                  </a:lnTo>
                  <a:lnTo>
                    <a:pt x="33516" y="57213"/>
                  </a:lnTo>
                  <a:lnTo>
                    <a:pt x="41897" y="86529"/>
                  </a:lnTo>
                  <a:lnTo>
                    <a:pt x="47485" y="116112"/>
                  </a:lnTo>
                  <a:lnTo>
                    <a:pt x="47485" y="146811"/>
                  </a:lnTo>
                  <a:lnTo>
                    <a:pt x="41897" y="176116"/>
                  </a:lnTo>
                  <a:lnTo>
                    <a:pt x="33516" y="205420"/>
                  </a:lnTo>
                  <a:lnTo>
                    <a:pt x="19546" y="234736"/>
                  </a:lnTo>
                  <a:lnTo>
                    <a:pt x="0" y="262645"/>
                  </a:lnTo>
                  <a:lnTo>
                    <a:pt x="101968" y="262645"/>
                  </a:lnTo>
                  <a:lnTo>
                    <a:pt x="142457" y="254264"/>
                  </a:lnTo>
                  <a:lnTo>
                    <a:pt x="180176" y="244500"/>
                  </a:lnTo>
                  <a:lnTo>
                    <a:pt x="247231" y="215196"/>
                  </a:lnTo>
                  <a:lnTo>
                    <a:pt x="301714" y="176116"/>
                  </a:lnTo>
                  <a:lnTo>
                    <a:pt x="340829" y="131456"/>
                  </a:lnTo>
                  <a:lnTo>
                    <a:pt x="324065" y="109138"/>
                  </a:lnTo>
                  <a:lnTo>
                    <a:pt x="276568" y="66989"/>
                  </a:lnTo>
                  <a:lnTo>
                    <a:pt x="215100" y="32094"/>
                  </a:lnTo>
                  <a:lnTo>
                    <a:pt x="142457" y="8380"/>
                  </a:lnTo>
                  <a:lnTo>
                    <a:pt x="101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72797" y="5966179"/>
              <a:ext cx="340995" cy="262890"/>
            </a:xfrm>
            <a:custGeom>
              <a:avLst/>
              <a:gdLst/>
              <a:ahLst/>
              <a:cxnLst/>
              <a:rect l="l" t="t" r="r" b="b"/>
              <a:pathLst>
                <a:path w="340995" h="262889">
                  <a:moveTo>
                    <a:pt x="340829" y="131456"/>
                  </a:moveTo>
                  <a:lnTo>
                    <a:pt x="301714" y="176116"/>
                  </a:lnTo>
                  <a:lnTo>
                    <a:pt x="247231" y="215196"/>
                  </a:lnTo>
                  <a:lnTo>
                    <a:pt x="180176" y="244500"/>
                  </a:lnTo>
                  <a:lnTo>
                    <a:pt x="142457" y="254264"/>
                  </a:lnTo>
                  <a:lnTo>
                    <a:pt x="101968" y="262645"/>
                  </a:lnTo>
                  <a:lnTo>
                    <a:pt x="0" y="262645"/>
                  </a:lnTo>
                  <a:lnTo>
                    <a:pt x="19546" y="234736"/>
                  </a:lnTo>
                  <a:lnTo>
                    <a:pt x="33516" y="205420"/>
                  </a:lnTo>
                  <a:lnTo>
                    <a:pt x="41897" y="176116"/>
                  </a:lnTo>
                  <a:lnTo>
                    <a:pt x="47485" y="146811"/>
                  </a:lnTo>
                  <a:lnTo>
                    <a:pt x="47485" y="116112"/>
                  </a:lnTo>
                  <a:lnTo>
                    <a:pt x="41897" y="86529"/>
                  </a:lnTo>
                  <a:lnTo>
                    <a:pt x="33516" y="57213"/>
                  </a:lnTo>
                  <a:lnTo>
                    <a:pt x="19546" y="27909"/>
                  </a:lnTo>
                  <a:lnTo>
                    <a:pt x="0" y="0"/>
                  </a:lnTo>
                  <a:lnTo>
                    <a:pt x="101968" y="0"/>
                  </a:lnTo>
                  <a:lnTo>
                    <a:pt x="142457" y="8380"/>
                  </a:lnTo>
                  <a:lnTo>
                    <a:pt x="180176" y="19540"/>
                  </a:lnTo>
                  <a:lnTo>
                    <a:pt x="247231" y="48844"/>
                  </a:lnTo>
                  <a:lnTo>
                    <a:pt x="303111" y="86529"/>
                  </a:lnTo>
                  <a:lnTo>
                    <a:pt x="324065" y="109138"/>
                  </a:lnTo>
                  <a:lnTo>
                    <a:pt x="340829" y="1314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72797" y="5966179"/>
              <a:ext cx="340995" cy="262890"/>
            </a:xfrm>
            <a:custGeom>
              <a:avLst/>
              <a:gdLst/>
              <a:ahLst/>
              <a:cxnLst/>
              <a:rect l="l" t="t" r="r" b="b"/>
              <a:pathLst>
                <a:path w="340995" h="262889">
                  <a:moveTo>
                    <a:pt x="209513" y="0"/>
                  </a:moveTo>
                  <a:lnTo>
                    <a:pt x="0" y="0"/>
                  </a:lnTo>
                  <a:lnTo>
                    <a:pt x="0" y="262645"/>
                  </a:lnTo>
                  <a:lnTo>
                    <a:pt x="209513" y="262645"/>
                  </a:lnTo>
                  <a:lnTo>
                    <a:pt x="236055" y="259855"/>
                  </a:lnTo>
                  <a:lnTo>
                    <a:pt x="282156" y="240315"/>
                  </a:lnTo>
                  <a:lnTo>
                    <a:pt x="318477" y="204025"/>
                  </a:lnTo>
                  <a:lnTo>
                    <a:pt x="338035" y="157971"/>
                  </a:lnTo>
                  <a:lnTo>
                    <a:pt x="340829" y="131456"/>
                  </a:lnTo>
                  <a:lnTo>
                    <a:pt x="338035" y="106336"/>
                  </a:lnTo>
                  <a:lnTo>
                    <a:pt x="318477" y="58620"/>
                  </a:lnTo>
                  <a:lnTo>
                    <a:pt x="282156" y="22329"/>
                  </a:lnTo>
                  <a:lnTo>
                    <a:pt x="236055" y="2789"/>
                  </a:lnTo>
                  <a:lnTo>
                    <a:pt x="209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182005" y="4709629"/>
              <a:ext cx="431800" cy="1519555"/>
            </a:xfrm>
            <a:custGeom>
              <a:avLst/>
              <a:gdLst/>
              <a:ahLst/>
              <a:cxnLst/>
              <a:rect l="l" t="t" r="r" b="b"/>
              <a:pathLst>
                <a:path w="431800" h="1519554">
                  <a:moveTo>
                    <a:pt x="300305" y="1519195"/>
                  </a:moveTo>
                  <a:lnTo>
                    <a:pt x="90792" y="1519195"/>
                  </a:lnTo>
                  <a:lnTo>
                    <a:pt x="90792" y="1256549"/>
                  </a:lnTo>
                  <a:lnTo>
                    <a:pt x="300305" y="1256549"/>
                  </a:lnTo>
                  <a:lnTo>
                    <a:pt x="326848" y="1259339"/>
                  </a:lnTo>
                  <a:lnTo>
                    <a:pt x="372948" y="1278879"/>
                  </a:lnTo>
                  <a:lnTo>
                    <a:pt x="409270" y="1315169"/>
                  </a:lnTo>
                  <a:lnTo>
                    <a:pt x="428828" y="1362886"/>
                  </a:lnTo>
                  <a:lnTo>
                    <a:pt x="431622" y="1388006"/>
                  </a:lnTo>
                  <a:lnTo>
                    <a:pt x="428828" y="1414520"/>
                  </a:lnTo>
                  <a:lnTo>
                    <a:pt x="409270" y="1460575"/>
                  </a:lnTo>
                  <a:lnTo>
                    <a:pt x="372948" y="1496865"/>
                  </a:lnTo>
                  <a:lnTo>
                    <a:pt x="326848" y="1516405"/>
                  </a:lnTo>
                  <a:lnTo>
                    <a:pt x="300305" y="1519195"/>
                  </a:lnTo>
                  <a:close/>
                </a:path>
                <a:path w="431800" h="1519554">
                  <a:moveTo>
                    <a:pt x="0" y="0"/>
                  </a:moveTo>
                  <a:lnTo>
                    <a:pt x="0" y="13067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56288" y="568428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5145" y="0"/>
                  </a:moveTo>
                  <a:lnTo>
                    <a:pt x="15366" y="0"/>
                  </a:lnTo>
                  <a:lnTo>
                    <a:pt x="6984" y="4184"/>
                  </a:lnTo>
                  <a:lnTo>
                    <a:pt x="1396" y="11159"/>
                  </a:lnTo>
                  <a:lnTo>
                    <a:pt x="0" y="20934"/>
                  </a:lnTo>
                  <a:lnTo>
                    <a:pt x="1396" y="29304"/>
                  </a:lnTo>
                  <a:lnTo>
                    <a:pt x="6984" y="37673"/>
                  </a:lnTo>
                  <a:lnTo>
                    <a:pt x="15366" y="41869"/>
                  </a:lnTo>
                  <a:lnTo>
                    <a:pt x="25145" y="41869"/>
                  </a:lnTo>
                  <a:lnTo>
                    <a:pt x="33527" y="37673"/>
                  </a:lnTo>
                  <a:lnTo>
                    <a:pt x="39115" y="29304"/>
                  </a:lnTo>
                  <a:lnTo>
                    <a:pt x="41909" y="20934"/>
                  </a:lnTo>
                  <a:lnTo>
                    <a:pt x="39115" y="11159"/>
                  </a:lnTo>
                  <a:lnTo>
                    <a:pt x="33527" y="4184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938952" y="4709629"/>
              <a:ext cx="2600325" cy="1016635"/>
            </a:xfrm>
            <a:custGeom>
              <a:avLst/>
              <a:gdLst/>
              <a:ahLst/>
              <a:cxnLst/>
              <a:rect l="l" t="t" r="r" b="b"/>
              <a:pathLst>
                <a:path w="2600325" h="1016635">
                  <a:moveTo>
                    <a:pt x="117335" y="995589"/>
                  </a:moveTo>
                  <a:lnTo>
                    <a:pt x="118732" y="985813"/>
                  </a:lnTo>
                  <a:lnTo>
                    <a:pt x="124320" y="978839"/>
                  </a:lnTo>
                  <a:lnTo>
                    <a:pt x="132702" y="974654"/>
                  </a:lnTo>
                  <a:lnTo>
                    <a:pt x="142480" y="974654"/>
                  </a:lnTo>
                  <a:lnTo>
                    <a:pt x="150862" y="978839"/>
                  </a:lnTo>
                  <a:lnTo>
                    <a:pt x="156450" y="985813"/>
                  </a:lnTo>
                  <a:lnTo>
                    <a:pt x="159244" y="995589"/>
                  </a:lnTo>
                  <a:lnTo>
                    <a:pt x="156450" y="1003958"/>
                  </a:lnTo>
                  <a:lnTo>
                    <a:pt x="150862" y="1012328"/>
                  </a:lnTo>
                  <a:lnTo>
                    <a:pt x="142480" y="1016524"/>
                  </a:lnTo>
                  <a:lnTo>
                    <a:pt x="132702" y="1016524"/>
                  </a:lnTo>
                  <a:lnTo>
                    <a:pt x="124320" y="1012328"/>
                  </a:lnTo>
                  <a:lnTo>
                    <a:pt x="118732" y="1003958"/>
                  </a:lnTo>
                  <a:lnTo>
                    <a:pt x="117335" y="995589"/>
                  </a:lnTo>
                  <a:close/>
                </a:path>
                <a:path w="2600325" h="1016635">
                  <a:moveTo>
                    <a:pt x="0" y="995589"/>
                  </a:moveTo>
                  <a:lnTo>
                    <a:pt x="138289" y="995589"/>
                  </a:lnTo>
                </a:path>
                <a:path w="2600325" h="1016635">
                  <a:moveTo>
                    <a:pt x="243052" y="0"/>
                  </a:moveTo>
                  <a:lnTo>
                    <a:pt x="2600070" y="0"/>
                  </a:lnTo>
                  <a:lnTo>
                    <a:pt x="2600070" y="424510"/>
                  </a:lnTo>
                  <a:lnTo>
                    <a:pt x="2443608" y="4245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27446" y="5187192"/>
              <a:ext cx="41910" cy="40640"/>
            </a:xfrm>
            <a:custGeom>
              <a:avLst/>
              <a:gdLst/>
              <a:ahLst/>
              <a:cxnLst/>
              <a:rect l="l" t="t" r="r" b="b"/>
              <a:pathLst>
                <a:path w="41910" h="40639">
                  <a:moveTo>
                    <a:pt x="25134" y="0"/>
                  </a:moveTo>
                  <a:lnTo>
                    <a:pt x="15366" y="0"/>
                  </a:lnTo>
                  <a:lnTo>
                    <a:pt x="6984" y="4184"/>
                  </a:lnTo>
                  <a:lnTo>
                    <a:pt x="1396" y="11170"/>
                  </a:lnTo>
                  <a:lnTo>
                    <a:pt x="0" y="20934"/>
                  </a:lnTo>
                  <a:lnTo>
                    <a:pt x="1396" y="29304"/>
                  </a:lnTo>
                  <a:lnTo>
                    <a:pt x="6984" y="36290"/>
                  </a:lnTo>
                  <a:lnTo>
                    <a:pt x="15366" y="40474"/>
                  </a:lnTo>
                  <a:lnTo>
                    <a:pt x="25134" y="40474"/>
                  </a:lnTo>
                  <a:lnTo>
                    <a:pt x="33516" y="36290"/>
                  </a:lnTo>
                  <a:lnTo>
                    <a:pt x="39103" y="29304"/>
                  </a:lnTo>
                  <a:lnTo>
                    <a:pt x="41897" y="20934"/>
                  </a:lnTo>
                  <a:lnTo>
                    <a:pt x="39103" y="11170"/>
                  </a:lnTo>
                  <a:lnTo>
                    <a:pt x="33516" y="4184"/>
                  </a:lnTo>
                  <a:lnTo>
                    <a:pt x="251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27446" y="5187192"/>
              <a:ext cx="41910" cy="40640"/>
            </a:xfrm>
            <a:custGeom>
              <a:avLst/>
              <a:gdLst/>
              <a:ahLst/>
              <a:cxnLst/>
              <a:rect l="l" t="t" r="r" b="b"/>
              <a:pathLst>
                <a:path w="41910" h="40639">
                  <a:moveTo>
                    <a:pt x="0" y="20934"/>
                  </a:moveTo>
                  <a:lnTo>
                    <a:pt x="1396" y="11170"/>
                  </a:lnTo>
                  <a:lnTo>
                    <a:pt x="6984" y="4184"/>
                  </a:lnTo>
                  <a:lnTo>
                    <a:pt x="15366" y="0"/>
                  </a:lnTo>
                  <a:lnTo>
                    <a:pt x="25134" y="0"/>
                  </a:lnTo>
                  <a:lnTo>
                    <a:pt x="33516" y="4184"/>
                  </a:lnTo>
                  <a:lnTo>
                    <a:pt x="39103" y="11170"/>
                  </a:lnTo>
                  <a:lnTo>
                    <a:pt x="41897" y="20934"/>
                  </a:lnTo>
                  <a:lnTo>
                    <a:pt x="39103" y="29304"/>
                  </a:lnTo>
                  <a:lnTo>
                    <a:pt x="33516" y="36290"/>
                  </a:lnTo>
                  <a:lnTo>
                    <a:pt x="25134" y="40474"/>
                  </a:lnTo>
                  <a:lnTo>
                    <a:pt x="15366" y="40474"/>
                  </a:lnTo>
                  <a:lnTo>
                    <a:pt x="6984" y="36290"/>
                  </a:lnTo>
                  <a:lnTo>
                    <a:pt x="1396" y="29304"/>
                  </a:lnTo>
                  <a:lnTo>
                    <a:pt x="0" y="209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48389" y="5208127"/>
              <a:ext cx="1467485" cy="3175"/>
            </a:xfrm>
            <a:custGeom>
              <a:avLst/>
              <a:gdLst/>
              <a:ahLst/>
              <a:cxnLst/>
              <a:rect l="l" t="t" r="r" b="b"/>
              <a:pathLst>
                <a:path w="1467484" h="3175">
                  <a:moveTo>
                    <a:pt x="-1394" y="1394"/>
                  </a:moveTo>
                  <a:lnTo>
                    <a:pt x="1468614" y="1394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48389" y="3767383"/>
              <a:ext cx="1991360" cy="2413000"/>
            </a:xfrm>
            <a:custGeom>
              <a:avLst/>
              <a:gdLst/>
              <a:ahLst/>
              <a:cxnLst/>
              <a:rect l="l" t="t" r="r" b="b"/>
              <a:pathLst>
                <a:path w="1991359" h="2413000">
                  <a:moveTo>
                    <a:pt x="0" y="1440744"/>
                  </a:moveTo>
                  <a:lnTo>
                    <a:pt x="0" y="1937835"/>
                  </a:lnTo>
                  <a:lnTo>
                    <a:pt x="209524" y="1937835"/>
                  </a:lnTo>
                </a:path>
                <a:path w="1991359" h="2413000">
                  <a:moveTo>
                    <a:pt x="628853" y="1937835"/>
                  </a:moveTo>
                  <a:lnTo>
                    <a:pt x="628853" y="2412597"/>
                  </a:lnTo>
                  <a:lnTo>
                    <a:pt x="733615" y="2412597"/>
                  </a:lnTo>
                </a:path>
                <a:path w="1991359" h="2413000">
                  <a:moveTo>
                    <a:pt x="0" y="262355"/>
                  </a:moveTo>
                  <a:lnTo>
                    <a:pt x="0" y="1414183"/>
                  </a:lnTo>
                </a:path>
                <a:path w="1991359" h="2413000">
                  <a:moveTo>
                    <a:pt x="0" y="0"/>
                  </a:moveTo>
                  <a:lnTo>
                    <a:pt x="0" y="262355"/>
                  </a:lnTo>
                </a:path>
                <a:path w="1991359" h="2413000">
                  <a:moveTo>
                    <a:pt x="1467219" y="2013194"/>
                  </a:moveTo>
                  <a:lnTo>
                    <a:pt x="1728456" y="2013194"/>
                  </a:lnTo>
                </a:path>
                <a:path w="1991359" h="2413000">
                  <a:moveTo>
                    <a:pt x="1467219" y="2176466"/>
                  </a:moveTo>
                  <a:lnTo>
                    <a:pt x="1728456" y="2176466"/>
                  </a:lnTo>
                </a:path>
                <a:path w="1991359" h="2413000">
                  <a:moveTo>
                    <a:pt x="1990973" y="2094133"/>
                  </a:moveTo>
                  <a:lnTo>
                    <a:pt x="1728456" y="20941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06413" y="5731733"/>
              <a:ext cx="340995" cy="260985"/>
            </a:xfrm>
            <a:custGeom>
              <a:avLst/>
              <a:gdLst/>
              <a:ahLst/>
              <a:cxnLst/>
              <a:rect l="l" t="t" r="r" b="b"/>
              <a:pathLst>
                <a:path w="340995" h="260985">
                  <a:moveTo>
                    <a:pt x="101979" y="0"/>
                  </a:moveTo>
                  <a:lnTo>
                    <a:pt x="0" y="0"/>
                  </a:lnTo>
                  <a:lnTo>
                    <a:pt x="19557" y="27909"/>
                  </a:lnTo>
                  <a:lnTo>
                    <a:pt x="33527" y="55818"/>
                  </a:lnTo>
                  <a:lnTo>
                    <a:pt x="41909" y="85123"/>
                  </a:lnTo>
                  <a:lnTo>
                    <a:pt x="47497" y="115822"/>
                  </a:lnTo>
                  <a:lnTo>
                    <a:pt x="47497" y="145138"/>
                  </a:lnTo>
                  <a:lnTo>
                    <a:pt x="41909" y="175837"/>
                  </a:lnTo>
                  <a:lnTo>
                    <a:pt x="33527" y="205141"/>
                  </a:lnTo>
                  <a:lnTo>
                    <a:pt x="19557" y="233050"/>
                  </a:lnTo>
                  <a:lnTo>
                    <a:pt x="0" y="260960"/>
                  </a:lnTo>
                  <a:lnTo>
                    <a:pt x="101980" y="260960"/>
                  </a:lnTo>
                  <a:lnTo>
                    <a:pt x="142492" y="253985"/>
                  </a:lnTo>
                  <a:lnTo>
                    <a:pt x="180211" y="242826"/>
                  </a:lnTo>
                  <a:lnTo>
                    <a:pt x="247266" y="213510"/>
                  </a:lnTo>
                  <a:lnTo>
                    <a:pt x="301749" y="175837"/>
                  </a:lnTo>
                  <a:lnTo>
                    <a:pt x="340864" y="129782"/>
                  </a:lnTo>
                  <a:lnTo>
                    <a:pt x="324100" y="107452"/>
                  </a:lnTo>
                  <a:lnTo>
                    <a:pt x="276603" y="65582"/>
                  </a:lnTo>
                  <a:lnTo>
                    <a:pt x="215135" y="32094"/>
                  </a:lnTo>
                  <a:lnTo>
                    <a:pt x="142492" y="6974"/>
                  </a:lnTo>
                  <a:lnTo>
                    <a:pt x="101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238872" y="3767383"/>
              <a:ext cx="3353435" cy="2330450"/>
            </a:xfrm>
            <a:custGeom>
              <a:avLst/>
              <a:gdLst/>
              <a:ahLst/>
              <a:cxnLst/>
              <a:rect l="l" t="t" r="r" b="b"/>
              <a:pathLst>
                <a:path w="3353434" h="2330450">
                  <a:moveTo>
                    <a:pt x="2108405" y="2094133"/>
                  </a:moveTo>
                  <a:lnTo>
                    <a:pt x="2069289" y="2140187"/>
                  </a:lnTo>
                  <a:lnTo>
                    <a:pt x="2014807" y="2177861"/>
                  </a:lnTo>
                  <a:lnTo>
                    <a:pt x="1947751" y="2207177"/>
                  </a:lnTo>
                  <a:lnTo>
                    <a:pt x="1910033" y="2218336"/>
                  </a:lnTo>
                  <a:lnTo>
                    <a:pt x="1869520" y="2225310"/>
                  </a:lnTo>
                  <a:lnTo>
                    <a:pt x="1767540" y="2225310"/>
                  </a:lnTo>
                  <a:lnTo>
                    <a:pt x="1787098" y="2197401"/>
                  </a:lnTo>
                  <a:lnTo>
                    <a:pt x="1801068" y="2169491"/>
                  </a:lnTo>
                  <a:lnTo>
                    <a:pt x="1809450" y="2140187"/>
                  </a:lnTo>
                  <a:lnTo>
                    <a:pt x="1815038" y="2109488"/>
                  </a:lnTo>
                  <a:lnTo>
                    <a:pt x="1815038" y="2080172"/>
                  </a:lnTo>
                  <a:lnTo>
                    <a:pt x="1809450" y="2049473"/>
                  </a:lnTo>
                  <a:lnTo>
                    <a:pt x="1801068" y="2020169"/>
                  </a:lnTo>
                  <a:lnTo>
                    <a:pt x="1787098" y="1992259"/>
                  </a:lnTo>
                  <a:lnTo>
                    <a:pt x="1767540" y="1964350"/>
                  </a:lnTo>
                  <a:lnTo>
                    <a:pt x="1869520" y="1964350"/>
                  </a:lnTo>
                  <a:lnTo>
                    <a:pt x="1910033" y="1971324"/>
                  </a:lnTo>
                  <a:lnTo>
                    <a:pt x="1947751" y="1982495"/>
                  </a:lnTo>
                  <a:lnTo>
                    <a:pt x="2014807" y="2011799"/>
                  </a:lnTo>
                  <a:lnTo>
                    <a:pt x="2070686" y="2049473"/>
                  </a:lnTo>
                  <a:lnTo>
                    <a:pt x="2091641" y="2071803"/>
                  </a:lnTo>
                  <a:lnTo>
                    <a:pt x="2108405" y="2094133"/>
                  </a:lnTo>
                  <a:close/>
                </a:path>
                <a:path w="3353434" h="2330450">
                  <a:moveTo>
                    <a:pt x="1466955" y="1859687"/>
                  </a:moveTo>
                  <a:lnTo>
                    <a:pt x="1571962" y="1859687"/>
                  </a:lnTo>
                  <a:lnTo>
                    <a:pt x="1571962" y="2013194"/>
                  </a:lnTo>
                  <a:lnTo>
                    <a:pt x="1676736" y="2013194"/>
                  </a:lnTo>
                </a:path>
                <a:path w="3353434" h="2330450">
                  <a:moveTo>
                    <a:pt x="1466955" y="2330252"/>
                  </a:moveTo>
                  <a:lnTo>
                    <a:pt x="1571962" y="2330252"/>
                  </a:lnTo>
                  <a:lnTo>
                    <a:pt x="1571962" y="2176466"/>
                  </a:lnTo>
                  <a:lnTo>
                    <a:pt x="1676736" y="2176466"/>
                  </a:lnTo>
                </a:path>
                <a:path w="3353434" h="2330450">
                  <a:moveTo>
                    <a:pt x="2200489" y="2094133"/>
                  </a:moveTo>
                  <a:lnTo>
                    <a:pt x="3353236" y="2094133"/>
                  </a:lnTo>
                </a:path>
                <a:path w="3353434" h="2330450">
                  <a:moveTo>
                    <a:pt x="3143688" y="1806658"/>
                  </a:moveTo>
                  <a:lnTo>
                    <a:pt x="3326693" y="1806658"/>
                  </a:lnTo>
                  <a:lnTo>
                    <a:pt x="3326693" y="1780143"/>
                  </a:lnTo>
                </a:path>
                <a:path w="3353434" h="2330450">
                  <a:moveTo>
                    <a:pt x="2593275" y="226088"/>
                  </a:moveTo>
                  <a:lnTo>
                    <a:pt x="2410037" y="226088"/>
                  </a:lnTo>
                  <a:lnTo>
                    <a:pt x="2410037" y="1570527"/>
                  </a:lnTo>
                </a:path>
                <a:path w="3353434" h="2330450">
                  <a:moveTo>
                    <a:pt x="2410037" y="1584487"/>
                  </a:moveTo>
                  <a:lnTo>
                    <a:pt x="2517605" y="1587277"/>
                  </a:lnTo>
                  <a:lnTo>
                    <a:pt x="2593275" y="1587277"/>
                  </a:lnTo>
                </a:path>
                <a:path w="3353434" h="2330450">
                  <a:moveTo>
                    <a:pt x="2305263" y="1584487"/>
                  </a:moveTo>
                  <a:lnTo>
                    <a:pt x="2410037" y="1584487"/>
                  </a:lnTo>
                </a:path>
                <a:path w="3353434" h="2330450">
                  <a:moveTo>
                    <a:pt x="838370" y="1937835"/>
                  </a:moveTo>
                  <a:lnTo>
                    <a:pt x="943132" y="1940625"/>
                  </a:lnTo>
                </a:path>
                <a:path w="3353434" h="2330450">
                  <a:moveTo>
                    <a:pt x="0" y="0"/>
                  </a:moveTo>
                  <a:lnTo>
                    <a:pt x="2095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464059" y="3900517"/>
            <a:ext cx="17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x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9809245" y="3512947"/>
            <a:ext cx="25272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DA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758318" y="4868926"/>
            <a:ext cx="250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DB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933323" y="3644646"/>
            <a:ext cx="132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0933322" y="4072586"/>
            <a:ext cx="1917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A</a:t>
            </a:r>
            <a:r>
              <a:rPr sz="1400" spc="155" dirty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0946149" y="5013452"/>
            <a:ext cx="1308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946150" y="5440172"/>
            <a:ext cx="1682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B’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409067" y="5314264"/>
            <a:ext cx="381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E38312"/>
                </a:solidFill>
                <a:latin typeface="Tahoma"/>
                <a:cs typeface="Tahoma"/>
              </a:rPr>
              <a:t>Cl</a:t>
            </a:r>
            <a:r>
              <a:rPr sz="1200" spc="-10" dirty="0">
                <a:solidFill>
                  <a:srgbClr val="E38312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E38312"/>
                </a:solidFill>
                <a:latin typeface="Tahoma"/>
                <a:cs typeface="Tahoma"/>
              </a:rPr>
              <a:t>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871473" y="58220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y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2161" y="3680220"/>
            <a:ext cx="522605" cy="814705"/>
          </a:xfrm>
          <a:custGeom>
            <a:avLst/>
            <a:gdLst/>
            <a:ahLst/>
            <a:cxnLst/>
            <a:rect l="l" t="t" r="r" b="b"/>
            <a:pathLst>
              <a:path w="522604" h="814704">
                <a:moveTo>
                  <a:pt x="0" y="814491"/>
                </a:moveTo>
                <a:lnTo>
                  <a:pt x="522514" y="814491"/>
                </a:lnTo>
                <a:lnTo>
                  <a:pt x="522514" y="0"/>
                </a:lnTo>
                <a:lnTo>
                  <a:pt x="0" y="0"/>
                </a:lnTo>
                <a:lnTo>
                  <a:pt x="0" y="814491"/>
                </a:lnTo>
                <a:close/>
              </a:path>
              <a:path w="522604" h="814704">
                <a:moveTo>
                  <a:pt x="375323" y="593855"/>
                </a:moveTo>
                <a:lnTo>
                  <a:pt x="472509" y="593855"/>
                </a:lnTo>
              </a:path>
              <a:path w="522604" h="814704">
                <a:moveTo>
                  <a:pt x="0" y="336346"/>
                </a:moveTo>
                <a:lnTo>
                  <a:pt x="97186" y="405061"/>
                </a:lnTo>
                <a:lnTo>
                  <a:pt x="0" y="481007"/>
                </a:lnTo>
              </a:path>
            </a:pathLst>
          </a:custGeom>
          <a:ln w="63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1580" y="3691653"/>
            <a:ext cx="412115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308610" algn="l"/>
              </a:tabLst>
            </a:pPr>
            <a:r>
              <a:rPr sz="1200" spc="-145" dirty="0">
                <a:latin typeface="Arial"/>
                <a:cs typeface="Arial"/>
              </a:rPr>
              <a:t>J	</a:t>
            </a:r>
            <a:r>
              <a:rPr sz="1200" i="1" spc="-225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8803" y="4234868"/>
            <a:ext cx="414655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311150" algn="l"/>
              </a:tabLst>
            </a:pPr>
            <a:r>
              <a:rPr sz="1200" spc="-220" dirty="0">
                <a:latin typeface="Arial"/>
                <a:cs typeface="Arial"/>
              </a:rPr>
              <a:t>K	</a:t>
            </a:r>
            <a:r>
              <a:rPr sz="1200" i="1" spc="-225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0879" y="3671174"/>
            <a:ext cx="120014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600" spc="-110" dirty="0">
                <a:latin typeface="Arial"/>
                <a:cs typeface="Arial"/>
              </a:rPr>
              <a:t>SET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3657" y="4366310"/>
            <a:ext cx="12509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600" spc="-110" dirty="0">
                <a:latin typeface="Arial"/>
                <a:cs typeface="Arial"/>
              </a:rPr>
              <a:t>CLR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2161" y="5309161"/>
            <a:ext cx="522605" cy="815340"/>
          </a:xfrm>
          <a:custGeom>
            <a:avLst/>
            <a:gdLst/>
            <a:ahLst/>
            <a:cxnLst/>
            <a:rect l="l" t="t" r="r" b="b"/>
            <a:pathLst>
              <a:path w="522604" h="815339">
                <a:moveTo>
                  <a:pt x="0" y="815214"/>
                </a:moveTo>
                <a:lnTo>
                  <a:pt x="522514" y="815214"/>
                </a:lnTo>
                <a:lnTo>
                  <a:pt x="522514" y="0"/>
                </a:lnTo>
                <a:lnTo>
                  <a:pt x="0" y="0"/>
                </a:lnTo>
                <a:lnTo>
                  <a:pt x="0" y="815214"/>
                </a:lnTo>
                <a:close/>
              </a:path>
              <a:path w="522604" h="815339">
                <a:moveTo>
                  <a:pt x="375323" y="593867"/>
                </a:moveTo>
                <a:lnTo>
                  <a:pt x="472509" y="593867"/>
                </a:lnTo>
              </a:path>
              <a:path w="522604" h="815339">
                <a:moveTo>
                  <a:pt x="0" y="337081"/>
                </a:moveTo>
                <a:lnTo>
                  <a:pt x="97186" y="405796"/>
                </a:lnTo>
                <a:lnTo>
                  <a:pt x="0" y="481772"/>
                </a:lnTo>
              </a:path>
            </a:pathLst>
          </a:custGeom>
          <a:ln w="63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81580" y="5321330"/>
            <a:ext cx="412115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308610" algn="l"/>
              </a:tabLst>
            </a:pPr>
            <a:r>
              <a:rPr sz="1200" spc="-145" dirty="0">
                <a:latin typeface="Arial"/>
                <a:cs typeface="Arial"/>
              </a:rPr>
              <a:t>J	</a:t>
            </a:r>
            <a:r>
              <a:rPr sz="1200" i="1" spc="-225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8803" y="5864545"/>
            <a:ext cx="414655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311150" algn="l"/>
              </a:tabLst>
            </a:pPr>
            <a:r>
              <a:rPr sz="1200" spc="-220" dirty="0">
                <a:latin typeface="Arial"/>
                <a:cs typeface="Arial"/>
              </a:rPr>
              <a:t>K	</a:t>
            </a:r>
            <a:r>
              <a:rPr sz="1200" i="1" spc="-225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0879" y="5300127"/>
            <a:ext cx="120014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600" spc="-110" dirty="0">
                <a:latin typeface="Arial"/>
                <a:cs typeface="Arial"/>
              </a:rPr>
              <a:t>SET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3657" y="5995987"/>
            <a:ext cx="12509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600" spc="-110" dirty="0">
                <a:latin typeface="Arial"/>
                <a:cs typeface="Arial"/>
              </a:rPr>
              <a:t>CLR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21617" y="3542189"/>
            <a:ext cx="3028315" cy="2856865"/>
            <a:chOff x="1097616" y="3542188"/>
            <a:chExt cx="3028315" cy="2856865"/>
          </a:xfrm>
        </p:grpSpPr>
        <p:sp>
          <p:nvSpPr>
            <p:cNvPr id="13" name="object 13"/>
            <p:cNvSpPr/>
            <p:nvPr/>
          </p:nvSpPr>
          <p:spPr>
            <a:xfrm>
              <a:off x="3035044" y="5661138"/>
              <a:ext cx="89721" cy="111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574" y="4088896"/>
              <a:ext cx="217170" cy="2306955"/>
            </a:xfrm>
            <a:custGeom>
              <a:avLst/>
              <a:gdLst/>
              <a:ahLst/>
              <a:cxnLst/>
              <a:rect l="l" t="t" r="r" b="b"/>
              <a:pathLst>
                <a:path w="217170" h="2306954">
                  <a:moveTo>
                    <a:pt x="216586" y="0"/>
                  </a:moveTo>
                  <a:lnTo>
                    <a:pt x="0" y="0"/>
                  </a:lnTo>
                  <a:lnTo>
                    <a:pt x="0" y="1629676"/>
                  </a:lnTo>
                  <a:lnTo>
                    <a:pt x="216586" y="1629676"/>
                  </a:lnTo>
                </a:path>
                <a:path w="217170" h="2306954">
                  <a:moveTo>
                    <a:pt x="8330" y="1629676"/>
                  </a:moveTo>
                  <a:lnTo>
                    <a:pt x="8330" y="2306731"/>
                  </a:lnTo>
                </a:path>
              </a:pathLst>
            </a:custGeom>
            <a:ln w="6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26814" y="5389142"/>
              <a:ext cx="89692" cy="112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1672" y="5447326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488" y="0"/>
                  </a:lnTo>
                </a:path>
              </a:pathLst>
            </a:custGeom>
            <a:ln w="7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26811" y="3760185"/>
              <a:ext cx="89697" cy="1113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73604" y="3589514"/>
              <a:ext cx="89687" cy="115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35468" y="3646961"/>
              <a:ext cx="833755" cy="340995"/>
            </a:xfrm>
            <a:custGeom>
              <a:avLst/>
              <a:gdLst/>
              <a:ahLst/>
              <a:cxnLst/>
              <a:rect l="l" t="t" r="r" b="b"/>
              <a:pathLst>
                <a:path w="833755" h="340995">
                  <a:moveTo>
                    <a:pt x="0" y="0"/>
                  </a:moveTo>
                  <a:lnTo>
                    <a:pt x="416442" y="0"/>
                  </a:lnTo>
                </a:path>
                <a:path w="833755" h="340995">
                  <a:moveTo>
                    <a:pt x="0" y="340684"/>
                  </a:moveTo>
                  <a:lnTo>
                    <a:pt x="416442" y="340684"/>
                  </a:lnTo>
                </a:path>
                <a:path w="833755" h="340995">
                  <a:moveTo>
                    <a:pt x="833463" y="170688"/>
                  </a:moveTo>
                  <a:lnTo>
                    <a:pt x="416442" y="170688"/>
                  </a:lnTo>
                </a:path>
              </a:pathLst>
            </a:custGeom>
            <a:ln w="6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79836" y="3545681"/>
              <a:ext cx="541655" cy="543560"/>
            </a:xfrm>
            <a:custGeom>
              <a:avLst/>
              <a:gdLst/>
              <a:ahLst/>
              <a:cxnLst/>
              <a:rect l="l" t="t" r="r" b="b"/>
              <a:pathLst>
                <a:path w="541655" h="543560">
                  <a:moveTo>
                    <a:pt x="163804" y="0"/>
                  </a:moveTo>
                  <a:lnTo>
                    <a:pt x="0" y="0"/>
                  </a:lnTo>
                  <a:lnTo>
                    <a:pt x="33320" y="65100"/>
                  </a:lnTo>
                  <a:lnTo>
                    <a:pt x="55534" y="130923"/>
                  </a:lnTo>
                  <a:lnTo>
                    <a:pt x="69395" y="203253"/>
                  </a:lnTo>
                  <a:lnTo>
                    <a:pt x="74949" y="271969"/>
                  </a:lnTo>
                  <a:lnTo>
                    <a:pt x="69395" y="340684"/>
                  </a:lnTo>
                  <a:lnTo>
                    <a:pt x="55534" y="409399"/>
                  </a:lnTo>
                  <a:lnTo>
                    <a:pt x="33320" y="478115"/>
                  </a:lnTo>
                  <a:lnTo>
                    <a:pt x="0" y="543215"/>
                  </a:lnTo>
                  <a:lnTo>
                    <a:pt x="163804" y="543215"/>
                  </a:lnTo>
                  <a:lnTo>
                    <a:pt x="233223" y="525140"/>
                  </a:lnTo>
                  <a:lnTo>
                    <a:pt x="302619" y="496220"/>
                  </a:lnTo>
                  <a:lnTo>
                    <a:pt x="363707" y="463655"/>
                  </a:lnTo>
                  <a:lnTo>
                    <a:pt x="419242" y="423859"/>
                  </a:lnTo>
                  <a:lnTo>
                    <a:pt x="469200" y="376864"/>
                  </a:lnTo>
                  <a:lnTo>
                    <a:pt x="510851" y="326224"/>
                  </a:lnTo>
                  <a:lnTo>
                    <a:pt x="541396" y="271969"/>
                  </a:lnTo>
                  <a:lnTo>
                    <a:pt x="510851" y="217713"/>
                  </a:lnTo>
                  <a:lnTo>
                    <a:pt x="469200" y="167103"/>
                  </a:lnTo>
                  <a:lnTo>
                    <a:pt x="419242" y="120078"/>
                  </a:lnTo>
                  <a:lnTo>
                    <a:pt x="363707" y="79560"/>
                  </a:lnTo>
                  <a:lnTo>
                    <a:pt x="302619" y="47025"/>
                  </a:lnTo>
                  <a:lnTo>
                    <a:pt x="233223" y="18075"/>
                  </a:lnTo>
                  <a:lnTo>
                    <a:pt x="163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79836" y="3545681"/>
              <a:ext cx="541655" cy="543560"/>
            </a:xfrm>
            <a:custGeom>
              <a:avLst/>
              <a:gdLst/>
              <a:ahLst/>
              <a:cxnLst/>
              <a:rect l="l" t="t" r="r" b="b"/>
              <a:pathLst>
                <a:path w="541655" h="543560">
                  <a:moveTo>
                    <a:pt x="541396" y="271969"/>
                  </a:moveTo>
                  <a:lnTo>
                    <a:pt x="510851" y="326224"/>
                  </a:lnTo>
                  <a:lnTo>
                    <a:pt x="469200" y="376864"/>
                  </a:lnTo>
                  <a:lnTo>
                    <a:pt x="419242" y="423859"/>
                  </a:lnTo>
                  <a:lnTo>
                    <a:pt x="363707" y="463655"/>
                  </a:lnTo>
                  <a:lnTo>
                    <a:pt x="302619" y="496220"/>
                  </a:lnTo>
                  <a:lnTo>
                    <a:pt x="233223" y="525140"/>
                  </a:lnTo>
                  <a:lnTo>
                    <a:pt x="163804" y="543215"/>
                  </a:lnTo>
                  <a:lnTo>
                    <a:pt x="0" y="543215"/>
                  </a:lnTo>
                  <a:lnTo>
                    <a:pt x="33320" y="478115"/>
                  </a:lnTo>
                  <a:lnTo>
                    <a:pt x="55534" y="409399"/>
                  </a:lnTo>
                  <a:lnTo>
                    <a:pt x="69395" y="340684"/>
                  </a:lnTo>
                  <a:lnTo>
                    <a:pt x="74949" y="271969"/>
                  </a:lnTo>
                  <a:lnTo>
                    <a:pt x="69395" y="203253"/>
                  </a:lnTo>
                  <a:lnTo>
                    <a:pt x="55534" y="130923"/>
                  </a:lnTo>
                  <a:lnTo>
                    <a:pt x="33320" y="65100"/>
                  </a:lnTo>
                  <a:lnTo>
                    <a:pt x="0" y="0"/>
                  </a:lnTo>
                  <a:lnTo>
                    <a:pt x="163804" y="0"/>
                  </a:lnTo>
                  <a:lnTo>
                    <a:pt x="233223" y="18075"/>
                  </a:lnTo>
                  <a:lnTo>
                    <a:pt x="302619" y="47025"/>
                  </a:lnTo>
                  <a:lnTo>
                    <a:pt x="363707" y="79560"/>
                  </a:lnTo>
                  <a:lnTo>
                    <a:pt x="419242" y="120078"/>
                  </a:lnTo>
                  <a:lnTo>
                    <a:pt x="469200" y="167103"/>
                  </a:lnTo>
                  <a:lnTo>
                    <a:pt x="510851" y="217713"/>
                  </a:lnTo>
                  <a:lnTo>
                    <a:pt x="541396" y="271969"/>
                  </a:lnTo>
                  <a:close/>
                </a:path>
              </a:pathLst>
            </a:custGeom>
            <a:ln w="6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79836" y="3545681"/>
              <a:ext cx="541655" cy="543560"/>
            </a:xfrm>
            <a:custGeom>
              <a:avLst/>
              <a:gdLst/>
              <a:ahLst/>
              <a:cxnLst/>
              <a:rect l="l" t="t" r="r" b="b"/>
              <a:pathLst>
                <a:path w="541655" h="543560">
                  <a:moveTo>
                    <a:pt x="333163" y="0"/>
                  </a:moveTo>
                  <a:lnTo>
                    <a:pt x="0" y="0"/>
                  </a:lnTo>
                  <a:lnTo>
                    <a:pt x="0" y="543215"/>
                  </a:lnTo>
                  <a:lnTo>
                    <a:pt x="333163" y="543215"/>
                  </a:lnTo>
                  <a:lnTo>
                    <a:pt x="380367" y="535985"/>
                  </a:lnTo>
                  <a:lnTo>
                    <a:pt x="424795" y="514295"/>
                  </a:lnTo>
                  <a:lnTo>
                    <a:pt x="463647" y="485345"/>
                  </a:lnTo>
                  <a:lnTo>
                    <a:pt x="496968" y="441965"/>
                  </a:lnTo>
                  <a:lnTo>
                    <a:pt x="521958" y="387709"/>
                  </a:lnTo>
                  <a:lnTo>
                    <a:pt x="535842" y="333454"/>
                  </a:lnTo>
                  <a:lnTo>
                    <a:pt x="541396" y="271969"/>
                  </a:lnTo>
                  <a:lnTo>
                    <a:pt x="535842" y="210483"/>
                  </a:lnTo>
                  <a:lnTo>
                    <a:pt x="521958" y="152613"/>
                  </a:lnTo>
                  <a:lnTo>
                    <a:pt x="496968" y="101280"/>
                  </a:lnTo>
                  <a:lnTo>
                    <a:pt x="463647" y="57870"/>
                  </a:lnTo>
                  <a:lnTo>
                    <a:pt x="424795" y="25305"/>
                  </a:lnTo>
                  <a:lnTo>
                    <a:pt x="380367" y="7230"/>
                  </a:lnTo>
                  <a:lnTo>
                    <a:pt x="333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18447" y="3545681"/>
              <a:ext cx="1353820" cy="543560"/>
            </a:xfrm>
            <a:custGeom>
              <a:avLst/>
              <a:gdLst/>
              <a:ahLst/>
              <a:cxnLst/>
              <a:rect l="l" t="t" r="r" b="b"/>
              <a:pathLst>
                <a:path w="1353820" h="543560">
                  <a:moveTo>
                    <a:pt x="894551" y="543215"/>
                  </a:moveTo>
                  <a:lnTo>
                    <a:pt x="561388" y="543215"/>
                  </a:lnTo>
                  <a:lnTo>
                    <a:pt x="561388" y="0"/>
                  </a:lnTo>
                  <a:lnTo>
                    <a:pt x="894551" y="0"/>
                  </a:lnTo>
                  <a:lnTo>
                    <a:pt x="941756" y="7230"/>
                  </a:lnTo>
                  <a:lnTo>
                    <a:pt x="986184" y="25305"/>
                  </a:lnTo>
                  <a:lnTo>
                    <a:pt x="1025035" y="57870"/>
                  </a:lnTo>
                  <a:lnTo>
                    <a:pt x="1058356" y="101280"/>
                  </a:lnTo>
                  <a:lnTo>
                    <a:pt x="1083347" y="152613"/>
                  </a:lnTo>
                  <a:lnTo>
                    <a:pt x="1097231" y="210483"/>
                  </a:lnTo>
                  <a:lnTo>
                    <a:pt x="1102784" y="271969"/>
                  </a:lnTo>
                  <a:lnTo>
                    <a:pt x="1097231" y="333454"/>
                  </a:lnTo>
                  <a:lnTo>
                    <a:pt x="1083347" y="387709"/>
                  </a:lnTo>
                  <a:lnTo>
                    <a:pt x="1058356" y="441965"/>
                  </a:lnTo>
                  <a:lnTo>
                    <a:pt x="1025035" y="485345"/>
                  </a:lnTo>
                  <a:lnTo>
                    <a:pt x="986184" y="514295"/>
                  </a:lnTo>
                  <a:lnTo>
                    <a:pt x="941756" y="535985"/>
                  </a:lnTo>
                  <a:lnTo>
                    <a:pt x="894551" y="543215"/>
                  </a:lnTo>
                  <a:close/>
                </a:path>
                <a:path w="1353820" h="543560">
                  <a:moveTo>
                    <a:pt x="0" y="101280"/>
                  </a:moveTo>
                  <a:lnTo>
                    <a:pt x="417020" y="101280"/>
                  </a:lnTo>
                </a:path>
                <a:path w="1353820" h="543560">
                  <a:moveTo>
                    <a:pt x="1250484" y="271969"/>
                  </a:moveTo>
                  <a:lnTo>
                    <a:pt x="1353224" y="271969"/>
                  </a:lnTo>
                </a:path>
              </a:pathLst>
            </a:custGeom>
            <a:ln w="6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8533" y="5389142"/>
              <a:ext cx="89715" cy="112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1426" y="3646961"/>
              <a:ext cx="3020695" cy="2343785"/>
            </a:xfrm>
            <a:custGeom>
              <a:avLst/>
              <a:gdLst/>
              <a:ahLst/>
              <a:cxnLst/>
              <a:rect l="l" t="t" r="r" b="b"/>
              <a:pathLst>
                <a:path w="3020695" h="2343785">
                  <a:moveTo>
                    <a:pt x="834041" y="340684"/>
                  </a:moveTo>
                  <a:lnTo>
                    <a:pt x="519737" y="340684"/>
                  </a:lnTo>
                  <a:lnTo>
                    <a:pt x="519737" y="1118996"/>
                  </a:lnTo>
                  <a:lnTo>
                    <a:pt x="2811964" y="1118996"/>
                  </a:lnTo>
                  <a:lnTo>
                    <a:pt x="2811964" y="1800365"/>
                  </a:lnTo>
                </a:path>
                <a:path w="3020695" h="2343785">
                  <a:moveTo>
                    <a:pt x="2709224" y="1800365"/>
                  </a:moveTo>
                  <a:lnTo>
                    <a:pt x="2811964" y="1800365"/>
                  </a:lnTo>
                </a:path>
                <a:path w="3020695" h="2343785">
                  <a:moveTo>
                    <a:pt x="2811964" y="1800365"/>
                  </a:moveTo>
                  <a:lnTo>
                    <a:pt x="3020220" y="1800365"/>
                  </a:lnTo>
                </a:path>
                <a:path w="3020695" h="2343785">
                  <a:moveTo>
                    <a:pt x="417020" y="0"/>
                  </a:moveTo>
                  <a:lnTo>
                    <a:pt x="0" y="0"/>
                  </a:lnTo>
                  <a:lnTo>
                    <a:pt x="0" y="33258"/>
                  </a:lnTo>
                </a:path>
                <a:path w="3020695" h="2343785">
                  <a:moveTo>
                    <a:pt x="417020" y="0"/>
                  </a:moveTo>
                  <a:lnTo>
                    <a:pt x="417021" y="1800365"/>
                  </a:lnTo>
                  <a:lnTo>
                    <a:pt x="1770245" y="1800365"/>
                  </a:lnTo>
                </a:path>
                <a:path w="3020695" h="2343785">
                  <a:moveTo>
                    <a:pt x="1770245" y="1800365"/>
                  </a:moveTo>
                  <a:lnTo>
                    <a:pt x="1770245" y="2343610"/>
                  </a:lnTo>
                  <a:lnTo>
                    <a:pt x="2186733" y="2343610"/>
                  </a:lnTo>
                </a:path>
                <a:path w="3020695" h="2343785">
                  <a:moveTo>
                    <a:pt x="2709224" y="170688"/>
                  </a:moveTo>
                  <a:lnTo>
                    <a:pt x="3020220" y="170688"/>
                  </a:lnTo>
                </a:path>
              </a:pathLst>
            </a:custGeom>
            <a:ln w="6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85328" y="6158798"/>
            <a:ext cx="39052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400" spc="-130" dirty="0">
                <a:solidFill>
                  <a:srgbClr val="FF0000"/>
                </a:solidFill>
                <a:latin typeface="Arial"/>
                <a:cs typeface="Arial"/>
              </a:rPr>
              <a:t>Clock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73853" y="3682091"/>
            <a:ext cx="323024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3126740" algn="l"/>
              </a:tabLst>
            </a:pPr>
            <a:r>
              <a:rPr sz="1400" spc="-155" dirty="0">
                <a:solidFill>
                  <a:srgbClr val="000080"/>
                </a:solidFill>
                <a:latin typeface="Arial"/>
                <a:cs typeface="Arial"/>
              </a:rPr>
              <a:t>x	</a:t>
            </a:r>
            <a:r>
              <a:rPr sz="1400" spc="-229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85705" y="5311768"/>
            <a:ext cx="119380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400" spc="-19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87342" y="3817650"/>
            <a:ext cx="424815" cy="543560"/>
          </a:xfrm>
          <a:custGeom>
            <a:avLst/>
            <a:gdLst/>
            <a:ahLst/>
            <a:cxnLst/>
            <a:rect l="l" t="t" r="r" b="b"/>
            <a:pathLst>
              <a:path w="424814" h="543560">
                <a:moveTo>
                  <a:pt x="8330" y="0"/>
                </a:moveTo>
                <a:lnTo>
                  <a:pt x="424819" y="0"/>
                </a:lnTo>
              </a:path>
              <a:path w="424814" h="543560">
                <a:moveTo>
                  <a:pt x="424819" y="543245"/>
                </a:moveTo>
                <a:lnTo>
                  <a:pt x="0" y="543245"/>
                </a:lnTo>
                <a:lnTo>
                  <a:pt x="0" y="47025"/>
                </a:lnTo>
              </a:path>
            </a:pathLst>
          </a:custGeom>
          <a:ln w="63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28826" y="1793320"/>
            <a:ext cx="5065395" cy="16510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>
              <a:spcBef>
                <a:spcPts val="840"/>
              </a:spcBef>
            </a:pPr>
            <a:r>
              <a:rPr sz="2800" spc="-80" dirty="0">
                <a:latin typeface="Times New Roman"/>
                <a:cs typeface="Times New Roman"/>
              </a:rPr>
              <a:t>Sequential </a:t>
            </a:r>
            <a:r>
              <a:rPr sz="2800" spc="-70" dirty="0">
                <a:latin typeface="Times New Roman"/>
                <a:cs typeface="Times New Roman"/>
              </a:rPr>
              <a:t>Circuit </a:t>
            </a:r>
            <a:r>
              <a:rPr sz="2800" spc="-50" dirty="0">
                <a:latin typeface="Times New Roman"/>
                <a:cs typeface="Times New Roman"/>
              </a:rPr>
              <a:t>Design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Procedure</a:t>
            </a:r>
            <a:endParaRPr sz="2800">
              <a:latin typeface="Times New Roman"/>
              <a:cs typeface="Times New Roman"/>
            </a:endParaRPr>
          </a:p>
          <a:p>
            <a:pPr marL="495300" marR="229870">
              <a:lnSpc>
                <a:spcPct val="120000"/>
              </a:lnSpc>
              <a:spcBef>
                <a:spcPts val="55"/>
              </a:spcBef>
            </a:pPr>
            <a:r>
              <a:rPr sz="2000" spc="-90" dirty="0">
                <a:latin typeface="Times New Roman"/>
                <a:cs typeface="Times New Roman"/>
              </a:rPr>
              <a:t>Recall </a:t>
            </a:r>
            <a:r>
              <a:rPr sz="2000" spc="-35" dirty="0">
                <a:latin typeface="Times New Roman"/>
                <a:cs typeface="Times New Roman"/>
              </a:rPr>
              <a:t>Combinational </a:t>
            </a:r>
            <a:r>
              <a:rPr sz="2000" spc="-45" dirty="0">
                <a:latin typeface="Times New Roman"/>
                <a:cs typeface="Times New Roman"/>
              </a:rPr>
              <a:t>Circuit </a:t>
            </a:r>
            <a:r>
              <a:rPr sz="2000" spc="-30" dirty="0">
                <a:latin typeface="Times New Roman"/>
                <a:cs typeface="Times New Roman"/>
              </a:rPr>
              <a:t>Design  </a:t>
            </a:r>
            <a:r>
              <a:rPr sz="2000" spc="-55" dirty="0">
                <a:latin typeface="Times New Roman"/>
                <a:cs typeface="Times New Roman"/>
              </a:rPr>
              <a:t>Sequential Circuit: </a:t>
            </a:r>
            <a:r>
              <a:rPr sz="2000" spc="-45" dirty="0">
                <a:latin typeface="Times New Roman"/>
                <a:cs typeface="Times New Roman"/>
              </a:rPr>
              <a:t>State diagram, State </a:t>
            </a:r>
            <a:r>
              <a:rPr sz="2000" spc="-35" dirty="0">
                <a:latin typeface="Times New Roman"/>
                <a:cs typeface="Times New Roman"/>
              </a:rPr>
              <a:t>table  </a:t>
            </a:r>
            <a:r>
              <a:rPr sz="2000" spc="155" dirty="0">
                <a:latin typeface="Times New Roman"/>
                <a:cs typeface="Times New Roman"/>
              </a:rPr>
              <a:t>F/F </a:t>
            </a:r>
            <a:r>
              <a:rPr sz="2000" spc="-120" dirty="0">
                <a:latin typeface="Times New Roman"/>
                <a:cs typeface="Times New Roman"/>
              </a:rPr>
              <a:t>: </a:t>
            </a:r>
            <a:r>
              <a:rPr sz="2000" spc="30" dirty="0">
                <a:latin typeface="Times New Roman"/>
                <a:cs typeface="Times New Roman"/>
              </a:rPr>
              <a:t>2</a:t>
            </a:r>
            <a:r>
              <a:rPr sz="1950" spc="44" baseline="25641" dirty="0">
                <a:latin typeface="Times New Roman"/>
                <a:cs typeface="Times New Roman"/>
              </a:rPr>
              <a:t>m+n </a:t>
            </a:r>
            <a:r>
              <a:rPr sz="2000" spc="-50" dirty="0">
                <a:latin typeface="Times New Roman"/>
                <a:cs typeface="Times New Roman"/>
              </a:rPr>
              <a:t>(m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45" dirty="0">
                <a:latin typeface="Times New Roman"/>
                <a:cs typeface="Times New Roman"/>
              </a:rPr>
              <a:t>State </a:t>
            </a:r>
            <a:r>
              <a:rPr sz="2000" spc="-65" dirty="0">
                <a:latin typeface="Times New Roman"/>
                <a:cs typeface="Times New Roman"/>
              </a:rPr>
              <a:t>, </a:t>
            </a:r>
            <a:r>
              <a:rPr sz="2000" spc="20" dirty="0">
                <a:latin typeface="Times New Roman"/>
                <a:cs typeface="Times New Roman"/>
              </a:rPr>
              <a:t>n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15" dirty="0">
                <a:latin typeface="Times New Roman"/>
                <a:cs typeface="Times New Roman"/>
              </a:rPr>
              <a:t>Input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32652" y="1632205"/>
            <a:ext cx="4428834" cy="1266825"/>
            <a:chOff x="5208651" y="1632204"/>
            <a:chExt cx="3941445" cy="1266825"/>
          </a:xfrm>
        </p:grpSpPr>
        <p:sp>
          <p:nvSpPr>
            <p:cNvPr id="33" name="object 33"/>
            <p:cNvSpPr/>
            <p:nvPr/>
          </p:nvSpPr>
          <p:spPr>
            <a:xfrm>
              <a:off x="5214747" y="1638300"/>
              <a:ext cx="3929379" cy="1254760"/>
            </a:xfrm>
            <a:custGeom>
              <a:avLst/>
              <a:gdLst/>
              <a:ahLst/>
              <a:cxnLst/>
              <a:rect l="l" t="t" r="r" b="b"/>
              <a:pathLst>
                <a:path w="3929379" h="1254760">
                  <a:moveTo>
                    <a:pt x="3929253" y="522604"/>
                  </a:moveTo>
                  <a:lnTo>
                    <a:pt x="1186052" y="522604"/>
                  </a:lnTo>
                  <a:lnTo>
                    <a:pt x="1186052" y="1045210"/>
                  </a:lnTo>
                  <a:lnTo>
                    <a:pt x="1191574" y="1093138"/>
                  </a:lnTo>
                  <a:lnTo>
                    <a:pt x="1207301" y="1137138"/>
                  </a:lnTo>
                  <a:lnTo>
                    <a:pt x="1231979" y="1175951"/>
                  </a:lnTo>
                  <a:lnTo>
                    <a:pt x="1264353" y="1208325"/>
                  </a:lnTo>
                  <a:lnTo>
                    <a:pt x="1303166" y="1233003"/>
                  </a:lnTo>
                  <a:lnTo>
                    <a:pt x="1347166" y="1248730"/>
                  </a:lnTo>
                  <a:lnTo>
                    <a:pt x="1395095" y="1254252"/>
                  </a:lnTo>
                  <a:lnTo>
                    <a:pt x="3929253" y="1254252"/>
                  </a:lnTo>
                  <a:lnTo>
                    <a:pt x="3929253" y="522604"/>
                  </a:lnTo>
                  <a:close/>
                </a:path>
                <a:path w="3929379" h="1254760">
                  <a:moveTo>
                    <a:pt x="3929253" y="0"/>
                  </a:moveTo>
                  <a:lnTo>
                    <a:pt x="1395095" y="0"/>
                  </a:lnTo>
                  <a:lnTo>
                    <a:pt x="1347166" y="5521"/>
                  </a:lnTo>
                  <a:lnTo>
                    <a:pt x="1303166" y="21248"/>
                  </a:lnTo>
                  <a:lnTo>
                    <a:pt x="1264353" y="45926"/>
                  </a:lnTo>
                  <a:lnTo>
                    <a:pt x="1231979" y="78300"/>
                  </a:lnTo>
                  <a:lnTo>
                    <a:pt x="1207301" y="117113"/>
                  </a:lnTo>
                  <a:lnTo>
                    <a:pt x="1191574" y="161113"/>
                  </a:lnTo>
                  <a:lnTo>
                    <a:pt x="1186052" y="209041"/>
                  </a:lnTo>
                  <a:lnTo>
                    <a:pt x="0" y="573532"/>
                  </a:lnTo>
                  <a:lnTo>
                    <a:pt x="1186052" y="522604"/>
                  </a:lnTo>
                  <a:lnTo>
                    <a:pt x="3929253" y="522604"/>
                  </a:lnTo>
                  <a:lnTo>
                    <a:pt x="392925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214747" y="1638300"/>
              <a:ext cx="3929379" cy="1254760"/>
            </a:xfrm>
            <a:custGeom>
              <a:avLst/>
              <a:gdLst/>
              <a:ahLst/>
              <a:cxnLst/>
              <a:rect l="l" t="t" r="r" b="b"/>
              <a:pathLst>
                <a:path w="3929379" h="1254760">
                  <a:moveTo>
                    <a:pt x="1186052" y="209041"/>
                  </a:moveTo>
                  <a:lnTo>
                    <a:pt x="1191574" y="161113"/>
                  </a:lnTo>
                  <a:lnTo>
                    <a:pt x="1207301" y="117113"/>
                  </a:lnTo>
                  <a:lnTo>
                    <a:pt x="1231979" y="78300"/>
                  </a:lnTo>
                  <a:lnTo>
                    <a:pt x="1264353" y="45926"/>
                  </a:lnTo>
                  <a:lnTo>
                    <a:pt x="1303166" y="21248"/>
                  </a:lnTo>
                  <a:lnTo>
                    <a:pt x="1347166" y="5521"/>
                  </a:lnTo>
                  <a:lnTo>
                    <a:pt x="1395095" y="0"/>
                  </a:lnTo>
                  <a:lnTo>
                    <a:pt x="1689480" y="0"/>
                  </a:lnTo>
                  <a:lnTo>
                    <a:pt x="2444623" y="0"/>
                  </a:lnTo>
                  <a:lnTo>
                    <a:pt x="3929253" y="0"/>
                  </a:lnTo>
                </a:path>
                <a:path w="3929379" h="1254760">
                  <a:moveTo>
                    <a:pt x="3929253" y="1254252"/>
                  </a:moveTo>
                  <a:lnTo>
                    <a:pt x="2444623" y="1254252"/>
                  </a:lnTo>
                  <a:lnTo>
                    <a:pt x="1689480" y="1254252"/>
                  </a:lnTo>
                  <a:lnTo>
                    <a:pt x="1395095" y="1254252"/>
                  </a:lnTo>
                  <a:lnTo>
                    <a:pt x="1347166" y="1248730"/>
                  </a:lnTo>
                  <a:lnTo>
                    <a:pt x="1303166" y="1233003"/>
                  </a:lnTo>
                  <a:lnTo>
                    <a:pt x="1264353" y="1208325"/>
                  </a:lnTo>
                  <a:lnTo>
                    <a:pt x="1231979" y="1175951"/>
                  </a:lnTo>
                  <a:lnTo>
                    <a:pt x="1207301" y="1137138"/>
                  </a:lnTo>
                  <a:lnTo>
                    <a:pt x="1191574" y="1093138"/>
                  </a:lnTo>
                  <a:lnTo>
                    <a:pt x="1186052" y="1045210"/>
                  </a:lnTo>
                  <a:lnTo>
                    <a:pt x="1186052" y="522604"/>
                  </a:lnTo>
                  <a:lnTo>
                    <a:pt x="0" y="573532"/>
                  </a:lnTo>
                  <a:lnTo>
                    <a:pt x="1186052" y="209041"/>
                  </a:lnTo>
                </a:path>
              </a:pathLst>
            </a:custGeom>
            <a:ln w="12192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431783" y="1726514"/>
            <a:ext cx="22250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 indent="-175260">
              <a:spcBef>
                <a:spcPts val="105"/>
              </a:spcBef>
              <a:buAutoNum type="arabicPeriod"/>
              <a:tabLst>
                <a:tab pos="187960" algn="l"/>
              </a:tabLst>
            </a:pPr>
            <a:r>
              <a:rPr sz="1400" dirty="0">
                <a:latin typeface="Times New Roman"/>
                <a:cs typeface="Times New Roman"/>
              </a:rPr>
              <a:t>The Problem is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stated</a:t>
            </a:r>
          </a:p>
          <a:p>
            <a:pPr marL="234950" indent="-222885">
              <a:buAutoNum type="arabicPeriod"/>
              <a:tabLst>
                <a:tab pos="235585" algn="l"/>
              </a:tabLst>
            </a:pPr>
            <a:r>
              <a:rPr sz="1400" dirty="0">
                <a:latin typeface="Times New Roman"/>
                <a:cs typeface="Times New Roman"/>
              </a:rPr>
              <a:t>I/O variables are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assigned</a:t>
            </a:r>
          </a:p>
          <a:p>
            <a:pPr marL="231775" indent="-219710">
              <a:buAutoNum type="arabicPeriod"/>
              <a:tabLst>
                <a:tab pos="232410" algn="l"/>
              </a:tabLst>
            </a:pPr>
            <a:r>
              <a:rPr sz="1400" spc="-10" dirty="0">
                <a:latin typeface="Times New Roman"/>
                <a:cs typeface="Times New Roman"/>
              </a:rPr>
              <a:t>Truth </a:t>
            </a:r>
            <a:r>
              <a:rPr sz="1400" dirty="0">
                <a:latin typeface="Times New Roman"/>
                <a:cs typeface="Times New Roman"/>
              </a:rPr>
              <a:t>table(I/O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relation)</a:t>
            </a:r>
          </a:p>
          <a:p>
            <a:pPr marL="234950" indent="-222885">
              <a:buAutoNum type="arabicPeriod"/>
              <a:tabLst>
                <a:tab pos="235585" algn="l"/>
              </a:tabLst>
            </a:pPr>
            <a:r>
              <a:rPr sz="1400" spc="-5" dirty="0">
                <a:latin typeface="Times New Roman"/>
                <a:cs typeface="Times New Roman"/>
              </a:rPr>
              <a:t>Simplified </a:t>
            </a:r>
            <a:r>
              <a:rPr sz="1400" dirty="0">
                <a:latin typeface="Times New Roman"/>
                <a:cs typeface="Times New Roman"/>
              </a:rPr>
              <a:t>Boolean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Functio</a:t>
            </a:r>
          </a:p>
          <a:p>
            <a:pPr marL="234950" indent="-222885">
              <a:buAutoNum type="arabicPeriod"/>
              <a:tabLst>
                <a:tab pos="235585" algn="l"/>
              </a:tabLst>
            </a:pPr>
            <a:r>
              <a:rPr sz="1400" spc="-5" dirty="0">
                <a:latin typeface="Times New Roman"/>
                <a:cs typeface="Times New Roman"/>
              </a:rPr>
              <a:t>Logic </a:t>
            </a:r>
            <a:r>
              <a:rPr sz="1400" dirty="0">
                <a:latin typeface="Times New Roman"/>
                <a:cs typeface="Times New Roman"/>
              </a:rPr>
              <a:t>circuit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025356" y="825618"/>
            <a:ext cx="6086643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70" dirty="0"/>
              <a:t>Sequential</a:t>
            </a:r>
            <a:r>
              <a:rPr sz="3600" spc="-200" dirty="0"/>
              <a:t> </a:t>
            </a:r>
            <a:r>
              <a:rPr sz="3600" spc="-150" dirty="0"/>
              <a:t>Circuits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685" y="899607"/>
            <a:ext cx="4735885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235" dirty="0"/>
              <a:t>L</a:t>
            </a:r>
            <a:r>
              <a:rPr sz="3200" spc="-225" dirty="0"/>
              <a:t>a</a:t>
            </a:r>
            <a:r>
              <a:rPr sz="3200" spc="20" dirty="0"/>
              <a:t>t</a:t>
            </a:r>
            <a:r>
              <a:rPr sz="3200" spc="-240" dirty="0"/>
              <a:t>c</a:t>
            </a:r>
            <a:r>
              <a:rPr sz="3200" spc="-5" dirty="0"/>
              <a:t>h</a:t>
            </a:r>
            <a:r>
              <a:rPr sz="3200" spc="-180" dirty="0"/>
              <a:t>e</a:t>
            </a:r>
            <a:r>
              <a:rPr sz="3200" spc="-120" dirty="0"/>
              <a:t>s</a:t>
            </a:r>
            <a:r>
              <a:rPr lang="en-US" sz="3200" spc="-120" dirty="0"/>
              <a:t> – SR Latch</a:t>
            </a:r>
            <a:endParaRPr sz="3200" spc="-120" dirty="0"/>
          </a:p>
        </p:txBody>
      </p:sp>
      <p:sp>
        <p:nvSpPr>
          <p:cNvPr id="3" name="object 3"/>
          <p:cNvSpPr/>
          <p:nvPr/>
        </p:nvSpPr>
        <p:spPr>
          <a:xfrm>
            <a:off x="1933929" y="2782389"/>
            <a:ext cx="4115074" cy="1881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8791" y="1931923"/>
            <a:ext cx="1413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5" dirty="0">
                <a:solidFill>
                  <a:srgbClr val="404040"/>
                </a:solidFill>
                <a:latin typeface="Times New Roman"/>
                <a:cs typeface="Times New Roman"/>
              </a:rPr>
              <a:t>SR</a:t>
            </a:r>
            <a:r>
              <a:rPr sz="2800" b="1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Latch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740" y="5061966"/>
            <a:ext cx="2636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Characteristic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13912" y="2383734"/>
            <a:ext cx="3131115" cy="2730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114" y="1802130"/>
            <a:ext cx="9786178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480060" indent="-457200">
              <a:spcBef>
                <a:spcPts val="10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Garamond" panose="02020404030301010803" pitchFamily="18" charset="0"/>
              </a:defRPr>
            </a:lvl1pPr>
            <a:lvl2pPr marL="886460" lvl="1" indent="-457200">
              <a:spcBef>
                <a:spcPts val="3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863600" algn="l"/>
              </a:tabLst>
              <a:defRPr sz="3200">
                <a:solidFill>
                  <a:schemeClr val="tx2"/>
                </a:solidFill>
                <a:latin typeface="Garamond" panose="02020404030301010803" pitchFamily="18" charset="0"/>
              </a:defRPr>
            </a:lvl2pPr>
          </a:lstStyle>
          <a:p>
            <a:r>
              <a:rPr dirty="0"/>
              <a:t>A combinational circuit consists of</a:t>
            </a:r>
            <a:r>
              <a:rPr lang="en-US" dirty="0"/>
              <a:t> </a:t>
            </a:r>
            <a:r>
              <a:rPr dirty="0"/>
              <a:t>input variables,  logic gates, and output variables.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55885" y="6549034"/>
            <a:ext cx="9906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0127" y="3200400"/>
            <a:ext cx="5610792" cy="210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AD96F-BB6E-B45D-F016-C6955A8BAC5E}"/>
              </a:ext>
            </a:extLst>
          </p:cNvPr>
          <p:cNvSpPr/>
          <p:nvPr/>
        </p:nvSpPr>
        <p:spPr>
          <a:xfrm>
            <a:off x="3896139" y="4956313"/>
            <a:ext cx="755374" cy="42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6D92C90-ADEF-CE9D-D6FB-DCE42D7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1351" y="898016"/>
            <a:ext cx="1800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23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4800" spc="-22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4800" spc="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4800" spc="-24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4800" spc="-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4800" spc="-18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4800" spc="-12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40" y="1871598"/>
            <a:ext cx="1261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16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800" b="1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Latch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9857" y="2196019"/>
            <a:ext cx="5265964" cy="323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0F2A7D-BCDB-2A50-6076-CF7A2BFB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-235" dirty="0"/>
              <a:t>L</a:t>
            </a:r>
            <a:r>
              <a:rPr lang="en-US" sz="2800" spc="-225" dirty="0"/>
              <a:t>a</a:t>
            </a:r>
            <a:r>
              <a:rPr lang="en-US" sz="2800" spc="20" dirty="0"/>
              <a:t>t</a:t>
            </a:r>
            <a:r>
              <a:rPr lang="en-US" sz="2800" spc="-240" dirty="0"/>
              <a:t>c</a:t>
            </a:r>
            <a:r>
              <a:rPr lang="en-US" sz="2800" spc="-5" dirty="0"/>
              <a:t>h</a:t>
            </a:r>
            <a:r>
              <a:rPr lang="en-US" sz="2800" spc="-180" dirty="0"/>
              <a:t>e</a:t>
            </a:r>
            <a:r>
              <a:rPr lang="en-US" sz="2800" spc="-120" dirty="0"/>
              <a:t>s – D Latch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67306-8189-DC0C-ED06-0A866AE7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360" y="931956"/>
            <a:ext cx="3100070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75" dirty="0"/>
              <a:t>Clock</a:t>
            </a:r>
            <a:r>
              <a:rPr sz="3200" spc="-185" dirty="0"/>
              <a:t> </a:t>
            </a:r>
            <a:r>
              <a:rPr sz="3200" spc="-235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5360" y="1962578"/>
            <a:ext cx="10619954" cy="243752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325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Clock 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signals 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used 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maintain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desired 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timing 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circuits.</a:t>
            </a:r>
            <a:endParaRPr sz="2800" dirty="0">
              <a:latin typeface="Times New Roman"/>
              <a:cs typeface="Times New Roman"/>
            </a:endParaRPr>
          </a:p>
          <a:p>
            <a:pPr marL="462915" indent="-342900">
              <a:lnSpc>
                <a:spcPct val="150000"/>
              </a:lnSpc>
              <a:spcBef>
                <a:spcPts val="2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04165" algn="l"/>
              </a:tabLst>
            </a:pP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Clock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circuits 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emit 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pulse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trains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precise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repetition 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interval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width.</a:t>
            </a:r>
            <a:endParaRPr sz="2400" dirty="0">
              <a:latin typeface="Times New Roman"/>
              <a:cs typeface="Times New Roman"/>
            </a:endParaRPr>
          </a:p>
          <a:p>
            <a:pPr marL="462915" indent="-342900">
              <a:lnSpc>
                <a:spcPct val="150000"/>
              </a:lnSpc>
              <a:spcBef>
                <a:spcPts val="384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04165" algn="l"/>
              </a:tabLst>
            </a:pP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Sometimes 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necessary 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have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clock 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pulse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train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trail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another 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fixed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463550" marR="5080" indent="-342900">
              <a:lnSpc>
                <a:spcPct val="150000"/>
              </a:lnSpc>
              <a:spcBef>
                <a:spcPts val="63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04165" algn="l"/>
              </a:tabLst>
            </a:pPr>
            <a:r>
              <a:rPr sz="2400" spc="-85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circuit 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appropriate </a:t>
            </a:r>
            <a:r>
              <a:rPr sz="2400" spc="-80" dirty="0">
                <a:solidFill>
                  <a:srgbClr val="404040"/>
                </a:solidFill>
                <a:latin typeface="Times New Roman"/>
                <a:cs typeface="Times New Roman"/>
              </a:rPr>
              <a:t>delay </a:t>
            </a:r>
            <a:r>
              <a:rPr sz="2400" spc="-85" dirty="0">
                <a:solidFill>
                  <a:srgbClr val="404040"/>
                </a:solidFill>
                <a:latin typeface="Times New Roman"/>
                <a:cs typeface="Times New Roman"/>
              </a:rPr>
              <a:t>may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be inserted 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65" dirty="0">
                <a:solidFill>
                  <a:srgbClr val="404040"/>
                </a:solidFill>
                <a:latin typeface="Times New Roman"/>
                <a:cs typeface="Times New Roman"/>
              </a:rPr>
              <a:t>achieve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desired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phase 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shift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372" y="4618797"/>
            <a:ext cx="5637275" cy="1654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85228" y="5446267"/>
            <a:ext cx="44923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666750" algn="l"/>
                <a:tab pos="1242695" algn="l"/>
                <a:tab pos="1769745" algn="l"/>
                <a:tab pos="2341880" algn="l"/>
                <a:tab pos="2763520" algn="l"/>
                <a:tab pos="3152140" algn="l"/>
              </a:tabLst>
            </a:pPr>
            <a:r>
              <a:rPr lang="en-US" sz="1600" spc="-5" dirty="0">
                <a:latin typeface="Tahoma"/>
                <a:cs typeface="Tahoma"/>
              </a:rPr>
              <a:t>(a) </a:t>
            </a:r>
            <a:r>
              <a:rPr sz="1600" spc="-5" dirty="0">
                <a:latin typeface="Tahoma"/>
                <a:cs typeface="Tahoma"/>
              </a:rPr>
              <a:t>Clo</a:t>
            </a:r>
            <a:r>
              <a:rPr sz="1600" dirty="0">
                <a:latin typeface="Tahoma"/>
                <a:cs typeface="Tahoma"/>
              </a:rPr>
              <a:t>ck	</a:t>
            </a:r>
            <a:r>
              <a:rPr sz="1600" spc="-5" dirty="0">
                <a:latin typeface="Tahoma"/>
                <a:cs typeface="Tahoma"/>
              </a:rPr>
              <a:t>circui</a:t>
            </a:r>
            <a:r>
              <a:rPr lang="en-US" sz="1600" spc="-5" dirty="0">
                <a:latin typeface="Tahoma"/>
                <a:cs typeface="Tahoma"/>
              </a:rPr>
              <a:t>t, (b) </a:t>
            </a:r>
            <a:r>
              <a:rPr sz="1600" spc="-10" dirty="0">
                <a:latin typeface="Tahoma"/>
                <a:cs typeface="Tahoma"/>
              </a:rPr>
              <a:t>t</a:t>
            </a:r>
            <a:r>
              <a:rPr sz="1600" dirty="0">
                <a:latin typeface="Tahoma"/>
                <a:cs typeface="Tahoma"/>
              </a:rPr>
              <a:t>he	</a:t>
            </a:r>
            <a:r>
              <a:rPr sz="1600" spc="-5" dirty="0">
                <a:latin typeface="Tahoma"/>
                <a:cs typeface="Tahoma"/>
              </a:rPr>
              <a:t>clock  </a:t>
            </a:r>
            <a:r>
              <a:rPr sz="1600" spc="-10" dirty="0">
                <a:latin typeface="Tahoma"/>
                <a:cs typeface="Tahoma"/>
              </a:rPr>
              <a:t>waveforms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3143" y="841536"/>
            <a:ext cx="2287905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0" dirty="0"/>
              <a:t>F</a:t>
            </a:r>
            <a:r>
              <a:rPr sz="3600" spc="-280" dirty="0"/>
              <a:t>li</a:t>
            </a:r>
            <a:r>
              <a:rPr sz="3600" spc="-5" dirty="0"/>
              <a:t>p</a:t>
            </a:r>
            <a:r>
              <a:rPr sz="3600" spc="-150" dirty="0"/>
              <a:t>-</a:t>
            </a:r>
            <a:r>
              <a:rPr sz="3600" spc="-15" dirty="0"/>
              <a:t>f</a:t>
            </a:r>
            <a:r>
              <a:rPr sz="3600" spc="-280" dirty="0"/>
              <a:t>l</a:t>
            </a:r>
            <a:r>
              <a:rPr sz="3600" spc="-5" dirty="0"/>
              <a:t>op</a:t>
            </a:r>
            <a:r>
              <a:rPr sz="3600" spc="-120" dirty="0"/>
              <a:t>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7063720-7500-16AB-882E-D0EC00FC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829454"/>
            <a:ext cx="9390743" cy="490525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6938" y="1735709"/>
            <a:ext cx="7685150" cy="1693291"/>
            <a:chOff x="892936" y="1735708"/>
            <a:chExt cx="7712075" cy="1737995"/>
          </a:xfrm>
        </p:grpSpPr>
        <p:sp>
          <p:nvSpPr>
            <p:cNvPr id="3" name="object 3"/>
            <p:cNvSpPr/>
            <p:nvPr/>
          </p:nvSpPr>
          <p:spPr>
            <a:xfrm>
              <a:off x="5487161" y="3046475"/>
              <a:ext cx="411479" cy="4267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36158" y="3042666"/>
              <a:ext cx="998219" cy="0"/>
            </a:xfrm>
            <a:custGeom>
              <a:avLst/>
              <a:gdLst/>
              <a:ahLst/>
              <a:cxnLst/>
              <a:rect l="l" t="t" r="r" b="b"/>
              <a:pathLst>
                <a:path w="998220">
                  <a:moveTo>
                    <a:pt x="0" y="0"/>
                  </a:moveTo>
                  <a:lnTo>
                    <a:pt x="998219" y="0"/>
                  </a:lnTo>
                </a:path>
              </a:pathLst>
            </a:custGeom>
            <a:ln w="25908">
              <a:solidFill>
                <a:srgbClr val="626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21932" y="2622041"/>
              <a:ext cx="156845" cy="434975"/>
            </a:xfrm>
            <a:custGeom>
              <a:avLst/>
              <a:gdLst/>
              <a:ahLst/>
              <a:cxnLst/>
              <a:rect l="l" t="t" r="r" b="b"/>
              <a:pathLst>
                <a:path w="156845" h="434975">
                  <a:moveTo>
                    <a:pt x="107266" y="70707"/>
                  </a:moveTo>
                  <a:lnTo>
                    <a:pt x="0" y="427609"/>
                  </a:lnTo>
                  <a:lnTo>
                    <a:pt x="24892" y="434975"/>
                  </a:lnTo>
                  <a:lnTo>
                    <a:pt x="132049" y="78150"/>
                  </a:lnTo>
                  <a:lnTo>
                    <a:pt x="107266" y="70707"/>
                  </a:lnTo>
                  <a:close/>
                </a:path>
                <a:path w="156845" h="434975">
                  <a:moveTo>
                    <a:pt x="152105" y="58293"/>
                  </a:moveTo>
                  <a:lnTo>
                    <a:pt x="110998" y="58293"/>
                  </a:lnTo>
                  <a:lnTo>
                    <a:pt x="135763" y="65786"/>
                  </a:lnTo>
                  <a:lnTo>
                    <a:pt x="132049" y="78150"/>
                  </a:lnTo>
                  <a:lnTo>
                    <a:pt x="156845" y="85598"/>
                  </a:lnTo>
                  <a:lnTo>
                    <a:pt x="152105" y="58293"/>
                  </a:lnTo>
                  <a:close/>
                </a:path>
                <a:path w="156845" h="434975">
                  <a:moveTo>
                    <a:pt x="110998" y="58293"/>
                  </a:moveTo>
                  <a:lnTo>
                    <a:pt x="107266" y="70707"/>
                  </a:lnTo>
                  <a:lnTo>
                    <a:pt x="132049" y="78150"/>
                  </a:lnTo>
                  <a:lnTo>
                    <a:pt x="135763" y="65786"/>
                  </a:lnTo>
                  <a:lnTo>
                    <a:pt x="110998" y="58293"/>
                  </a:lnTo>
                  <a:close/>
                </a:path>
                <a:path w="156845" h="434975">
                  <a:moveTo>
                    <a:pt x="141986" y="0"/>
                  </a:moveTo>
                  <a:lnTo>
                    <a:pt x="82423" y="63246"/>
                  </a:lnTo>
                  <a:lnTo>
                    <a:pt x="107266" y="70707"/>
                  </a:lnTo>
                  <a:lnTo>
                    <a:pt x="110998" y="58293"/>
                  </a:lnTo>
                  <a:lnTo>
                    <a:pt x="152105" y="58293"/>
                  </a:lnTo>
                  <a:lnTo>
                    <a:pt x="141986" y="0"/>
                  </a:lnTo>
                  <a:close/>
                </a:path>
              </a:pathLst>
            </a:custGeom>
            <a:solidFill>
              <a:srgbClr val="626F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3917" y="2622041"/>
              <a:ext cx="768350" cy="0"/>
            </a:xfrm>
            <a:custGeom>
              <a:avLst/>
              <a:gdLst/>
              <a:ahLst/>
              <a:cxnLst/>
              <a:rect l="l" t="t" r="r" b="b"/>
              <a:pathLst>
                <a:path w="768350">
                  <a:moveTo>
                    <a:pt x="0" y="0"/>
                  </a:moveTo>
                  <a:lnTo>
                    <a:pt x="768096" y="0"/>
                  </a:lnTo>
                </a:path>
              </a:pathLst>
            </a:custGeom>
            <a:ln w="25908">
              <a:solidFill>
                <a:srgbClr val="626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8296" y="2410967"/>
              <a:ext cx="1207135" cy="1027430"/>
            </a:xfrm>
            <a:custGeom>
              <a:avLst/>
              <a:gdLst/>
              <a:ahLst/>
              <a:cxnLst/>
              <a:rect l="l" t="t" r="r" b="b"/>
              <a:pathLst>
                <a:path w="1207134" h="1027429">
                  <a:moveTo>
                    <a:pt x="0" y="12192"/>
                  </a:moveTo>
                  <a:lnTo>
                    <a:pt x="0" y="1027176"/>
                  </a:lnTo>
                </a:path>
                <a:path w="1207134" h="1027429">
                  <a:moveTo>
                    <a:pt x="784859" y="0"/>
                  </a:moveTo>
                  <a:lnTo>
                    <a:pt x="784859" y="1014984"/>
                  </a:lnTo>
                </a:path>
                <a:path w="1207134" h="1027429">
                  <a:moveTo>
                    <a:pt x="655320" y="0"/>
                  </a:moveTo>
                  <a:lnTo>
                    <a:pt x="655320" y="1014984"/>
                  </a:lnTo>
                </a:path>
                <a:path w="1207134" h="1027429">
                  <a:moveTo>
                    <a:pt x="1207007" y="0"/>
                  </a:moveTo>
                  <a:lnTo>
                    <a:pt x="1207007" y="1014984"/>
                  </a:lnTo>
                </a:path>
              </a:pathLst>
            </a:custGeom>
            <a:ln w="12192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8296" y="3278123"/>
              <a:ext cx="1214755" cy="76200"/>
            </a:xfrm>
            <a:custGeom>
              <a:avLst/>
              <a:gdLst/>
              <a:ahLst/>
              <a:cxnLst/>
              <a:rect l="l" t="t" r="r" b="b"/>
              <a:pathLst>
                <a:path w="1214754" h="76200">
                  <a:moveTo>
                    <a:pt x="637032" y="38100"/>
                  </a:moveTo>
                  <a:lnTo>
                    <a:pt x="624332" y="31750"/>
                  </a:lnTo>
                  <a:lnTo>
                    <a:pt x="560832" y="0"/>
                  </a:lnTo>
                  <a:lnTo>
                    <a:pt x="560832" y="31750"/>
                  </a:ln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560832" y="44450"/>
                  </a:lnTo>
                  <a:lnTo>
                    <a:pt x="560832" y="76200"/>
                  </a:lnTo>
                  <a:lnTo>
                    <a:pt x="624332" y="44450"/>
                  </a:lnTo>
                  <a:lnTo>
                    <a:pt x="637032" y="38100"/>
                  </a:lnTo>
                  <a:close/>
                </a:path>
                <a:path w="1214754" h="76200">
                  <a:moveTo>
                    <a:pt x="1214628" y="38100"/>
                  </a:moveTo>
                  <a:lnTo>
                    <a:pt x="1201928" y="31750"/>
                  </a:lnTo>
                  <a:lnTo>
                    <a:pt x="1138428" y="0"/>
                  </a:lnTo>
                  <a:lnTo>
                    <a:pt x="1138428" y="31750"/>
                  </a:lnTo>
                  <a:lnTo>
                    <a:pt x="861060" y="31750"/>
                  </a:lnTo>
                  <a:lnTo>
                    <a:pt x="861060" y="0"/>
                  </a:lnTo>
                  <a:lnTo>
                    <a:pt x="784860" y="38100"/>
                  </a:lnTo>
                  <a:lnTo>
                    <a:pt x="861060" y="76200"/>
                  </a:lnTo>
                  <a:lnTo>
                    <a:pt x="861060" y="44450"/>
                  </a:lnTo>
                  <a:lnTo>
                    <a:pt x="1138428" y="44450"/>
                  </a:lnTo>
                  <a:lnTo>
                    <a:pt x="1138428" y="76200"/>
                  </a:lnTo>
                  <a:lnTo>
                    <a:pt x="1201928" y="44450"/>
                  </a:lnTo>
                  <a:lnTo>
                    <a:pt x="1214628" y="3810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53933" y="3048761"/>
              <a:ext cx="737870" cy="0"/>
            </a:xfrm>
            <a:custGeom>
              <a:avLst/>
              <a:gdLst/>
              <a:ahLst/>
              <a:cxnLst/>
              <a:rect l="l" t="t" r="r" b="b"/>
              <a:pathLst>
                <a:path w="737870">
                  <a:moveTo>
                    <a:pt x="0" y="0"/>
                  </a:moveTo>
                  <a:lnTo>
                    <a:pt x="737616" y="0"/>
                  </a:lnTo>
                </a:path>
              </a:pathLst>
            </a:custGeom>
            <a:ln w="25908">
              <a:solidFill>
                <a:srgbClr val="626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7482" y="838887"/>
            <a:ext cx="6155055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30" dirty="0"/>
              <a:t>Edge-Triggered </a:t>
            </a:r>
            <a:r>
              <a:rPr sz="3200" spc="-135" dirty="0"/>
              <a:t>Flip</a:t>
            </a:r>
            <a:r>
              <a:rPr sz="3200" spc="-170" dirty="0"/>
              <a:t> </a:t>
            </a:r>
            <a:r>
              <a:rPr sz="3200" spc="-85" dirty="0"/>
              <a:t>Flops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813872" y="2516916"/>
            <a:ext cx="12394579" cy="1674816"/>
          </a:xfrm>
          <a:prstGeom prst="rect">
            <a:avLst/>
          </a:prstGeom>
        </p:spPr>
        <p:txBody>
          <a:bodyPr vert="horz" wrap="square" lIns="0" tIns="58419" rIns="0" bIns="0" rtlCol="0" anchor="ctr">
            <a:spAutoFit/>
          </a:bodyPr>
          <a:lstStyle/>
          <a:p>
            <a:pPr marL="298450" indent="-285750">
              <a:spcBef>
                <a:spcPts val="459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95580" algn="l"/>
              </a:tabLst>
            </a:pP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State Change </a:t>
            </a:r>
            <a:r>
              <a:rPr spc="-120" dirty="0"/>
              <a:t>: </a:t>
            </a:r>
            <a:r>
              <a:rPr i="1" spc="-145" dirty="0">
                <a:solidFill>
                  <a:schemeClr val="accent3"/>
                </a:solidFill>
                <a:latin typeface="Times New Roman"/>
                <a:cs typeface="Times New Roman"/>
              </a:rPr>
              <a:t>Clock</a:t>
            </a:r>
            <a:r>
              <a:rPr i="1" spc="195" dirty="0">
                <a:solidFill>
                  <a:schemeClr val="accent3"/>
                </a:solidFill>
                <a:latin typeface="Times New Roman"/>
                <a:cs typeface="Times New Roman"/>
              </a:rPr>
              <a:t> </a:t>
            </a:r>
            <a:r>
              <a:rPr i="1" spc="-190" dirty="0">
                <a:solidFill>
                  <a:schemeClr val="accent3"/>
                </a:solidFill>
                <a:latin typeface="Times New Roman"/>
                <a:cs typeface="Times New Roman"/>
              </a:rPr>
              <a:t>Pulse</a:t>
            </a:r>
          </a:p>
          <a:p>
            <a:pPr marL="539115" lvl="1" indent="-342900">
              <a:spcBef>
                <a:spcPts val="36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80365" algn="l"/>
              </a:tabLst>
            </a:pP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Rising 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Edge(positive-edge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transition)</a:t>
            </a:r>
            <a:endParaRPr sz="2000" dirty="0">
              <a:latin typeface="Times New Roman"/>
              <a:cs typeface="Times New Roman"/>
            </a:endParaRPr>
          </a:p>
          <a:p>
            <a:pPr marL="539115" lvl="1" indent="-342900">
              <a:spcBef>
                <a:spcPts val="36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80365" algn="l"/>
              </a:tabLst>
            </a:pP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Falling 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Edge(negative-edge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transition)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spcBef>
                <a:spcPts val="36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95580" algn="l"/>
              </a:tabLst>
            </a:pP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Setup time</a:t>
            </a:r>
            <a:r>
              <a:rPr spc="-145" dirty="0">
                <a:solidFill>
                  <a:schemeClr val="accent3"/>
                </a:solidFill>
                <a:latin typeface="Times New Roman"/>
                <a:cs typeface="Times New Roman"/>
              </a:rPr>
              <a:t>(20ns)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5557" y="4210207"/>
            <a:ext cx="8284845" cy="21108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39115" indent="-342900">
              <a:spcBef>
                <a:spcPts val="459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80365" algn="l"/>
              </a:tabLst>
            </a:pP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Minimum 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D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input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must 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remain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at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constant 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value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before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transition.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3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95580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Hold 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pc="-145" dirty="0">
                <a:solidFill>
                  <a:schemeClr val="accent3"/>
                </a:solidFill>
                <a:latin typeface="Times New Roman"/>
                <a:cs typeface="Times New Roman"/>
              </a:rPr>
              <a:t>(5ns)</a:t>
            </a:r>
          </a:p>
          <a:p>
            <a:pPr marL="539115" lvl="1" indent="-342900">
              <a:spcBef>
                <a:spcPts val="36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80365" algn="l"/>
              </a:tabLst>
            </a:pP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Minimum 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D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input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must 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change 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positive</a:t>
            </a:r>
            <a:r>
              <a:rPr sz="20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transition.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36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95580" algn="l"/>
              </a:tabLst>
            </a:pP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Propagation 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delay</a:t>
            </a:r>
            <a:r>
              <a:rPr spc="-145" dirty="0">
                <a:solidFill>
                  <a:schemeClr val="accent3"/>
                </a:solidFill>
                <a:latin typeface="Times New Roman"/>
                <a:cs typeface="Times New Roman"/>
              </a:rPr>
              <a:t>(max 50ns)</a:t>
            </a:r>
          </a:p>
          <a:p>
            <a:pPr marL="539115" lvl="1" indent="-342900">
              <a:spcBef>
                <a:spcPts val="36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80365" algn="l"/>
              </a:tabLst>
            </a:pP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time between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clock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input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response 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Q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56042" y="3340354"/>
            <a:ext cx="7461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53085" algn="l"/>
              </a:tabLst>
            </a:pP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s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87641" y="1502664"/>
            <a:ext cx="2525395" cy="1564005"/>
            <a:chOff x="6263640" y="1502663"/>
            <a:chExt cx="2525395" cy="156400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object 15"/>
            <p:cNvSpPr/>
            <p:nvPr/>
          </p:nvSpPr>
          <p:spPr>
            <a:xfrm>
              <a:off x="7732014" y="2622041"/>
              <a:ext cx="128270" cy="431800"/>
            </a:xfrm>
            <a:custGeom>
              <a:avLst/>
              <a:gdLst/>
              <a:ahLst/>
              <a:cxnLst/>
              <a:rect l="l" t="t" r="r" b="b"/>
              <a:pathLst>
                <a:path w="128270" h="431800">
                  <a:moveTo>
                    <a:pt x="128015" y="431292"/>
                  </a:moveTo>
                  <a:lnTo>
                    <a:pt x="0" y="0"/>
                  </a:lnTo>
                </a:path>
              </a:pathLst>
            </a:custGeom>
            <a:grpFill/>
            <a:ln w="25908">
              <a:solidFill>
                <a:srgbClr val="626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69736" y="1508759"/>
              <a:ext cx="2513330" cy="910590"/>
            </a:xfrm>
            <a:custGeom>
              <a:avLst/>
              <a:gdLst/>
              <a:ahLst/>
              <a:cxnLst/>
              <a:rect l="l" t="t" r="r" b="b"/>
              <a:pathLst>
                <a:path w="2513329" h="910589">
                  <a:moveTo>
                    <a:pt x="1047114" y="374903"/>
                  </a:moveTo>
                  <a:lnTo>
                    <a:pt x="418845" y="374903"/>
                  </a:lnTo>
                  <a:lnTo>
                    <a:pt x="626744" y="910336"/>
                  </a:lnTo>
                  <a:lnTo>
                    <a:pt x="1047114" y="374903"/>
                  </a:lnTo>
                  <a:close/>
                </a:path>
                <a:path w="2513329" h="910589">
                  <a:moveTo>
                    <a:pt x="2450591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312419"/>
                  </a:lnTo>
                  <a:lnTo>
                    <a:pt x="4905" y="336756"/>
                  </a:lnTo>
                  <a:lnTo>
                    <a:pt x="18287" y="356615"/>
                  </a:lnTo>
                  <a:lnTo>
                    <a:pt x="38147" y="369998"/>
                  </a:lnTo>
                  <a:lnTo>
                    <a:pt x="62484" y="374903"/>
                  </a:lnTo>
                  <a:lnTo>
                    <a:pt x="2450591" y="374903"/>
                  </a:lnTo>
                  <a:lnTo>
                    <a:pt x="2474928" y="369998"/>
                  </a:lnTo>
                  <a:lnTo>
                    <a:pt x="2494787" y="356615"/>
                  </a:lnTo>
                  <a:lnTo>
                    <a:pt x="2508170" y="336756"/>
                  </a:lnTo>
                  <a:lnTo>
                    <a:pt x="2513075" y="312419"/>
                  </a:lnTo>
                  <a:lnTo>
                    <a:pt x="2513075" y="62484"/>
                  </a:lnTo>
                  <a:lnTo>
                    <a:pt x="2508170" y="38147"/>
                  </a:lnTo>
                  <a:lnTo>
                    <a:pt x="2494788" y="18287"/>
                  </a:lnTo>
                  <a:lnTo>
                    <a:pt x="2474928" y="4905"/>
                  </a:lnTo>
                  <a:lnTo>
                    <a:pt x="24505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69736" y="1508759"/>
              <a:ext cx="2513330" cy="910590"/>
            </a:xfrm>
            <a:custGeom>
              <a:avLst/>
              <a:gdLst/>
              <a:ahLst/>
              <a:cxnLst/>
              <a:rect l="l" t="t" r="r" b="b"/>
              <a:pathLst>
                <a:path w="2513329" h="910589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418845" y="0"/>
                  </a:lnTo>
                  <a:lnTo>
                    <a:pt x="1047114" y="0"/>
                  </a:lnTo>
                  <a:lnTo>
                    <a:pt x="2450591" y="0"/>
                  </a:lnTo>
                  <a:lnTo>
                    <a:pt x="2474928" y="4905"/>
                  </a:lnTo>
                  <a:lnTo>
                    <a:pt x="2494788" y="18287"/>
                  </a:lnTo>
                  <a:lnTo>
                    <a:pt x="2508170" y="38147"/>
                  </a:lnTo>
                  <a:lnTo>
                    <a:pt x="2513075" y="62484"/>
                  </a:lnTo>
                  <a:lnTo>
                    <a:pt x="2513075" y="218693"/>
                  </a:lnTo>
                  <a:lnTo>
                    <a:pt x="2513075" y="312419"/>
                  </a:lnTo>
                  <a:lnTo>
                    <a:pt x="2508170" y="336756"/>
                  </a:lnTo>
                  <a:lnTo>
                    <a:pt x="2494787" y="356615"/>
                  </a:lnTo>
                  <a:lnTo>
                    <a:pt x="2474928" y="369998"/>
                  </a:lnTo>
                  <a:lnTo>
                    <a:pt x="2450591" y="374903"/>
                  </a:lnTo>
                  <a:lnTo>
                    <a:pt x="1047114" y="374903"/>
                  </a:lnTo>
                  <a:lnTo>
                    <a:pt x="626744" y="910336"/>
                  </a:lnTo>
                  <a:lnTo>
                    <a:pt x="418845" y="374903"/>
                  </a:lnTo>
                  <a:lnTo>
                    <a:pt x="62484" y="374903"/>
                  </a:lnTo>
                  <a:lnTo>
                    <a:pt x="38147" y="369998"/>
                  </a:lnTo>
                  <a:lnTo>
                    <a:pt x="18287" y="356615"/>
                  </a:lnTo>
                  <a:lnTo>
                    <a:pt x="4905" y="336756"/>
                  </a:lnTo>
                  <a:lnTo>
                    <a:pt x="0" y="312419"/>
                  </a:lnTo>
                  <a:lnTo>
                    <a:pt x="0" y="218693"/>
                  </a:lnTo>
                  <a:lnTo>
                    <a:pt x="0" y="62484"/>
                  </a:lnTo>
                  <a:close/>
                </a:path>
              </a:pathLst>
            </a:custGeom>
            <a:grpFill/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98967" y="1561592"/>
            <a:ext cx="21031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Positive </a:t>
            </a:r>
            <a:r>
              <a:rPr sz="1600" spc="-10" dirty="0">
                <a:latin typeface="Tahoma"/>
                <a:cs typeface="Tahoma"/>
              </a:rPr>
              <a:t>clock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transition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283" y="902927"/>
            <a:ext cx="2877820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310" dirty="0"/>
              <a:t>SR</a:t>
            </a:r>
            <a:r>
              <a:rPr sz="3200" spc="-190" dirty="0"/>
              <a:t> </a:t>
            </a:r>
            <a:r>
              <a:rPr sz="3200" spc="-110" dirty="0"/>
              <a:t>Flip-flop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6210" y="5366411"/>
            <a:ext cx="32401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Characteristic</a:t>
            </a:r>
            <a:r>
              <a:rPr lang="en-US" sz="2400" spc="-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Table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8029" y="2713279"/>
            <a:ext cx="4900155" cy="213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4232" y="2105723"/>
            <a:ext cx="2927226" cy="2927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486" y="725384"/>
            <a:ext cx="6802791" cy="673902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z="4300" spc="204" dirty="0"/>
              <a:t>D</a:t>
            </a:r>
            <a:r>
              <a:rPr sz="4300" spc="-180" dirty="0"/>
              <a:t> </a:t>
            </a:r>
            <a:r>
              <a:rPr sz="4300" spc="-105" dirty="0"/>
              <a:t>Flip-flop</a:t>
            </a:r>
            <a:endParaRPr sz="4300" dirty="0"/>
          </a:p>
        </p:txBody>
      </p:sp>
      <p:sp>
        <p:nvSpPr>
          <p:cNvPr id="3" name="object 3"/>
          <p:cNvSpPr/>
          <p:nvPr/>
        </p:nvSpPr>
        <p:spPr>
          <a:xfrm>
            <a:off x="2286001" y="2209800"/>
            <a:ext cx="5133693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7423" y="3009123"/>
            <a:ext cx="2378498" cy="1497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35490B7-041E-21B0-B9D4-6DC82F995099}"/>
              </a:ext>
            </a:extLst>
          </p:cNvPr>
          <p:cNvSpPr txBox="1"/>
          <p:nvPr/>
        </p:nvSpPr>
        <p:spPr>
          <a:xfrm>
            <a:off x="7776210" y="5366411"/>
            <a:ext cx="3602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Characteristic</a:t>
            </a:r>
            <a:r>
              <a:rPr lang="en-US" sz="2400" spc="-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Table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0E7D8-C7D9-046E-19E4-7EC3B47A80FC}"/>
              </a:ext>
            </a:extLst>
          </p:cNvPr>
          <p:cNvSpPr/>
          <p:nvPr/>
        </p:nvSpPr>
        <p:spPr>
          <a:xfrm>
            <a:off x="1959429" y="2061029"/>
            <a:ext cx="638628" cy="136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9A11A-C86E-517D-D875-E961A0143E67}"/>
              </a:ext>
            </a:extLst>
          </p:cNvPr>
          <p:cNvSpPr/>
          <p:nvPr/>
        </p:nvSpPr>
        <p:spPr>
          <a:xfrm>
            <a:off x="1746765" y="3998440"/>
            <a:ext cx="638628" cy="136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1285" y="1905000"/>
            <a:ext cx="6609588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4679" y="977162"/>
            <a:ext cx="8053920" cy="566181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z="3600" spc="-155" dirty="0">
                <a:latin typeface="Trebuchet MS"/>
                <a:cs typeface="Trebuchet MS"/>
              </a:rPr>
              <a:t>Use </a:t>
            </a:r>
            <a:r>
              <a:rPr sz="3600" spc="-215" dirty="0">
                <a:latin typeface="Trebuchet MS"/>
                <a:cs typeface="Trebuchet MS"/>
              </a:rPr>
              <a:t>of </a:t>
            </a:r>
            <a:r>
              <a:rPr sz="3600" spc="-305" dirty="0">
                <a:latin typeface="Trebuchet MS"/>
                <a:cs typeface="Trebuchet MS"/>
              </a:rPr>
              <a:t>Circuits:</a:t>
            </a:r>
            <a:r>
              <a:rPr sz="3600" spc="-96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Memory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47</a:t>
            </a:fld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2C1312-257C-36B2-2FA8-EEC3DBC8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3"/>
                </a:solidFill>
              </a:rPr>
              <a:t>THANK YOU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accent3"/>
                </a:solidFill>
              </a:rPr>
              <a:t>End of Computer Fundamental Section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B39CA3-D1D9-5A75-6EB2-B89E6952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5885" y="6549034"/>
            <a:ext cx="9906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8687" y="2264466"/>
            <a:ext cx="4504944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4735" y="943544"/>
            <a:ext cx="10497334" cy="627736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10" dirty="0"/>
              <a:t>Combinational </a:t>
            </a:r>
            <a:r>
              <a:rPr sz="4000" spc="-135" dirty="0"/>
              <a:t>Circuits</a:t>
            </a:r>
            <a:r>
              <a:rPr sz="4000" spc="-180" dirty="0"/>
              <a:t> </a:t>
            </a:r>
            <a:r>
              <a:rPr sz="4000" spc="-135" dirty="0"/>
              <a:t>(Examples)</a:t>
            </a:r>
            <a:endParaRPr sz="4000" dirty="0"/>
          </a:p>
        </p:txBody>
      </p:sp>
      <p:sp>
        <p:nvSpPr>
          <p:cNvPr id="5" name="object 5"/>
          <p:cNvSpPr/>
          <p:nvPr/>
        </p:nvSpPr>
        <p:spPr>
          <a:xfrm>
            <a:off x="6096000" y="2264466"/>
            <a:ext cx="4416552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083" y="932930"/>
            <a:ext cx="382524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70" dirty="0"/>
              <a:t>Sequential</a:t>
            </a:r>
            <a:r>
              <a:rPr spc="-195" dirty="0"/>
              <a:t> 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370" y="2069012"/>
            <a:ext cx="9021068" cy="271997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469900" indent="-457200">
              <a:spcBef>
                <a:spcPts val="153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sz="32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Sequential</a:t>
            </a:r>
            <a:r>
              <a:rPr sz="32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Logic:</a:t>
            </a:r>
            <a:endParaRPr sz="3200" dirty="0">
              <a:latin typeface="Times New Roman"/>
              <a:cs typeface="Times New Roman"/>
            </a:endParaRPr>
          </a:p>
          <a:p>
            <a:pPr marL="754381" marR="5080" indent="-457200">
              <a:spcBef>
                <a:spcPts val="124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704850" algn="l"/>
              </a:tabLst>
            </a:pP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Output 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depends 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sz="2800" spc="-85" dirty="0">
                <a:solidFill>
                  <a:srgbClr val="404040"/>
                </a:solidFill>
                <a:latin typeface="Times New Roman"/>
                <a:cs typeface="Times New Roman"/>
              </a:rPr>
              <a:t>only 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current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input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but  </a:t>
            </a:r>
            <a:r>
              <a:rPr sz="2800" spc="-80" dirty="0">
                <a:solidFill>
                  <a:srgbClr val="404040"/>
                </a:solidFill>
                <a:latin typeface="Times New Roman"/>
                <a:cs typeface="Times New Roman"/>
              </a:rPr>
              <a:t>also 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past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input </a:t>
            </a:r>
            <a:r>
              <a:rPr sz="2800" spc="-110" dirty="0">
                <a:solidFill>
                  <a:srgbClr val="404040"/>
                </a:solidFill>
                <a:latin typeface="Times New Roman"/>
                <a:cs typeface="Times New Roman"/>
              </a:rPr>
              <a:t>values, </a:t>
            </a:r>
            <a:r>
              <a:rPr sz="2800" spc="-140" dirty="0">
                <a:solidFill>
                  <a:srgbClr val="404040"/>
                </a:solidFill>
                <a:latin typeface="Times New Roman"/>
                <a:cs typeface="Times New Roman"/>
              </a:rPr>
              <a:t>e.g., 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design </a:t>
            </a:r>
            <a:r>
              <a:rPr sz="2800" spc="-1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counter</a:t>
            </a:r>
            <a:endParaRPr sz="2800" dirty="0">
              <a:latin typeface="Times New Roman"/>
              <a:cs typeface="Times New Roman"/>
            </a:endParaRPr>
          </a:p>
          <a:p>
            <a:pPr marL="754381" marR="81915" indent="-457200">
              <a:spcBef>
                <a:spcPts val="12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704850" algn="l"/>
                <a:tab pos="346392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Need 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of	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remember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 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past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5395" y="6562446"/>
            <a:ext cx="5511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2019</a:t>
            </a:r>
            <a:r>
              <a:rPr sz="900" spc="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3/15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8304" y="6562446"/>
            <a:ext cx="12179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SEQUENTIAL</a:t>
            </a:r>
            <a:r>
              <a:rPr sz="9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CIRCUITS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71838" y="6539890"/>
            <a:ext cx="48260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spc="5" dirty="0">
                <a:solidFill>
                  <a:srgbClr val="888888"/>
                </a:solidFill>
                <a:latin typeface="Comic Sans MS"/>
                <a:cs typeface="Comic Sans MS"/>
              </a:rPr>
              <a:t>PJF </a:t>
            </a:r>
            <a:r>
              <a:rPr sz="1050" dirty="0">
                <a:solidFill>
                  <a:srgbClr val="888888"/>
                </a:solidFill>
                <a:latin typeface="Comic Sans MS"/>
                <a:cs typeface="Comic Sans MS"/>
              </a:rPr>
              <a:t>-</a:t>
            </a:r>
            <a:r>
              <a:rPr sz="1050" spc="-110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050" spc="5" dirty="0">
                <a:solidFill>
                  <a:srgbClr val="888888"/>
                </a:solidFill>
                <a:latin typeface="Comic Sans MS"/>
                <a:cs typeface="Comic Sans MS"/>
              </a:rPr>
              <a:t>7</a:t>
            </a:r>
            <a:endParaRPr sz="10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420111" y="1738883"/>
            <a:ext cx="1694814" cy="0"/>
          </a:xfrm>
          <a:custGeom>
            <a:avLst/>
            <a:gdLst/>
            <a:ahLst/>
            <a:cxnLst/>
            <a:rect l="l" t="t" r="r" b="b"/>
            <a:pathLst>
              <a:path w="1694814">
                <a:moveTo>
                  <a:pt x="0" y="0"/>
                </a:moveTo>
                <a:lnTo>
                  <a:pt x="1694688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1738883"/>
            <a:ext cx="3799840" cy="0"/>
          </a:xfrm>
          <a:custGeom>
            <a:avLst/>
            <a:gdLst/>
            <a:ahLst/>
            <a:cxnLst/>
            <a:rect l="l" t="t" r="r" b="b"/>
            <a:pathLst>
              <a:path w="3799840">
                <a:moveTo>
                  <a:pt x="0" y="0"/>
                </a:moveTo>
                <a:lnTo>
                  <a:pt x="3799585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3372" y="804514"/>
            <a:ext cx="10331706" cy="627736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10" dirty="0"/>
              <a:t>Combinational </a:t>
            </a:r>
            <a:r>
              <a:rPr sz="4000" spc="-210" dirty="0"/>
              <a:t>vs. </a:t>
            </a:r>
            <a:r>
              <a:rPr sz="4000" spc="-155" dirty="0"/>
              <a:t>Sequential</a:t>
            </a:r>
            <a:r>
              <a:rPr sz="4000" spc="-65" dirty="0"/>
              <a:t> </a:t>
            </a:r>
            <a:r>
              <a:rPr sz="4000" spc="-135" dirty="0"/>
              <a:t>Circuits</a:t>
            </a:r>
            <a:endParaRPr sz="4000" dirty="0"/>
          </a:p>
        </p:txBody>
      </p:sp>
      <p:sp>
        <p:nvSpPr>
          <p:cNvPr id="24" name="object 24"/>
          <p:cNvSpPr txBox="1"/>
          <p:nvPr/>
        </p:nvSpPr>
        <p:spPr>
          <a:xfrm>
            <a:off x="2858951" y="4128517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15" dirty="0">
                <a:latin typeface="Times New Roman"/>
                <a:cs typeface="Times New Roman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inp</a:t>
            </a:r>
            <a:r>
              <a:rPr sz="2400" spc="-20" dirty="0">
                <a:latin typeface="Times New Roman"/>
                <a:cs typeface="Times New Roman"/>
              </a:rPr>
              <a:t>uts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60660" y="3694727"/>
            <a:ext cx="1253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5" dirty="0">
                <a:latin typeface="Times New Roman"/>
                <a:cs typeface="Times New Roman"/>
              </a:rPr>
              <a:t>m-outputs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41E0BF-AA25-9914-534E-184A4CA05C33}"/>
              </a:ext>
            </a:extLst>
          </p:cNvPr>
          <p:cNvGrpSpPr/>
          <p:nvPr/>
        </p:nvGrpSpPr>
        <p:grpSpPr>
          <a:xfrm>
            <a:off x="4110992" y="4038347"/>
            <a:ext cx="7331203" cy="2006091"/>
            <a:chOff x="2711196" y="3881628"/>
            <a:chExt cx="7331203" cy="2006091"/>
          </a:xfrm>
        </p:grpSpPr>
        <p:sp>
          <p:nvSpPr>
            <p:cNvPr id="17" name="object 17"/>
            <p:cNvSpPr txBox="1"/>
            <p:nvPr/>
          </p:nvSpPr>
          <p:spPr>
            <a:xfrm>
              <a:off x="3491483" y="3881628"/>
              <a:ext cx="1981200" cy="845744"/>
            </a:xfrm>
            <a:prstGeom prst="rect">
              <a:avLst/>
            </a:prstGeom>
            <a:solidFill>
              <a:srgbClr val="E38312"/>
            </a:solidFill>
            <a:ln w="9144">
              <a:solidFill>
                <a:srgbClr val="000000"/>
              </a:solidFill>
            </a:ln>
          </p:spPr>
          <p:txBody>
            <a:bodyPr vert="horz" wrap="square" lIns="0" tIns="106045" rIns="0" bIns="0" rtlCol="0">
              <a:spAutoFit/>
            </a:bodyPr>
            <a:lstStyle/>
            <a:p>
              <a:pPr marL="589915" marR="107950" indent="-475615">
                <a:spcBef>
                  <a:spcPts val="835"/>
                </a:spcBef>
              </a:pPr>
              <a:r>
                <a:rPr sz="2400" spc="-35" dirty="0">
                  <a:latin typeface="Times New Roman"/>
                  <a:cs typeface="Times New Roman"/>
                </a:rPr>
                <a:t>Combina</a:t>
              </a:r>
              <a:r>
                <a:rPr sz="2400" spc="-25" dirty="0">
                  <a:latin typeface="Times New Roman"/>
                  <a:cs typeface="Times New Roman"/>
                </a:rPr>
                <a:t>t</a:t>
              </a:r>
              <a:r>
                <a:rPr sz="2400" spc="-50" dirty="0">
                  <a:latin typeface="Times New Roman"/>
                  <a:cs typeface="Times New Roman"/>
                </a:rPr>
                <a:t>ional  </a:t>
              </a:r>
              <a:r>
                <a:rPr sz="2400" spc="-55" dirty="0">
                  <a:latin typeface="Times New Roman"/>
                  <a:cs typeface="Times New Roman"/>
                </a:rPr>
                <a:t>Circuit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2806446" y="4029266"/>
              <a:ext cx="685800" cy="161925"/>
              <a:chOff x="1282446" y="4029265"/>
              <a:chExt cx="685800" cy="161925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1282446" y="4053840"/>
                <a:ext cx="6858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114300">
                    <a:moveTo>
                      <a:pt x="571499" y="0"/>
                    </a:moveTo>
                    <a:lnTo>
                      <a:pt x="571499" y="114300"/>
                    </a:lnTo>
                    <a:lnTo>
                      <a:pt x="647699" y="76200"/>
                    </a:lnTo>
                    <a:lnTo>
                      <a:pt x="590549" y="76200"/>
                    </a:lnTo>
                    <a:lnTo>
                      <a:pt x="590549" y="38100"/>
                    </a:lnTo>
                    <a:lnTo>
                      <a:pt x="647699" y="38100"/>
                    </a:lnTo>
                    <a:lnTo>
                      <a:pt x="571499" y="0"/>
                    </a:lnTo>
                    <a:close/>
                  </a:path>
                  <a:path w="685800" h="114300">
                    <a:moveTo>
                      <a:pt x="571499" y="38100"/>
                    </a:moveTo>
                    <a:lnTo>
                      <a:pt x="0" y="38100"/>
                    </a:lnTo>
                    <a:lnTo>
                      <a:pt x="0" y="76200"/>
                    </a:lnTo>
                    <a:lnTo>
                      <a:pt x="571499" y="76200"/>
                    </a:lnTo>
                    <a:lnTo>
                      <a:pt x="571499" y="38100"/>
                    </a:lnTo>
                    <a:close/>
                  </a:path>
                  <a:path w="685800" h="114300">
                    <a:moveTo>
                      <a:pt x="647699" y="38100"/>
                    </a:moveTo>
                    <a:lnTo>
                      <a:pt x="590549" y="38100"/>
                    </a:lnTo>
                    <a:lnTo>
                      <a:pt x="590549" y="76200"/>
                    </a:lnTo>
                    <a:lnTo>
                      <a:pt x="647699" y="76200"/>
                    </a:lnTo>
                    <a:lnTo>
                      <a:pt x="685799" y="57150"/>
                    </a:lnTo>
                    <a:lnTo>
                      <a:pt x="647699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1496568" y="4034028"/>
                <a:ext cx="9017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90169" h="152400">
                    <a:moveTo>
                      <a:pt x="89915" y="0"/>
                    </a:moveTo>
                    <a:lnTo>
                      <a:pt x="0" y="15240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1" name="object 21"/>
            <p:cNvGrpSpPr/>
            <p:nvPr/>
          </p:nvGrpSpPr>
          <p:grpSpPr>
            <a:xfrm>
              <a:off x="5473446" y="4029266"/>
              <a:ext cx="3886200" cy="161925"/>
              <a:chOff x="3949446" y="4029265"/>
              <a:chExt cx="3886200" cy="161925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3949446" y="4053840"/>
                <a:ext cx="38862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3886200" h="114300">
                    <a:moveTo>
                      <a:pt x="3771900" y="0"/>
                    </a:moveTo>
                    <a:lnTo>
                      <a:pt x="3771900" y="114300"/>
                    </a:lnTo>
                    <a:lnTo>
                      <a:pt x="3848100" y="76200"/>
                    </a:lnTo>
                    <a:lnTo>
                      <a:pt x="3790950" y="76200"/>
                    </a:lnTo>
                    <a:lnTo>
                      <a:pt x="3790950" y="38100"/>
                    </a:lnTo>
                    <a:lnTo>
                      <a:pt x="3848100" y="38100"/>
                    </a:lnTo>
                    <a:lnTo>
                      <a:pt x="3771900" y="0"/>
                    </a:lnTo>
                    <a:close/>
                  </a:path>
                  <a:path w="3886200" h="114300">
                    <a:moveTo>
                      <a:pt x="3771900" y="38100"/>
                    </a:moveTo>
                    <a:lnTo>
                      <a:pt x="0" y="38100"/>
                    </a:lnTo>
                    <a:lnTo>
                      <a:pt x="0" y="76200"/>
                    </a:lnTo>
                    <a:lnTo>
                      <a:pt x="3771900" y="76200"/>
                    </a:lnTo>
                    <a:lnTo>
                      <a:pt x="3771900" y="38100"/>
                    </a:lnTo>
                    <a:close/>
                  </a:path>
                  <a:path w="3886200" h="114300">
                    <a:moveTo>
                      <a:pt x="3848100" y="38100"/>
                    </a:moveTo>
                    <a:lnTo>
                      <a:pt x="3790950" y="38100"/>
                    </a:lnTo>
                    <a:lnTo>
                      <a:pt x="3790950" y="76200"/>
                    </a:lnTo>
                    <a:lnTo>
                      <a:pt x="3848100" y="76200"/>
                    </a:lnTo>
                    <a:lnTo>
                      <a:pt x="3886200" y="57150"/>
                    </a:lnTo>
                    <a:lnTo>
                      <a:pt x="3848100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4239768" y="4034028"/>
                <a:ext cx="9017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90170" h="152400">
                    <a:moveTo>
                      <a:pt x="89916" y="0"/>
                    </a:moveTo>
                    <a:lnTo>
                      <a:pt x="0" y="15240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object 26"/>
            <p:cNvSpPr txBox="1"/>
            <p:nvPr/>
          </p:nvSpPr>
          <p:spPr>
            <a:xfrm>
              <a:off x="7072884" y="4338828"/>
              <a:ext cx="1524000" cy="560474"/>
            </a:xfrm>
            <a:prstGeom prst="rect">
              <a:avLst/>
            </a:prstGeom>
            <a:solidFill>
              <a:srgbClr val="E38312"/>
            </a:solidFill>
            <a:ln w="9144">
              <a:solidFill>
                <a:srgbClr val="000000"/>
              </a:solidFill>
            </a:ln>
          </p:spPr>
          <p:txBody>
            <a:bodyPr vert="horz" wrap="square" lIns="0" tIns="35560" rIns="0" bIns="0" rtlCol="0">
              <a:spAutoFit/>
            </a:bodyPr>
            <a:lstStyle/>
            <a:p>
              <a:pPr marL="205104" marR="199390" indent="114300">
                <a:lnSpc>
                  <a:spcPct val="70000"/>
                </a:lnSpc>
                <a:spcBef>
                  <a:spcPts val="280"/>
                </a:spcBef>
              </a:pPr>
              <a:r>
                <a:rPr sz="2400" spc="-55" dirty="0">
                  <a:latin typeface="Times New Roman"/>
                  <a:cs typeface="Times New Roman"/>
                </a:rPr>
                <a:t>Storage  </a:t>
              </a:r>
              <a:r>
                <a:rPr sz="2400" spc="-40" dirty="0">
                  <a:latin typeface="Times New Roman"/>
                  <a:cs typeface="Times New Roman"/>
                </a:rPr>
                <a:t>Elem</a:t>
              </a:r>
              <a:r>
                <a:rPr sz="2400" spc="-45" dirty="0">
                  <a:latin typeface="Times New Roman"/>
                  <a:cs typeface="Times New Roman"/>
                </a:rPr>
                <a:t>e</a:t>
              </a:r>
              <a:r>
                <a:rPr sz="2400" spc="-10" dirty="0">
                  <a:latin typeface="Times New Roman"/>
                  <a:cs typeface="Times New Roman"/>
                </a:rPr>
                <a:t>nts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473446" y="4587240"/>
              <a:ext cx="1600200" cy="114300"/>
            </a:xfrm>
            <a:custGeom>
              <a:avLst/>
              <a:gdLst/>
              <a:ahLst/>
              <a:cxnLst/>
              <a:rect l="l" t="t" r="r" b="b"/>
              <a:pathLst>
                <a:path w="1600200" h="114300">
                  <a:moveTo>
                    <a:pt x="1485900" y="0"/>
                  </a:moveTo>
                  <a:lnTo>
                    <a:pt x="1485900" y="114300"/>
                  </a:lnTo>
                  <a:lnTo>
                    <a:pt x="1562100" y="76200"/>
                  </a:lnTo>
                  <a:lnTo>
                    <a:pt x="1504950" y="76200"/>
                  </a:lnTo>
                  <a:lnTo>
                    <a:pt x="1504950" y="38100"/>
                  </a:lnTo>
                  <a:lnTo>
                    <a:pt x="1562100" y="38100"/>
                  </a:lnTo>
                  <a:lnTo>
                    <a:pt x="1485900" y="0"/>
                  </a:lnTo>
                  <a:close/>
                </a:path>
                <a:path w="1600200" h="114300">
                  <a:moveTo>
                    <a:pt x="14859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485900" y="76200"/>
                  </a:lnTo>
                  <a:lnTo>
                    <a:pt x="1485900" y="38100"/>
                  </a:lnTo>
                  <a:close/>
                </a:path>
                <a:path w="1600200" h="114300">
                  <a:moveTo>
                    <a:pt x="1562100" y="38100"/>
                  </a:moveTo>
                  <a:lnTo>
                    <a:pt x="1504950" y="38100"/>
                  </a:lnTo>
                  <a:lnTo>
                    <a:pt x="1504950" y="76200"/>
                  </a:lnTo>
                  <a:lnTo>
                    <a:pt x="1562100" y="76200"/>
                  </a:lnTo>
                  <a:lnTo>
                    <a:pt x="1600200" y="57150"/>
                  </a:lnTo>
                  <a:lnTo>
                    <a:pt x="15621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2711196" y="4587240"/>
              <a:ext cx="6362700" cy="838200"/>
              <a:chOff x="1187196" y="4587240"/>
              <a:chExt cx="6362700" cy="838200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1206246" y="4644390"/>
                <a:ext cx="63246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6324600" h="762000">
                    <a:moveTo>
                      <a:pt x="5867400" y="0"/>
                    </a:moveTo>
                    <a:lnTo>
                      <a:pt x="6324600" y="0"/>
                    </a:lnTo>
                  </a:path>
                  <a:path w="6324600" h="762000">
                    <a:moveTo>
                      <a:pt x="6324600" y="0"/>
                    </a:moveTo>
                    <a:lnTo>
                      <a:pt x="6324600" y="762000"/>
                    </a:lnTo>
                  </a:path>
                  <a:path w="6324600" h="762000">
                    <a:moveTo>
                      <a:pt x="6324600" y="762000"/>
                    </a:moveTo>
                    <a:lnTo>
                      <a:pt x="0" y="762000"/>
                    </a:lnTo>
                  </a:path>
                  <a:path w="6324600" h="762000">
                    <a:moveTo>
                      <a:pt x="0" y="762000"/>
                    </a:moveTo>
                    <a:lnTo>
                      <a:pt x="0" y="0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1206246" y="4587240"/>
                <a:ext cx="7620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762000" h="114300">
                    <a:moveTo>
                      <a:pt x="647699" y="0"/>
                    </a:moveTo>
                    <a:lnTo>
                      <a:pt x="647699" y="114300"/>
                    </a:lnTo>
                    <a:lnTo>
                      <a:pt x="723899" y="76200"/>
                    </a:lnTo>
                    <a:lnTo>
                      <a:pt x="666749" y="76200"/>
                    </a:lnTo>
                    <a:lnTo>
                      <a:pt x="666749" y="38100"/>
                    </a:lnTo>
                    <a:lnTo>
                      <a:pt x="723899" y="38100"/>
                    </a:lnTo>
                    <a:lnTo>
                      <a:pt x="647699" y="0"/>
                    </a:lnTo>
                    <a:close/>
                  </a:path>
                  <a:path w="762000" h="114300">
                    <a:moveTo>
                      <a:pt x="647699" y="38100"/>
                    </a:moveTo>
                    <a:lnTo>
                      <a:pt x="0" y="38100"/>
                    </a:lnTo>
                    <a:lnTo>
                      <a:pt x="0" y="76200"/>
                    </a:lnTo>
                    <a:lnTo>
                      <a:pt x="647699" y="76200"/>
                    </a:lnTo>
                    <a:lnTo>
                      <a:pt x="647699" y="38100"/>
                    </a:lnTo>
                    <a:close/>
                  </a:path>
                  <a:path w="762000" h="114300">
                    <a:moveTo>
                      <a:pt x="723899" y="38100"/>
                    </a:moveTo>
                    <a:lnTo>
                      <a:pt x="666749" y="38100"/>
                    </a:lnTo>
                    <a:lnTo>
                      <a:pt x="666749" y="76200"/>
                    </a:lnTo>
                    <a:lnTo>
                      <a:pt x="723899" y="76200"/>
                    </a:lnTo>
                    <a:lnTo>
                      <a:pt x="761999" y="57150"/>
                    </a:lnTo>
                    <a:lnTo>
                      <a:pt x="723899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5916930" y="4546550"/>
              <a:ext cx="615315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400" spc="30" dirty="0">
                  <a:latin typeface="Times New Roman"/>
                  <a:cs typeface="Times New Roman"/>
                </a:rPr>
                <a:t>N</a:t>
              </a:r>
              <a:r>
                <a:rPr sz="2400" spc="10" dirty="0">
                  <a:latin typeface="Times New Roman"/>
                  <a:cs typeface="Times New Roman"/>
                </a:rPr>
                <a:t>e</a:t>
              </a:r>
              <a:r>
                <a:rPr sz="2400" spc="-40" dirty="0">
                  <a:latin typeface="Times New Roman"/>
                  <a:cs typeface="Times New Roman"/>
                </a:rPr>
                <a:t>xt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749296" y="4766564"/>
              <a:ext cx="62865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13410" algn="ctr">
                <a:spcBef>
                  <a:spcPts val="100"/>
                </a:spcBef>
              </a:pPr>
              <a:r>
                <a:rPr sz="2400" spc="-35" dirty="0">
                  <a:latin typeface="Times New Roman"/>
                  <a:cs typeface="Times New Roman"/>
                </a:rPr>
                <a:t>state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9133714" y="4461129"/>
              <a:ext cx="9086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400" spc="10" dirty="0">
                  <a:latin typeface="Times New Roman"/>
                  <a:cs typeface="Times New Roman"/>
                </a:rPr>
                <a:t>Pr</a:t>
              </a:r>
              <a:r>
                <a:rPr sz="2400" spc="-65" dirty="0">
                  <a:latin typeface="Times New Roman"/>
                  <a:cs typeface="Times New Roman"/>
                </a:rPr>
                <a:t>es</a:t>
              </a:r>
              <a:r>
                <a:rPr sz="2400" spc="-80" dirty="0">
                  <a:latin typeface="Times New Roman"/>
                  <a:cs typeface="Times New Roman"/>
                </a:rPr>
                <a:t>e</a:t>
              </a:r>
              <a:r>
                <a:rPr sz="2400" spc="20" dirty="0">
                  <a:latin typeface="Times New Roman"/>
                  <a:cs typeface="Times New Roman"/>
                </a:rPr>
                <a:t>nt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9133713" y="4680281"/>
              <a:ext cx="56515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400" spc="-35" dirty="0">
                  <a:latin typeface="Times New Roman"/>
                  <a:cs typeface="Times New Roman"/>
                </a:rPr>
                <a:t>st</a:t>
              </a:r>
              <a:r>
                <a:rPr sz="2400" spc="-60" dirty="0">
                  <a:latin typeface="Times New Roman"/>
                  <a:cs typeface="Times New Roman"/>
                </a:rPr>
                <a:t>a</a:t>
              </a:r>
              <a:r>
                <a:rPr sz="2400" spc="-20" dirty="0">
                  <a:latin typeface="Times New Roman"/>
                  <a:cs typeface="Times New Roman"/>
                </a:rPr>
                <a:t>te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713224" y="5496559"/>
              <a:ext cx="23425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400" b="1" spc="-20" dirty="0">
                  <a:latin typeface="Times New Roman"/>
                  <a:cs typeface="Times New Roman"/>
                </a:rPr>
                <a:t>Sequential</a:t>
              </a:r>
              <a:r>
                <a:rPr sz="2400" b="1" spc="-50" dirty="0">
                  <a:latin typeface="Times New Roman"/>
                  <a:cs typeface="Times New Roman"/>
                </a:rPr>
                <a:t> </a:t>
              </a:r>
              <a:r>
                <a:rPr sz="2400" b="1" spc="-55" dirty="0">
                  <a:latin typeface="Times New Roman"/>
                  <a:cs typeface="Times New Roman"/>
                </a:rPr>
                <a:t>Circuit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035808" y="4038600"/>
              <a:ext cx="88900" cy="152400"/>
            </a:xfrm>
            <a:custGeom>
              <a:avLst/>
              <a:gdLst/>
              <a:ahLst/>
              <a:cxnLst/>
              <a:rect l="l" t="t" r="r" b="b"/>
              <a:pathLst>
                <a:path w="88900" h="152400">
                  <a:moveTo>
                    <a:pt x="88391" y="0"/>
                  </a:moveTo>
                  <a:lnTo>
                    <a:pt x="0" y="1524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79008" y="4038600"/>
              <a:ext cx="88900" cy="152400"/>
            </a:xfrm>
            <a:custGeom>
              <a:avLst/>
              <a:gdLst/>
              <a:ahLst/>
              <a:cxnLst/>
              <a:rect l="l" t="t" r="r" b="b"/>
              <a:pathLst>
                <a:path w="88900" h="152400">
                  <a:moveTo>
                    <a:pt x="88391" y="0"/>
                  </a:moveTo>
                  <a:lnTo>
                    <a:pt x="0" y="1524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43600" y="5334000"/>
              <a:ext cx="88900" cy="152400"/>
            </a:xfrm>
            <a:custGeom>
              <a:avLst/>
              <a:gdLst/>
              <a:ahLst/>
              <a:cxnLst/>
              <a:rect l="l" t="t" r="r" b="b"/>
              <a:pathLst>
                <a:path w="88900" h="152400">
                  <a:moveTo>
                    <a:pt x="88391" y="0"/>
                  </a:moveTo>
                  <a:lnTo>
                    <a:pt x="0" y="1524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730E8D-87CC-7144-7B5B-61AC6CF674D2}"/>
              </a:ext>
            </a:extLst>
          </p:cNvPr>
          <p:cNvGrpSpPr/>
          <p:nvPr/>
        </p:nvGrpSpPr>
        <p:grpSpPr>
          <a:xfrm>
            <a:off x="540246" y="2133868"/>
            <a:ext cx="7084137" cy="1456056"/>
            <a:chOff x="2436180" y="1762456"/>
            <a:chExt cx="7084137" cy="1456056"/>
          </a:xfrm>
        </p:grpSpPr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1E4DCD91-4D29-E3CD-DCC8-DA4ADABE10E1}"/>
                </a:ext>
              </a:extLst>
            </p:cNvPr>
            <p:cNvSpPr txBox="1"/>
            <p:nvPr/>
          </p:nvSpPr>
          <p:spPr>
            <a:xfrm>
              <a:off x="2436180" y="1762456"/>
              <a:ext cx="10071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400" spc="15" dirty="0">
                  <a:latin typeface="Times New Roman"/>
                  <a:cs typeface="Times New Roman"/>
                </a:rPr>
                <a:t>n</a:t>
              </a:r>
              <a:r>
                <a:rPr sz="2400" spc="-45" dirty="0">
                  <a:latin typeface="Times New Roman"/>
                  <a:cs typeface="Times New Roman"/>
                </a:rPr>
                <a:t>-</a:t>
              </a:r>
              <a:r>
                <a:rPr sz="2400" spc="-20" dirty="0">
                  <a:latin typeface="Times New Roman"/>
                  <a:cs typeface="Times New Roman"/>
                </a:rPr>
                <a:t>inputs</a:t>
              </a:r>
              <a:endParaRPr sz="2400">
                <a:latin typeface="Times New Roman"/>
                <a:cs typeface="Times New Roman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4813882-ACB7-D3F1-4526-6F4D6D3B2DFB}"/>
                </a:ext>
              </a:extLst>
            </p:cNvPr>
            <p:cNvGrpSpPr/>
            <p:nvPr/>
          </p:nvGrpSpPr>
          <p:grpSpPr>
            <a:xfrm>
              <a:off x="3534044" y="1778459"/>
              <a:ext cx="5986273" cy="1440053"/>
              <a:chOff x="3429761" y="1671828"/>
              <a:chExt cx="5986273" cy="1440053"/>
            </a:xfrm>
          </p:grpSpPr>
          <p:sp>
            <p:nvSpPr>
              <p:cNvPr id="44" name="object 8">
                <a:extLst>
                  <a:ext uri="{FF2B5EF4-FFF2-40B4-BE49-F238E27FC236}">
                    <a16:creationId xmlns:a16="http://schemas.microsoft.com/office/drawing/2014/main" id="{DDC3B6A7-7D90-B442-474C-E7BC3B745DD7}"/>
                  </a:ext>
                </a:extLst>
              </p:cNvPr>
              <p:cNvSpPr txBox="1"/>
              <p:nvPr/>
            </p:nvSpPr>
            <p:spPr>
              <a:xfrm>
                <a:off x="4114800" y="1671828"/>
                <a:ext cx="1981200" cy="845103"/>
              </a:xfrm>
              <a:prstGeom prst="rect">
                <a:avLst/>
              </a:prstGeom>
              <a:solidFill>
                <a:srgbClr val="E38312"/>
              </a:solidFill>
              <a:ln w="9144">
                <a:solidFill>
                  <a:srgbClr val="000000"/>
                </a:solidFill>
              </a:ln>
            </p:spPr>
            <p:txBody>
              <a:bodyPr vert="horz" wrap="square" lIns="0" tIns="105410" rIns="0" bIns="0" rtlCol="0">
                <a:spAutoFit/>
              </a:bodyPr>
              <a:lstStyle/>
              <a:p>
                <a:pPr marL="590550" marR="107314" indent="-475615">
                  <a:spcBef>
                    <a:spcPts val="830"/>
                  </a:spcBef>
                </a:pPr>
                <a:r>
                  <a:rPr sz="2400" spc="-35" dirty="0">
                    <a:latin typeface="Times New Roman"/>
                    <a:cs typeface="Times New Roman"/>
                  </a:rPr>
                  <a:t>Combina</a:t>
                </a:r>
                <a:r>
                  <a:rPr sz="2400" spc="-25" dirty="0">
                    <a:latin typeface="Times New Roman"/>
                    <a:cs typeface="Times New Roman"/>
                  </a:rPr>
                  <a:t>t</a:t>
                </a:r>
                <a:r>
                  <a:rPr sz="2400" spc="-50" dirty="0">
                    <a:latin typeface="Times New Roman"/>
                    <a:cs typeface="Times New Roman"/>
                  </a:rPr>
                  <a:t>ional  </a:t>
                </a:r>
                <a:r>
                  <a:rPr sz="2400" spc="-60" dirty="0">
                    <a:latin typeface="Times New Roman"/>
                    <a:cs typeface="Times New Roman"/>
                  </a:rPr>
                  <a:t>Circuit</a:t>
                </a:r>
                <a:endParaRPr sz="240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5" name="object 9">
                <a:extLst>
                  <a:ext uri="{FF2B5EF4-FFF2-40B4-BE49-F238E27FC236}">
                    <a16:creationId xmlns:a16="http://schemas.microsoft.com/office/drawing/2014/main" id="{52DE1B3D-C509-FFB7-2EDC-52B56CF4C455}"/>
                  </a:ext>
                </a:extLst>
              </p:cNvPr>
              <p:cNvGrpSpPr/>
              <p:nvPr/>
            </p:nvGrpSpPr>
            <p:grpSpPr>
              <a:xfrm>
                <a:off x="3429761" y="2124266"/>
                <a:ext cx="685800" cy="161925"/>
                <a:chOff x="1905761" y="2124265"/>
                <a:chExt cx="685800" cy="161925"/>
              </a:xfrm>
            </p:grpSpPr>
            <p:sp>
              <p:nvSpPr>
                <p:cNvPr id="52" name="object 10">
                  <a:extLst>
                    <a:ext uri="{FF2B5EF4-FFF2-40B4-BE49-F238E27FC236}">
                      <a16:creationId xmlns:a16="http://schemas.microsoft.com/office/drawing/2014/main" id="{B084ADD8-E91A-C336-7279-98DD0C698CA9}"/>
                    </a:ext>
                  </a:extLst>
                </p:cNvPr>
                <p:cNvSpPr/>
                <p:nvPr/>
              </p:nvSpPr>
              <p:spPr>
                <a:xfrm>
                  <a:off x="1905761" y="2148839"/>
                  <a:ext cx="685800" cy="1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114300">
                      <a:moveTo>
                        <a:pt x="571500" y="0"/>
                      </a:moveTo>
                      <a:lnTo>
                        <a:pt x="571500" y="114300"/>
                      </a:lnTo>
                      <a:lnTo>
                        <a:pt x="647700" y="76200"/>
                      </a:lnTo>
                      <a:lnTo>
                        <a:pt x="590550" y="76200"/>
                      </a:lnTo>
                      <a:lnTo>
                        <a:pt x="590550" y="38100"/>
                      </a:lnTo>
                      <a:lnTo>
                        <a:pt x="647700" y="38100"/>
                      </a:lnTo>
                      <a:lnTo>
                        <a:pt x="571500" y="0"/>
                      </a:lnTo>
                      <a:close/>
                    </a:path>
                    <a:path w="685800" h="114300">
                      <a:moveTo>
                        <a:pt x="571500" y="38100"/>
                      </a:moveTo>
                      <a:lnTo>
                        <a:pt x="0" y="38100"/>
                      </a:lnTo>
                      <a:lnTo>
                        <a:pt x="0" y="76200"/>
                      </a:lnTo>
                      <a:lnTo>
                        <a:pt x="571500" y="76200"/>
                      </a:lnTo>
                      <a:lnTo>
                        <a:pt x="571500" y="38100"/>
                      </a:lnTo>
                      <a:close/>
                    </a:path>
                    <a:path w="685800" h="114300">
                      <a:moveTo>
                        <a:pt x="647700" y="38100"/>
                      </a:moveTo>
                      <a:lnTo>
                        <a:pt x="590550" y="38100"/>
                      </a:lnTo>
                      <a:lnTo>
                        <a:pt x="590550" y="76200"/>
                      </a:lnTo>
                      <a:lnTo>
                        <a:pt x="647700" y="76200"/>
                      </a:lnTo>
                      <a:lnTo>
                        <a:pt x="685800" y="57150"/>
                      </a:lnTo>
                      <a:lnTo>
                        <a:pt x="64770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11">
                  <a:extLst>
                    <a:ext uri="{FF2B5EF4-FFF2-40B4-BE49-F238E27FC236}">
                      <a16:creationId xmlns:a16="http://schemas.microsoft.com/office/drawing/2014/main" id="{534C4D87-22C5-86B0-6DCC-BA7B97771589}"/>
                    </a:ext>
                  </a:extLst>
                </p:cNvPr>
                <p:cNvSpPr/>
                <p:nvPr/>
              </p:nvSpPr>
              <p:spPr>
                <a:xfrm>
                  <a:off x="2121407" y="2129027"/>
                  <a:ext cx="88900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00" h="152400">
                      <a:moveTo>
                        <a:pt x="88392" y="0"/>
                      </a:moveTo>
                      <a:lnTo>
                        <a:pt x="0" y="152400"/>
                      </a:lnTo>
                    </a:path>
                  </a:pathLst>
                </a:custGeom>
                <a:ln w="91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46" name="object 12">
                <a:extLst>
                  <a:ext uri="{FF2B5EF4-FFF2-40B4-BE49-F238E27FC236}">
                    <a16:creationId xmlns:a16="http://schemas.microsoft.com/office/drawing/2014/main" id="{3761F8EF-E66D-4E7E-2713-7C08A785B293}"/>
                  </a:ext>
                </a:extLst>
              </p:cNvPr>
              <p:cNvGrpSpPr/>
              <p:nvPr/>
            </p:nvGrpSpPr>
            <p:grpSpPr>
              <a:xfrm>
                <a:off x="6096761" y="2046732"/>
                <a:ext cx="685800" cy="165100"/>
                <a:chOff x="4572761" y="2046732"/>
                <a:chExt cx="685800" cy="165100"/>
              </a:xfrm>
            </p:grpSpPr>
            <p:sp>
              <p:nvSpPr>
                <p:cNvPr id="50" name="object 13">
                  <a:extLst>
                    <a:ext uri="{FF2B5EF4-FFF2-40B4-BE49-F238E27FC236}">
                      <a16:creationId xmlns:a16="http://schemas.microsoft.com/office/drawing/2014/main" id="{A3AD5262-7F96-9D59-7208-31D5C8563976}"/>
                    </a:ext>
                  </a:extLst>
                </p:cNvPr>
                <p:cNvSpPr/>
                <p:nvPr/>
              </p:nvSpPr>
              <p:spPr>
                <a:xfrm>
                  <a:off x="4572761" y="2072640"/>
                  <a:ext cx="685800" cy="1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114300">
                      <a:moveTo>
                        <a:pt x="571500" y="0"/>
                      </a:moveTo>
                      <a:lnTo>
                        <a:pt x="571500" y="114300"/>
                      </a:lnTo>
                      <a:lnTo>
                        <a:pt x="647700" y="76200"/>
                      </a:lnTo>
                      <a:lnTo>
                        <a:pt x="590550" y="76200"/>
                      </a:lnTo>
                      <a:lnTo>
                        <a:pt x="590550" y="38100"/>
                      </a:lnTo>
                      <a:lnTo>
                        <a:pt x="647700" y="38100"/>
                      </a:lnTo>
                      <a:lnTo>
                        <a:pt x="571500" y="0"/>
                      </a:lnTo>
                      <a:close/>
                    </a:path>
                    <a:path w="685800" h="114300">
                      <a:moveTo>
                        <a:pt x="571500" y="38100"/>
                      </a:moveTo>
                      <a:lnTo>
                        <a:pt x="0" y="38100"/>
                      </a:lnTo>
                      <a:lnTo>
                        <a:pt x="0" y="76200"/>
                      </a:lnTo>
                      <a:lnTo>
                        <a:pt x="571500" y="76200"/>
                      </a:lnTo>
                      <a:lnTo>
                        <a:pt x="571500" y="38100"/>
                      </a:lnTo>
                      <a:close/>
                    </a:path>
                    <a:path w="685800" h="114300">
                      <a:moveTo>
                        <a:pt x="647700" y="38100"/>
                      </a:moveTo>
                      <a:lnTo>
                        <a:pt x="590550" y="38100"/>
                      </a:lnTo>
                      <a:lnTo>
                        <a:pt x="590550" y="76200"/>
                      </a:lnTo>
                      <a:lnTo>
                        <a:pt x="647700" y="76200"/>
                      </a:lnTo>
                      <a:lnTo>
                        <a:pt x="685800" y="57150"/>
                      </a:lnTo>
                      <a:lnTo>
                        <a:pt x="64770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14">
                  <a:extLst>
                    <a:ext uri="{FF2B5EF4-FFF2-40B4-BE49-F238E27FC236}">
                      <a16:creationId xmlns:a16="http://schemas.microsoft.com/office/drawing/2014/main" id="{D9F547E7-C82B-7797-77A8-0D14C32E2F48}"/>
                    </a:ext>
                  </a:extLst>
                </p:cNvPr>
                <p:cNvSpPr/>
                <p:nvPr/>
              </p:nvSpPr>
              <p:spPr>
                <a:xfrm>
                  <a:off x="4864607" y="2052828"/>
                  <a:ext cx="88900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00" h="152400">
                      <a:moveTo>
                        <a:pt x="88391" y="0"/>
                      </a:moveTo>
                      <a:lnTo>
                        <a:pt x="0" y="152400"/>
                      </a:lnTo>
                    </a:path>
                  </a:pathLst>
                </a:custGeom>
                <a:ln w="1219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7" name="object 16">
                <a:extLst>
                  <a:ext uri="{FF2B5EF4-FFF2-40B4-BE49-F238E27FC236}">
                    <a16:creationId xmlns:a16="http://schemas.microsoft.com/office/drawing/2014/main" id="{1A2F20D9-8A27-753C-576D-613027C1FD06}"/>
                  </a:ext>
                </a:extLst>
              </p:cNvPr>
              <p:cNvSpPr txBox="1"/>
              <p:nvPr/>
            </p:nvSpPr>
            <p:spPr>
              <a:xfrm>
                <a:off x="6480429" y="1761871"/>
                <a:ext cx="2935605" cy="772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17500">
                  <a:spcBef>
                    <a:spcPts val="100"/>
                  </a:spcBef>
                </a:pPr>
                <a:r>
                  <a:rPr sz="2400" spc="-10" dirty="0">
                    <a:latin typeface="Times New Roman"/>
                    <a:cs typeface="Times New Roman"/>
                  </a:rPr>
                  <a:t>m-outputs</a:t>
                </a:r>
                <a:endParaRPr sz="240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0"/>
                  </a:spcBef>
                </a:pPr>
                <a:r>
                  <a:rPr sz="2400" spc="-15" dirty="0">
                    <a:latin typeface="Times New Roman"/>
                    <a:cs typeface="Times New Roman"/>
                  </a:rPr>
                  <a:t>(Depend </a:t>
                </a:r>
                <a:r>
                  <a:rPr sz="2400" spc="-75" dirty="0">
                    <a:latin typeface="Times New Roman"/>
                    <a:cs typeface="Times New Roman"/>
                  </a:rPr>
                  <a:t>only </a:t>
                </a:r>
                <a:r>
                  <a:rPr sz="2400" spc="20" dirty="0">
                    <a:latin typeface="Times New Roman"/>
                    <a:cs typeface="Times New Roman"/>
                  </a:rPr>
                  <a:t>on</a:t>
                </a:r>
                <a:r>
                  <a:rPr sz="2400" spc="75" dirty="0">
                    <a:latin typeface="Times New Roman"/>
                    <a:cs typeface="Times New Roman"/>
                  </a:rPr>
                  <a:t> </a:t>
                </a:r>
                <a:r>
                  <a:rPr sz="2400" spc="-35" dirty="0">
                    <a:latin typeface="Times New Roman"/>
                    <a:cs typeface="Times New Roman"/>
                  </a:rPr>
                  <a:t>inputs)</a:t>
                </a:r>
                <a:endParaRPr sz="2400">
                  <a:latin typeface="Times New Roman"/>
                  <a:cs typeface="Times New Roman"/>
                </a:endParaRPr>
              </a:p>
            </p:txBody>
          </p:sp>
          <p:sp>
            <p:nvSpPr>
              <p:cNvPr id="48" name="object 36">
                <a:extLst>
                  <a:ext uri="{FF2B5EF4-FFF2-40B4-BE49-F238E27FC236}">
                    <a16:creationId xmlns:a16="http://schemas.microsoft.com/office/drawing/2014/main" id="{CC2BB755-5173-A20C-4F30-3CC1E39154F8}"/>
                  </a:ext>
                </a:extLst>
              </p:cNvPr>
              <p:cNvSpPr txBox="1"/>
              <p:nvPr/>
            </p:nvSpPr>
            <p:spPr>
              <a:xfrm>
                <a:off x="3584195" y="2720721"/>
                <a:ext cx="291528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spc="-20" dirty="0">
                    <a:latin typeface="Times New Roman"/>
                    <a:cs typeface="Times New Roman"/>
                  </a:rPr>
                  <a:t>Combinational </a:t>
                </a:r>
                <a:r>
                  <a:rPr sz="2400" b="1" spc="-50" dirty="0">
                    <a:latin typeface="Times New Roman"/>
                    <a:cs typeface="Times New Roman"/>
                  </a:rPr>
                  <a:t>Circuit</a:t>
                </a:r>
                <a:endParaRPr sz="2400">
                  <a:latin typeface="Times New Roman"/>
                  <a:cs typeface="Times New Roman"/>
                </a:endParaRPr>
              </a:p>
            </p:txBody>
          </p:sp>
          <p:sp>
            <p:nvSpPr>
              <p:cNvPr id="49" name="object 37">
                <a:extLst>
                  <a:ext uri="{FF2B5EF4-FFF2-40B4-BE49-F238E27FC236}">
                    <a16:creationId xmlns:a16="http://schemas.microsoft.com/office/drawing/2014/main" id="{668975EC-2A5A-2F3D-F3FD-8F22A9A9F8EE}"/>
                  </a:ext>
                </a:extLst>
              </p:cNvPr>
              <p:cNvSpPr/>
              <p:nvPr/>
            </p:nvSpPr>
            <p:spPr>
              <a:xfrm>
                <a:off x="3645407" y="2133600"/>
                <a:ext cx="889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52400">
                    <a:moveTo>
                      <a:pt x="88392" y="0"/>
                    </a:moveTo>
                    <a:lnTo>
                      <a:pt x="0" y="152400"/>
                    </a:lnTo>
                  </a:path>
                </a:pathLst>
              </a:custGeom>
              <a:ln w="121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374" y="694882"/>
            <a:ext cx="7935220" cy="682623"/>
          </a:xfrm>
          <a:prstGeom prst="rect">
            <a:avLst/>
          </a:prstGeom>
        </p:spPr>
        <p:txBody>
          <a:bodyPr vert="horz" wrap="square" lIns="0" tIns="124460" rIns="0" bIns="0" rtlCol="0" anchor="b">
            <a:spAutoFit/>
          </a:bodyPr>
          <a:lstStyle/>
          <a:p>
            <a:pPr marL="1409065" marR="5080" indent="-1396365">
              <a:lnSpc>
                <a:spcPts val="4900"/>
              </a:lnSpc>
              <a:spcBef>
                <a:spcPts val="980"/>
              </a:spcBef>
            </a:pPr>
            <a:r>
              <a:rPr spc="-120" dirty="0"/>
              <a:t>Combinational</a:t>
            </a:r>
            <a:r>
              <a:rPr spc="-175" dirty="0"/>
              <a:t> </a:t>
            </a:r>
            <a:r>
              <a:rPr spc="-150" dirty="0"/>
              <a:t>Circuits  </a:t>
            </a:r>
            <a:r>
              <a:rPr lang="en-US" spc="-150" dirty="0"/>
              <a:t>- </a:t>
            </a:r>
            <a:r>
              <a:rPr spc="-110" dirty="0"/>
              <a:t>Half</a:t>
            </a:r>
            <a:r>
              <a:rPr spc="495" dirty="0"/>
              <a:t> </a:t>
            </a:r>
            <a:r>
              <a:rPr spc="-110" dirty="0"/>
              <a:t>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5990" y="1904491"/>
            <a:ext cx="762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Half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Adder </a:t>
            </a:r>
            <a:r>
              <a:rPr sz="2400" spc="-145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sum </a:t>
            </a:r>
            <a:r>
              <a:rPr sz="2400" spc="-9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b="1" spc="-65" dirty="0">
                <a:solidFill>
                  <a:srgbClr val="404040"/>
                </a:solidFill>
                <a:latin typeface="Times New Roman"/>
                <a:cs typeface="Times New Roman"/>
              </a:rPr>
              <a:t>XOR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operation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carry 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spc="-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8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9009" y="3652113"/>
            <a:ext cx="1610360" cy="138430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spcBef>
                <a:spcPts val="1265"/>
              </a:spcBef>
            </a:pP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Sum=</a:t>
            </a: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Times New Roman"/>
                <a:cs typeface="Times New Roman"/>
              </a:rPr>
              <a:t>A’B+AB’</a:t>
            </a:r>
            <a:endParaRPr sz="2000">
              <a:latin typeface="Times New Roman"/>
              <a:cs typeface="Times New Roman"/>
            </a:endParaRPr>
          </a:p>
          <a:p>
            <a:pPr marL="809625">
              <a:spcBef>
                <a:spcPts val="1165"/>
              </a:spcBef>
            </a:pPr>
            <a:r>
              <a:rPr sz="2000" spc="-9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Carry=AB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2667000"/>
            <a:ext cx="5255788" cy="3220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5964" y="5802883"/>
            <a:ext cx="884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Truth </a:t>
            </a:r>
            <a:r>
              <a:rPr sz="2400" spc="-45" dirty="0">
                <a:latin typeface="Times New Roman"/>
                <a:cs typeface="Times New Roman"/>
              </a:rPr>
              <a:t>table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75" dirty="0">
                <a:latin typeface="Times New Roman"/>
                <a:cs typeface="Times New Roman"/>
              </a:rPr>
              <a:t>1 </a:t>
            </a:r>
            <a:r>
              <a:rPr sz="2400" spc="-25" dirty="0">
                <a:latin typeface="Times New Roman"/>
                <a:cs typeface="Times New Roman"/>
              </a:rPr>
              <a:t>bit </a:t>
            </a:r>
            <a:r>
              <a:rPr sz="2400" spc="-40" dirty="0">
                <a:latin typeface="Times New Roman"/>
                <a:cs typeface="Times New Roman"/>
              </a:rPr>
              <a:t>addition</a:t>
            </a:r>
            <a:r>
              <a:rPr lang="en-US" sz="2400" spc="-40" dirty="0">
                <a:latin typeface="Times New Roman"/>
                <a:cs typeface="Times New Roman"/>
              </a:rPr>
              <a:t> and  a  </a:t>
            </a:r>
            <a:r>
              <a:rPr sz="2400" spc="-55" dirty="0">
                <a:latin typeface="Times New Roman"/>
                <a:cs typeface="Times New Roman"/>
              </a:rPr>
              <a:t>circuit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95" dirty="0">
                <a:latin typeface="Times New Roman"/>
                <a:cs typeface="Times New Roman"/>
              </a:rPr>
              <a:t>a </a:t>
            </a:r>
            <a:r>
              <a:rPr sz="2400" spc="-60" dirty="0">
                <a:latin typeface="Times New Roman"/>
                <a:cs typeface="Times New Roman"/>
              </a:rPr>
              <a:t>half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adder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6280" y="4280916"/>
            <a:ext cx="228600" cy="260985"/>
          </a:xfrm>
          <a:custGeom>
            <a:avLst/>
            <a:gdLst/>
            <a:ahLst/>
            <a:cxnLst/>
            <a:rect l="l" t="t" r="r" b="b"/>
            <a:pathLst>
              <a:path w="228600" h="260985">
                <a:moveTo>
                  <a:pt x="0" y="130301"/>
                </a:moveTo>
                <a:lnTo>
                  <a:pt x="8983" y="79563"/>
                </a:lnTo>
                <a:lnTo>
                  <a:pt x="33480" y="38147"/>
                </a:lnTo>
                <a:lnTo>
                  <a:pt x="69812" y="10233"/>
                </a:lnTo>
                <a:lnTo>
                  <a:pt x="114300" y="0"/>
                </a:lnTo>
                <a:lnTo>
                  <a:pt x="158787" y="10233"/>
                </a:lnTo>
                <a:lnTo>
                  <a:pt x="195119" y="38147"/>
                </a:lnTo>
                <a:lnTo>
                  <a:pt x="219616" y="79563"/>
                </a:lnTo>
                <a:lnTo>
                  <a:pt x="228600" y="130301"/>
                </a:lnTo>
                <a:lnTo>
                  <a:pt x="219616" y="181040"/>
                </a:lnTo>
                <a:lnTo>
                  <a:pt x="195119" y="222456"/>
                </a:lnTo>
                <a:lnTo>
                  <a:pt x="158787" y="250370"/>
                </a:lnTo>
                <a:lnTo>
                  <a:pt x="114300" y="260603"/>
                </a:lnTo>
                <a:lnTo>
                  <a:pt x="69812" y="250370"/>
                </a:lnTo>
                <a:lnTo>
                  <a:pt x="33480" y="222456"/>
                </a:lnTo>
                <a:lnTo>
                  <a:pt x="8983" y="181040"/>
                </a:lnTo>
                <a:lnTo>
                  <a:pt x="0" y="13030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18A326-20A1-A346-55CF-8F621B648175}"/>
                  </a:ext>
                </a:extLst>
              </p14:cNvPr>
              <p14:cNvContentPartPr/>
              <p14:nvPr/>
            </p14:nvContentPartPr>
            <p14:xfrm>
              <a:off x="48600" y="1582200"/>
              <a:ext cx="11694600" cy="5248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18A326-20A1-A346-55CF-8F621B6481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0" y="1572840"/>
                <a:ext cx="11713320" cy="526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48708" y="333279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88"/>
                </a:moveTo>
                <a:lnTo>
                  <a:pt x="0" y="0"/>
                </a:lnTo>
                <a:lnTo>
                  <a:pt x="0" y="126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8708" y="3638414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216"/>
                </a:moveTo>
                <a:lnTo>
                  <a:pt x="0" y="0"/>
                </a:lnTo>
                <a:lnTo>
                  <a:pt x="0" y="1321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8708" y="39445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88"/>
                </a:moveTo>
                <a:lnTo>
                  <a:pt x="0" y="0"/>
                </a:lnTo>
                <a:lnTo>
                  <a:pt x="0" y="126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8708" y="42501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88"/>
                </a:moveTo>
                <a:lnTo>
                  <a:pt x="0" y="0"/>
                </a:lnTo>
                <a:lnTo>
                  <a:pt x="0" y="126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8708" y="4555682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217"/>
                </a:moveTo>
                <a:lnTo>
                  <a:pt x="0" y="0"/>
                </a:lnTo>
                <a:lnTo>
                  <a:pt x="0" y="1321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8708" y="48617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88"/>
                </a:moveTo>
                <a:lnTo>
                  <a:pt x="0" y="0"/>
                </a:lnTo>
                <a:lnTo>
                  <a:pt x="0" y="126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8708" y="51673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88"/>
                </a:moveTo>
                <a:lnTo>
                  <a:pt x="0" y="0"/>
                </a:lnTo>
                <a:lnTo>
                  <a:pt x="0" y="126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09799" y="2415634"/>
          <a:ext cx="2931160" cy="3057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583">
                <a:tc gridSpan="3">
                  <a:txBody>
                    <a:bodyPr/>
                    <a:lstStyle/>
                    <a:p>
                      <a:pPr marL="502920">
                        <a:lnSpc>
                          <a:spcPts val="2150"/>
                        </a:lnSpc>
                        <a:spcBef>
                          <a:spcPts val="155"/>
                        </a:spcBef>
                      </a:pPr>
                      <a:r>
                        <a:rPr sz="1800" spc="70" dirty="0">
                          <a:latin typeface="Arial"/>
                          <a:cs typeface="Arial"/>
                        </a:rPr>
                        <a:t>Input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C0C0C0"/>
                      </a:solidFill>
                      <a:prstDash val="solid"/>
                    </a:lnL>
                    <a:lnT w="19050">
                      <a:solidFill>
                        <a:srgbClr val="C0C0C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55600">
                        <a:lnSpc>
                          <a:spcPts val="2150"/>
                        </a:lnSpc>
                        <a:spcBef>
                          <a:spcPts val="155"/>
                        </a:spcBef>
                      </a:pPr>
                      <a:r>
                        <a:rPr sz="1800" spc="75" dirty="0"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T w="19050">
                      <a:solidFill>
                        <a:srgbClr val="C0C0C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64">
                <a:tc>
                  <a:txBody>
                    <a:bodyPr/>
                    <a:lstStyle/>
                    <a:p>
                      <a:pPr marR="166370" algn="r">
                        <a:lnSpc>
                          <a:spcPts val="2155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2155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2155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ts val="2155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ts val="2155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980"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03"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837"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837"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582"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847"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836"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383">
                <a:tc>
                  <a:txBody>
                    <a:bodyPr/>
                    <a:lstStyle/>
                    <a:p>
                      <a:pPr marR="140970" algn="r">
                        <a:lnSpc>
                          <a:spcPts val="215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0C0C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215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215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60985" algn="r">
                        <a:lnSpc>
                          <a:spcPts val="215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ts val="215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638800" y="2667000"/>
            <a:ext cx="45720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3190" y="838450"/>
            <a:ext cx="10965620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20" dirty="0"/>
              <a:t>Combinational</a:t>
            </a:r>
            <a:r>
              <a:rPr sz="4400" spc="-114" dirty="0"/>
              <a:t> </a:t>
            </a:r>
            <a:r>
              <a:rPr spc="-120" dirty="0"/>
              <a:t>Circuits – Full Adder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1A13A0-BF34-7757-2344-42BE8D9378CD}"/>
              </a:ext>
            </a:extLst>
          </p:cNvPr>
          <p:cNvSpPr/>
          <p:nvPr/>
        </p:nvSpPr>
        <p:spPr>
          <a:xfrm>
            <a:off x="5910469" y="4874482"/>
            <a:ext cx="424064" cy="305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608A88-25E3-21BD-9C5A-06FFB1A69FF9}"/>
                  </a:ext>
                </a:extLst>
              </p14:cNvPr>
              <p14:cNvContentPartPr/>
              <p14:nvPr/>
            </p14:nvContentPartPr>
            <p14:xfrm>
              <a:off x="129240" y="1713240"/>
              <a:ext cx="12063240" cy="517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608A88-25E3-21BD-9C5A-06FFB1A69F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880" y="1703880"/>
                <a:ext cx="12081960" cy="519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4424</TotalTime>
  <Words>2139</Words>
  <Application>Microsoft Office PowerPoint</Application>
  <PresentationFormat>Widescreen</PresentationFormat>
  <Paragraphs>612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Calibri</vt:lpstr>
      <vt:lpstr>Carlito</vt:lpstr>
      <vt:lpstr>Comic Sans MS</vt:lpstr>
      <vt:lpstr>Garamond</vt:lpstr>
      <vt:lpstr>Gill Sans MT</vt:lpstr>
      <vt:lpstr>Gothic Uralic</vt:lpstr>
      <vt:lpstr>Symbol</vt:lpstr>
      <vt:lpstr>Tahoma</vt:lpstr>
      <vt:lpstr>Times New Roman</vt:lpstr>
      <vt:lpstr>Trebuchet MS</vt:lpstr>
      <vt:lpstr>Verdana</vt:lpstr>
      <vt:lpstr>Wingdings</vt:lpstr>
      <vt:lpstr>Wingdings 2</vt:lpstr>
      <vt:lpstr>Dividend</vt:lpstr>
      <vt:lpstr>IT1020 – Introduction to computer systems</vt:lpstr>
      <vt:lpstr>Lecture content</vt:lpstr>
      <vt:lpstr>Digital Logic Circuits</vt:lpstr>
      <vt:lpstr>Combinational circuits</vt:lpstr>
      <vt:lpstr>Combinational Circuits (Examples)</vt:lpstr>
      <vt:lpstr>Sequential Logic</vt:lpstr>
      <vt:lpstr>Combinational vs. Sequential Circuits</vt:lpstr>
      <vt:lpstr>Combinational Circuits  - Half Adder</vt:lpstr>
      <vt:lpstr>Combinational Circuits – Full Adder</vt:lpstr>
      <vt:lpstr>Binary Multiplication </vt:lpstr>
      <vt:lpstr>Shifter</vt:lpstr>
      <vt:lpstr>Shifter</vt:lpstr>
      <vt:lpstr>Comparator</vt:lpstr>
      <vt:lpstr>Comparator</vt:lpstr>
      <vt:lpstr>Decoder/Encoder</vt:lpstr>
      <vt:lpstr>Binary Decoder</vt:lpstr>
      <vt:lpstr>2-to-4 Binary Decoders</vt:lpstr>
      <vt:lpstr>2-to-4 Decoders : NAND  Implementation</vt:lpstr>
      <vt:lpstr>3-to-8 Binary Decoder</vt:lpstr>
      <vt:lpstr>Decoder Expansion</vt:lpstr>
      <vt:lpstr>Decoder Expansion(Contd.)</vt:lpstr>
      <vt:lpstr>Combining two 2-4 decoders to form  one 3-8 decoder using enable switch</vt:lpstr>
      <vt:lpstr>Combinational Circuit Design  with Decoders</vt:lpstr>
      <vt:lpstr>Combinational Circuit Design  with Decoders</vt:lpstr>
      <vt:lpstr>Encoder</vt:lpstr>
      <vt:lpstr>Multiplexer (MUX)</vt:lpstr>
      <vt:lpstr>Basic 2-Input Multiplexer</vt:lpstr>
      <vt:lpstr>4-Input Multiplexer</vt:lpstr>
      <vt:lpstr>Multiplexer Logic Diagram</vt:lpstr>
      <vt:lpstr>Multiplexer</vt:lpstr>
      <vt:lpstr>Programmable Logic Arrays (PLA)</vt:lpstr>
      <vt:lpstr>Programmable Logic Arrays (PLA)</vt:lpstr>
      <vt:lpstr>Arithmetic Logic Unit (ALU)</vt:lpstr>
      <vt:lpstr>Arithmetic Logic Unit (ALU)</vt:lpstr>
      <vt:lpstr>Arithmetic Logic Unit (ALU)</vt:lpstr>
      <vt:lpstr>Arithmetic Logic Unit (ALU)</vt:lpstr>
      <vt:lpstr>Sequential Circuits</vt:lpstr>
      <vt:lpstr>Sequential Circuits</vt:lpstr>
      <vt:lpstr>Latches – SR Latch</vt:lpstr>
      <vt:lpstr>Latches – D Latch</vt:lpstr>
      <vt:lpstr>Clock Signals</vt:lpstr>
      <vt:lpstr>Flip-flops</vt:lpstr>
      <vt:lpstr>Edge-Triggered Flip Flops</vt:lpstr>
      <vt:lpstr>SR Flip-flop</vt:lpstr>
      <vt:lpstr>D Flip-flop</vt:lpstr>
      <vt:lpstr>Use of Circuits: Memory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(IT1020)</dc:title>
  <dc:creator>Sanvitha Kasthuriarachchi</dc:creator>
  <cp:lastModifiedBy>Sanvitha Kasthuriarachchi</cp:lastModifiedBy>
  <cp:revision>292</cp:revision>
  <dcterms:created xsi:type="dcterms:W3CDTF">2017-12-01T06:14:40Z</dcterms:created>
  <dcterms:modified xsi:type="dcterms:W3CDTF">2022-10-05T06:56:01Z</dcterms:modified>
</cp:coreProperties>
</file>