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Montserrat"/>
      <p:regular r:id="rId46"/>
      <p:bold r:id="rId47"/>
      <p:italic r:id="rId48"/>
      <p:boldItalic r:id="rId49"/>
    </p:embeddedFont>
    <p:embeddedFont>
      <p:font typeface="Arvo"/>
      <p:regular r:id="rId50"/>
      <p:bold r:id="rId51"/>
      <p:italic r:id="rId52"/>
      <p:boldItalic r:id="rId53"/>
    </p:embeddedFont>
    <p:embeddedFont>
      <p:font typeface="Montserrat Medium"/>
      <p:regular r:id="rId54"/>
      <p:bold r:id="rId55"/>
      <p:italic r:id="rId56"/>
      <p:boldItalic r:id="rId57"/>
    </p:embeddedFont>
    <p:embeddedFont>
      <p:font typeface="Roboto Condensed"/>
      <p:regular r:id="rId58"/>
      <p:bold r:id="rId59"/>
      <p:italic r:id="rId60"/>
      <p:boldItalic r:id="rId61"/>
    </p:embeddedFont>
    <p:embeddedFont>
      <p:font typeface="Montserrat Light"/>
      <p:regular r:id="rId62"/>
      <p:bold r:id="rId63"/>
      <p:italic r:id="rId64"/>
      <p:boldItalic r:id="rId65"/>
    </p:embeddedFont>
    <p:embeddedFont>
      <p:font typeface="Roboto Condensed Light"/>
      <p:regular r:id="rId66"/>
      <p:bold r:id="rId67"/>
      <p:italic r:id="rId68"/>
      <p:boldItalic r:id="rId69"/>
    </p:embeddedFont>
    <p:embeddedFont>
      <p:font typeface="Oswald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2" roundtripDataSignature="AMtx7miqMUehRh6u+qIAN6JfALSqA7JN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Montserrat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-italic.fntdata"/><Relationship Id="rId47" Type="http://schemas.openxmlformats.org/officeDocument/2006/relationships/font" Target="fonts/Montserrat-bold.fntdata"/><Relationship Id="rId4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customschemas.google.com/relationships/presentationmetadata" Target="meta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Oswald-bold.fntdata"/><Relationship Id="rId70" Type="http://schemas.openxmlformats.org/officeDocument/2006/relationships/font" Target="fonts/Oswald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Light-regular.fntdata"/><Relationship Id="rId61" Type="http://schemas.openxmlformats.org/officeDocument/2006/relationships/font" Target="fonts/RobotoCondensed-boldItalic.fntdata"/><Relationship Id="rId20" Type="http://schemas.openxmlformats.org/officeDocument/2006/relationships/slide" Target="slides/slide16.xml"/><Relationship Id="rId64" Type="http://schemas.openxmlformats.org/officeDocument/2006/relationships/font" Target="fonts/MontserratLight-italic.fntdata"/><Relationship Id="rId63" Type="http://schemas.openxmlformats.org/officeDocument/2006/relationships/font" Target="fonts/MontserratLight-bold.fntdata"/><Relationship Id="rId22" Type="http://schemas.openxmlformats.org/officeDocument/2006/relationships/slide" Target="slides/slide18.xml"/><Relationship Id="rId66" Type="http://schemas.openxmlformats.org/officeDocument/2006/relationships/font" Target="fonts/RobotoCondensedLight-regular.fntdata"/><Relationship Id="rId21" Type="http://schemas.openxmlformats.org/officeDocument/2006/relationships/slide" Target="slides/slide17.xml"/><Relationship Id="rId65" Type="http://schemas.openxmlformats.org/officeDocument/2006/relationships/font" Target="fonts/MontserratLight-boldItalic.fntdata"/><Relationship Id="rId24" Type="http://schemas.openxmlformats.org/officeDocument/2006/relationships/slide" Target="slides/slide20.xml"/><Relationship Id="rId68" Type="http://schemas.openxmlformats.org/officeDocument/2006/relationships/font" Target="fonts/RobotoCondensedLight-italic.fntdata"/><Relationship Id="rId23" Type="http://schemas.openxmlformats.org/officeDocument/2006/relationships/slide" Target="slides/slide19.xml"/><Relationship Id="rId67" Type="http://schemas.openxmlformats.org/officeDocument/2006/relationships/font" Target="fonts/RobotoCondensedLight-bold.fntdata"/><Relationship Id="rId60" Type="http://schemas.openxmlformats.org/officeDocument/2006/relationships/font" Target="fonts/RobotoCondensed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obotoCondensed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Arvo-bold.fntdata"/><Relationship Id="rId50" Type="http://schemas.openxmlformats.org/officeDocument/2006/relationships/font" Target="fonts/Arvo-regular.fntdata"/><Relationship Id="rId53" Type="http://schemas.openxmlformats.org/officeDocument/2006/relationships/font" Target="fonts/Arvo-boldItalic.fntdata"/><Relationship Id="rId52" Type="http://schemas.openxmlformats.org/officeDocument/2006/relationships/font" Target="fonts/Arvo-italic.fntdata"/><Relationship Id="rId11" Type="http://schemas.openxmlformats.org/officeDocument/2006/relationships/slide" Target="slides/slide7.xml"/><Relationship Id="rId55" Type="http://schemas.openxmlformats.org/officeDocument/2006/relationships/font" Target="fonts/MontserratMedium-bold.fntdata"/><Relationship Id="rId10" Type="http://schemas.openxmlformats.org/officeDocument/2006/relationships/slide" Target="slides/slide6.xml"/><Relationship Id="rId54" Type="http://schemas.openxmlformats.org/officeDocument/2006/relationships/font" Target="fonts/MontserratMedium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Medium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Medium-italic.fntdata"/><Relationship Id="rId15" Type="http://schemas.openxmlformats.org/officeDocument/2006/relationships/slide" Target="slides/slide11.xml"/><Relationship Id="rId59" Type="http://schemas.openxmlformats.org/officeDocument/2006/relationships/font" Target="fonts/RobotoCondensed-bold.fntdata"/><Relationship Id="rId14" Type="http://schemas.openxmlformats.org/officeDocument/2006/relationships/slide" Target="slides/slide10.xml"/><Relationship Id="rId58" Type="http://schemas.openxmlformats.org/officeDocument/2006/relationships/font" Target="fonts/RobotoCondense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637dc540e2_0_4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637dc540e2_0_4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637dc540e2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637dc540e2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637dc540e2_1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637dc540e2_1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637dc540e2_1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637dc540e2_1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637dc540e2_1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637dc540e2_1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637dc540e2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637dc540e2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637dc540e2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g1637dc540e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637dc540e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637dc540e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637dc540e2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637dc540e2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637dc540e2_7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637dc540e2_7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637dc540e2_7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637dc540e2_7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637dc540e2_7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637dc540e2_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637dc540e2_7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637dc540e2_7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637dc540e2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1637dc540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637dc540e2_0_3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637dc540e2_0_3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637dc540e2_0_36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1637dc540e2_0_3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637dc540e2_0_36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g1637dc540e2_0_3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637dc540e2_0_36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1637dc540e2_0_3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637dc540e2_0_36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4" name="Google Shape;644;g1637dc540e2_0_3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637dc540e2_0_37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1637dc540e2_0_3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637dc540e2_0_37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1637dc540e2_0_3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637dc540e2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g1637dc540e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637dc540e2_0_29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0" name="Google Shape;720;g1637dc540e2_0_2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637dc540e2_0_29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1637dc540e2_0_2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637dc540e2_0_30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g1637dc540e2_0_3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637dc540e2_0_30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1637dc540e2_0_3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637dc540e2_0_30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g1637dc540e2_0_3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637dc540e2_7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g1637dc540e2_7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637dc540e2_7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637dc540e2_7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637dc540e2_0_30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g1637dc540e2_0_3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637dc540e2_7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637dc540e2_7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637dc540e2_7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637dc540e2_7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637dc540e2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637dc540e2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637dc540e2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637dc540e2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4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4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43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15" name="Google Shape;15;p43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4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43"/>
          <p:cNvGrpSpPr/>
          <p:nvPr/>
        </p:nvGrpSpPr>
        <p:grpSpPr>
          <a:xfrm>
            <a:off x="3677236" y="4278349"/>
            <a:ext cx="5480828" cy="432996"/>
            <a:chOff x="5582265" y="4646738"/>
            <a:chExt cx="5480828" cy="432996"/>
          </a:xfrm>
        </p:grpSpPr>
        <p:sp>
          <p:nvSpPr>
            <p:cNvPr id="18" name="Google Shape;18;p43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" name="Google Shape;19;p43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43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43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43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37dc540e2_0_963"/>
          <p:cNvSpPr txBox="1"/>
          <p:nvPr>
            <p:ph type="title"/>
          </p:nvPr>
        </p:nvSpPr>
        <p:spPr>
          <a:xfrm>
            <a:off x="717800" y="383175"/>
            <a:ext cx="77082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3" name="Google Shape;183;g1637dc540e2_0_96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637dc540e2_0_96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637dc540e2_0_9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37dc540e2_0_2966"/>
          <p:cNvSpPr txBox="1"/>
          <p:nvPr>
            <p:ph hasCustomPrompt="1" type="title"/>
          </p:nvPr>
        </p:nvSpPr>
        <p:spPr>
          <a:xfrm>
            <a:off x="713225" y="1412150"/>
            <a:ext cx="7717500" cy="165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g1637dc540e2_0_2966"/>
          <p:cNvSpPr txBox="1"/>
          <p:nvPr>
            <p:ph idx="1" type="body"/>
          </p:nvPr>
        </p:nvSpPr>
        <p:spPr>
          <a:xfrm>
            <a:off x="713400" y="3069625"/>
            <a:ext cx="7717500" cy="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1400">
                <a:solidFill>
                  <a:schemeClr val="dk1"/>
                </a:solidFill>
              </a:defRPr>
            </a:lvl1pPr>
            <a:lvl2pPr indent="-381000" lvl="1" marL="914400" rtl="0" algn="ctr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rtl="0" algn="ctr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rtl="0" algn="ctr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rtl="0" algn="ctr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rtl="0" algn="ctr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rtl="0" algn="ctr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rtl="0" algn="ctr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rtl="0" algn="ctr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89" name="Google Shape;189;g1637dc540e2_0_2966"/>
          <p:cNvSpPr/>
          <p:nvPr/>
        </p:nvSpPr>
        <p:spPr>
          <a:xfrm flipH="1" rot="10800000">
            <a:off x="0" y="257175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637dc540e2_0_2966"/>
          <p:cNvSpPr/>
          <p:nvPr/>
        </p:nvSpPr>
        <p:spPr>
          <a:xfrm flipH="1" rot="10800000"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637dc540e2_0_29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buNone/>
              <a:defRPr sz="13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37dc540e2_0_4187"/>
          <p:cNvSpPr txBox="1"/>
          <p:nvPr>
            <p:ph idx="1" type="subTitle"/>
          </p:nvPr>
        </p:nvSpPr>
        <p:spPr>
          <a:xfrm>
            <a:off x="7119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4" name="Google Shape;194;g1637dc540e2_0_4187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g1637dc540e2_0_4187"/>
          <p:cNvSpPr txBox="1"/>
          <p:nvPr>
            <p:ph idx="3" type="subTitle"/>
          </p:nvPr>
        </p:nvSpPr>
        <p:spPr>
          <a:xfrm>
            <a:off x="29839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6" name="Google Shape;196;g1637dc540e2_0_4187"/>
          <p:cNvSpPr txBox="1"/>
          <p:nvPr>
            <p:ph idx="4" type="subTitle"/>
          </p:nvPr>
        </p:nvSpPr>
        <p:spPr>
          <a:xfrm>
            <a:off x="29839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g1637dc540e2_0_4187"/>
          <p:cNvSpPr txBox="1"/>
          <p:nvPr>
            <p:ph idx="5" type="subTitle"/>
          </p:nvPr>
        </p:nvSpPr>
        <p:spPr>
          <a:xfrm>
            <a:off x="52560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g1637dc540e2_0_4187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g1637dc540e2_0_4187"/>
          <p:cNvSpPr txBox="1"/>
          <p:nvPr>
            <p:ph idx="7" type="subTitle"/>
          </p:nvPr>
        </p:nvSpPr>
        <p:spPr>
          <a:xfrm>
            <a:off x="7119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0" name="Google Shape;200;g1637dc540e2_0_4187"/>
          <p:cNvSpPr txBox="1"/>
          <p:nvPr>
            <p:ph idx="8" type="subTitle"/>
          </p:nvPr>
        </p:nvSpPr>
        <p:spPr>
          <a:xfrm>
            <a:off x="7119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g1637dc540e2_0_4187"/>
          <p:cNvSpPr txBox="1"/>
          <p:nvPr>
            <p:ph idx="9" type="subTitle"/>
          </p:nvPr>
        </p:nvSpPr>
        <p:spPr>
          <a:xfrm>
            <a:off x="298395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g1637dc540e2_0_4187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g1637dc540e2_0_4187"/>
          <p:cNvSpPr txBox="1"/>
          <p:nvPr>
            <p:ph idx="14" type="subTitle"/>
          </p:nvPr>
        </p:nvSpPr>
        <p:spPr>
          <a:xfrm>
            <a:off x="5256000" y="29522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4" name="Google Shape;204;g1637dc540e2_0_4187"/>
          <p:cNvSpPr txBox="1"/>
          <p:nvPr>
            <p:ph idx="15" type="subTitle"/>
          </p:nvPr>
        </p:nvSpPr>
        <p:spPr>
          <a:xfrm>
            <a:off x="52560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g1637dc540e2_0_4187"/>
          <p:cNvSpPr txBox="1"/>
          <p:nvPr>
            <p:ph type="title"/>
          </p:nvPr>
        </p:nvSpPr>
        <p:spPr>
          <a:xfrm>
            <a:off x="717800" y="383175"/>
            <a:ext cx="7708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6" name="Google Shape;206;g1637dc540e2_0_4187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637dc540e2_0_418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4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26" name="Google Shape;26;p4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27" name="Google Shape;27;p44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28" name="Google Shape;28;p44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29" name="Google Shape;29;p4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30" name="Google Shape;30;p44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31" name="Google Shape;31;p44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32" name="Google Shape;32;p44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33" name="Google Shape;33;p4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4" name="Google Shape;34;p4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" name="Google Shape;35;p4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6" name="Google Shape;36;p4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4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4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9" name="Google Shape;39;p4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4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" name="Google Shape;41;p4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45" name="Google Shape;45;p4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46" name="Google Shape;46;p4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47" name="Google Shape;47;p4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48" name="Google Shape;48;p4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49" name="Google Shape;49;p4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50" name="Google Shape;50;p4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51" name="Google Shape;51;p4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52" name="Google Shape;52;p4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4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" name="Google Shape;57;p4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4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" name="Google Shape;60;p4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62" name="Google Shape;62;p45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63" name="Google Shape;63;p4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66" name="Google Shape;66;p46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67" name="Google Shape;67;p4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6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69" name="Google Shape;69;p46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70" name="Google Shape;70;p46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71" name="Google Shape;71;p4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72" name="Google Shape;72;p4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3" name="Google Shape;73;p4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74;p4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5" name="Google Shape;75;p4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4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8" name="Google Shape;78;p4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" name="Google Shape;80;p46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46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82" name="Google Shape;82;p4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85" name="Google Shape;85;p4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" name="Google Shape;86;p4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87" name="Google Shape;87;p4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" name="Google Shape;89;p4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0" name="Google Shape;90;p4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47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93" name="Google Shape;93;p47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94" name="Google Shape;94;p47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7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96" name="Google Shape;96;p47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7" cy="6522736"/>
          </a:xfrm>
        </p:grpSpPr>
        <p:sp>
          <p:nvSpPr>
            <p:cNvPr id="97" name="Google Shape;97;p47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98" name="Google Shape;98;p47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99" name="Google Shape;99;p47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0" name="Google Shape;100;p47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1" i="0" sz="72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4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04" name="Google Shape;104;p4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4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06" name="Google Shape;106;p4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4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09" name="Google Shape;109;p4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1" name="Google Shape;111;p4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12" name="Google Shape;112;p4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13" name="Google Shape;113;p4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14" name="Google Shape;114;p4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5" name="Google Shape;115;p4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16" name="Google Shape;116;p4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17" name="Google Shape;117;p4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8" name="Google Shape;118;p4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Google Shape;119;p4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48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121" name="Google Shape;121;p4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24" name="Google Shape;124;p4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" name="Google Shape;125;p4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26" name="Google Shape;126;p4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4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29" name="Google Shape;129;p4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" name="Google Shape;131;p49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2" name="Google Shape;132;p4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" name="Google Shape;133;p4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4" name="Google Shape;134;p4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4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7" name="Google Shape;137;p4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9" name="Google Shape;139;p4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0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42" name="Google Shape;142;p50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43" name="Google Shape;143;p50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44" name="Google Shape;144;p50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5" name="Google Shape;145;p5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46" name="Google Shape;146;p50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47" name="Google Shape;147;p50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48" name="Google Shape;148;p50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49" name="Google Shape;149;p5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50" name="Google Shape;150;p5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1" name="Google Shape;151;p5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2" name="Google Shape;152;p5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5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55" name="Google Shape;155;p5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7" name="Google Shape;157;p5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8" name="Google Shape;158;p50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59" name="Google Shape;159;p50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0" name="Google Shape;160;p50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61" name="Google Shape;161;p5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51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64" name="Google Shape;164;p51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51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66" name="Google Shape;166;p51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1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51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69" name="Google Shape;169;p51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1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1" name="Google Shape;171;p51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72" name="Google Shape;172;p5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3" name="Google Shape;173;p51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4" name="Google Shape;174;p5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" name="Google Shape;175;p51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6" name="Google Shape;176;p51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1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51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9" name="Google Shape;179;p51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1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i="0" sz="20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b="0" i="0" sz="24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Relationship Id="rId4" Type="http://schemas.openxmlformats.org/officeDocument/2006/relationships/image" Target="../media/image2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Relationship Id="rId4" Type="http://schemas.openxmlformats.org/officeDocument/2006/relationships/image" Target="../media/image20.png"/><Relationship Id="rId5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Vikuzu/Contacts-Managemen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 txBox="1"/>
          <p:nvPr>
            <p:ph type="ctrTitle"/>
          </p:nvPr>
        </p:nvSpPr>
        <p:spPr>
          <a:xfrm>
            <a:off x="685800" y="1090800"/>
            <a:ext cx="53679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Contacts Management System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4915083" y="3280517"/>
            <a:ext cx="15344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Your text here</a:t>
            </a:r>
            <a:endParaRPr/>
          </a:p>
        </p:txBody>
      </p:sp>
      <p:sp>
        <p:nvSpPr>
          <p:cNvPr id="214" name="Google Shape;214;p1"/>
          <p:cNvSpPr txBox="1"/>
          <p:nvPr/>
        </p:nvSpPr>
        <p:spPr>
          <a:xfrm>
            <a:off x="7193750" y="2776779"/>
            <a:ext cx="1836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Group 2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Capg - </a:t>
            </a:r>
            <a:r>
              <a:rPr b="1" i="0" lang="en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81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637dc540e2_0_445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Contact Class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g1637dc540e2_0_4455"/>
          <p:cNvSpPr txBox="1"/>
          <p:nvPr/>
        </p:nvSpPr>
        <p:spPr>
          <a:xfrm>
            <a:off x="723300" y="1305975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g1637dc540e2_0_4455"/>
          <p:cNvSpPr txBox="1"/>
          <p:nvPr/>
        </p:nvSpPr>
        <p:spPr>
          <a:xfrm>
            <a:off x="-1577200" y="-2009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3" name="Google Shape;353;g1637dc540e2_0_445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g1637dc540e2_0_4455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355" name="Google Shape;355;g1637dc540e2_0_445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1637dc540e2_0_445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1637dc540e2_0_445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1637dc540e2_0_445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g1637dc540e2_0_4455"/>
          <p:cNvSpPr txBox="1"/>
          <p:nvPr/>
        </p:nvSpPr>
        <p:spPr>
          <a:xfrm>
            <a:off x="428050" y="1383813"/>
            <a:ext cx="279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0" name="Google Shape;360;g1637dc540e2_0_4455"/>
          <p:cNvSpPr txBox="1"/>
          <p:nvPr/>
        </p:nvSpPr>
        <p:spPr>
          <a:xfrm>
            <a:off x="4451025" y="1447500"/>
            <a:ext cx="227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g1637dc540e2_0_4455"/>
          <p:cNvSpPr/>
          <p:nvPr/>
        </p:nvSpPr>
        <p:spPr>
          <a:xfrm>
            <a:off x="4541328" y="1863003"/>
            <a:ext cx="2266500" cy="308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1637dc540e2_0_4455"/>
          <p:cNvSpPr txBox="1"/>
          <p:nvPr/>
        </p:nvSpPr>
        <p:spPr>
          <a:xfrm>
            <a:off x="4619024" y="1992396"/>
            <a:ext cx="21111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Constructors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Destructors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Getters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Setters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g1637dc540e2_0_4455"/>
          <p:cNvSpPr/>
          <p:nvPr/>
        </p:nvSpPr>
        <p:spPr>
          <a:xfrm>
            <a:off x="723303" y="1853378"/>
            <a:ext cx="2266500" cy="308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1637dc540e2_0_4455"/>
          <p:cNvSpPr txBox="1"/>
          <p:nvPr/>
        </p:nvSpPr>
        <p:spPr>
          <a:xfrm>
            <a:off x="763300" y="2024375"/>
            <a:ext cx="22266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Char type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firstname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lastname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phone1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phone2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phone3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email1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email2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Static int ContactId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637dc540e2_13_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Personal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g1637dc540e2_13_0"/>
          <p:cNvSpPr txBox="1"/>
          <p:nvPr/>
        </p:nvSpPr>
        <p:spPr>
          <a:xfrm>
            <a:off x="723300" y="1305975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g1637dc540e2_13_0"/>
          <p:cNvSpPr txBox="1"/>
          <p:nvPr/>
        </p:nvSpPr>
        <p:spPr>
          <a:xfrm>
            <a:off x="-1577200" y="-2009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g1637dc540e2_13_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3" name="Google Shape;373;g1637dc540e2_13_0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374" name="Google Shape;374;g1637dc540e2_13_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1637dc540e2_13_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1637dc540e2_13_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1637dc540e2_13_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g1637dc540e2_13_0"/>
          <p:cNvSpPr txBox="1"/>
          <p:nvPr/>
        </p:nvSpPr>
        <p:spPr>
          <a:xfrm>
            <a:off x="428050" y="1383813"/>
            <a:ext cx="279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9" name="Google Shape;379;g1637dc540e2_13_0"/>
          <p:cNvSpPr txBox="1"/>
          <p:nvPr/>
        </p:nvSpPr>
        <p:spPr>
          <a:xfrm>
            <a:off x="4451025" y="1447500"/>
            <a:ext cx="227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g1637dc540e2_13_0"/>
          <p:cNvSpPr/>
          <p:nvPr/>
        </p:nvSpPr>
        <p:spPr>
          <a:xfrm>
            <a:off x="4541328" y="1863003"/>
            <a:ext cx="2266500" cy="308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637dc540e2_13_0"/>
          <p:cNvSpPr txBox="1"/>
          <p:nvPr/>
        </p:nvSpPr>
        <p:spPr>
          <a:xfrm>
            <a:off x="4619024" y="1992396"/>
            <a:ext cx="21111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Constructors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Destructors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Getters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Setters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addContact()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editContact()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displayContacts()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g1637dc540e2_13_0"/>
          <p:cNvSpPr/>
          <p:nvPr/>
        </p:nvSpPr>
        <p:spPr>
          <a:xfrm>
            <a:off x="723303" y="1853378"/>
            <a:ext cx="2266500" cy="308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637dc540e2_13_0"/>
          <p:cNvSpPr txBox="1"/>
          <p:nvPr/>
        </p:nvSpPr>
        <p:spPr>
          <a:xfrm>
            <a:off x="763300" y="2024375"/>
            <a:ext cx="2226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address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wPhone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birthDate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emergenctCt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637dc540e2_13_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Business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g1637dc540e2_13_18"/>
          <p:cNvSpPr txBox="1"/>
          <p:nvPr/>
        </p:nvSpPr>
        <p:spPr>
          <a:xfrm>
            <a:off x="723300" y="1305975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g1637dc540e2_13_18"/>
          <p:cNvSpPr txBox="1"/>
          <p:nvPr/>
        </p:nvSpPr>
        <p:spPr>
          <a:xfrm>
            <a:off x="-1577200" y="-2009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g1637dc540e2_13_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2" name="Google Shape;392;g1637dc540e2_13_18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393" name="Google Shape;393;g1637dc540e2_13_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1637dc540e2_13_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1637dc540e2_13_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1637dc540e2_13_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g1637dc540e2_13_18"/>
          <p:cNvSpPr txBox="1"/>
          <p:nvPr/>
        </p:nvSpPr>
        <p:spPr>
          <a:xfrm>
            <a:off x="428050" y="1383813"/>
            <a:ext cx="279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g1637dc540e2_13_18"/>
          <p:cNvSpPr txBox="1"/>
          <p:nvPr/>
        </p:nvSpPr>
        <p:spPr>
          <a:xfrm>
            <a:off x="4451025" y="1447500"/>
            <a:ext cx="227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g1637dc540e2_13_18"/>
          <p:cNvSpPr/>
          <p:nvPr/>
        </p:nvSpPr>
        <p:spPr>
          <a:xfrm>
            <a:off x="4541328" y="1863003"/>
            <a:ext cx="2266500" cy="308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637dc540e2_13_18"/>
          <p:cNvSpPr txBox="1"/>
          <p:nvPr/>
        </p:nvSpPr>
        <p:spPr>
          <a:xfrm>
            <a:off x="4619024" y="1992396"/>
            <a:ext cx="21111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Constructors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Destructors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Getters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Setters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addContact()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editContact()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displayContacts()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1" name="Google Shape;401;g1637dc540e2_13_18"/>
          <p:cNvSpPr/>
          <p:nvPr/>
        </p:nvSpPr>
        <p:spPr>
          <a:xfrm>
            <a:off x="723303" y="1853378"/>
            <a:ext cx="2266500" cy="308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1637dc540e2_13_18"/>
          <p:cNvSpPr txBox="1"/>
          <p:nvPr/>
        </p:nvSpPr>
        <p:spPr>
          <a:xfrm>
            <a:off x="763300" y="2024375"/>
            <a:ext cx="22266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company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designation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String website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637dc540e2_13_3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8" name="Google Shape;408;g1637dc540e2_13_36"/>
          <p:cNvSpPr txBox="1"/>
          <p:nvPr/>
        </p:nvSpPr>
        <p:spPr>
          <a:xfrm>
            <a:off x="723300" y="1305975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g1637dc540e2_13_36"/>
          <p:cNvSpPr txBox="1"/>
          <p:nvPr/>
        </p:nvSpPr>
        <p:spPr>
          <a:xfrm>
            <a:off x="-1577200" y="-2009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g1637dc540e2_13_3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1" name="Google Shape;411;g1637dc540e2_13_36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412" name="Google Shape;412;g1637dc540e2_13_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1637dc540e2_13_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1637dc540e2_13_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1637dc540e2_13_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g1637dc540e2_13_36"/>
          <p:cNvSpPr txBox="1"/>
          <p:nvPr/>
        </p:nvSpPr>
        <p:spPr>
          <a:xfrm>
            <a:off x="428050" y="1383813"/>
            <a:ext cx="279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g1637dc540e2_13_36"/>
          <p:cNvSpPr txBox="1"/>
          <p:nvPr/>
        </p:nvSpPr>
        <p:spPr>
          <a:xfrm>
            <a:off x="4451025" y="1447500"/>
            <a:ext cx="227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g1637dc540e2_13_36"/>
          <p:cNvSpPr/>
          <p:nvPr/>
        </p:nvSpPr>
        <p:spPr>
          <a:xfrm>
            <a:off x="4541328" y="1863003"/>
            <a:ext cx="2266500" cy="308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1637dc540e2_13_36"/>
          <p:cNvSpPr txBox="1"/>
          <p:nvPr/>
        </p:nvSpPr>
        <p:spPr>
          <a:xfrm>
            <a:off x="4619024" y="1992396"/>
            <a:ext cx="2111100" cy="3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loadUserdatabase1()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loadContactdatabase()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checkContact()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checkDate()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changePassword()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addContact()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deleteContact()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UpdateContact()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listPersonalcontacts()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listBusinessContacts()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userLogout()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g1637dc540e2_13_36"/>
          <p:cNvSpPr/>
          <p:nvPr/>
        </p:nvSpPr>
        <p:spPr>
          <a:xfrm>
            <a:off x="723303" y="1853378"/>
            <a:ext cx="2266500" cy="308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1637dc540e2_13_36"/>
          <p:cNvSpPr txBox="1"/>
          <p:nvPr/>
        </p:nvSpPr>
        <p:spPr>
          <a:xfrm>
            <a:off x="763300" y="2024375"/>
            <a:ext cx="2226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map &lt;int, Personal&gt; pmap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map &lt;int, Business&gt; bmap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map &lt;string, string&gt; umap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637dc540e2_13_5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Admin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 Class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g1637dc540e2_13_54"/>
          <p:cNvSpPr txBox="1"/>
          <p:nvPr/>
        </p:nvSpPr>
        <p:spPr>
          <a:xfrm>
            <a:off x="723300" y="1305975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g1637dc540e2_13_54"/>
          <p:cNvSpPr txBox="1"/>
          <p:nvPr/>
        </p:nvSpPr>
        <p:spPr>
          <a:xfrm>
            <a:off x="-1577200" y="-2009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g1637dc540e2_13_5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0" name="Google Shape;430;g1637dc540e2_13_54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431" name="Google Shape;431;g1637dc540e2_13_5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1637dc540e2_13_5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1637dc540e2_13_5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1637dc540e2_13_5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g1637dc540e2_13_54"/>
          <p:cNvSpPr txBox="1"/>
          <p:nvPr/>
        </p:nvSpPr>
        <p:spPr>
          <a:xfrm>
            <a:off x="428050" y="1383813"/>
            <a:ext cx="279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Montserrat"/>
                <a:ea typeface="Montserrat"/>
                <a:cs typeface="Montserrat"/>
                <a:sym typeface="Montserrat"/>
              </a:rPr>
              <a:t>Attributes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g1637dc540e2_13_54"/>
          <p:cNvSpPr txBox="1"/>
          <p:nvPr/>
        </p:nvSpPr>
        <p:spPr>
          <a:xfrm>
            <a:off x="4451025" y="1447500"/>
            <a:ext cx="227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 sz="1500" u="sng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g1637dc540e2_13_54"/>
          <p:cNvSpPr/>
          <p:nvPr/>
        </p:nvSpPr>
        <p:spPr>
          <a:xfrm>
            <a:off x="4541328" y="1863003"/>
            <a:ext cx="2266500" cy="308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637dc540e2_13_54"/>
          <p:cNvSpPr txBox="1"/>
          <p:nvPr/>
        </p:nvSpPr>
        <p:spPr>
          <a:xfrm>
            <a:off x="4619024" y="1992396"/>
            <a:ext cx="2111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loadUserdatabase()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addUser()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updateUser()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deleteUser()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listUsers()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admiLogout()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g1637dc540e2_13_54"/>
          <p:cNvSpPr/>
          <p:nvPr/>
        </p:nvSpPr>
        <p:spPr>
          <a:xfrm>
            <a:off x="723303" y="1853378"/>
            <a:ext cx="2266500" cy="308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1637dc540e2_13_54"/>
          <p:cNvSpPr txBox="1"/>
          <p:nvPr/>
        </p:nvSpPr>
        <p:spPr>
          <a:xfrm>
            <a:off x="763300" y="2024375"/>
            <a:ext cx="2226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map &lt;string, string&gt; udmap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"/>
          <p:cNvSpPr txBox="1"/>
          <p:nvPr>
            <p:ph type="ctrTitle"/>
          </p:nvPr>
        </p:nvSpPr>
        <p:spPr>
          <a:xfrm>
            <a:off x="477599" y="3342635"/>
            <a:ext cx="4630181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main()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7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637dc540e2_0_78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ma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in()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g1637dc540e2_0_784"/>
          <p:cNvSpPr txBox="1"/>
          <p:nvPr/>
        </p:nvSpPr>
        <p:spPr>
          <a:xfrm>
            <a:off x="723300" y="1305975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g1637dc540e2_0_784"/>
          <p:cNvSpPr txBox="1"/>
          <p:nvPr/>
        </p:nvSpPr>
        <p:spPr>
          <a:xfrm>
            <a:off x="-1577200" y="-2009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g1637dc540e2_0_784"/>
          <p:cNvSpPr txBox="1"/>
          <p:nvPr/>
        </p:nvSpPr>
        <p:spPr>
          <a:xfrm>
            <a:off x="4548775" y="1941075"/>
            <a:ext cx="4269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➔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Reads user name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➔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If username = admin, calls admin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➔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Else, the name is considered as non admin 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➔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function is called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g1637dc540e2_0_78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7" name="Google Shape;457;g1637dc540e2_0_784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458" name="Google Shape;458;g1637dc540e2_0_78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1637dc540e2_0_78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1637dc540e2_0_78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1637dc540e2_0_78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2" name="Google Shape;462;g1637dc540e2_0_784"/>
          <p:cNvPicPr preferRelativeResize="0"/>
          <p:nvPr/>
        </p:nvPicPr>
        <p:blipFill rotWithShape="1">
          <a:blip r:embed="rId3">
            <a:alphaModFix/>
          </a:blip>
          <a:srcRect b="172" l="0" r="0" t="21420"/>
          <a:stretch/>
        </p:blipFill>
        <p:spPr>
          <a:xfrm>
            <a:off x="80725" y="1451875"/>
            <a:ext cx="4468050" cy="3523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637dc540e2_0_18"/>
          <p:cNvSpPr txBox="1"/>
          <p:nvPr>
            <p:ph type="ctrTitle"/>
          </p:nvPr>
        </p:nvSpPr>
        <p:spPr>
          <a:xfrm>
            <a:off x="477599" y="3342635"/>
            <a:ext cx="4630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admin.cpp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g1637dc540e2_0_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g1637dc540e2_0_18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g1637dc540e2_7_0"/>
          <p:cNvGrpSpPr/>
          <p:nvPr/>
        </p:nvGrpSpPr>
        <p:grpSpPr>
          <a:xfrm>
            <a:off x="2240451" y="221387"/>
            <a:ext cx="4663427" cy="4378426"/>
            <a:chOff x="3736598" y="2170606"/>
            <a:chExt cx="404889" cy="404889"/>
          </a:xfrm>
        </p:grpSpPr>
        <p:sp>
          <p:nvSpPr>
            <p:cNvPr id="475" name="Google Shape;475;g1637dc540e2_7_0"/>
            <p:cNvSpPr/>
            <p:nvPr/>
          </p:nvSpPr>
          <p:spPr>
            <a:xfrm>
              <a:off x="3950281" y="2170846"/>
              <a:ext cx="191206" cy="231947"/>
            </a:xfrm>
            <a:custGeom>
              <a:rect b="b" l="l" r="r" t="t"/>
              <a:pathLst>
                <a:path extrusionOk="0" h="10652" w="8781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solidFill>
              <a:srgbClr val="3F5378"/>
            </a:solidFill>
            <a:ln cap="flat" cmpd="sng" w="9525">
              <a:solidFill>
                <a:srgbClr val="F8FAF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   </a:t>
              </a:r>
              <a:endParaRPr b="1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     </a:t>
              </a:r>
              <a:endParaRPr b="1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        updateUser()</a:t>
              </a:r>
              <a:endParaRPr b="1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76" name="Google Shape;476;g1637dc540e2_7_0"/>
            <p:cNvSpPr/>
            <p:nvPr/>
          </p:nvSpPr>
          <p:spPr>
            <a:xfrm>
              <a:off x="3737099" y="2170606"/>
              <a:ext cx="231947" cy="191446"/>
            </a:xfrm>
            <a:custGeom>
              <a:rect b="b" l="l" r="r" t="t"/>
              <a:pathLst>
                <a:path extrusionOk="0" h="8792" w="10652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3F5378"/>
            </a:solidFill>
            <a:ln cap="flat" cmpd="sng" w="952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      addUser()</a:t>
              </a:r>
              <a:endParaRPr b="1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77" name="Google Shape;477;g1637dc540e2_7_0"/>
            <p:cNvSpPr/>
            <p:nvPr/>
          </p:nvSpPr>
          <p:spPr>
            <a:xfrm>
              <a:off x="3909539" y="2384027"/>
              <a:ext cx="231686" cy="191468"/>
            </a:xfrm>
            <a:custGeom>
              <a:rect b="b" l="l" r="r" t="t"/>
              <a:pathLst>
                <a:path extrusionOk="0" h="8793" w="1064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rgbClr val="3F5378"/>
            </a:solidFill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rgbClr val="F8FAFB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00">
                <a:solidFill>
                  <a:srgbClr val="F8FAFB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8FAFB"/>
                  </a:solidFill>
                  <a:latin typeface="Oswald"/>
                  <a:ea typeface="Oswald"/>
                  <a:cs typeface="Oswald"/>
                  <a:sym typeface="Oswald"/>
                </a:rPr>
                <a:t>        deleteUser()</a:t>
              </a:r>
              <a:endParaRPr b="1" sz="1900">
                <a:solidFill>
                  <a:srgbClr val="F8FAFB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8FAFB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78" name="Google Shape;478;g1637dc540e2_7_0"/>
            <p:cNvSpPr/>
            <p:nvPr/>
          </p:nvSpPr>
          <p:spPr>
            <a:xfrm>
              <a:off x="3736598" y="2343307"/>
              <a:ext cx="191707" cy="231686"/>
            </a:xfrm>
            <a:custGeom>
              <a:rect b="b" l="l" r="r" t="t"/>
              <a:pathLst>
                <a:path extrusionOk="0" h="10640" w="8804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rgbClr val="3F5378"/>
            </a:solidFill>
            <a:ln cap="flat" cmpd="sng" w="9525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6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900">
                  <a:solidFill>
                    <a:srgbClr val="F8FAFB"/>
                  </a:solidFill>
                  <a:latin typeface="Oswald"/>
                  <a:ea typeface="Oswald"/>
                  <a:cs typeface="Oswald"/>
                  <a:sym typeface="Oswald"/>
                </a:rPr>
                <a:t>     listUsers()</a:t>
              </a:r>
              <a:endParaRPr b="1" sz="1900">
                <a:solidFill>
                  <a:srgbClr val="F8FAFB"/>
                </a:solidFill>
                <a:latin typeface="Oswald"/>
                <a:ea typeface="Oswald"/>
                <a:cs typeface="Oswald"/>
                <a:sym typeface="Oswal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rgbClr val="F8FAFB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479" name="Google Shape;479;g1637dc540e2_7_0"/>
          <p:cNvSpPr txBox="1"/>
          <p:nvPr>
            <p:ph type="title"/>
          </p:nvPr>
        </p:nvSpPr>
        <p:spPr>
          <a:xfrm>
            <a:off x="3490075" y="2052775"/>
            <a:ext cx="21642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F5378"/>
                </a:solidFill>
                <a:latin typeface="Oswald"/>
                <a:ea typeface="Oswald"/>
                <a:cs typeface="Oswald"/>
                <a:sym typeface="Oswald"/>
              </a:rPr>
              <a:t>admin</a:t>
            </a:r>
            <a:endParaRPr sz="3500">
              <a:solidFill>
                <a:srgbClr val="3F537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637dc540e2_7_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g1637dc540e2_7_17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addUser()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6" name="Google Shape;486;g1637dc540e2_7_17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string username, password;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cout &lt;&lt; "\nEnter the username: ";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getline(cin, username);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password = "Changeme";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udmap.insert({username, password});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87" name="Google Shape;487;g1637dc540e2_7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675" y="2024500"/>
            <a:ext cx="1829800" cy="175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8" name="Google Shape;488;g1637dc540e2_7_17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489" name="Google Shape;489;g1637dc540e2_7_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1637dc540e2_7_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1637dc540e2_7_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1637dc540e2_7_17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ROADMAP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" name="Google Shape;224;p2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225" name="Google Shape;225;p2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1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27" name="Google Shape;227;p2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228" name="Google Shape;228;p2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3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30" name="Google Shape;230;p2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231" name="Google Shape;231;p2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5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33" name="Google Shape;233;p2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234" name="Google Shape;234;p2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6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36" name="Google Shape;236;p2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237" name="Google Shape;237;p2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4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239" name="Google Shape;239;p2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240" name="Google Shape;240;p2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chemeClr val="dk2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2</a:t>
              </a:r>
              <a:endParaRPr b="0" i="0" sz="600" u="none" cap="none" strike="noStrike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242" name="Google Shape;242;p2"/>
          <p:cNvSpPr txBox="1"/>
          <p:nvPr/>
        </p:nvSpPr>
        <p:spPr>
          <a:xfrm>
            <a:off x="1024350" y="1161900"/>
            <a:ext cx="199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i="0" sz="15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2"/>
          <p:cNvSpPr txBox="1"/>
          <p:nvPr/>
        </p:nvSpPr>
        <p:spPr>
          <a:xfrm>
            <a:off x="3021750" y="1132600"/>
            <a:ext cx="2103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main()</a:t>
            </a:r>
            <a:endParaRPr i="0" sz="15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"/>
          <p:cNvSpPr txBox="1"/>
          <p:nvPr/>
        </p:nvSpPr>
        <p:spPr>
          <a:xfrm>
            <a:off x="5133601" y="1156100"/>
            <a:ext cx="199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user.cpp</a:t>
            </a:r>
            <a:endParaRPr i="0" sz="15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2259750" y="4063600"/>
            <a:ext cx="1554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Data &amp; STL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3961363" y="4063600"/>
            <a:ext cx="229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admin.cpp</a:t>
            </a:r>
            <a:endParaRPr i="0" sz="15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6474324" y="4063600"/>
            <a:ext cx="1395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i="0" lang="en" sz="1500" u="none" cap="none" strike="noStrike">
                <a:latin typeface="Montserrat"/>
                <a:ea typeface="Montserrat"/>
                <a:cs typeface="Montserrat"/>
                <a:sym typeface="Montserrat"/>
              </a:rPr>
              <a:t>Testing(UT-IT)</a:t>
            </a:r>
            <a:endParaRPr i="0" sz="1500" u="none" cap="none" strike="noStrike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2"/>
          <p:cNvSpPr/>
          <p:nvPr/>
        </p:nvSpPr>
        <p:spPr>
          <a:xfrm>
            <a:off x="315223" y="623918"/>
            <a:ext cx="303511" cy="303511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637dc540e2_7_6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g1637dc540e2_7_6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updateUser()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g1637dc540e2_7_64"/>
          <p:cNvSpPr txBox="1"/>
          <p:nvPr>
            <p:ph idx="1" type="body"/>
          </p:nvPr>
        </p:nvSpPr>
        <p:spPr>
          <a:xfrm>
            <a:off x="814275" y="15559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string username, newuser;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cout&lt;&lt;"\nEnter the username: ";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getline(cin, username);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(udmap.find(username) != udmap.end()) {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map&lt;string, string&gt;:: iterator it = udmap.find(username);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cout&lt;&lt;"\n\nEnter the new username: ";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getline(cin,newuser);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udmap[newuser] = it-&gt;second;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udmap.erase(it);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55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cout&lt;&lt;"\n\n\t"&lt;&lt; username &lt;&lt; " not found...";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500" name="Google Shape;500;g1637dc540e2_7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7675" y="2024500"/>
            <a:ext cx="2350374" cy="175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g1637dc540e2_7_64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502" name="Google Shape;502;g1637dc540e2_7_6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1637dc540e2_7_6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1637dc540e2_7_6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1637dc540e2_7_6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637dc540e2_7_8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1" name="Google Shape;511;g1637dc540e2_7_8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deleteUser()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g1637dc540e2_7_80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string username;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cout &lt;&lt; "\nEnter the username: ";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getline(cin, username);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if(udmap.find(username) != udmap.end())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udmap.erase(username);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cout&lt;&lt;"\n\n\t"&lt;&lt; username &lt;&lt; " not found...";</a:t>
            </a:r>
            <a:endParaRPr/>
          </a:p>
        </p:txBody>
      </p:sp>
      <p:pic>
        <p:nvPicPr>
          <p:cNvPr id="513" name="Google Shape;513;g1637dc540e2_7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675" y="2024500"/>
            <a:ext cx="1829800" cy="175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4" name="Google Shape;514;g1637dc540e2_7_80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515" name="Google Shape;515;g1637dc540e2_7_8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1637dc540e2_7_8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1637dc540e2_7_8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1637dc540e2_7_8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637dc540e2_7_8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g1637dc540e2_7_86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listUsers()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g1637dc540e2_7_86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 &lt;string, string&gt; :: iterator itu;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for(itu = udmap.begin(); itu != udmap.end(); ++itu)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cout &lt;&lt;"  "&lt;&lt; itu-&gt;first &lt;&lt; "\n";</a:t>
            </a:r>
            <a:endParaRPr/>
          </a:p>
        </p:txBody>
      </p:sp>
      <p:pic>
        <p:nvPicPr>
          <p:cNvPr id="526" name="Google Shape;526;g1637dc540e2_7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6300" y="2226938"/>
            <a:ext cx="1610550" cy="134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g1637dc540e2_7_86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528" name="Google Shape;528;g1637dc540e2_7_8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1637dc540e2_7_8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1637dc540e2_7_8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1637dc540e2_7_8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637dc540e2_7_9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g1637dc540e2_7_9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adminLogout()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g1637dc540e2_7_92"/>
          <p:cNvSpPr txBox="1"/>
          <p:nvPr>
            <p:ph idx="1" type="body"/>
          </p:nvPr>
        </p:nvSpPr>
        <p:spPr>
          <a:xfrm>
            <a:off x="814275" y="16321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string file = PROJECTDIR + "data/users.txt";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ofstream f; f.open(file);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try {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if(!f.is_open())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throw err;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catch (int e) {	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cout&lt;&lt;"\n\n\tError in opening file to write...";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map&lt;string, string&gt; :: iterator itu;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for(itu = udmap.begin(); itu != udmap.end(); ++itu)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f &lt;&lt; itu-&gt;first &lt;&lt; ":" &lt;&lt; itu-&gt;second;</a:t>
            </a:r>
            <a:endParaRPr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550"/>
              </a:spcBef>
              <a:spcAft>
                <a:spcPts val="550"/>
              </a:spcAft>
              <a:buNone/>
            </a:pPr>
            <a:r>
              <a:rPr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udmap.clear();</a:t>
            </a:r>
            <a:endParaRPr sz="14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39" name="Google Shape;539;g1637dc540e2_7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675" y="2024500"/>
            <a:ext cx="1829800" cy="1751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0" name="Google Shape;540;g1637dc540e2_7_92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541" name="Google Shape;541;g1637dc540e2_7_9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1637dc540e2_7_9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1637dc540e2_7_9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1637dc540e2_7_9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637dc540e2_0_24"/>
          <p:cNvSpPr txBox="1"/>
          <p:nvPr>
            <p:ph type="ctrTitle"/>
          </p:nvPr>
        </p:nvSpPr>
        <p:spPr>
          <a:xfrm>
            <a:off x="477599" y="3342635"/>
            <a:ext cx="4630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user.cpp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0" name="Google Shape;550;g1637dc540e2_0_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g1637dc540e2_0_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637dc540e2_0_3977"/>
          <p:cNvSpPr txBox="1"/>
          <p:nvPr>
            <p:ph idx="4294967295" type="title"/>
          </p:nvPr>
        </p:nvSpPr>
        <p:spPr>
          <a:xfrm>
            <a:off x="2528700" y="394875"/>
            <a:ext cx="3019800" cy="6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User Menu Options</a:t>
            </a:r>
            <a:endParaRPr u="sng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g1637dc540e2_0_3977"/>
          <p:cNvSpPr txBox="1"/>
          <p:nvPr>
            <p:ph idx="1" type="subTitle"/>
          </p:nvPr>
        </p:nvSpPr>
        <p:spPr>
          <a:xfrm>
            <a:off x="5595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558" name="Google Shape;558;g1637dc540e2_0_3977"/>
          <p:cNvSpPr txBox="1"/>
          <p:nvPr>
            <p:ph idx="2" type="subTitle"/>
          </p:nvPr>
        </p:nvSpPr>
        <p:spPr>
          <a:xfrm>
            <a:off x="7119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Change Password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9" name="Google Shape;559;g1637dc540e2_0_3977"/>
          <p:cNvSpPr txBox="1"/>
          <p:nvPr>
            <p:ph idx="3" type="subTitle"/>
          </p:nvPr>
        </p:nvSpPr>
        <p:spPr>
          <a:xfrm>
            <a:off x="290775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560" name="Google Shape;560;g1637dc540e2_0_3977"/>
          <p:cNvSpPr txBox="1"/>
          <p:nvPr>
            <p:ph idx="4" type="subTitle"/>
          </p:nvPr>
        </p:nvSpPr>
        <p:spPr>
          <a:xfrm>
            <a:off x="328875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Add Contacts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g1637dc540e2_0_3977"/>
          <p:cNvSpPr txBox="1"/>
          <p:nvPr>
            <p:ph idx="5" type="subTitle"/>
          </p:nvPr>
        </p:nvSpPr>
        <p:spPr>
          <a:xfrm>
            <a:off x="5103600" y="14760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562" name="Google Shape;562;g1637dc540e2_0_3977"/>
          <p:cNvSpPr txBox="1"/>
          <p:nvPr>
            <p:ph idx="6" type="subTitle"/>
          </p:nvPr>
        </p:nvSpPr>
        <p:spPr>
          <a:xfrm>
            <a:off x="5256000" y="18514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Update Contact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g1637dc540e2_0_3977"/>
          <p:cNvSpPr txBox="1"/>
          <p:nvPr>
            <p:ph idx="7" type="subTitle"/>
          </p:nvPr>
        </p:nvSpPr>
        <p:spPr>
          <a:xfrm>
            <a:off x="559500" y="3028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  <p:sp>
        <p:nvSpPr>
          <p:cNvPr id="564" name="Google Shape;564;g1637dc540e2_0_3977"/>
          <p:cNvSpPr txBox="1"/>
          <p:nvPr>
            <p:ph idx="8" type="subTitle"/>
          </p:nvPr>
        </p:nvSpPr>
        <p:spPr>
          <a:xfrm>
            <a:off x="8643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Delete Contact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g1637dc540e2_0_3977"/>
          <p:cNvSpPr txBox="1"/>
          <p:nvPr>
            <p:ph idx="9" type="subTitle"/>
          </p:nvPr>
        </p:nvSpPr>
        <p:spPr>
          <a:xfrm>
            <a:off x="2983950" y="3028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</a:t>
            </a:r>
            <a:endParaRPr/>
          </a:p>
        </p:txBody>
      </p:sp>
      <p:sp>
        <p:nvSpPr>
          <p:cNvPr id="566" name="Google Shape;566;g1637dc540e2_0_3977"/>
          <p:cNvSpPr txBox="1"/>
          <p:nvPr>
            <p:ph idx="13" type="subTitle"/>
          </p:nvPr>
        </p:nvSpPr>
        <p:spPr>
          <a:xfrm>
            <a:off x="298395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List all Contacts(personal or business)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g1637dc540e2_0_3977"/>
          <p:cNvSpPr txBox="1"/>
          <p:nvPr>
            <p:ph idx="14" type="subTitle"/>
          </p:nvPr>
        </p:nvSpPr>
        <p:spPr>
          <a:xfrm>
            <a:off x="5103600" y="3028400"/>
            <a:ext cx="22617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6.</a:t>
            </a:r>
            <a:endParaRPr/>
          </a:p>
        </p:txBody>
      </p:sp>
      <p:sp>
        <p:nvSpPr>
          <p:cNvPr id="568" name="Google Shape;568;g1637dc540e2_0_3977"/>
          <p:cNvSpPr txBox="1"/>
          <p:nvPr>
            <p:ph idx="15" type="subTitle"/>
          </p:nvPr>
        </p:nvSpPr>
        <p:spPr>
          <a:xfrm>
            <a:off x="5484600" y="3327650"/>
            <a:ext cx="22617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User Logout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69" name="Google Shape;569;g1637dc540e2_0_3977"/>
          <p:cNvGrpSpPr/>
          <p:nvPr/>
        </p:nvGrpSpPr>
        <p:grpSpPr>
          <a:xfrm>
            <a:off x="3880183" y="2225076"/>
            <a:ext cx="461219" cy="496407"/>
            <a:chOff x="-32956300" y="1915900"/>
            <a:chExt cx="292225" cy="295375"/>
          </a:xfrm>
        </p:grpSpPr>
        <p:sp>
          <p:nvSpPr>
            <p:cNvPr id="570" name="Google Shape;570;g1637dc540e2_0_3977"/>
            <p:cNvSpPr/>
            <p:nvPr/>
          </p:nvSpPr>
          <p:spPr>
            <a:xfrm>
              <a:off x="-32956300" y="1915900"/>
              <a:ext cx="292225" cy="295375"/>
            </a:xfrm>
            <a:custGeom>
              <a:rect b="b" l="l" r="r" t="t"/>
              <a:pathLst>
                <a:path extrusionOk="0" h="11815" w="11689">
                  <a:moveTo>
                    <a:pt x="10996" y="2079"/>
                  </a:moveTo>
                  <a:lnTo>
                    <a:pt x="10996" y="3466"/>
                  </a:lnTo>
                  <a:lnTo>
                    <a:pt x="10334" y="3466"/>
                  </a:lnTo>
                  <a:lnTo>
                    <a:pt x="10334" y="2079"/>
                  </a:lnTo>
                  <a:close/>
                  <a:moveTo>
                    <a:pt x="10996" y="4127"/>
                  </a:moveTo>
                  <a:lnTo>
                    <a:pt x="10996" y="5513"/>
                  </a:lnTo>
                  <a:lnTo>
                    <a:pt x="10303" y="5513"/>
                  </a:lnTo>
                  <a:lnTo>
                    <a:pt x="10303" y="4127"/>
                  </a:lnTo>
                  <a:close/>
                  <a:moveTo>
                    <a:pt x="10996" y="6175"/>
                  </a:moveTo>
                  <a:lnTo>
                    <a:pt x="10996" y="7561"/>
                  </a:lnTo>
                  <a:lnTo>
                    <a:pt x="10334" y="7561"/>
                  </a:lnTo>
                  <a:lnTo>
                    <a:pt x="10334" y="6175"/>
                  </a:lnTo>
                  <a:close/>
                  <a:moveTo>
                    <a:pt x="2741" y="536"/>
                  </a:moveTo>
                  <a:lnTo>
                    <a:pt x="2741" y="10869"/>
                  </a:lnTo>
                  <a:lnTo>
                    <a:pt x="1733" y="10869"/>
                  </a:lnTo>
                  <a:cubicBezTo>
                    <a:pt x="1679" y="10914"/>
                    <a:pt x="1627" y="10934"/>
                    <a:pt x="1581" y="10934"/>
                  </a:cubicBezTo>
                  <a:cubicBezTo>
                    <a:pt x="1467" y="10934"/>
                    <a:pt x="1387" y="10815"/>
                    <a:pt x="1387" y="10680"/>
                  </a:cubicBezTo>
                  <a:lnTo>
                    <a:pt x="1387" y="10334"/>
                  </a:lnTo>
                  <a:lnTo>
                    <a:pt x="1733" y="10334"/>
                  </a:lnTo>
                  <a:cubicBezTo>
                    <a:pt x="1922" y="10334"/>
                    <a:pt x="2080" y="10145"/>
                    <a:pt x="2080" y="9956"/>
                  </a:cubicBezTo>
                  <a:cubicBezTo>
                    <a:pt x="2080" y="9767"/>
                    <a:pt x="1922" y="9609"/>
                    <a:pt x="1733" y="9609"/>
                  </a:cubicBezTo>
                  <a:lnTo>
                    <a:pt x="1387" y="9609"/>
                  </a:lnTo>
                  <a:lnTo>
                    <a:pt x="1387" y="8223"/>
                  </a:lnTo>
                  <a:lnTo>
                    <a:pt x="1733" y="8223"/>
                  </a:lnTo>
                  <a:cubicBezTo>
                    <a:pt x="1922" y="8223"/>
                    <a:pt x="2080" y="8065"/>
                    <a:pt x="2080" y="7876"/>
                  </a:cubicBezTo>
                  <a:cubicBezTo>
                    <a:pt x="2080" y="7687"/>
                    <a:pt x="1922" y="7530"/>
                    <a:pt x="1733" y="7530"/>
                  </a:cubicBezTo>
                  <a:lnTo>
                    <a:pt x="1387" y="7530"/>
                  </a:lnTo>
                  <a:lnTo>
                    <a:pt x="1387" y="6143"/>
                  </a:lnTo>
                  <a:lnTo>
                    <a:pt x="1733" y="6143"/>
                  </a:lnTo>
                  <a:cubicBezTo>
                    <a:pt x="1922" y="6143"/>
                    <a:pt x="2080" y="5986"/>
                    <a:pt x="2080" y="5797"/>
                  </a:cubicBezTo>
                  <a:cubicBezTo>
                    <a:pt x="2080" y="5576"/>
                    <a:pt x="1922" y="5419"/>
                    <a:pt x="1733" y="5419"/>
                  </a:cubicBezTo>
                  <a:lnTo>
                    <a:pt x="1387" y="5419"/>
                  </a:lnTo>
                  <a:lnTo>
                    <a:pt x="1387" y="4064"/>
                  </a:lnTo>
                  <a:lnTo>
                    <a:pt x="1733" y="4064"/>
                  </a:lnTo>
                  <a:cubicBezTo>
                    <a:pt x="1922" y="4064"/>
                    <a:pt x="2080" y="3907"/>
                    <a:pt x="2080" y="3686"/>
                  </a:cubicBezTo>
                  <a:cubicBezTo>
                    <a:pt x="2080" y="3497"/>
                    <a:pt x="1922" y="3340"/>
                    <a:pt x="1733" y="3340"/>
                  </a:cubicBezTo>
                  <a:lnTo>
                    <a:pt x="1387" y="3340"/>
                  </a:lnTo>
                  <a:lnTo>
                    <a:pt x="1387" y="1953"/>
                  </a:lnTo>
                  <a:lnTo>
                    <a:pt x="1733" y="1953"/>
                  </a:lnTo>
                  <a:cubicBezTo>
                    <a:pt x="1922" y="1953"/>
                    <a:pt x="2080" y="1796"/>
                    <a:pt x="2080" y="1607"/>
                  </a:cubicBezTo>
                  <a:cubicBezTo>
                    <a:pt x="2080" y="1418"/>
                    <a:pt x="1922" y="1260"/>
                    <a:pt x="1733" y="1260"/>
                  </a:cubicBezTo>
                  <a:lnTo>
                    <a:pt x="1387" y="1260"/>
                  </a:lnTo>
                  <a:lnTo>
                    <a:pt x="1387" y="914"/>
                  </a:lnTo>
                  <a:cubicBezTo>
                    <a:pt x="1387" y="693"/>
                    <a:pt x="1544" y="536"/>
                    <a:pt x="1733" y="536"/>
                  </a:cubicBezTo>
                  <a:close/>
                  <a:moveTo>
                    <a:pt x="9263" y="725"/>
                  </a:moveTo>
                  <a:cubicBezTo>
                    <a:pt x="9452" y="725"/>
                    <a:pt x="9609" y="882"/>
                    <a:pt x="9609" y="1071"/>
                  </a:cubicBezTo>
                  <a:lnTo>
                    <a:pt x="9609" y="10680"/>
                  </a:lnTo>
                  <a:cubicBezTo>
                    <a:pt x="9609" y="10869"/>
                    <a:pt x="9452" y="11027"/>
                    <a:pt x="9263" y="11027"/>
                  </a:cubicBezTo>
                  <a:lnTo>
                    <a:pt x="3371" y="11027"/>
                  </a:lnTo>
                  <a:lnTo>
                    <a:pt x="3371" y="725"/>
                  </a:lnTo>
                  <a:close/>
                  <a:moveTo>
                    <a:pt x="1733" y="0"/>
                  </a:moveTo>
                  <a:cubicBezTo>
                    <a:pt x="1166" y="0"/>
                    <a:pt x="694" y="473"/>
                    <a:pt x="694" y="1040"/>
                  </a:cubicBezTo>
                  <a:lnTo>
                    <a:pt x="694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cubicBezTo>
                    <a:pt x="0" y="1922"/>
                    <a:pt x="158" y="2079"/>
                    <a:pt x="347" y="2079"/>
                  </a:cubicBezTo>
                  <a:lnTo>
                    <a:pt x="694" y="2079"/>
                  </a:lnTo>
                  <a:lnTo>
                    <a:pt x="694" y="3466"/>
                  </a:lnTo>
                  <a:lnTo>
                    <a:pt x="347" y="3466"/>
                  </a:lnTo>
                  <a:cubicBezTo>
                    <a:pt x="158" y="3466"/>
                    <a:pt x="0" y="3623"/>
                    <a:pt x="0" y="3812"/>
                  </a:cubicBezTo>
                  <a:cubicBezTo>
                    <a:pt x="0" y="4033"/>
                    <a:pt x="158" y="4190"/>
                    <a:pt x="347" y="4190"/>
                  </a:cubicBezTo>
                  <a:lnTo>
                    <a:pt x="694" y="4190"/>
                  </a:lnTo>
                  <a:lnTo>
                    <a:pt x="694" y="5545"/>
                  </a:lnTo>
                  <a:lnTo>
                    <a:pt x="347" y="5545"/>
                  </a:lnTo>
                  <a:cubicBezTo>
                    <a:pt x="158" y="5545"/>
                    <a:pt x="0" y="5702"/>
                    <a:pt x="0" y="5923"/>
                  </a:cubicBezTo>
                  <a:cubicBezTo>
                    <a:pt x="0" y="6112"/>
                    <a:pt x="158" y="6269"/>
                    <a:pt x="347" y="6269"/>
                  </a:cubicBezTo>
                  <a:lnTo>
                    <a:pt x="694" y="6269"/>
                  </a:lnTo>
                  <a:lnTo>
                    <a:pt x="694" y="7656"/>
                  </a:lnTo>
                  <a:lnTo>
                    <a:pt x="347" y="7656"/>
                  </a:lnTo>
                  <a:cubicBezTo>
                    <a:pt x="158" y="7656"/>
                    <a:pt x="0" y="7813"/>
                    <a:pt x="0" y="8002"/>
                  </a:cubicBezTo>
                  <a:cubicBezTo>
                    <a:pt x="0" y="8191"/>
                    <a:pt x="158" y="8349"/>
                    <a:pt x="347" y="8349"/>
                  </a:cubicBezTo>
                  <a:lnTo>
                    <a:pt x="694" y="8349"/>
                  </a:lnTo>
                  <a:lnTo>
                    <a:pt x="694" y="9735"/>
                  </a:lnTo>
                  <a:lnTo>
                    <a:pt x="347" y="9735"/>
                  </a:lnTo>
                  <a:cubicBezTo>
                    <a:pt x="158" y="9735"/>
                    <a:pt x="0" y="9893"/>
                    <a:pt x="0" y="10082"/>
                  </a:cubicBezTo>
                  <a:cubicBezTo>
                    <a:pt x="0" y="10271"/>
                    <a:pt x="158" y="10428"/>
                    <a:pt x="347" y="10428"/>
                  </a:cubicBezTo>
                  <a:lnTo>
                    <a:pt x="694" y="10428"/>
                  </a:lnTo>
                  <a:lnTo>
                    <a:pt x="694" y="10806"/>
                  </a:lnTo>
                  <a:cubicBezTo>
                    <a:pt x="694" y="11342"/>
                    <a:pt x="1166" y="11814"/>
                    <a:pt x="1733" y="11814"/>
                  </a:cubicBezTo>
                  <a:lnTo>
                    <a:pt x="9294" y="11814"/>
                  </a:lnTo>
                  <a:cubicBezTo>
                    <a:pt x="9830" y="11814"/>
                    <a:pt x="10303" y="11342"/>
                    <a:pt x="10303" y="10806"/>
                  </a:cubicBezTo>
                  <a:lnTo>
                    <a:pt x="10303" y="8380"/>
                  </a:lnTo>
                  <a:lnTo>
                    <a:pt x="11342" y="8380"/>
                  </a:lnTo>
                  <a:cubicBezTo>
                    <a:pt x="11531" y="8380"/>
                    <a:pt x="11689" y="8223"/>
                    <a:pt x="11689" y="8034"/>
                  </a:cubicBezTo>
                  <a:lnTo>
                    <a:pt x="11689" y="1859"/>
                  </a:lnTo>
                  <a:cubicBezTo>
                    <a:pt x="11689" y="1544"/>
                    <a:pt x="11531" y="1386"/>
                    <a:pt x="11342" y="1386"/>
                  </a:cubicBezTo>
                  <a:lnTo>
                    <a:pt x="10303" y="1386"/>
                  </a:lnTo>
                  <a:lnTo>
                    <a:pt x="10303" y="1040"/>
                  </a:lnTo>
                  <a:cubicBezTo>
                    <a:pt x="10303" y="473"/>
                    <a:pt x="9830" y="0"/>
                    <a:pt x="929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g1637dc540e2_0_3977"/>
            <p:cNvSpPr/>
            <p:nvPr/>
          </p:nvSpPr>
          <p:spPr>
            <a:xfrm>
              <a:off x="-32836575" y="1967875"/>
              <a:ext cx="85875" cy="188250"/>
            </a:xfrm>
            <a:custGeom>
              <a:rect b="b" l="l" r="r" t="t"/>
              <a:pathLst>
                <a:path extrusionOk="0" h="7530" w="3435">
                  <a:moveTo>
                    <a:pt x="2773" y="693"/>
                  </a:moveTo>
                  <a:lnTo>
                    <a:pt x="2773" y="2048"/>
                  </a:lnTo>
                  <a:lnTo>
                    <a:pt x="1733" y="2048"/>
                  </a:lnTo>
                  <a:cubicBezTo>
                    <a:pt x="1544" y="2048"/>
                    <a:pt x="1386" y="2206"/>
                    <a:pt x="1386" y="2426"/>
                  </a:cubicBezTo>
                  <a:lnTo>
                    <a:pt x="1386" y="5136"/>
                  </a:lnTo>
                  <a:cubicBezTo>
                    <a:pt x="1386" y="5325"/>
                    <a:pt x="1544" y="5482"/>
                    <a:pt x="1733" y="5482"/>
                  </a:cubicBezTo>
                  <a:lnTo>
                    <a:pt x="2773" y="5482"/>
                  </a:lnTo>
                  <a:lnTo>
                    <a:pt x="2773" y="6868"/>
                  </a:lnTo>
                  <a:lnTo>
                    <a:pt x="1733" y="6868"/>
                  </a:lnTo>
                  <a:cubicBezTo>
                    <a:pt x="1197" y="6868"/>
                    <a:pt x="725" y="6396"/>
                    <a:pt x="725" y="5829"/>
                  </a:cubicBezTo>
                  <a:lnTo>
                    <a:pt x="725" y="1733"/>
                  </a:lnTo>
                  <a:cubicBezTo>
                    <a:pt x="725" y="1198"/>
                    <a:pt x="1197" y="693"/>
                    <a:pt x="1733" y="693"/>
                  </a:cubicBezTo>
                  <a:close/>
                  <a:moveTo>
                    <a:pt x="1701" y="0"/>
                  </a:moveTo>
                  <a:cubicBezTo>
                    <a:pt x="756" y="0"/>
                    <a:pt x="0" y="788"/>
                    <a:pt x="0" y="1733"/>
                  </a:cubicBezTo>
                  <a:lnTo>
                    <a:pt x="0" y="5829"/>
                  </a:lnTo>
                  <a:cubicBezTo>
                    <a:pt x="0" y="6774"/>
                    <a:pt x="756" y="7530"/>
                    <a:pt x="1701" y="7530"/>
                  </a:cubicBezTo>
                  <a:lnTo>
                    <a:pt x="3088" y="7530"/>
                  </a:lnTo>
                  <a:cubicBezTo>
                    <a:pt x="3277" y="7530"/>
                    <a:pt x="3434" y="7372"/>
                    <a:pt x="3434" y="7183"/>
                  </a:cubicBezTo>
                  <a:lnTo>
                    <a:pt x="3434" y="5136"/>
                  </a:lnTo>
                  <a:cubicBezTo>
                    <a:pt x="3434" y="4947"/>
                    <a:pt x="3277" y="4789"/>
                    <a:pt x="3088" y="4789"/>
                  </a:cubicBezTo>
                  <a:lnTo>
                    <a:pt x="2048" y="4789"/>
                  </a:lnTo>
                  <a:lnTo>
                    <a:pt x="2048" y="2741"/>
                  </a:lnTo>
                  <a:lnTo>
                    <a:pt x="3088" y="2741"/>
                  </a:lnTo>
                  <a:cubicBezTo>
                    <a:pt x="3277" y="2741"/>
                    <a:pt x="3434" y="2552"/>
                    <a:pt x="3434" y="2363"/>
                  </a:cubicBezTo>
                  <a:lnTo>
                    <a:pt x="3434" y="284"/>
                  </a:lnTo>
                  <a:cubicBezTo>
                    <a:pt x="3434" y="158"/>
                    <a:pt x="3277" y="0"/>
                    <a:pt x="3088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72" name="Google Shape;572;g1637dc540e2_0_3977"/>
          <p:cNvGrpSpPr/>
          <p:nvPr/>
        </p:nvGrpSpPr>
        <p:grpSpPr>
          <a:xfrm>
            <a:off x="6006564" y="2225063"/>
            <a:ext cx="518582" cy="496414"/>
            <a:chOff x="-35495600" y="1912725"/>
            <a:chExt cx="292225" cy="293025"/>
          </a:xfrm>
        </p:grpSpPr>
        <p:sp>
          <p:nvSpPr>
            <p:cNvPr id="573" name="Google Shape;573;g1637dc540e2_0_3977"/>
            <p:cNvSpPr/>
            <p:nvPr/>
          </p:nvSpPr>
          <p:spPr>
            <a:xfrm>
              <a:off x="-35495600" y="1912725"/>
              <a:ext cx="102400" cy="293025"/>
            </a:xfrm>
            <a:custGeom>
              <a:rect b="b" l="l" r="r" t="t"/>
              <a:pathLst>
                <a:path extrusionOk="0" h="11721" w="4096">
                  <a:moveTo>
                    <a:pt x="3088" y="726"/>
                  </a:moveTo>
                  <a:cubicBezTo>
                    <a:pt x="3277" y="726"/>
                    <a:pt x="3435" y="883"/>
                    <a:pt x="3435" y="1041"/>
                  </a:cubicBezTo>
                  <a:lnTo>
                    <a:pt x="3435" y="3120"/>
                  </a:lnTo>
                  <a:cubicBezTo>
                    <a:pt x="3435" y="3309"/>
                    <a:pt x="3277" y="3467"/>
                    <a:pt x="3088" y="3467"/>
                  </a:cubicBezTo>
                  <a:lnTo>
                    <a:pt x="2710" y="3467"/>
                  </a:lnTo>
                  <a:lnTo>
                    <a:pt x="2710" y="726"/>
                  </a:lnTo>
                  <a:close/>
                  <a:moveTo>
                    <a:pt x="2080" y="757"/>
                  </a:moveTo>
                  <a:lnTo>
                    <a:pt x="2080" y="3561"/>
                  </a:lnTo>
                  <a:cubicBezTo>
                    <a:pt x="1702" y="3719"/>
                    <a:pt x="1418" y="4065"/>
                    <a:pt x="1418" y="4538"/>
                  </a:cubicBezTo>
                  <a:lnTo>
                    <a:pt x="1418" y="7310"/>
                  </a:lnTo>
                  <a:cubicBezTo>
                    <a:pt x="1418" y="7720"/>
                    <a:pt x="1702" y="8129"/>
                    <a:pt x="2080" y="8287"/>
                  </a:cubicBezTo>
                  <a:lnTo>
                    <a:pt x="2080" y="11028"/>
                  </a:lnTo>
                  <a:cubicBezTo>
                    <a:pt x="1292" y="10870"/>
                    <a:pt x="725" y="10177"/>
                    <a:pt x="725" y="9326"/>
                  </a:cubicBezTo>
                  <a:lnTo>
                    <a:pt x="725" y="2458"/>
                  </a:lnTo>
                  <a:cubicBezTo>
                    <a:pt x="725" y="1639"/>
                    <a:pt x="1292" y="915"/>
                    <a:pt x="2080" y="757"/>
                  </a:cubicBezTo>
                  <a:close/>
                  <a:moveTo>
                    <a:pt x="3136" y="8314"/>
                  </a:moveTo>
                  <a:cubicBezTo>
                    <a:pt x="3303" y="8314"/>
                    <a:pt x="3435" y="8461"/>
                    <a:pt x="3435" y="8633"/>
                  </a:cubicBezTo>
                  <a:lnTo>
                    <a:pt x="3435" y="10681"/>
                  </a:lnTo>
                  <a:cubicBezTo>
                    <a:pt x="3435" y="10870"/>
                    <a:pt x="3277" y="11028"/>
                    <a:pt x="3088" y="11028"/>
                  </a:cubicBezTo>
                  <a:lnTo>
                    <a:pt x="2710" y="11028"/>
                  </a:lnTo>
                  <a:lnTo>
                    <a:pt x="2710" y="8318"/>
                  </a:lnTo>
                  <a:lnTo>
                    <a:pt x="3088" y="8318"/>
                  </a:lnTo>
                  <a:cubicBezTo>
                    <a:pt x="3104" y="8316"/>
                    <a:pt x="3120" y="8314"/>
                    <a:pt x="3136" y="8314"/>
                  </a:cubicBezTo>
                  <a:close/>
                  <a:moveTo>
                    <a:pt x="2395" y="1"/>
                  </a:moveTo>
                  <a:cubicBezTo>
                    <a:pt x="1072" y="1"/>
                    <a:pt x="0" y="1104"/>
                    <a:pt x="0" y="2427"/>
                  </a:cubicBezTo>
                  <a:lnTo>
                    <a:pt x="0" y="9263"/>
                  </a:lnTo>
                  <a:cubicBezTo>
                    <a:pt x="0" y="10618"/>
                    <a:pt x="1072" y="11721"/>
                    <a:pt x="2395" y="11721"/>
                  </a:cubicBezTo>
                  <a:lnTo>
                    <a:pt x="3088" y="11721"/>
                  </a:lnTo>
                  <a:cubicBezTo>
                    <a:pt x="3624" y="11721"/>
                    <a:pt x="4096" y="11248"/>
                    <a:pt x="4096" y="10681"/>
                  </a:cubicBezTo>
                  <a:lnTo>
                    <a:pt x="4096" y="8633"/>
                  </a:lnTo>
                  <a:cubicBezTo>
                    <a:pt x="4096" y="8098"/>
                    <a:pt x="3624" y="7625"/>
                    <a:pt x="3088" y="7625"/>
                  </a:cubicBezTo>
                  <a:lnTo>
                    <a:pt x="2395" y="7625"/>
                  </a:lnTo>
                  <a:cubicBezTo>
                    <a:pt x="2206" y="7625"/>
                    <a:pt x="2048" y="7468"/>
                    <a:pt x="2048" y="7247"/>
                  </a:cubicBezTo>
                  <a:lnTo>
                    <a:pt x="2048" y="4506"/>
                  </a:lnTo>
                  <a:cubicBezTo>
                    <a:pt x="2048" y="4317"/>
                    <a:pt x="2206" y="4160"/>
                    <a:pt x="2395" y="4160"/>
                  </a:cubicBezTo>
                  <a:lnTo>
                    <a:pt x="3088" y="4160"/>
                  </a:lnTo>
                  <a:cubicBezTo>
                    <a:pt x="3624" y="4160"/>
                    <a:pt x="4096" y="3687"/>
                    <a:pt x="4096" y="3120"/>
                  </a:cubicBezTo>
                  <a:lnTo>
                    <a:pt x="4096" y="1041"/>
                  </a:lnTo>
                  <a:cubicBezTo>
                    <a:pt x="4096" y="474"/>
                    <a:pt x="3624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g1637dc540e2_0_3977"/>
            <p:cNvSpPr/>
            <p:nvPr/>
          </p:nvSpPr>
          <p:spPr>
            <a:xfrm>
              <a:off x="-35305775" y="1912725"/>
              <a:ext cx="102400" cy="292250"/>
            </a:xfrm>
            <a:custGeom>
              <a:rect b="b" l="l" r="r" t="t"/>
              <a:pathLst>
                <a:path extrusionOk="0" h="11690" w="4096">
                  <a:moveTo>
                    <a:pt x="1386" y="694"/>
                  </a:moveTo>
                  <a:lnTo>
                    <a:pt x="1386" y="3435"/>
                  </a:lnTo>
                  <a:lnTo>
                    <a:pt x="1040" y="3435"/>
                  </a:lnTo>
                  <a:cubicBezTo>
                    <a:pt x="1023" y="3438"/>
                    <a:pt x="1007" y="3439"/>
                    <a:pt x="992" y="3439"/>
                  </a:cubicBezTo>
                  <a:cubicBezTo>
                    <a:pt x="825" y="3439"/>
                    <a:pt x="693" y="3293"/>
                    <a:pt x="693" y="3120"/>
                  </a:cubicBezTo>
                  <a:lnTo>
                    <a:pt x="693" y="1041"/>
                  </a:lnTo>
                  <a:cubicBezTo>
                    <a:pt x="693" y="852"/>
                    <a:pt x="851" y="694"/>
                    <a:pt x="1040" y="694"/>
                  </a:cubicBezTo>
                  <a:close/>
                  <a:moveTo>
                    <a:pt x="1386" y="8287"/>
                  </a:moveTo>
                  <a:lnTo>
                    <a:pt x="1386" y="10996"/>
                  </a:lnTo>
                  <a:lnTo>
                    <a:pt x="1040" y="10996"/>
                  </a:lnTo>
                  <a:cubicBezTo>
                    <a:pt x="851" y="10996"/>
                    <a:pt x="693" y="10839"/>
                    <a:pt x="693" y="10681"/>
                  </a:cubicBezTo>
                  <a:lnTo>
                    <a:pt x="693" y="8633"/>
                  </a:lnTo>
                  <a:cubicBezTo>
                    <a:pt x="693" y="8444"/>
                    <a:pt x="851" y="8287"/>
                    <a:pt x="1040" y="8287"/>
                  </a:cubicBezTo>
                  <a:close/>
                  <a:moveTo>
                    <a:pt x="2016" y="757"/>
                  </a:moveTo>
                  <a:cubicBezTo>
                    <a:pt x="2804" y="915"/>
                    <a:pt x="3403" y="1639"/>
                    <a:pt x="3403" y="2458"/>
                  </a:cubicBezTo>
                  <a:lnTo>
                    <a:pt x="3403" y="9295"/>
                  </a:lnTo>
                  <a:cubicBezTo>
                    <a:pt x="3403" y="10114"/>
                    <a:pt x="2804" y="10839"/>
                    <a:pt x="2016" y="10996"/>
                  </a:cubicBezTo>
                  <a:lnTo>
                    <a:pt x="2016" y="8255"/>
                  </a:lnTo>
                  <a:cubicBezTo>
                    <a:pt x="2426" y="8098"/>
                    <a:pt x="2678" y="7720"/>
                    <a:pt x="2678" y="7247"/>
                  </a:cubicBezTo>
                  <a:lnTo>
                    <a:pt x="2678" y="4506"/>
                  </a:lnTo>
                  <a:cubicBezTo>
                    <a:pt x="2678" y="4065"/>
                    <a:pt x="2426" y="3687"/>
                    <a:pt x="2016" y="3530"/>
                  </a:cubicBezTo>
                  <a:lnTo>
                    <a:pt x="2016" y="757"/>
                  </a:lnTo>
                  <a:close/>
                  <a:moveTo>
                    <a:pt x="1040" y="1"/>
                  </a:moveTo>
                  <a:cubicBezTo>
                    <a:pt x="473" y="1"/>
                    <a:pt x="0" y="474"/>
                    <a:pt x="0" y="1041"/>
                  </a:cubicBezTo>
                  <a:lnTo>
                    <a:pt x="0" y="3120"/>
                  </a:lnTo>
                  <a:cubicBezTo>
                    <a:pt x="0" y="3687"/>
                    <a:pt x="473" y="4128"/>
                    <a:pt x="1040" y="4128"/>
                  </a:cubicBezTo>
                  <a:lnTo>
                    <a:pt x="1701" y="4128"/>
                  </a:lnTo>
                  <a:cubicBezTo>
                    <a:pt x="1890" y="4128"/>
                    <a:pt x="2048" y="4286"/>
                    <a:pt x="2048" y="4506"/>
                  </a:cubicBezTo>
                  <a:lnTo>
                    <a:pt x="2048" y="7247"/>
                  </a:lnTo>
                  <a:cubicBezTo>
                    <a:pt x="2048" y="7436"/>
                    <a:pt x="1890" y="7625"/>
                    <a:pt x="1701" y="7625"/>
                  </a:cubicBezTo>
                  <a:lnTo>
                    <a:pt x="1040" y="7625"/>
                  </a:lnTo>
                  <a:cubicBezTo>
                    <a:pt x="473" y="7625"/>
                    <a:pt x="0" y="8098"/>
                    <a:pt x="0" y="8633"/>
                  </a:cubicBezTo>
                  <a:lnTo>
                    <a:pt x="0" y="10681"/>
                  </a:lnTo>
                  <a:cubicBezTo>
                    <a:pt x="0" y="11248"/>
                    <a:pt x="473" y="11689"/>
                    <a:pt x="1040" y="11689"/>
                  </a:cubicBezTo>
                  <a:lnTo>
                    <a:pt x="1701" y="11689"/>
                  </a:lnTo>
                  <a:cubicBezTo>
                    <a:pt x="3056" y="11689"/>
                    <a:pt x="4096" y="10650"/>
                    <a:pt x="4096" y="9295"/>
                  </a:cubicBezTo>
                  <a:lnTo>
                    <a:pt x="4096" y="2458"/>
                  </a:lnTo>
                  <a:cubicBezTo>
                    <a:pt x="4096" y="1104"/>
                    <a:pt x="2993" y="1"/>
                    <a:pt x="1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g1637dc540e2_0_3977"/>
            <p:cNvSpPr/>
            <p:nvPr/>
          </p:nvSpPr>
          <p:spPr>
            <a:xfrm>
              <a:off x="-35427875" y="2017025"/>
              <a:ext cx="155200" cy="85800"/>
            </a:xfrm>
            <a:custGeom>
              <a:rect b="b" l="l" r="r" t="t"/>
              <a:pathLst>
                <a:path extrusionOk="0" h="3432" w="6208">
                  <a:moveTo>
                    <a:pt x="4853" y="1122"/>
                  </a:moveTo>
                  <a:lnTo>
                    <a:pt x="5420" y="1657"/>
                  </a:lnTo>
                  <a:lnTo>
                    <a:pt x="4853" y="2256"/>
                  </a:lnTo>
                  <a:cubicBezTo>
                    <a:pt x="4821" y="2130"/>
                    <a:pt x="4695" y="2035"/>
                    <a:pt x="4538" y="2035"/>
                  </a:cubicBezTo>
                  <a:lnTo>
                    <a:pt x="1734" y="2035"/>
                  </a:lnTo>
                  <a:cubicBezTo>
                    <a:pt x="1576" y="2035"/>
                    <a:pt x="1482" y="2098"/>
                    <a:pt x="1419" y="2256"/>
                  </a:cubicBezTo>
                  <a:lnTo>
                    <a:pt x="883" y="1657"/>
                  </a:lnTo>
                  <a:lnTo>
                    <a:pt x="1419" y="1122"/>
                  </a:lnTo>
                  <a:cubicBezTo>
                    <a:pt x="1482" y="1248"/>
                    <a:pt x="1576" y="1342"/>
                    <a:pt x="1734" y="1342"/>
                  </a:cubicBezTo>
                  <a:lnTo>
                    <a:pt x="4538" y="1342"/>
                  </a:lnTo>
                  <a:cubicBezTo>
                    <a:pt x="4695" y="1342"/>
                    <a:pt x="4821" y="1279"/>
                    <a:pt x="4853" y="1122"/>
                  </a:cubicBezTo>
                  <a:close/>
                  <a:moveTo>
                    <a:pt x="1715" y="0"/>
                  </a:moveTo>
                  <a:cubicBezTo>
                    <a:pt x="1631" y="0"/>
                    <a:pt x="1553" y="22"/>
                    <a:pt x="1513" y="82"/>
                  </a:cubicBezTo>
                  <a:lnTo>
                    <a:pt x="127" y="1468"/>
                  </a:lnTo>
                  <a:cubicBezTo>
                    <a:pt x="1" y="1594"/>
                    <a:pt x="1" y="1783"/>
                    <a:pt x="127" y="1941"/>
                  </a:cubicBezTo>
                  <a:lnTo>
                    <a:pt x="1513" y="3327"/>
                  </a:lnTo>
                  <a:cubicBezTo>
                    <a:pt x="1550" y="3401"/>
                    <a:pt x="1619" y="3432"/>
                    <a:pt x="1696" y="3432"/>
                  </a:cubicBezTo>
                  <a:cubicBezTo>
                    <a:pt x="1750" y="3432"/>
                    <a:pt x="1807" y="3416"/>
                    <a:pt x="1860" y="3390"/>
                  </a:cubicBezTo>
                  <a:cubicBezTo>
                    <a:pt x="1986" y="3359"/>
                    <a:pt x="2049" y="3201"/>
                    <a:pt x="2049" y="3075"/>
                  </a:cubicBezTo>
                  <a:lnTo>
                    <a:pt x="2049" y="2729"/>
                  </a:lnTo>
                  <a:lnTo>
                    <a:pt x="4160" y="2729"/>
                  </a:lnTo>
                  <a:lnTo>
                    <a:pt x="4160" y="3075"/>
                  </a:lnTo>
                  <a:cubicBezTo>
                    <a:pt x="4160" y="3233"/>
                    <a:pt x="4223" y="3359"/>
                    <a:pt x="4349" y="3390"/>
                  </a:cubicBezTo>
                  <a:cubicBezTo>
                    <a:pt x="4401" y="3416"/>
                    <a:pt x="4458" y="3432"/>
                    <a:pt x="4512" y="3432"/>
                  </a:cubicBezTo>
                  <a:cubicBezTo>
                    <a:pt x="4589" y="3432"/>
                    <a:pt x="4658" y="3401"/>
                    <a:pt x="4695" y="3327"/>
                  </a:cubicBezTo>
                  <a:lnTo>
                    <a:pt x="6081" y="1941"/>
                  </a:lnTo>
                  <a:cubicBezTo>
                    <a:pt x="6207" y="1815"/>
                    <a:pt x="6207" y="1594"/>
                    <a:pt x="6081" y="1468"/>
                  </a:cubicBezTo>
                  <a:lnTo>
                    <a:pt x="4695" y="82"/>
                  </a:lnTo>
                  <a:cubicBezTo>
                    <a:pt x="4649" y="36"/>
                    <a:pt x="4552" y="7"/>
                    <a:pt x="4454" y="7"/>
                  </a:cubicBezTo>
                  <a:cubicBezTo>
                    <a:pt x="4418" y="7"/>
                    <a:pt x="4382" y="11"/>
                    <a:pt x="4349" y="19"/>
                  </a:cubicBezTo>
                  <a:cubicBezTo>
                    <a:pt x="4223" y="51"/>
                    <a:pt x="4160" y="208"/>
                    <a:pt x="4160" y="334"/>
                  </a:cubicBezTo>
                  <a:lnTo>
                    <a:pt x="4160" y="681"/>
                  </a:lnTo>
                  <a:lnTo>
                    <a:pt x="2049" y="681"/>
                  </a:lnTo>
                  <a:lnTo>
                    <a:pt x="2049" y="334"/>
                  </a:lnTo>
                  <a:cubicBezTo>
                    <a:pt x="2049" y="177"/>
                    <a:pt x="1986" y="51"/>
                    <a:pt x="1860" y="19"/>
                  </a:cubicBezTo>
                  <a:cubicBezTo>
                    <a:pt x="1814" y="8"/>
                    <a:pt x="1763" y="0"/>
                    <a:pt x="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6" name="Google Shape;576;g1637dc540e2_0_39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125" y="3802200"/>
            <a:ext cx="461225" cy="461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7" name="Google Shape;577;g1637dc540e2_0_3977"/>
          <p:cNvGrpSpPr/>
          <p:nvPr/>
        </p:nvGrpSpPr>
        <p:grpSpPr>
          <a:xfrm>
            <a:off x="3938766" y="3813862"/>
            <a:ext cx="461237" cy="573262"/>
            <a:chOff x="-31166825" y="1939525"/>
            <a:chExt cx="293800" cy="291425"/>
          </a:xfrm>
        </p:grpSpPr>
        <p:sp>
          <p:nvSpPr>
            <p:cNvPr id="578" name="Google Shape;578;g1637dc540e2_0_3977"/>
            <p:cNvSpPr/>
            <p:nvPr/>
          </p:nvSpPr>
          <p:spPr>
            <a:xfrm>
              <a:off x="-31166825" y="1939525"/>
              <a:ext cx="224500" cy="291425"/>
            </a:xfrm>
            <a:custGeom>
              <a:rect b="b" l="l" r="r" t="t"/>
              <a:pathLst>
                <a:path extrusionOk="0" h="11657" w="898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g1637dc540e2_0_3977"/>
            <p:cNvSpPr/>
            <p:nvPr/>
          </p:nvSpPr>
          <p:spPr>
            <a:xfrm>
              <a:off x="-31131375" y="214507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g1637dc540e2_0_3977"/>
            <p:cNvSpPr/>
            <p:nvPr/>
          </p:nvSpPr>
          <p:spPr>
            <a:xfrm>
              <a:off x="-31131375" y="207655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g1637dc540e2_0_3977"/>
            <p:cNvSpPr/>
            <p:nvPr/>
          </p:nvSpPr>
          <p:spPr>
            <a:xfrm>
              <a:off x="-31131375" y="20072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g1637dc540e2_0_3977"/>
            <p:cNvSpPr/>
            <p:nvPr/>
          </p:nvSpPr>
          <p:spPr>
            <a:xfrm>
              <a:off x="-31062075" y="2007250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g1637dc540e2_0_3977"/>
            <p:cNvSpPr/>
            <p:nvPr/>
          </p:nvSpPr>
          <p:spPr>
            <a:xfrm>
              <a:off x="-31062075" y="2041900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g1637dc540e2_0_3977"/>
            <p:cNvSpPr/>
            <p:nvPr/>
          </p:nvSpPr>
          <p:spPr>
            <a:xfrm>
              <a:off x="-31062075" y="2076550"/>
              <a:ext cx="85875" cy="17375"/>
            </a:xfrm>
            <a:custGeom>
              <a:rect b="b" l="l" r="r" t="t"/>
              <a:pathLst>
                <a:path extrusionOk="0" h="695" w="3435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g1637dc540e2_0_3977"/>
            <p:cNvSpPr/>
            <p:nvPr/>
          </p:nvSpPr>
          <p:spPr>
            <a:xfrm>
              <a:off x="-31062075" y="21104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g1637dc540e2_0_3977"/>
            <p:cNvSpPr/>
            <p:nvPr/>
          </p:nvSpPr>
          <p:spPr>
            <a:xfrm>
              <a:off x="-31062075" y="2145075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g1637dc540e2_0_3977"/>
            <p:cNvSpPr/>
            <p:nvPr/>
          </p:nvSpPr>
          <p:spPr>
            <a:xfrm>
              <a:off x="-31062075" y="2179750"/>
              <a:ext cx="52025" cy="18125"/>
            </a:xfrm>
            <a:custGeom>
              <a:rect b="b" l="l" r="r" t="t"/>
              <a:pathLst>
                <a:path extrusionOk="0" h="725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g1637dc540e2_0_3977"/>
            <p:cNvSpPr/>
            <p:nvPr/>
          </p:nvSpPr>
          <p:spPr>
            <a:xfrm>
              <a:off x="-30924225" y="1974175"/>
              <a:ext cx="51200" cy="240250"/>
            </a:xfrm>
            <a:custGeom>
              <a:rect b="b" l="l" r="r" t="t"/>
              <a:pathLst>
                <a:path extrusionOk="0" h="9610" w="2048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89" name="Google Shape;589;g1637dc540e2_0_3977"/>
          <p:cNvPicPr preferRelativeResize="0"/>
          <p:nvPr/>
        </p:nvPicPr>
        <p:blipFill rotWithShape="1">
          <a:blip r:embed="rId4">
            <a:alphaModFix/>
          </a:blip>
          <a:srcRect b="7817" l="0" r="7817" t="0"/>
          <a:stretch/>
        </p:blipFill>
        <p:spPr>
          <a:xfrm>
            <a:off x="5957650" y="3685050"/>
            <a:ext cx="553593" cy="49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1637dc540e2_0_39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0525" y="2305726"/>
            <a:ext cx="461225" cy="50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637dc540e2_0_364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AutoNum type="arabicPeriod"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Change Password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18.jpg" id="596" name="Google Shape;596;g1637dc540e2_0_3641"/>
          <p:cNvPicPr preferRelativeResize="0"/>
          <p:nvPr/>
        </p:nvPicPr>
        <p:blipFill rotWithShape="1">
          <a:blip r:embed="rId3">
            <a:alphaModFix/>
          </a:blip>
          <a:srcRect b="-41700" l="115205" r="-71457" t="41700"/>
          <a:stretch/>
        </p:blipFill>
        <p:spPr>
          <a:xfrm>
            <a:off x="6666650" y="1418500"/>
            <a:ext cx="2059200" cy="20592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7" name="Google Shape;597;g1637dc540e2_0_364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8" name="Google Shape;598;g1637dc540e2_0_3641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599" name="Google Shape;599;g1637dc540e2_0_364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1637dc540e2_0_364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1637dc540e2_0_364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1637dc540e2_0_364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g1637dc540e2_0_3641"/>
          <p:cNvSpPr txBox="1"/>
          <p:nvPr>
            <p:ph idx="4294967295" type="subTitle"/>
          </p:nvPr>
        </p:nvSpPr>
        <p:spPr>
          <a:xfrm>
            <a:off x="0" y="1277100"/>
            <a:ext cx="5752800" cy="38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➔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User can change his password using this option.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➔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Users’ map is searched for the entry with the provided username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➔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Then the user is given an option to reset his password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04" name="Google Shape;604;g1637dc540e2_0_36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775" y="3199500"/>
            <a:ext cx="3524250" cy="17526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05" name="Google Shape;605;g1637dc540e2_0_36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7802" y="1993974"/>
            <a:ext cx="836900" cy="90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637dc540e2_0_366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2. Add Contact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g1637dc540e2_0_366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2" name="Google Shape;612;g1637dc540e2_0_3664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613" name="Google Shape;613;g1637dc540e2_0_366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1637dc540e2_0_366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1637dc540e2_0_366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1637dc540e2_0_366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g1637dc540e2_0_3664"/>
          <p:cNvSpPr txBox="1"/>
          <p:nvPr>
            <p:ph idx="4294967295" type="subTitle"/>
          </p:nvPr>
        </p:nvSpPr>
        <p:spPr>
          <a:xfrm>
            <a:off x="0" y="1277100"/>
            <a:ext cx="5752800" cy="38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this option ,user can add a new contact (a new directory will be created for new users).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submenu appears where there is choice to select either  “add personal contact” or “business contact”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18" name="Google Shape;618;g1637dc540e2_0_3664"/>
          <p:cNvPicPr preferRelativeResize="0"/>
          <p:nvPr/>
        </p:nvPicPr>
        <p:blipFill rotWithShape="1">
          <a:blip r:embed="rId3">
            <a:alphaModFix/>
          </a:blip>
          <a:srcRect b="70767" l="0" r="14893" t="0"/>
          <a:stretch/>
        </p:blipFill>
        <p:spPr>
          <a:xfrm>
            <a:off x="487701" y="3286775"/>
            <a:ext cx="3011550" cy="1537176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9" name="Google Shape;619;g1637dc540e2_0_3664"/>
          <p:cNvPicPr preferRelativeResize="0"/>
          <p:nvPr/>
        </p:nvPicPr>
        <p:blipFill rotWithShape="1">
          <a:blip r:embed="rId3">
            <a:alphaModFix/>
          </a:blip>
          <a:srcRect b="34992" l="0" r="0" t="30657"/>
          <a:stretch/>
        </p:blipFill>
        <p:spPr>
          <a:xfrm>
            <a:off x="3774300" y="3286782"/>
            <a:ext cx="3011550" cy="1537170"/>
          </a:xfrm>
          <a:prstGeom prst="rect">
            <a:avLst/>
          </a:prstGeom>
          <a:noFill/>
          <a:ln cap="flat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20" name="Google Shape;620;g1637dc540e2_0_3664"/>
          <p:cNvGrpSpPr/>
          <p:nvPr/>
        </p:nvGrpSpPr>
        <p:grpSpPr>
          <a:xfrm>
            <a:off x="7321962" y="1931696"/>
            <a:ext cx="842397" cy="960796"/>
            <a:chOff x="-32956300" y="1915900"/>
            <a:chExt cx="292225" cy="295375"/>
          </a:xfrm>
        </p:grpSpPr>
        <p:sp>
          <p:nvSpPr>
            <p:cNvPr id="621" name="Google Shape;621;g1637dc540e2_0_3664"/>
            <p:cNvSpPr/>
            <p:nvPr/>
          </p:nvSpPr>
          <p:spPr>
            <a:xfrm>
              <a:off x="-32956300" y="1915900"/>
              <a:ext cx="292225" cy="295375"/>
            </a:xfrm>
            <a:custGeom>
              <a:rect b="b" l="l" r="r" t="t"/>
              <a:pathLst>
                <a:path extrusionOk="0" h="11815" w="11689">
                  <a:moveTo>
                    <a:pt x="10996" y="2079"/>
                  </a:moveTo>
                  <a:lnTo>
                    <a:pt x="10996" y="3466"/>
                  </a:lnTo>
                  <a:lnTo>
                    <a:pt x="10334" y="3466"/>
                  </a:lnTo>
                  <a:lnTo>
                    <a:pt x="10334" y="2079"/>
                  </a:lnTo>
                  <a:close/>
                  <a:moveTo>
                    <a:pt x="10996" y="4127"/>
                  </a:moveTo>
                  <a:lnTo>
                    <a:pt x="10996" y="5513"/>
                  </a:lnTo>
                  <a:lnTo>
                    <a:pt x="10303" y="5513"/>
                  </a:lnTo>
                  <a:lnTo>
                    <a:pt x="10303" y="4127"/>
                  </a:lnTo>
                  <a:close/>
                  <a:moveTo>
                    <a:pt x="10996" y="6175"/>
                  </a:moveTo>
                  <a:lnTo>
                    <a:pt x="10996" y="7561"/>
                  </a:lnTo>
                  <a:lnTo>
                    <a:pt x="10334" y="7561"/>
                  </a:lnTo>
                  <a:lnTo>
                    <a:pt x="10334" y="6175"/>
                  </a:lnTo>
                  <a:close/>
                  <a:moveTo>
                    <a:pt x="2741" y="536"/>
                  </a:moveTo>
                  <a:lnTo>
                    <a:pt x="2741" y="10869"/>
                  </a:lnTo>
                  <a:lnTo>
                    <a:pt x="1733" y="10869"/>
                  </a:lnTo>
                  <a:cubicBezTo>
                    <a:pt x="1679" y="10914"/>
                    <a:pt x="1627" y="10934"/>
                    <a:pt x="1581" y="10934"/>
                  </a:cubicBezTo>
                  <a:cubicBezTo>
                    <a:pt x="1467" y="10934"/>
                    <a:pt x="1387" y="10815"/>
                    <a:pt x="1387" y="10680"/>
                  </a:cubicBezTo>
                  <a:lnTo>
                    <a:pt x="1387" y="10334"/>
                  </a:lnTo>
                  <a:lnTo>
                    <a:pt x="1733" y="10334"/>
                  </a:lnTo>
                  <a:cubicBezTo>
                    <a:pt x="1922" y="10334"/>
                    <a:pt x="2080" y="10145"/>
                    <a:pt x="2080" y="9956"/>
                  </a:cubicBezTo>
                  <a:cubicBezTo>
                    <a:pt x="2080" y="9767"/>
                    <a:pt x="1922" y="9609"/>
                    <a:pt x="1733" y="9609"/>
                  </a:cubicBezTo>
                  <a:lnTo>
                    <a:pt x="1387" y="9609"/>
                  </a:lnTo>
                  <a:lnTo>
                    <a:pt x="1387" y="8223"/>
                  </a:lnTo>
                  <a:lnTo>
                    <a:pt x="1733" y="8223"/>
                  </a:lnTo>
                  <a:cubicBezTo>
                    <a:pt x="1922" y="8223"/>
                    <a:pt x="2080" y="8065"/>
                    <a:pt x="2080" y="7876"/>
                  </a:cubicBezTo>
                  <a:cubicBezTo>
                    <a:pt x="2080" y="7687"/>
                    <a:pt x="1922" y="7530"/>
                    <a:pt x="1733" y="7530"/>
                  </a:cubicBezTo>
                  <a:lnTo>
                    <a:pt x="1387" y="7530"/>
                  </a:lnTo>
                  <a:lnTo>
                    <a:pt x="1387" y="6143"/>
                  </a:lnTo>
                  <a:lnTo>
                    <a:pt x="1733" y="6143"/>
                  </a:lnTo>
                  <a:cubicBezTo>
                    <a:pt x="1922" y="6143"/>
                    <a:pt x="2080" y="5986"/>
                    <a:pt x="2080" y="5797"/>
                  </a:cubicBezTo>
                  <a:cubicBezTo>
                    <a:pt x="2080" y="5576"/>
                    <a:pt x="1922" y="5419"/>
                    <a:pt x="1733" y="5419"/>
                  </a:cubicBezTo>
                  <a:lnTo>
                    <a:pt x="1387" y="5419"/>
                  </a:lnTo>
                  <a:lnTo>
                    <a:pt x="1387" y="4064"/>
                  </a:lnTo>
                  <a:lnTo>
                    <a:pt x="1733" y="4064"/>
                  </a:lnTo>
                  <a:cubicBezTo>
                    <a:pt x="1922" y="4064"/>
                    <a:pt x="2080" y="3907"/>
                    <a:pt x="2080" y="3686"/>
                  </a:cubicBezTo>
                  <a:cubicBezTo>
                    <a:pt x="2080" y="3497"/>
                    <a:pt x="1922" y="3340"/>
                    <a:pt x="1733" y="3340"/>
                  </a:cubicBezTo>
                  <a:lnTo>
                    <a:pt x="1387" y="3340"/>
                  </a:lnTo>
                  <a:lnTo>
                    <a:pt x="1387" y="1953"/>
                  </a:lnTo>
                  <a:lnTo>
                    <a:pt x="1733" y="1953"/>
                  </a:lnTo>
                  <a:cubicBezTo>
                    <a:pt x="1922" y="1953"/>
                    <a:pt x="2080" y="1796"/>
                    <a:pt x="2080" y="1607"/>
                  </a:cubicBezTo>
                  <a:cubicBezTo>
                    <a:pt x="2080" y="1418"/>
                    <a:pt x="1922" y="1260"/>
                    <a:pt x="1733" y="1260"/>
                  </a:cubicBezTo>
                  <a:lnTo>
                    <a:pt x="1387" y="1260"/>
                  </a:lnTo>
                  <a:lnTo>
                    <a:pt x="1387" y="914"/>
                  </a:lnTo>
                  <a:cubicBezTo>
                    <a:pt x="1387" y="693"/>
                    <a:pt x="1544" y="536"/>
                    <a:pt x="1733" y="536"/>
                  </a:cubicBezTo>
                  <a:close/>
                  <a:moveTo>
                    <a:pt x="9263" y="725"/>
                  </a:moveTo>
                  <a:cubicBezTo>
                    <a:pt x="9452" y="725"/>
                    <a:pt x="9609" y="882"/>
                    <a:pt x="9609" y="1071"/>
                  </a:cubicBezTo>
                  <a:lnTo>
                    <a:pt x="9609" y="10680"/>
                  </a:lnTo>
                  <a:cubicBezTo>
                    <a:pt x="9609" y="10869"/>
                    <a:pt x="9452" y="11027"/>
                    <a:pt x="9263" y="11027"/>
                  </a:cubicBezTo>
                  <a:lnTo>
                    <a:pt x="3371" y="11027"/>
                  </a:lnTo>
                  <a:lnTo>
                    <a:pt x="3371" y="725"/>
                  </a:lnTo>
                  <a:close/>
                  <a:moveTo>
                    <a:pt x="1733" y="0"/>
                  </a:moveTo>
                  <a:cubicBezTo>
                    <a:pt x="1166" y="0"/>
                    <a:pt x="694" y="473"/>
                    <a:pt x="694" y="1040"/>
                  </a:cubicBezTo>
                  <a:lnTo>
                    <a:pt x="694" y="1386"/>
                  </a:lnTo>
                  <a:lnTo>
                    <a:pt x="347" y="1386"/>
                  </a:lnTo>
                  <a:cubicBezTo>
                    <a:pt x="158" y="1386"/>
                    <a:pt x="0" y="1544"/>
                    <a:pt x="0" y="1733"/>
                  </a:cubicBezTo>
                  <a:cubicBezTo>
                    <a:pt x="0" y="1922"/>
                    <a:pt x="158" y="2079"/>
                    <a:pt x="347" y="2079"/>
                  </a:cubicBezTo>
                  <a:lnTo>
                    <a:pt x="694" y="2079"/>
                  </a:lnTo>
                  <a:lnTo>
                    <a:pt x="694" y="3466"/>
                  </a:lnTo>
                  <a:lnTo>
                    <a:pt x="347" y="3466"/>
                  </a:lnTo>
                  <a:cubicBezTo>
                    <a:pt x="158" y="3466"/>
                    <a:pt x="0" y="3623"/>
                    <a:pt x="0" y="3812"/>
                  </a:cubicBezTo>
                  <a:cubicBezTo>
                    <a:pt x="0" y="4033"/>
                    <a:pt x="158" y="4190"/>
                    <a:pt x="347" y="4190"/>
                  </a:cubicBezTo>
                  <a:lnTo>
                    <a:pt x="694" y="4190"/>
                  </a:lnTo>
                  <a:lnTo>
                    <a:pt x="694" y="5545"/>
                  </a:lnTo>
                  <a:lnTo>
                    <a:pt x="347" y="5545"/>
                  </a:lnTo>
                  <a:cubicBezTo>
                    <a:pt x="158" y="5545"/>
                    <a:pt x="0" y="5702"/>
                    <a:pt x="0" y="5923"/>
                  </a:cubicBezTo>
                  <a:cubicBezTo>
                    <a:pt x="0" y="6112"/>
                    <a:pt x="158" y="6269"/>
                    <a:pt x="347" y="6269"/>
                  </a:cubicBezTo>
                  <a:lnTo>
                    <a:pt x="694" y="6269"/>
                  </a:lnTo>
                  <a:lnTo>
                    <a:pt x="694" y="7656"/>
                  </a:lnTo>
                  <a:lnTo>
                    <a:pt x="347" y="7656"/>
                  </a:lnTo>
                  <a:cubicBezTo>
                    <a:pt x="158" y="7656"/>
                    <a:pt x="0" y="7813"/>
                    <a:pt x="0" y="8002"/>
                  </a:cubicBezTo>
                  <a:cubicBezTo>
                    <a:pt x="0" y="8191"/>
                    <a:pt x="158" y="8349"/>
                    <a:pt x="347" y="8349"/>
                  </a:cubicBezTo>
                  <a:lnTo>
                    <a:pt x="694" y="8349"/>
                  </a:lnTo>
                  <a:lnTo>
                    <a:pt x="694" y="9735"/>
                  </a:lnTo>
                  <a:lnTo>
                    <a:pt x="347" y="9735"/>
                  </a:lnTo>
                  <a:cubicBezTo>
                    <a:pt x="158" y="9735"/>
                    <a:pt x="0" y="9893"/>
                    <a:pt x="0" y="10082"/>
                  </a:cubicBezTo>
                  <a:cubicBezTo>
                    <a:pt x="0" y="10271"/>
                    <a:pt x="158" y="10428"/>
                    <a:pt x="347" y="10428"/>
                  </a:cubicBezTo>
                  <a:lnTo>
                    <a:pt x="694" y="10428"/>
                  </a:lnTo>
                  <a:lnTo>
                    <a:pt x="694" y="10806"/>
                  </a:lnTo>
                  <a:cubicBezTo>
                    <a:pt x="694" y="11342"/>
                    <a:pt x="1166" y="11814"/>
                    <a:pt x="1733" y="11814"/>
                  </a:cubicBezTo>
                  <a:lnTo>
                    <a:pt x="9294" y="11814"/>
                  </a:lnTo>
                  <a:cubicBezTo>
                    <a:pt x="9830" y="11814"/>
                    <a:pt x="10303" y="11342"/>
                    <a:pt x="10303" y="10806"/>
                  </a:cubicBezTo>
                  <a:lnTo>
                    <a:pt x="10303" y="8380"/>
                  </a:lnTo>
                  <a:lnTo>
                    <a:pt x="11342" y="8380"/>
                  </a:lnTo>
                  <a:cubicBezTo>
                    <a:pt x="11531" y="8380"/>
                    <a:pt x="11689" y="8223"/>
                    <a:pt x="11689" y="8034"/>
                  </a:cubicBezTo>
                  <a:lnTo>
                    <a:pt x="11689" y="1859"/>
                  </a:lnTo>
                  <a:cubicBezTo>
                    <a:pt x="11689" y="1544"/>
                    <a:pt x="11531" y="1386"/>
                    <a:pt x="11342" y="1386"/>
                  </a:cubicBezTo>
                  <a:lnTo>
                    <a:pt x="10303" y="1386"/>
                  </a:lnTo>
                  <a:lnTo>
                    <a:pt x="10303" y="1040"/>
                  </a:lnTo>
                  <a:cubicBezTo>
                    <a:pt x="10303" y="473"/>
                    <a:pt x="9830" y="0"/>
                    <a:pt x="929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g1637dc540e2_0_3664"/>
            <p:cNvSpPr/>
            <p:nvPr/>
          </p:nvSpPr>
          <p:spPr>
            <a:xfrm>
              <a:off x="-32836575" y="1967875"/>
              <a:ext cx="85875" cy="188250"/>
            </a:xfrm>
            <a:custGeom>
              <a:rect b="b" l="l" r="r" t="t"/>
              <a:pathLst>
                <a:path extrusionOk="0" h="7530" w="3435">
                  <a:moveTo>
                    <a:pt x="2773" y="693"/>
                  </a:moveTo>
                  <a:lnTo>
                    <a:pt x="2773" y="2048"/>
                  </a:lnTo>
                  <a:lnTo>
                    <a:pt x="1733" y="2048"/>
                  </a:lnTo>
                  <a:cubicBezTo>
                    <a:pt x="1544" y="2048"/>
                    <a:pt x="1386" y="2206"/>
                    <a:pt x="1386" y="2426"/>
                  </a:cubicBezTo>
                  <a:lnTo>
                    <a:pt x="1386" y="5136"/>
                  </a:lnTo>
                  <a:cubicBezTo>
                    <a:pt x="1386" y="5325"/>
                    <a:pt x="1544" y="5482"/>
                    <a:pt x="1733" y="5482"/>
                  </a:cubicBezTo>
                  <a:lnTo>
                    <a:pt x="2773" y="5482"/>
                  </a:lnTo>
                  <a:lnTo>
                    <a:pt x="2773" y="6868"/>
                  </a:lnTo>
                  <a:lnTo>
                    <a:pt x="1733" y="6868"/>
                  </a:lnTo>
                  <a:cubicBezTo>
                    <a:pt x="1197" y="6868"/>
                    <a:pt x="725" y="6396"/>
                    <a:pt x="725" y="5829"/>
                  </a:cubicBezTo>
                  <a:lnTo>
                    <a:pt x="725" y="1733"/>
                  </a:lnTo>
                  <a:cubicBezTo>
                    <a:pt x="725" y="1198"/>
                    <a:pt x="1197" y="693"/>
                    <a:pt x="1733" y="693"/>
                  </a:cubicBezTo>
                  <a:close/>
                  <a:moveTo>
                    <a:pt x="1701" y="0"/>
                  </a:moveTo>
                  <a:cubicBezTo>
                    <a:pt x="756" y="0"/>
                    <a:pt x="0" y="788"/>
                    <a:pt x="0" y="1733"/>
                  </a:cubicBezTo>
                  <a:lnTo>
                    <a:pt x="0" y="5829"/>
                  </a:lnTo>
                  <a:cubicBezTo>
                    <a:pt x="0" y="6774"/>
                    <a:pt x="756" y="7530"/>
                    <a:pt x="1701" y="7530"/>
                  </a:cubicBezTo>
                  <a:lnTo>
                    <a:pt x="3088" y="7530"/>
                  </a:lnTo>
                  <a:cubicBezTo>
                    <a:pt x="3277" y="7530"/>
                    <a:pt x="3434" y="7372"/>
                    <a:pt x="3434" y="7183"/>
                  </a:cubicBezTo>
                  <a:lnTo>
                    <a:pt x="3434" y="5136"/>
                  </a:lnTo>
                  <a:cubicBezTo>
                    <a:pt x="3434" y="4947"/>
                    <a:pt x="3277" y="4789"/>
                    <a:pt x="3088" y="4789"/>
                  </a:cubicBezTo>
                  <a:lnTo>
                    <a:pt x="2048" y="4789"/>
                  </a:lnTo>
                  <a:lnTo>
                    <a:pt x="2048" y="2741"/>
                  </a:lnTo>
                  <a:lnTo>
                    <a:pt x="3088" y="2741"/>
                  </a:lnTo>
                  <a:cubicBezTo>
                    <a:pt x="3277" y="2741"/>
                    <a:pt x="3434" y="2552"/>
                    <a:pt x="3434" y="2363"/>
                  </a:cubicBezTo>
                  <a:lnTo>
                    <a:pt x="3434" y="284"/>
                  </a:lnTo>
                  <a:cubicBezTo>
                    <a:pt x="3434" y="158"/>
                    <a:pt x="3277" y="0"/>
                    <a:pt x="3088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descr="18.jpg" id="623" name="Google Shape;623;g1637dc540e2_0_3664"/>
          <p:cNvPicPr preferRelativeResize="0"/>
          <p:nvPr/>
        </p:nvPicPr>
        <p:blipFill rotWithShape="1">
          <a:blip r:embed="rId4">
            <a:alphaModFix/>
          </a:blip>
          <a:srcRect b="-41700" l="115205" r="-71457" t="41700"/>
          <a:stretch/>
        </p:blipFill>
        <p:spPr>
          <a:xfrm>
            <a:off x="6713550" y="1382500"/>
            <a:ext cx="2059200" cy="2059200"/>
          </a:xfrm>
          <a:prstGeom prst="diamond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637dc540e2_0_367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3. Update Contact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18.jpg" id="629" name="Google Shape;629;g1637dc540e2_0_3678"/>
          <p:cNvPicPr preferRelativeResize="0"/>
          <p:nvPr/>
        </p:nvPicPr>
        <p:blipFill rotWithShape="1">
          <a:blip r:embed="rId3">
            <a:alphaModFix/>
          </a:blip>
          <a:srcRect b="-41700" l="115205" r="-71457" t="41700"/>
          <a:stretch/>
        </p:blipFill>
        <p:spPr>
          <a:xfrm>
            <a:off x="6666650" y="1418500"/>
            <a:ext cx="2059200" cy="20592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0" name="Google Shape;630;g1637dc540e2_0_367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1" name="Google Shape;631;g1637dc540e2_0_3678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632" name="Google Shape;632;g1637dc540e2_0_367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1637dc540e2_0_367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1637dc540e2_0_367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1637dc540e2_0_367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6" name="Google Shape;636;g1637dc540e2_0_3678"/>
          <p:cNvSpPr txBox="1"/>
          <p:nvPr>
            <p:ph idx="4294967295" type="subTitle"/>
          </p:nvPr>
        </p:nvSpPr>
        <p:spPr>
          <a:xfrm>
            <a:off x="0" y="1277100"/>
            <a:ext cx="5752800" cy="38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this option ,user can update a contact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 needs to enter contact ID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the contact ID is found then he can edit the contact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Otherwise he is redirected back to the user menu after displaying contact ID not found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37" name="Google Shape;637;g1637dc540e2_0_3678"/>
          <p:cNvPicPr preferRelativeResize="0"/>
          <p:nvPr/>
        </p:nvPicPr>
        <p:blipFill rotWithShape="1">
          <a:blip r:embed="rId4">
            <a:alphaModFix/>
          </a:blip>
          <a:srcRect b="26394" l="0" r="0" t="0"/>
          <a:stretch/>
        </p:blipFill>
        <p:spPr>
          <a:xfrm>
            <a:off x="1581725" y="3034525"/>
            <a:ext cx="3486076" cy="1858975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38" name="Google Shape;638;g1637dc540e2_0_3678"/>
          <p:cNvGrpSpPr/>
          <p:nvPr/>
        </p:nvGrpSpPr>
        <p:grpSpPr>
          <a:xfrm>
            <a:off x="7297842" y="2064999"/>
            <a:ext cx="796810" cy="766202"/>
            <a:chOff x="-35495600" y="1912725"/>
            <a:chExt cx="292225" cy="293025"/>
          </a:xfrm>
        </p:grpSpPr>
        <p:sp>
          <p:nvSpPr>
            <p:cNvPr id="639" name="Google Shape;639;g1637dc540e2_0_3678"/>
            <p:cNvSpPr/>
            <p:nvPr/>
          </p:nvSpPr>
          <p:spPr>
            <a:xfrm>
              <a:off x="-35495600" y="1912725"/>
              <a:ext cx="102400" cy="293025"/>
            </a:xfrm>
            <a:custGeom>
              <a:rect b="b" l="l" r="r" t="t"/>
              <a:pathLst>
                <a:path extrusionOk="0" h="11721" w="4096">
                  <a:moveTo>
                    <a:pt x="3088" y="726"/>
                  </a:moveTo>
                  <a:cubicBezTo>
                    <a:pt x="3277" y="726"/>
                    <a:pt x="3435" y="883"/>
                    <a:pt x="3435" y="1041"/>
                  </a:cubicBezTo>
                  <a:lnTo>
                    <a:pt x="3435" y="3120"/>
                  </a:lnTo>
                  <a:cubicBezTo>
                    <a:pt x="3435" y="3309"/>
                    <a:pt x="3277" y="3467"/>
                    <a:pt x="3088" y="3467"/>
                  </a:cubicBezTo>
                  <a:lnTo>
                    <a:pt x="2710" y="3467"/>
                  </a:lnTo>
                  <a:lnTo>
                    <a:pt x="2710" y="726"/>
                  </a:lnTo>
                  <a:close/>
                  <a:moveTo>
                    <a:pt x="2080" y="757"/>
                  </a:moveTo>
                  <a:lnTo>
                    <a:pt x="2080" y="3561"/>
                  </a:lnTo>
                  <a:cubicBezTo>
                    <a:pt x="1702" y="3719"/>
                    <a:pt x="1418" y="4065"/>
                    <a:pt x="1418" y="4538"/>
                  </a:cubicBezTo>
                  <a:lnTo>
                    <a:pt x="1418" y="7310"/>
                  </a:lnTo>
                  <a:cubicBezTo>
                    <a:pt x="1418" y="7720"/>
                    <a:pt x="1702" y="8129"/>
                    <a:pt x="2080" y="8287"/>
                  </a:cubicBezTo>
                  <a:lnTo>
                    <a:pt x="2080" y="11028"/>
                  </a:lnTo>
                  <a:cubicBezTo>
                    <a:pt x="1292" y="10870"/>
                    <a:pt x="725" y="10177"/>
                    <a:pt x="725" y="9326"/>
                  </a:cubicBezTo>
                  <a:lnTo>
                    <a:pt x="725" y="2458"/>
                  </a:lnTo>
                  <a:cubicBezTo>
                    <a:pt x="725" y="1639"/>
                    <a:pt x="1292" y="915"/>
                    <a:pt x="2080" y="757"/>
                  </a:cubicBezTo>
                  <a:close/>
                  <a:moveTo>
                    <a:pt x="3136" y="8314"/>
                  </a:moveTo>
                  <a:cubicBezTo>
                    <a:pt x="3303" y="8314"/>
                    <a:pt x="3435" y="8461"/>
                    <a:pt x="3435" y="8633"/>
                  </a:cubicBezTo>
                  <a:lnTo>
                    <a:pt x="3435" y="10681"/>
                  </a:lnTo>
                  <a:cubicBezTo>
                    <a:pt x="3435" y="10870"/>
                    <a:pt x="3277" y="11028"/>
                    <a:pt x="3088" y="11028"/>
                  </a:cubicBezTo>
                  <a:lnTo>
                    <a:pt x="2710" y="11028"/>
                  </a:lnTo>
                  <a:lnTo>
                    <a:pt x="2710" y="8318"/>
                  </a:lnTo>
                  <a:lnTo>
                    <a:pt x="3088" y="8318"/>
                  </a:lnTo>
                  <a:cubicBezTo>
                    <a:pt x="3104" y="8316"/>
                    <a:pt x="3120" y="8314"/>
                    <a:pt x="3136" y="8314"/>
                  </a:cubicBezTo>
                  <a:close/>
                  <a:moveTo>
                    <a:pt x="2395" y="1"/>
                  </a:moveTo>
                  <a:cubicBezTo>
                    <a:pt x="1072" y="1"/>
                    <a:pt x="0" y="1104"/>
                    <a:pt x="0" y="2427"/>
                  </a:cubicBezTo>
                  <a:lnTo>
                    <a:pt x="0" y="9263"/>
                  </a:lnTo>
                  <a:cubicBezTo>
                    <a:pt x="0" y="10618"/>
                    <a:pt x="1072" y="11721"/>
                    <a:pt x="2395" y="11721"/>
                  </a:cubicBezTo>
                  <a:lnTo>
                    <a:pt x="3088" y="11721"/>
                  </a:lnTo>
                  <a:cubicBezTo>
                    <a:pt x="3624" y="11721"/>
                    <a:pt x="4096" y="11248"/>
                    <a:pt x="4096" y="10681"/>
                  </a:cubicBezTo>
                  <a:lnTo>
                    <a:pt x="4096" y="8633"/>
                  </a:lnTo>
                  <a:cubicBezTo>
                    <a:pt x="4096" y="8098"/>
                    <a:pt x="3624" y="7625"/>
                    <a:pt x="3088" y="7625"/>
                  </a:cubicBezTo>
                  <a:lnTo>
                    <a:pt x="2395" y="7625"/>
                  </a:lnTo>
                  <a:cubicBezTo>
                    <a:pt x="2206" y="7625"/>
                    <a:pt x="2048" y="7468"/>
                    <a:pt x="2048" y="7247"/>
                  </a:cubicBezTo>
                  <a:lnTo>
                    <a:pt x="2048" y="4506"/>
                  </a:lnTo>
                  <a:cubicBezTo>
                    <a:pt x="2048" y="4317"/>
                    <a:pt x="2206" y="4160"/>
                    <a:pt x="2395" y="4160"/>
                  </a:cubicBezTo>
                  <a:lnTo>
                    <a:pt x="3088" y="4160"/>
                  </a:lnTo>
                  <a:cubicBezTo>
                    <a:pt x="3624" y="4160"/>
                    <a:pt x="4096" y="3687"/>
                    <a:pt x="4096" y="3120"/>
                  </a:cubicBezTo>
                  <a:lnTo>
                    <a:pt x="4096" y="1041"/>
                  </a:lnTo>
                  <a:cubicBezTo>
                    <a:pt x="4096" y="474"/>
                    <a:pt x="3624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g1637dc540e2_0_3678"/>
            <p:cNvSpPr/>
            <p:nvPr/>
          </p:nvSpPr>
          <p:spPr>
            <a:xfrm>
              <a:off x="-35305775" y="1912725"/>
              <a:ext cx="102400" cy="292250"/>
            </a:xfrm>
            <a:custGeom>
              <a:rect b="b" l="l" r="r" t="t"/>
              <a:pathLst>
                <a:path extrusionOk="0" h="11690" w="4096">
                  <a:moveTo>
                    <a:pt x="1386" y="694"/>
                  </a:moveTo>
                  <a:lnTo>
                    <a:pt x="1386" y="3435"/>
                  </a:lnTo>
                  <a:lnTo>
                    <a:pt x="1040" y="3435"/>
                  </a:lnTo>
                  <a:cubicBezTo>
                    <a:pt x="1023" y="3438"/>
                    <a:pt x="1007" y="3439"/>
                    <a:pt x="992" y="3439"/>
                  </a:cubicBezTo>
                  <a:cubicBezTo>
                    <a:pt x="825" y="3439"/>
                    <a:pt x="693" y="3293"/>
                    <a:pt x="693" y="3120"/>
                  </a:cubicBezTo>
                  <a:lnTo>
                    <a:pt x="693" y="1041"/>
                  </a:lnTo>
                  <a:cubicBezTo>
                    <a:pt x="693" y="852"/>
                    <a:pt x="851" y="694"/>
                    <a:pt x="1040" y="694"/>
                  </a:cubicBezTo>
                  <a:close/>
                  <a:moveTo>
                    <a:pt x="1386" y="8287"/>
                  </a:moveTo>
                  <a:lnTo>
                    <a:pt x="1386" y="10996"/>
                  </a:lnTo>
                  <a:lnTo>
                    <a:pt x="1040" y="10996"/>
                  </a:lnTo>
                  <a:cubicBezTo>
                    <a:pt x="851" y="10996"/>
                    <a:pt x="693" y="10839"/>
                    <a:pt x="693" y="10681"/>
                  </a:cubicBezTo>
                  <a:lnTo>
                    <a:pt x="693" y="8633"/>
                  </a:lnTo>
                  <a:cubicBezTo>
                    <a:pt x="693" y="8444"/>
                    <a:pt x="851" y="8287"/>
                    <a:pt x="1040" y="8287"/>
                  </a:cubicBezTo>
                  <a:close/>
                  <a:moveTo>
                    <a:pt x="2016" y="757"/>
                  </a:moveTo>
                  <a:cubicBezTo>
                    <a:pt x="2804" y="915"/>
                    <a:pt x="3403" y="1639"/>
                    <a:pt x="3403" y="2458"/>
                  </a:cubicBezTo>
                  <a:lnTo>
                    <a:pt x="3403" y="9295"/>
                  </a:lnTo>
                  <a:cubicBezTo>
                    <a:pt x="3403" y="10114"/>
                    <a:pt x="2804" y="10839"/>
                    <a:pt x="2016" y="10996"/>
                  </a:cubicBezTo>
                  <a:lnTo>
                    <a:pt x="2016" y="8255"/>
                  </a:lnTo>
                  <a:cubicBezTo>
                    <a:pt x="2426" y="8098"/>
                    <a:pt x="2678" y="7720"/>
                    <a:pt x="2678" y="7247"/>
                  </a:cubicBezTo>
                  <a:lnTo>
                    <a:pt x="2678" y="4506"/>
                  </a:lnTo>
                  <a:cubicBezTo>
                    <a:pt x="2678" y="4065"/>
                    <a:pt x="2426" y="3687"/>
                    <a:pt x="2016" y="3530"/>
                  </a:cubicBezTo>
                  <a:lnTo>
                    <a:pt x="2016" y="757"/>
                  </a:lnTo>
                  <a:close/>
                  <a:moveTo>
                    <a:pt x="1040" y="1"/>
                  </a:moveTo>
                  <a:cubicBezTo>
                    <a:pt x="473" y="1"/>
                    <a:pt x="0" y="474"/>
                    <a:pt x="0" y="1041"/>
                  </a:cubicBezTo>
                  <a:lnTo>
                    <a:pt x="0" y="3120"/>
                  </a:lnTo>
                  <a:cubicBezTo>
                    <a:pt x="0" y="3687"/>
                    <a:pt x="473" y="4128"/>
                    <a:pt x="1040" y="4128"/>
                  </a:cubicBezTo>
                  <a:lnTo>
                    <a:pt x="1701" y="4128"/>
                  </a:lnTo>
                  <a:cubicBezTo>
                    <a:pt x="1890" y="4128"/>
                    <a:pt x="2048" y="4286"/>
                    <a:pt x="2048" y="4506"/>
                  </a:cubicBezTo>
                  <a:lnTo>
                    <a:pt x="2048" y="7247"/>
                  </a:lnTo>
                  <a:cubicBezTo>
                    <a:pt x="2048" y="7436"/>
                    <a:pt x="1890" y="7625"/>
                    <a:pt x="1701" y="7625"/>
                  </a:cubicBezTo>
                  <a:lnTo>
                    <a:pt x="1040" y="7625"/>
                  </a:lnTo>
                  <a:cubicBezTo>
                    <a:pt x="473" y="7625"/>
                    <a:pt x="0" y="8098"/>
                    <a:pt x="0" y="8633"/>
                  </a:cubicBezTo>
                  <a:lnTo>
                    <a:pt x="0" y="10681"/>
                  </a:lnTo>
                  <a:cubicBezTo>
                    <a:pt x="0" y="11248"/>
                    <a:pt x="473" y="11689"/>
                    <a:pt x="1040" y="11689"/>
                  </a:cubicBezTo>
                  <a:lnTo>
                    <a:pt x="1701" y="11689"/>
                  </a:lnTo>
                  <a:cubicBezTo>
                    <a:pt x="3056" y="11689"/>
                    <a:pt x="4096" y="10650"/>
                    <a:pt x="4096" y="9295"/>
                  </a:cubicBezTo>
                  <a:lnTo>
                    <a:pt x="4096" y="2458"/>
                  </a:lnTo>
                  <a:cubicBezTo>
                    <a:pt x="4096" y="1104"/>
                    <a:pt x="2993" y="1"/>
                    <a:pt x="17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g1637dc540e2_0_3678"/>
            <p:cNvSpPr/>
            <p:nvPr/>
          </p:nvSpPr>
          <p:spPr>
            <a:xfrm>
              <a:off x="-35427875" y="2017025"/>
              <a:ext cx="155200" cy="85800"/>
            </a:xfrm>
            <a:custGeom>
              <a:rect b="b" l="l" r="r" t="t"/>
              <a:pathLst>
                <a:path extrusionOk="0" h="3432" w="6208">
                  <a:moveTo>
                    <a:pt x="4853" y="1122"/>
                  </a:moveTo>
                  <a:lnTo>
                    <a:pt x="5420" y="1657"/>
                  </a:lnTo>
                  <a:lnTo>
                    <a:pt x="4853" y="2256"/>
                  </a:lnTo>
                  <a:cubicBezTo>
                    <a:pt x="4821" y="2130"/>
                    <a:pt x="4695" y="2035"/>
                    <a:pt x="4538" y="2035"/>
                  </a:cubicBezTo>
                  <a:lnTo>
                    <a:pt x="1734" y="2035"/>
                  </a:lnTo>
                  <a:cubicBezTo>
                    <a:pt x="1576" y="2035"/>
                    <a:pt x="1482" y="2098"/>
                    <a:pt x="1419" y="2256"/>
                  </a:cubicBezTo>
                  <a:lnTo>
                    <a:pt x="883" y="1657"/>
                  </a:lnTo>
                  <a:lnTo>
                    <a:pt x="1419" y="1122"/>
                  </a:lnTo>
                  <a:cubicBezTo>
                    <a:pt x="1482" y="1248"/>
                    <a:pt x="1576" y="1342"/>
                    <a:pt x="1734" y="1342"/>
                  </a:cubicBezTo>
                  <a:lnTo>
                    <a:pt x="4538" y="1342"/>
                  </a:lnTo>
                  <a:cubicBezTo>
                    <a:pt x="4695" y="1342"/>
                    <a:pt x="4821" y="1279"/>
                    <a:pt x="4853" y="1122"/>
                  </a:cubicBezTo>
                  <a:close/>
                  <a:moveTo>
                    <a:pt x="1715" y="0"/>
                  </a:moveTo>
                  <a:cubicBezTo>
                    <a:pt x="1631" y="0"/>
                    <a:pt x="1553" y="22"/>
                    <a:pt x="1513" y="82"/>
                  </a:cubicBezTo>
                  <a:lnTo>
                    <a:pt x="127" y="1468"/>
                  </a:lnTo>
                  <a:cubicBezTo>
                    <a:pt x="1" y="1594"/>
                    <a:pt x="1" y="1783"/>
                    <a:pt x="127" y="1941"/>
                  </a:cubicBezTo>
                  <a:lnTo>
                    <a:pt x="1513" y="3327"/>
                  </a:lnTo>
                  <a:cubicBezTo>
                    <a:pt x="1550" y="3401"/>
                    <a:pt x="1619" y="3432"/>
                    <a:pt x="1696" y="3432"/>
                  </a:cubicBezTo>
                  <a:cubicBezTo>
                    <a:pt x="1750" y="3432"/>
                    <a:pt x="1807" y="3416"/>
                    <a:pt x="1860" y="3390"/>
                  </a:cubicBezTo>
                  <a:cubicBezTo>
                    <a:pt x="1986" y="3359"/>
                    <a:pt x="2049" y="3201"/>
                    <a:pt x="2049" y="3075"/>
                  </a:cubicBezTo>
                  <a:lnTo>
                    <a:pt x="2049" y="2729"/>
                  </a:lnTo>
                  <a:lnTo>
                    <a:pt x="4160" y="2729"/>
                  </a:lnTo>
                  <a:lnTo>
                    <a:pt x="4160" y="3075"/>
                  </a:lnTo>
                  <a:cubicBezTo>
                    <a:pt x="4160" y="3233"/>
                    <a:pt x="4223" y="3359"/>
                    <a:pt x="4349" y="3390"/>
                  </a:cubicBezTo>
                  <a:cubicBezTo>
                    <a:pt x="4401" y="3416"/>
                    <a:pt x="4458" y="3432"/>
                    <a:pt x="4512" y="3432"/>
                  </a:cubicBezTo>
                  <a:cubicBezTo>
                    <a:pt x="4589" y="3432"/>
                    <a:pt x="4658" y="3401"/>
                    <a:pt x="4695" y="3327"/>
                  </a:cubicBezTo>
                  <a:lnTo>
                    <a:pt x="6081" y="1941"/>
                  </a:lnTo>
                  <a:cubicBezTo>
                    <a:pt x="6207" y="1815"/>
                    <a:pt x="6207" y="1594"/>
                    <a:pt x="6081" y="1468"/>
                  </a:cubicBezTo>
                  <a:lnTo>
                    <a:pt x="4695" y="82"/>
                  </a:lnTo>
                  <a:cubicBezTo>
                    <a:pt x="4649" y="36"/>
                    <a:pt x="4552" y="7"/>
                    <a:pt x="4454" y="7"/>
                  </a:cubicBezTo>
                  <a:cubicBezTo>
                    <a:pt x="4418" y="7"/>
                    <a:pt x="4382" y="11"/>
                    <a:pt x="4349" y="19"/>
                  </a:cubicBezTo>
                  <a:cubicBezTo>
                    <a:pt x="4223" y="51"/>
                    <a:pt x="4160" y="208"/>
                    <a:pt x="4160" y="334"/>
                  </a:cubicBezTo>
                  <a:lnTo>
                    <a:pt x="4160" y="681"/>
                  </a:lnTo>
                  <a:lnTo>
                    <a:pt x="2049" y="681"/>
                  </a:lnTo>
                  <a:lnTo>
                    <a:pt x="2049" y="334"/>
                  </a:lnTo>
                  <a:cubicBezTo>
                    <a:pt x="2049" y="177"/>
                    <a:pt x="1986" y="51"/>
                    <a:pt x="1860" y="19"/>
                  </a:cubicBezTo>
                  <a:cubicBezTo>
                    <a:pt x="1814" y="8"/>
                    <a:pt x="1763" y="0"/>
                    <a:pt x="1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637dc540e2_0_369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4. Delete Contact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18.jpg" id="647" name="Google Shape;647;g1637dc540e2_0_3692"/>
          <p:cNvPicPr preferRelativeResize="0"/>
          <p:nvPr/>
        </p:nvPicPr>
        <p:blipFill rotWithShape="1">
          <a:blip r:embed="rId3">
            <a:alphaModFix/>
          </a:blip>
          <a:srcRect b="-41700" l="115205" r="-71457" t="41700"/>
          <a:stretch/>
        </p:blipFill>
        <p:spPr>
          <a:xfrm>
            <a:off x="6666650" y="1418500"/>
            <a:ext cx="2059200" cy="20592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8" name="Google Shape;648;g1637dc540e2_0_369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49" name="Google Shape;649;g1637dc540e2_0_3692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650" name="Google Shape;650;g1637dc540e2_0_369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1637dc540e2_0_369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1637dc540e2_0_369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1637dc540e2_0_369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4" name="Google Shape;654;g1637dc540e2_0_3692"/>
          <p:cNvSpPr txBox="1"/>
          <p:nvPr>
            <p:ph idx="4294967295" type="subTitle"/>
          </p:nvPr>
        </p:nvSpPr>
        <p:spPr>
          <a:xfrm>
            <a:off x="0" y="1277100"/>
            <a:ext cx="5752800" cy="38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this option ,user can delete a contact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 needs to enter contact ID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the contact ID is found then the contact gets erased from the contacts map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Otherwise he is redirected back to the user menu after displaying contact ID not found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55" name="Google Shape;655;g1637dc540e2_0_3692"/>
          <p:cNvPicPr preferRelativeResize="0"/>
          <p:nvPr/>
        </p:nvPicPr>
        <p:blipFill rotWithShape="1">
          <a:blip r:embed="rId4">
            <a:alphaModFix/>
          </a:blip>
          <a:srcRect b="22744" l="0" r="0" t="0"/>
          <a:stretch/>
        </p:blipFill>
        <p:spPr>
          <a:xfrm>
            <a:off x="1153550" y="3189050"/>
            <a:ext cx="3445700" cy="1845075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56" name="Google Shape;656;g1637dc540e2_0_36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9325" y="2101175"/>
            <a:ext cx="693850" cy="6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/>
          <p:nvPr>
            <p:ph type="ctrTitle"/>
          </p:nvPr>
        </p:nvSpPr>
        <p:spPr>
          <a:xfrm>
            <a:off x="477599" y="3342635"/>
            <a:ext cx="4630181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637dc540e2_0_372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5.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 List Contacts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18.jpg" id="662" name="Google Shape;662;g1637dc540e2_0_3724"/>
          <p:cNvPicPr preferRelativeResize="0"/>
          <p:nvPr/>
        </p:nvPicPr>
        <p:blipFill rotWithShape="1">
          <a:blip r:embed="rId3">
            <a:alphaModFix/>
          </a:blip>
          <a:srcRect b="-41700" l="115205" r="-71457" t="41700"/>
          <a:stretch/>
        </p:blipFill>
        <p:spPr>
          <a:xfrm>
            <a:off x="6666650" y="1418500"/>
            <a:ext cx="2059200" cy="20592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63" name="Google Shape;663;g1637dc540e2_0_37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4" name="Google Shape;664;g1637dc540e2_0_3724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665" name="Google Shape;665;g1637dc540e2_0_37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1637dc540e2_0_37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1637dc540e2_0_37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1637dc540e2_0_372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g1637dc540e2_0_3724"/>
          <p:cNvSpPr txBox="1"/>
          <p:nvPr>
            <p:ph idx="4294967295" type="subTitle"/>
          </p:nvPr>
        </p:nvSpPr>
        <p:spPr>
          <a:xfrm>
            <a:off x="0" y="1277100"/>
            <a:ext cx="5752800" cy="38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There are two list contacts options.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One is for listing personal contacts.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Other is for listing business contacts.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70" name="Google Shape;670;g1637dc540e2_0_37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42" y="2814800"/>
            <a:ext cx="4231233" cy="20592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671" name="Google Shape;671;g1637dc540e2_0_3724"/>
          <p:cNvGrpSpPr/>
          <p:nvPr/>
        </p:nvGrpSpPr>
        <p:grpSpPr>
          <a:xfrm>
            <a:off x="7314650" y="2065004"/>
            <a:ext cx="763175" cy="766185"/>
            <a:chOff x="-31166825" y="1939525"/>
            <a:chExt cx="293800" cy="291425"/>
          </a:xfrm>
        </p:grpSpPr>
        <p:sp>
          <p:nvSpPr>
            <p:cNvPr id="672" name="Google Shape;672;g1637dc540e2_0_3724"/>
            <p:cNvSpPr/>
            <p:nvPr/>
          </p:nvSpPr>
          <p:spPr>
            <a:xfrm>
              <a:off x="-31166825" y="1939525"/>
              <a:ext cx="224500" cy="291425"/>
            </a:xfrm>
            <a:custGeom>
              <a:rect b="b" l="l" r="r" t="t"/>
              <a:pathLst>
                <a:path extrusionOk="0" h="11657" w="898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g1637dc540e2_0_3724"/>
            <p:cNvSpPr/>
            <p:nvPr/>
          </p:nvSpPr>
          <p:spPr>
            <a:xfrm>
              <a:off x="-31131375" y="214507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g1637dc540e2_0_3724"/>
            <p:cNvSpPr/>
            <p:nvPr/>
          </p:nvSpPr>
          <p:spPr>
            <a:xfrm>
              <a:off x="-31131375" y="207655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g1637dc540e2_0_3724"/>
            <p:cNvSpPr/>
            <p:nvPr/>
          </p:nvSpPr>
          <p:spPr>
            <a:xfrm>
              <a:off x="-31131375" y="20072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g1637dc540e2_0_3724"/>
            <p:cNvSpPr/>
            <p:nvPr/>
          </p:nvSpPr>
          <p:spPr>
            <a:xfrm>
              <a:off x="-31062075" y="2007250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g1637dc540e2_0_3724"/>
            <p:cNvSpPr/>
            <p:nvPr/>
          </p:nvSpPr>
          <p:spPr>
            <a:xfrm>
              <a:off x="-31062075" y="2041900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g1637dc540e2_0_3724"/>
            <p:cNvSpPr/>
            <p:nvPr/>
          </p:nvSpPr>
          <p:spPr>
            <a:xfrm>
              <a:off x="-31062075" y="2076550"/>
              <a:ext cx="85875" cy="17375"/>
            </a:xfrm>
            <a:custGeom>
              <a:rect b="b" l="l" r="r" t="t"/>
              <a:pathLst>
                <a:path extrusionOk="0" h="695" w="3435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g1637dc540e2_0_3724"/>
            <p:cNvSpPr/>
            <p:nvPr/>
          </p:nvSpPr>
          <p:spPr>
            <a:xfrm>
              <a:off x="-31062075" y="21104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g1637dc540e2_0_3724"/>
            <p:cNvSpPr/>
            <p:nvPr/>
          </p:nvSpPr>
          <p:spPr>
            <a:xfrm>
              <a:off x="-31062075" y="2145075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g1637dc540e2_0_3724"/>
            <p:cNvSpPr/>
            <p:nvPr/>
          </p:nvSpPr>
          <p:spPr>
            <a:xfrm>
              <a:off x="-31062075" y="2179750"/>
              <a:ext cx="52025" cy="18125"/>
            </a:xfrm>
            <a:custGeom>
              <a:rect b="b" l="l" r="r" t="t"/>
              <a:pathLst>
                <a:path extrusionOk="0" h="725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g1637dc540e2_0_3724"/>
            <p:cNvSpPr/>
            <p:nvPr/>
          </p:nvSpPr>
          <p:spPr>
            <a:xfrm>
              <a:off x="-30924225" y="1974175"/>
              <a:ext cx="51200" cy="240250"/>
            </a:xfrm>
            <a:custGeom>
              <a:rect b="b" l="l" r="r" t="t"/>
              <a:pathLst>
                <a:path extrusionOk="0" h="9610" w="2048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637dc540e2_0_373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6</a:t>
            </a: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. User Logout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18.jpg" id="688" name="Google Shape;688;g1637dc540e2_0_3738"/>
          <p:cNvPicPr preferRelativeResize="0"/>
          <p:nvPr/>
        </p:nvPicPr>
        <p:blipFill rotWithShape="1">
          <a:blip r:embed="rId3">
            <a:alphaModFix/>
          </a:blip>
          <a:srcRect b="-41700" l="115205" r="-71457" t="41700"/>
          <a:stretch/>
        </p:blipFill>
        <p:spPr>
          <a:xfrm>
            <a:off x="6666650" y="1418500"/>
            <a:ext cx="2059200" cy="20592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9" name="Google Shape;689;g1637dc540e2_0_37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90" name="Google Shape;690;g1637dc540e2_0_3738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691" name="Google Shape;691;g1637dc540e2_0_37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1637dc540e2_0_37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1637dc540e2_0_37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1637dc540e2_0_37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5" name="Google Shape;695;g1637dc540e2_0_3738"/>
          <p:cNvSpPr txBox="1"/>
          <p:nvPr>
            <p:ph idx="4294967295" type="subTitle"/>
          </p:nvPr>
        </p:nvSpPr>
        <p:spPr>
          <a:xfrm>
            <a:off x="0" y="1277100"/>
            <a:ext cx="5752800" cy="3866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user selects this option then he can exit the user menu.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the logout function, all the maps are read back into files.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That is.. business contacts and personal contacts are written back into contacts.txt of the user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 user map is written back into users.txt.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696" name="Google Shape;696;g1637dc540e2_0_37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25" y="3236125"/>
            <a:ext cx="4508676" cy="1825375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7" name="Google Shape;697;g1637dc540e2_0_3738"/>
          <p:cNvPicPr preferRelativeResize="0"/>
          <p:nvPr/>
        </p:nvPicPr>
        <p:blipFill rotWithShape="1">
          <a:blip r:embed="rId5">
            <a:alphaModFix/>
          </a:blip>
          <a:srcRect b="7817" l="0" r="7817" t="0"/>
          <a:stretch/>
        </p:blipFill>
        <p:spPr>
          <a:xfrm>
            <a:off x="7269013" y="2065000"/>
            <a:ext cx="854465" cy="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637dc540e2_0_31"/>
          <p:cNvSpPr txBox="1"/>
          <p:nvPr>
            <p:ph type="ctrTitle"/>
          </p:nvPr>
        </p:nvSpPr>
        <p:spPr>
          <a:xfrm>
            <a:off x="477599" y="3342635"/>
            <a:ext cx="4630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Testing (UT-IT)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g1637dc540e2_0_3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4" name="Google Shape;704;g1637dc540e2_0_31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9"/>
          <p:cNvSpPr txBox="1"/>
          <p:nvPr>
            <p:ph idx="1" type="body"/>
          </p:nvPr>
        </p:nvSpPr>
        <p:spPr>
          <a:xfrm>
            <a:off x="282225" y="1491000"/>
            <a:ext cx="60246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is a type of software testing where individual units or components of a software are tested.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 purpose is to validate that each unit of the software code performs as expected.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Unit Testing is done during the development (coding phase) of an application by the developers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There is myth regarding unit testing that it requires time which lead to vicious cycle as shown in figure.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Truth is Unit testing increase the speed of development</a:t>
            </a:r>
            <a:endParaRPr sz="1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11" name="Google Shape;711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2" name="Google Shape;712;p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713" name="Google Shape;713;p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17" name="Google Shape;71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050" y="1436400"/>
            <a:ext cx="2609050" cy="2768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637dc540e2_0_2974"/>
          <p:cNvSpPr txBox="1"/>
          <p:nvPr>
            <p:ph idx="1" type="body"/>
          </p:nvPr>
        </p:nvSpPr>
        <p:spPr>
          <a:xfrm>
            <a:off x="282225" y="1491000"/>
            <a:ext cx="6024600" cy="3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Here, are the key reasons to perform unit testing in software engineering: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Unit tests help to fix bugs early in the development cycle and save costs.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It helps the developers to understand the testing code base and enables them to make changes quickly</a:t>
            </a:r>
            <a:endParaRPr sz="17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Char char="➔"/>
            </a:pPr>
            <a:r>
              <a:rPr lang="en" sz="17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Good unit tests serve as project documentation</a:t>
            </a:r>
            <a:endParaRPr b="1" sz="17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23" name="Google Shape;723;g1637dc540e2_0_297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4" name="Google Shape;724;g1637dc540e2_0_2974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725" name="Google Shape;725;g1637dc540e2_0_297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1637dc540e2_0_297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1637dc540e2_0_297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1637dc540e2_0_297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g1637dc540e2_0_297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Why perform Unit Testing?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Unit Testing" id="730" name="Google Shape;730;g1637dc540e2_0_29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675" y="1393850"/>
            <a:ext cx="2591075" cy="265266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1" name="Google Shape;731;g1637dc540e2_0_2974"/>
          <p:cNvSpPr txBox="1"/>
          <p:nvPr/>
        </p:nvSpPr>
        <p:spPr>
          <a:xfrm>
            <a:off x="6306675" y="4046525"/>
            <a:ext cx="2591100" cy="39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            Unit Testing Levels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637dc540e2_0_2990"/>
          <p:cNvSpPr txBox="1"/>
          <p:nvPr>
            <p:ph idx="1" type="body"/>
          </p:nvPr>
        </p:nvSpPr>
        <p:spPr>
          <a:xfrm>
            <a:off x="282225" y="1491000"/>
            <a:ext cx="79428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Unit Testing is of two types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Manual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Automated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Unit testing is commonly automated but may still be performed manually.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CppUnit is a unit testing framework module for the C++ programming language. It allows unit-testing of C sources as well as C++ with minimal source modification.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Three functions have been tested in unit testing for sunny and rainy cases :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1) checkAdmin()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2) checkContact() 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3) checkDate()</a:t>
            </a:r>
            <a:endParaRPr sz="1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37" name="Google Shape;737;g1637dc540e2_0_299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8" name="Google Shape;738;g1637dc540e2_0_2990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739" name="Google Shape;739;g1637dc540e2_0_299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1637dc540e2_0_299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1637dc540e2_0_299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1637dc540e2_0_299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g1637dc540e2_0_2990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CPP Unit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637dc540e2_0_3004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Unit Testing for checkAdmin()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g1637dc540e2_0_3004"/>
          <p:cNvSpPr txBox="1"/>
          <p:nvPr>
            <p:ph idx="1" type="body"/>
          </p:nvPr>
        </p:nvSpPr>
        <p:spPr>
          <a:xfrm>
            <a:off x="651725" y="1654500"/>
            <a:ext cx="56550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b="1"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sunnycase:</a:t>
            </a:r>
            <a:endParaRPr b="1"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CPPUNIT_ASSERT(1==checkAdmin(“Admin”));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➔"/>
            </a:pPr>
            <a:r>
              <a:rPr b="1"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rainycase:</a:t>
            </a:r>
            <a:endParaRPr b="1"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CPPUNIT_ASSERT(0==checkAdmin(“admin”));</a:t>
            </a:r>
            <a:endParaRPr sz="16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descr="18.jpg" id="750" name="Google Shape;750;g1637dc540e2_0_3004"/>
          <p:cNvPicPr preferRelativeResize="0"/>
          <p:nvPr/>
        </p:nvPicPr>
        <p:blipFill rotWithShape="1">
          <a:blip r:embed="rId3">
            <a:alphaModFix/>
          </a:blip>
          <a:srcRect b="-41700" l="115205" r="-71457" t="41700"/>
          <a:stretch/>
        </p:blipFill>
        <p:spPr>
          <a:xfrm>
            <a:off x="6363675" y="1654500"/>
            <a:ext cx="2491200" cy="24912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1" name="Google Shape;751;g1637dc540e2_0_300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2" name="Google Shape;752;g1637dc540e2_0_3004"/>
          <p:cNvSpPr txBox="1"/>
          <p:nvPr/>
        </p:nvSpPr>
        <p:spPr>
          <a:xfrm>
            <a:off x="6830650" y="2647900"/>
            <a:ext cx="16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checkAdmin()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753" name="Google Shape;753;g1637dc540e2_0_3004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754" name="Google Shape;754;g1637dc540e2_0_300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1637dc540e2_0_300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1637dc540e2_0_300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1637dc540e2_0_3004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637dc540e2_0_3025"/>
          <p:cNvSpPr txBox="1"/>
          <p:nvPr>
            <p:ph type="title"/>
          </p:nvPr>
        </p:nvSpPr>
        <p:spPr>
          <a:xfrm>
            <a:off x="814275" y="392575"/>
            <a:ext cx="58173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Unit Testing for checkContact()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Google Shape;763;g1637dc540e2_0_3025"/>
          <p:cNvSpPr txBox="1"/>
          <p:nvPr>
            <p:ph idx="1" type="body"/>
          </p:nvPr>
        </p:nvSpPr>
        <p:spPr>
          <a:xfrm>
            <a:off x="181575" y="1408275"/>
            <a:ext cx="6125100" cy="32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➔"/>
            </a:pPr>
            <a:r>
              <a:rPr b="1" lang="en" sz="15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sunnycase:</a:t>
            </a:r>
            <a:endParaRPr b="1" sz="15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CPPUNIT_ASSERT(1 == u-&gt;checkContact("p:prakash|raj|9834256378|9846572845|9898342567|prakash@gmail.com|surya@gmail.com|Anikkorai, Ooty|8745637854|23/05/2001|yes"));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➔"/>
            </a:pPr>
            <a:r>
              <a:rPr b="1" lang="en" sz="15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rainycase:</a:t>
            </a:r>
            <a:endParaRPr b="1" sz="15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CPPUNIT_ASSERT(0 == u-&gt;checkContact("p:rajesh|krishna|9829386378|9820932845|9898983567|rajesh@gmail.com|surya@gmail.com||8745643564|23/05/2001|yes"));</a:t>
            </a:r>
            <a:endParaRPr sz="15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descr="18.jpg" id="764" name="Google Shape;764;g1637dc540e2_0_3025"/>
          <p:cNvPicPr preferRelativeResize="0"/>
          <p:nvPr/>
        </p:nvPicPr>
        <p:blipFill rotWithShape="1">
          <a:blip r:embed="rId3">
            <a:alphaModFix/>
          </a:blip>
          <a:srcRect b="-41700" l="115205" r="-71457" t="41700"/>
          <a:stretch/>
        </p:blipFill>
        <p:spPr>
          <a:xfrm>
            <a:off x="6363675" y="1654500"/>
            <a:ext cx="2491200" cy="24912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5" name="Google Shape;765;g1637dc540e2_0_30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g1637dc540e2_0_3025"/>
          <p:cNvSpPr txBox="1"/>
          <p:nvPr/>
        </p:nvSpPr>
        <p:spPr>
          <a:xfrm>
            <a:off x="6631475" y="2647900"/>
            <a:ext cx="18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checkContact()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767" name="Google Shape;767;g1637dc540e2_0_3025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768" name="Google Shape;768;g1637dc540e2_0_30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1637dc540e2_0_30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1637dc540e2_0_30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1637dc540e2_0_302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637dc540e2_0_3038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Unit Testing for checkDate() function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7" name="Google Shape;777;g1637dc540e2_0_3038"/>
          <p:cNvSpPr txBox="1"/>
          <p:nvPr>
            <p:ph idx="1" type="body"/>
          </p:nvPr>
        </p:nvSpPr>
        <p:spPr>
          <a:xfrm>
            <a:off x="651725" y="1654500"/>
            <a:ext cx="56550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➔"/>
            </a:pPr>
            <a:r>
              <a:rPr b="1" lang="en" sz="15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sunnycase:</a:t>
            </a:r>
            <a:endParaRPr b="1" sz="15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CPPUNIT_ASSERT(1==u-&gt;checkDate("31/05/2001"));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CPPUNIT_ASSERT(1==u-&gt;checkDate("29/02/2000"));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➔"/>
            </a:pPr>
            <a:r>
              <a:rPr b="1" lang="en" sz="15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rainycase:</a:t>
            </a:r>
            <a:endParaRPr b="1" sz="15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CPPUNIT_ASSERT(0==u-&gt;checkDate("31/12/1990"));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CPPUNIT_ASSERT(0==u-&gt;checkDate("29/02/2001"));</a:t>
            </a:r>
            <a:endParaRPr sz="1500">
              <a:solidFill>
                <a:srgbClr val="000000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1000"/>
              </a:spcAft>
              <a:buSzPts val="2400"/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descr="18.jpg" id="778" name="Google Shape;778;g1637dc540e2_0_3038"/>
          <p:cNvPicPr preferRelativeResize="0"/>
          <p:nvPr/>
        </p:nvPicPr>
        <p:blipFill rotWithShape="1">
          <a:blip r:embed="rId3">
            <a:alphaModFix/>
          </a:blip>
          <a:srcRect b="-41700" l="115205" r="-71457" t="41700"/>
          <a:stretch/>
        </p:blipFill>
        <p:spPr>
          <a:xfrm>
            <a:off x="6363675" y="1654500"/>
            <a:ext cx="2491200" cy="2491200"/>
          </a:xfrm>
          <a:prstGeom prst="diamond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9" name="Google Shape;779;g1637dc540e2_0_303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0" name="Google Shape;780;g1637dc540e2_0_3038"/>
          <p:cNvSpPr txBox="1"/>
          <p:nvPr/>
        </p:nvSpPr>
        <p:spPr>
          <a:xfrm>
            <a:off x="6830650" y="2647900"/>
            <a:ext cx="16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checkDate()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781" name="Google Shape;781;g1637dc540e2_0_3038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782" name="Google Shape;782;g1637dc540e2_0_30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1637dc540e2_0_30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1637dc540e2_0_30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1637dc540e2_0_303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637dc540e2_7_221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UT Report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g1637dc540e2_7_2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2" name="Google Shape;792;g1637dc540e2_7_221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793" name="Google Shape;793;g1637dc540e2_7_2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1637dc540e2_7_2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1637dc540e2_7_2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1637dc540e2_7_22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7" name="Google Shape;797;g1637dc540e2_7_2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63" y="1741750"/>
            <a:ext cx="8137675" cy="228302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37dc540e2_7_156"/>
          <p:cNvSpPr txBox="1"/>
          <p:nvPr>
            <p:ph type="title"/>
          </p:nvPr>
        </p:nvSpPr>
        <p:spPr>
          <a:xfrm>
            <a:off x="0" y="392575"/>
            <a:ext cx="69036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The Problem and Intended Audience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g1637dc540e2_7_156"/>
          <p:cNvSpPr txBox="1"/>
          <p:nvPr/>
        </p:nvSpPr>
        <p:spPr>
          <a:xfrm>
            <a:off x="723300" y="1305975"/>
            <a:ext cx="52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g1637dc540e2_7_156"/>
          <p:cNvSpPr txBox="1"/>
          <p:nvPr/>
        </p:nvSpPr>
        <p:spPr>
          <a:xfrm>
            <a:off x="-1577200" y="-200925"/>
            <a:ext cx="57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g1637dc540e2_7_156"/>
          <p:cNvSpPr txBox="1"/>
          <p:nvPr/>
        </p:nvSpPr>
        <p:spPr>
          <a:xfrm>
            <a:off x="4874900" y="1401100"/>
            <a:ext cx="4269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Maintaining contact records as admin for one or more users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Exclusively data storing for business and personal contacts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Lesser risk of mishandling or loss of data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➔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Data sharing is much easier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g1637dc540e2_7_15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5" name="Google Shape;265;g1637dc540e2_7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7250"/>
            <a:ext cx="4874899" cy="34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637dc540e2_0_305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500">
                <a:latin typeface="Montserrat"/>
                <a:ea typeface="Montserrat"/>
                <a:cs typeface="Montserrat"/>
                <a:sym typeface="Montserrat"/>
              </a:rPr>
              <a:t>Integrated Testing</a:t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3" name="Google Shape;803;g1637dc540e2_0_305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4" name="Google Shape;804;g1637dc540e2_0_3052"/>
          <p:cNvGrpSpPr/>
          <p:nvPr/>
        </p:nvGrpSpPr>
        <p:grpSpPr>
          <a:xfrm>
            <a:off x="282215" y="590917"/>
            <a:ext cx="369505" cy="369505"/>
            <a:chOff x="2594050" y="1631825"/>
            <a:chExt cx="439625" cy="439625"/>
          </a:xfrm>
        </p:grpSpPr>
        <p:sp>
          <p:nvSpPr>
            <p:cNvPr id="805" name="Google Shape;805;g1637dc540e2_0_305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1637dc540e2_0_305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1637dc540e2_0_305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1637dc540e2_0_305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9" name="Google Shape;809;g1637dc540e2_0_30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62" y="2110050"/>
            <a:ext cx="8886074" cy="18952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26"/>
          <p:cNvSpPr txBox="1"/>
          <p:nvPr>
            <p:ph idx="4294967295" type="ctrTitle"/>
          </p:nvPr>
        </p:nvSpPr>
        <p:spPr>
          <a:xfrm>
            <a:off x="1392325" y="208575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i="0" lang="en" sz="5200" u="none" cap="none" strike="noStrik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THANKS!</a:t>
            </a:r>
            <a:endParaRPr i="0" sz="5200" u="none" cap="none" strike="noStrike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</a:pPr>
            <a:r>
              <a:rPr lang="en" sz="1800">
                <a:solidFill>
                  <a:srgbClr val="3F5378"/>
                </a:solidFill>
                <a:latin typeface="Montserrat"/>
                <a:ea typeface="Montserrat"/>
                <a:cs typeface="Montserrat"/>
                <a:sym typeface="Montserrat"/>
              </a:rPr>
              <a:t>any questions??</a:t>
            </a:r>
            <a:endParaRPr sz="1800">
              <a:solidFill>
                <a:srgbClr val="3F537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6" name="Google Shape;816;p26"/>
          <p:cNvSpPr txBox="1"/>
          <p:nvPr>
            <p:ph idx="4294967295" type="subTitle"/>
          </p:nvPr>
        </p:nvSpPr>
        <p:spPr>
          <a:xfrm>
            <a:off x="0" y="1534850"/>
            <a:ext cx="91440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F5378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1" lang="en" sz="1500">
                <a:solidFill>
                  <a:srgbClr val="3F5378"/>
                </a:solidFill>
                <a:latin typeface="Montserrat"/>
                <a:ea typeface="Montserrat"/>
                <a:cs typeface="Montserrat"/>
                <a:sym typeface="Montserrat"/>
              </a:rPr>
              <a:t>itHub:  </a:t>
            </a:r>
            <a:r>
              <a:rPr b="1" lang="en" sz="1800">
                <a:solidFill>
                  <a:srgbClr val="FF980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https://github.com/Vikuzu/Contacts-Management</a:t>
            </a:r>
            <a:endParaRPr b="1" i="0" sz="1800" cap="none" strike="noStrike">
              <a:solidFill>
                <a:srgbClr val="FF98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7" name="Google Shape;817;p26"/>
          <p:cNvSpPr txBox="1"/>
          <p:nvPr/>
        </p:nvSpPr>
        <p:spPr>
          <a:xfrm>
            <a:off x="3386100" y="2523050"/>
            <a:ext cx="23718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r>
              <a:rPr b="1" lang="en" sz="2000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eam </a:t>
            </a:r>
            <a:r>
              <a:rPr b="1" lang="en" sz="2000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r>
              <a:rPr b="1" lang="en" sz="2000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embers</a:t>
            </a:r>
            <a:endParaRPr b="1" sz="2000" u="sng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Pravesh Jhanwar</a:t>
            </a:r>
            <a:endParaRPr b="1" sz="2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Samson Paul M</a:t>
            </a:r>
            <a:endParaRPr b="1" sz="2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Vivek Kumar</a:t>
            </a:r>
            <a:endParaRPr b="1" sz="2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Sreehari P S</a:t>
            </a:r>
            <a:endParaRPr b="1" sz="2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Yashwanthi Dasari</a:t>
            </a:r>
            <a:endParaRPr b="1" sz="2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637dc540e2_7_1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g1637dc540e2_7_165"/>
          <p:cNvSpPr txBox="1"/>
          <p:nvPr>
            <p:ph type="title"/>
          </p:nvPr>
        </p:nvSpPr>
        <p:spPr>
          <a:xfrm>
            <a:off x="455925" y="0"/>
            <a:ext cx="83208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Understanding the flow of Application</a:t>
            </a:r>
            <a:endParaRPr sz="2500" u="sng"/>
          </a:p>
        </p:txBody>
      </p:sp>
      <p:pic>
        <p:nvPicPr>
          <p:cNvPr id="272" name="Google Shape;272;g1637dc540e2_7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225" y="1966173"/>
            <a:ext cx="4492774" cy="3177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637dc540e2_7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90675"/>
            <a:ext cx="4651223" cy="4452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g1637dc540e2_7_165"/>
          <p:cNvCxnSpPr/>
          <p:nvPr/>
        </p:nvCxnSpPr>
        <p:spPr>
          <a:xfrm rot="10800000">
            <a:off x="4772975" y="840675"/>
            <a:ext cx="1564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g1637dc540e2_7_165"/>
          <p:cNvCxnSpPr/>
          <p:nvPr/>
        </p:nvCxnSpPr>
        <p:spPr>
          <a:xfrm flipH="1">
            <a:off x="7445625" y="1087525"/>
            <a:ext cx="6900" cy="7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g1637dc540e2_7_165"/>
          <p:cNvSpPr/>
          <p:nvPr/>
        </p:nvSpPr>
        <p:spPr>
          <a:xfrm>
            <a:off x="6458925" y="690675"/>
            <a:ext cx="1980300" cy="30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Case diagrams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g1637dc540e2_7_165"/>
          <p:cNvSpPr txBox="1"/>
          <p:nvPr/>
        </p:nvSpPr>
        <p:spPr>
          <a:xfrm>
            <a:off x="5079425" y="764475"/>
            <a:ext cx="9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g1637dc540e2_7_165"/>
          <p:cNvSpPr txBox="1"/>
          <p:nvPr/>
        </p:nvSpPr>
        <p:spPr>
          <a:xfrm rot="5400000">
            <a:off x="7201650" y="1170925"/>
            <a:ext cx="95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g1637dc540e2_7_1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37dc540e2_7_110"/>
          <p:cNvSpPr txBox="1"/>
          <p:nvPr>
            <p:ph type="title"/>
          </p:nvPr>
        </p:nvSpPr>
        <p:spPr>
          <a:xfrm>
            <a:off x="455925" y="0"/>
            <a:ext cx="83208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Understanding the flow of Application(ctd.)</a:t>
            </a:r>
            <a:endParaRPr sz="2500" u="sng"/>
          </a:p>
        </p:txBody>
      </p:sp>
      <p:sp>
        <p:nvSpPr>
          <p:cNvPr id="285" name="Google Shape;285;g1637dc540e2_7_110"/>
          <p:cNvSpPr txBox="1"/>
          <p:nvPr/>
        </p:nvSpPr>
        <p:spPr>
          <a:xfrm>
            <a:off x="2954950" y="1876425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g1637dc540e2_7_110"/>
          <p:cNvSpPr txBox="1"/>
          <p:nvPr/>
        </p:nvSpPr>
        <p:spPr>
          <a:xfrm>
            <a:off x="2674300" y="1876425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g1637dc540e2_7_110"/>
          <p:cNvSpPr txBox="1"/>
          <p:nvPr/>
        </p:nvSpPr>
        <p:spPr>
          <a:xfrm>
            <a:off x="2826700" y="2028825"/>
            <a:ext cx="11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g1637dc540e2_7_110"/>
          <p:cNvSpPr/>
          <p:nvPr/>
        </p:nvSpPr>
        <p:spPr>
          <a:xfrm>
            <a:off x="1414800" y="783325"/>
            <a:ext cx="6314400" cy="1695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g1637dc540e2_7_110"/>
          <p:cNvGrpSpPr/>
          <p:nvPr/>
        </p:nvGrpSpPr>
        <p:grpSpPr>
          <a:xfrm>
            <a:off x="1594900" y="984425"/>
            <a:ext cx="5954200" cy="1369300"/>
            <a:chOff x="3020175" y="970175"/>
            <a:chExt cx="5954200" cy="1369300"/>
          </a:xfrm>
        </p:grpSpPr>
        <p:sp>
          <p:nvSpPr>
            <p:cNvPr id="290" name="Google Shape;290;g1637dc540e2_7_110"/>
            <p:cNvSpPr/>
            <p:nvPr/>
          </p:nvSpPr>
          <p:spPr>
            <a:xfrm>
              <a:off x="5530113" y="970175"/>
              <a:ext cx="869100" cy="52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Admin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1" name="Google Shape;291;g1637dc540e2_7_110"/>
            <p:cNvSpPr/>
            <p:nvPr/>
          </p:nvSpPr>
          <p:spPr>
            <a:xfrm>
              <a:off x="3020175" y="1813563"/>
              <a:ext cx="869100" cy="52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Add user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2" name="Google Shape;292;g1637dc540e2_7_110"/>
            <p:cNvSpPr/>
            <p:nvPr/>
          </p:nvSpPr>
          <p:spPr>
            <a:xfrm>
              <a:off x="4291438" y="1813575"/>
              <a:ext cx="869100" cy="52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Update user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3" name="Google Shape;293;g1637dc540e2_7_110"/>
            <p:cNvSpPr/>
            <p:nvPr/>
          </p:nvSpPr>
          <p:spPr>
            <a:xfrm>
              <a:off x="5562725" y="1813575"/>
              <a:ext cx="869100" cy="52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Delete user	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4" name="Google Shape;294;g1637dc540e2_7_110"/>
            <p:cNvSpPr/>
            <p:nvPr/>
          </p:nvSpPr>
          <p:spPr>
            <a:xfrm>
              <a:off x="6833988" y="1813575"/>
              <a:ext cx="869100" cy="52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List Users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5" name="Google Shape;295;g1637dc540e2_7_110"/>
            <p:cNvSpPr/>
            <p:nvPr/>
          </p:nvSpPr>
          <p:spPr>
            <a:xfrm>
              <a:off x="8105275" y="1813575"/>
              <a:ext cx="869100" cy="52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Logout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96" name="Google Shape;296;g1637dc540e2_7_110"/>
          <p:cNvSpPr/>
          <p:nvPr/>
        </p:nvSpPr>
        <p:spPr>
          <a:xfrm>
            <a:off x="662700" y="2852050"/>
            <a:ext cx="7818600" cy="1863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g1637dc540e2_7_110"/>
          <p:cNvGrpSpPr/>
          <p:nvPr/>
        </p:nvGrpSpPr>
        <p:grpSpPr>
          <a:xfrm>
            <a:off x="797475" y="3019563"/>
            <a:ext cx="7567300" cy="1647946"/>
            <a:chOff x="797476" y="3019425"/>
            <a:chExt cx="7567300" cy="1553493"/>
          </a:xfrm>
        </p:grpSpPr>
        <p:sp>
          <p:nvSpPr>
            <p:cNvPr id="298" name="Google Shape;298;g1637dc540e2_7_110"/>
            <p:cNvSpPr/>
            <p:nvPr/>
          </p:nvSpPr>
          <p:spPr>
            <a:xfrm>
              <a:off x="6409676" y="3908836"/>
              <a:ext cx="996600" cy="65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View Business Contacts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9" name="Google Shape;299;g1637dc540e2_7_110"/>
            <p:cNvSpPr/>
            <p:nvPr/>
          </p:nvSpPr>
          <p:spPr>
            <a:xfrm>
              <a:off x="5291651" y="3919818"/>
              <a:ext cx="972000" cy="653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View Personal contacts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0" name="Google Shape;300;g1637dc540e2_7_110"/>
            <p:cNvSpPr/>
            <p:nvPr/>
          </p:nvSpPr>
          <p:spPr>
            <a:xfrm>
              <a:off x="4097426" y="3919795"/>
              <a:ext cx="1049700" cy="525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Delete Contact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01" name="Google Shape;301;g1637dc540e2_7_110"/>
            <p:cNvGrpSpPr/>
            <p:nvPr/>
          </p:nvGrpSpPr>
          <p:grpSpPr>
            <a:xfrm>
              <a:off x="797476" y="3019425"/>
              <a:ext cx="7567300" cy="1426345"/>
              <a:chOff x="1134776" y="913175"/>
              <a:chExt cx="7567300" cy="1426345"/>
            </a:xfrm>
          </p:grpSpPr>
          <p:sp>
            <p:nvSpPr>
              <p:cNvPr id="302" name="Google Shape;302;g1637dc540e2_7_110"/>
              <p:cNvSpPr/>
              <p:nvPr/>
            </p:nvSpPr>
            <p:spPr>
              <a:xfrm>
                <a:off x="4474750" y="913175"/>
                <a:ext cx="869100" cy="52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User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3" name="Google Shape;303;g1637dc540e2_7_110"/>
              <p:cNvSpPr/>
              <p:nvPr/>
            </p:nvSpPr>
            <p:spPr>
              <a:xfrm>
                <a:off x="1134776" y="1813568"/>
                <a:ext cx="1049700" cy="52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Montserrat"/>
                    <a:ea typeface="Montserrat"/>
                    <a:cs typeface="Montserrat"/>
                    <a:sym typeface="Montserrat"/>
                  </a:rPr>
                  <a:t>Change Password</a:t>
                </a:r>
                <a:endParaRPr sz="13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4" name="Google Shape;304;g1637dc540e2_7_110"/>
              <p:cNvSpPr/>
              <p:nvPr/>
            </p:nvSpPr>
            <p:spPr>
              <a:xfrm>
                <a:off x="3384976" y="1813575"/>
                <a:ext cx="972000" cy="52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Update Contact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5" name="Google Shape;305;g1637dc540e2_7_110"/>
              <p:cNvSpPr/>
              <p:nvPr/>
            </p:nvSpPr>
            <p:spPr>
              <a:xfrm>
                <a:off x="2259875" y="1813575"/>
                <a:ext cx="972000" cy="52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Add Contact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306" name="Google Shape;306;g1637dc540e2_7_110"/>
              <p:cNvSpPr/>
              <p:nvPr/>
            </p:nvSpPr>
            <p:spPr>
              <a:xfrm>
                <a:off x="7832976" y="1813620"/>
                <a:ext cx="869100" cy="525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Montserrat"/>
                    <a:ea typeface="Montserrat"/>
                    <a:cs typeface="Montserrat"/>
                    <a:sym typeface="Montserrat"/>
                  </a:rPr>
                  <a:t>Logout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307" name="Google Shape;307;g1637dc540e2_7_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"/>
          <p:cNvSpPr txBox="1"/>
          <p:nvPr>
            <p:ph type="ctrTitle"/>
          </p:nvPr>
        </p:nvSpPr>
        <p:spPr>
          <a:xfrm>
            <a:off x="477599" y="3342635"/>
            <a:ext cx="4630181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&amp; STL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5"/>
          <p:cNvSpPr txBox="1"/>
          <p:nvPr/>
        </p:nvSpPr>
        <p:spPr>
          <a:xfrm>
            <a:off x="463525" y="-7144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i="0" sz="3000" u="none" cap="none" strike="noStrike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9" name="Google Shape;319;g1637dc540e2_0_702"/>
          <p:cNvCxnSpPr/>
          <p:nvPr/>
        </p:nvCxnSpPr>
        <p:spPr>
          <a:xfrm>
            <a:off x="5261400" y="2678525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g1637dc540e2_0_702"/>
          <p:cNvCxnSpPr/>
          <p:nvPr/>
        </p:nvCxnSpPr>
        <p:spPr>
          <a:xfrm>
            <a:off x="4855800" y="3150200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g1637dc540e2_0_702"/>
          <p:cNvCxnSpPr/>
          <p:nvPr/>
        </p:nvCxnSpPr>
        <p:spPr>
          <a:xfrm>
            <a:off x="5266725" y="3585725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g1637dc540e2_0_702"/>
          <p:cNvCxnSpPr/>
          <p:nvPr/>
        </p:nvCxnSpPr>
        <p:spPr>
          <a:xfrm>
            <a:off x="5275800" y="2678525"/>
            <a:ext cx="5100" cy="90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g1637dc540e2_0_702"/>
          <p:cNvCxnSpPr/>
          <p:nvPr/>
        </p:nvCxnSpPr>
        <p:spPr>
          <a:xfrm>
            <a:off x="3406750" y="1494825"/>
            <a:ext cx="4251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g1637dc540e2_0_702"/>
          <p:cNvCxnSpPr/>
          <p:nvPr/>
        </p:nvCxnSpPr>
        <p:spPr>
          <a:xfrm>
            <a:off x="3416875" y="3131525"/>
            <a:ext cx="4251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g1637dc540e2_0_702"/>
          <p:cNvCxnSpPr/>
          <p:nvPr/>
        </p:nvCxnSpPr>
        <p:spPr>
          <a:xfrm>
            <a:off x="3004725" y="2327950"/>
            <a:ext cx="425100" cy="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g1637dc540e2_0_702"/>
          <p:cNvSpPr/>
          <p:nvPr/>
        </p:nvSpPr>
        <p:spPr>
          <a:xfrm>
            <a:off x="1788725" y="1663150"/>
            <a:ext cx="1467300" cy="131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637dc540e2_0_702"/>
          <p:cNvSpPr/>
          <p:nvPr/>
        </p:nvSpPr>
        <p:spPr>
          <a:xfrm>
            <a:off x="3565975" y="836325"/>
            <a:ext cx="1467300" cy="13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637dc540e2_0_702"/>
          <p:cNvSpPr/>
          <p:nvPr/>
        </p:nvSpPr>
        <p:spPr>
          <a:xfrm>
            <a:off x="3565975" y="2473025"/>
            <a:ext cx="1467300" cy="131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1637dc540e2_0_702"/>
          <p:cNvSpPr/>
          <p:nvPr/>
        </p:nvSpPr>
        <p:spPr>
          <a:xfrm>
            <a:off x="5642925" y="2473025"/>
            <a:ext cx="2193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1637dc540e2_0_702"/>
          <p:cNvSpPr/>
          <p:nvPr/>
        </p:nvSpPr>
        <p:spPr>
          <a:xfrm>
            <a:off x="5642925" y="3380825"/>
            <a:ext cx="2193000" cy="4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637dc540e2_0_702"/>
          <p:cNvSpPr txBox="1"/>
          <p:nvPr>
            <p:ph idx="4294967295" type="subTitle"/>
          </p:nvPr>
        </p:nvSpPr>
        <p:spPr>
          <a:xfrm>
            <a:off x="1839725" y="2003475"/>
            <a:ext cx="1365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Data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332" name="Google Shape;332;g1637dc540e2_0_702"/>
          <p:cNvSpPr txBox="1"/>
          <p:nvPr>
            <p:ph idx="4294967295" type="subTitle"/>
          </p:nvPr>
        </p:nvSpPr>
        <p:spPr>
          <a:xfrm>
            <a:off x="3596575" y="1151650"/>
            <a:ext cx="1365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</a:rPr>
              <a:t>User</a:t>
            </a:r>
            <a:endParaRPr b="1" sz="2500">
              <a:solidFill>
                <a:schemeClr val="accent1"/>
              </a:solidFill>
            </a:endParaRPr>
          </a:p>
        </p:txBody>
      </p:sp>
      <p:sp>
        <p:nvSpPr>
          <p:cNvPr id="333" name="Google Shape;333;g1637dc540e2_0_702"/>
          <p:cNvSpPr txBox="1"/>
          <p:nvPr>
            <p:ph idx="4294967295" type="subTitle"/>
          </p:nvPr>
        </p:nvSpPr>
        <p:spPr>
          <a:xfrm>
            <a:off x="3616975" y="2808425"/>
            <a:ext cx="13653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</a:rPr>
              <a:t>Contacts</a:t>
            </a:r>
            <a:endParaRPr b="1" sz="2500">
              <a:solidFill>
                <a:schemeClr val="accent1"/>
              </a:solidFill>
            </a:endParaRPr>
          </a:p>
        </p:txBody>
      </p:sp>
      <p:sp>
        <p:nvSpPr>
          <p:cNvPr id="334" name="Google Shape;334;g1637dc540e2_0_702"/>
          <p:cNvSpPr txBox="1"/>
          <p:nvPr>
            <p:ph idx="4294967295" type="subTitle"/>
          </p:nvPr>
        </p:nvSpPr>
        <p:spPr>
          <a:xfrm>
            <a:off x="5642925" y="2473025"/>
            <a:ext cx="21930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Personal Contacts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335" name="Google Shape;335;g1637dc540e2_0_702"/>
          <p:cNvSpPr txBox="1"/>
          <p:nvPr>
            <p:ph idx="4294967295" type="subTitle"/>
          </p:nvPr>
        </p:nvSpPr>
        <p:spPr>
          <a:xfrm>
            <a:off x="5642925" y="3380825"/>
            <a:ext cx="21930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Business Contacts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336" name="Google Shape;336;g1637dc540e2_0_702"/>
          <p:cNvCxnSpPr/>
          <p:nvPr/>
        </p:nvCxnSpPr>
        <p:spPr>
          <a:xfrm>
            <a:off x="3421050" y="1495300"/>
            <a:ext cx="10500" cy="164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g1637dc540e2_0_7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g1637dc540e2_0_7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900" y="67275"/>
            <a:ext cx="962575" cy="9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1637dc540e2_0_7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250" y="169025"/>
            <a:ext cx="4492600" cy="45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637dc540e2_0_723"/>
          <p:cNvSpPr txBox="1"/>
          <p:nvPr/>
        </p:nvSpPr>
        <p:spPr>
          <a:xfrm rot="-5400000">
            <a:off x="-1037675" y="1851175"/>
            <a:ext cx="3513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Class Diagram</a:t>
            </a:r>
            <a:endParaRPr b="1" sz="2500" u="sng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g1637dc540e2_0_7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