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76" r:id="rId2"/>
    <p:sldId id="27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EC20AA-5ECA-40D3-BEE3-69FD2A1B31B2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ky m" userId="6dea21acedbdf195" providerId="LiveId" clId="{A1884E5C-910E-4816-B181-E809866BAAEE}"/>
    <pc:docChg chg="modSld">
      <pc:chgData name="vicky m" userId="6dea21acedbdf195" providerId="LiveId" clId="{A1884E5C-910E-4816-B181-E809866BAAEE}" dt="2023-08-05T13:00:50.965" v="12" actId="20577"/>
      <pc:docMkLst>
        <pc:docMk/>
      </pc:docMkLst>
      <pc:sldChg chg="modSp mod">
        <pc:chgData name="vicky m" userId="6dea21acedbdf195" providerId="LiveId" clId="{A1884E5C-910E-4816-B181-E809866BAAEE}" dt="2023-08-05T13:00:50.965" v="12" actId="20577"/>
        <pc:sldMkLst>
          <pc:docMk/>
          <pc:sldMk cId="2173584492" sldId="276"/>
        </pc:sldMkLst>
        <pc:spChg chg="mod">
          <ac:chgData name="vicky m" userId="6dea21acedbdf195" providerId="LiveId" clId="{A1884E5C-910E-4816-B181-E809866BAAEE}" dt="2023-08-05T13:00:50.965" v="12" actId="20577"/>
          <ac:spMkLst>
            <pc:docMk/>
            <pc:sldMk cId="2173584492" sldId="276"/>
            <ac:spMk id="2" creationId="{80D36EBE-EAE9-E2B3-5653-5729E7719C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67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0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85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81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4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71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5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14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5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88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76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2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7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8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EFC0D85-E9A9-4871-A0D5-A4F5A77C73A5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BF0E8B-2E09-4137-8636-3280BEFED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4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6EBE-EAE9-E2B3-5653-5729E771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73668"/>
            <a:ext cx="9357360" cy="706964"/>
          </a:xfrm>
        </p:spPr>
        <p:txBody>
          <a:bodyPr/>
          <a:lstStyle/>
          <a:p>
            <a:r>
              <a:rPr lang="en-IN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2D68B-FED9-84B7-BDDD-90A1C680F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2611438"/>
            <a:ext cx="3505868" cy="35123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B6D89-4F12-9FBE-B3BE-15AF827BB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84" y="2611438"/>
            <a:ext cx="5155720" cy="3413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1852F-088D-D7B4-BCED-4094F43B66BD}"/>
              </a:ext>
            </a:extLst>
          </p:cNvPr>
          <p:cNvSpPr txBox="1"/>
          <p:nvPr/>
        </p:nvSpPr>
        <p:spPr>
          <a:xfrm>
            <a:off x="2184734" y="6278880"/>
            <a:ext cx="192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238C3-8AA8-9852-F4D2-867C348FBBB5}"/>
              </a:ext>
            </a:extLst>
          </p:cNvPr>
          <p:cNvSpPr txBox="1"/>
          <p:nvPr/>
        </p:nvSpPr>
        <p:spPr>
          <a:xfrm>
            <a:off x="8269906" y="6278880"/>
            <a:ext cx="173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Image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58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B44BB-2B2D-BC9A-30B7-B566FE781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0" y="1310640"/>
            <a:ext cx="3413001" cy="406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0E6D1-7255-981D-A5F7-290D9CC52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60" y="1310640"/>
            <a:ext cx="3586480" cy="406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15FD40-4C5C-DD3A-34D7-2210F4341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1310640"/>
            <a:ext cx="3505140" cy="406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32871B-3B45-5474-46E1-AB2C93976CAC}"/>
              </a:ext>
            </a:extLst>
          </p:cNvPr>
          <p:cNvSpPr txBox="1"/>
          <p:nvPr/>
        </p:nvSpPr>
        <p:spPr>
          <a:xfrm>
            <a:off x="751840" y="5547360"/>
            <a:ext cx="260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Encrypting the image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D46E05-6C81-2DAA-6597-DE33DD3DF0CE}"/>
              </a:ext>
            </a:extLst>
          </p:cNvPr>
          <p:cNvSpPr txBox="1"/>
          <p:nvPr/>
        </p:nvSpPr>
        <p:spPr>
          <a:xfrm>
            <a:off x="5262880" y="5537200"/>
            <a:ext cx="215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Encrypted Image which is in cipher text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C682B-9B79-ECB0-5659-29C5277EC763}"/>
              </a:ext>
            </a:extLst>
          </p:cNvPr>
          <p:cNvSpPr txBox="1"/>
          <p:nvPr/>
        </p:nvSpPr>
        <p:spPr>
          <a:xfrm>
            <a:off x="9387840" y="5547360"/>
            <a:ext cx="244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Decrypting the image to view the original message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407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583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m</dc:creator>
  <cp:lastModifiedBy>vicky m</cp:lastModifiedBy>
  <cp:revision>8</cp:revision>
  <dcterms:created xsi:type="dcterms:W3CDTF">2022-10-21T13:29:23Z</dcterms:created>
  <dcterms:modified xsi:type="dcterms:W3CDTF">2023-08-05T13:00:55Z</dcterms:modified>
</cp:coreProperties>
</file>