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9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3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1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4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1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6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9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47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3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0440-0B48-4994-BEC4-3AB1D8B12F52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D1F8-D8D2-4357-B509-F8BC88E78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3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225374" y="966980"/>
            <a:ext cx="2490328" cy="37384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4992966" y="966980"/>
            <a:ext cx="3631269" cy="5495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5201414" y="1618310"/>
            <a:ext cx="3265274" cy="23222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864949" y="1231862"/>
            <a:ext cx="1202278" cy="4965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19834" y="2414033"/>
            <a:ext cx="1380324" cy="2310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69097" y="100341"/>
            <a:ext cx="9844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ETL PIPELINE AND ANALYIS - OVERVIEW </a:t>
            </a:r>
            <a:endParaRPr lang="en-IN" sz="40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2828" y="3118372"/>
            <a:ext cx="1003443" cy="672869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FILES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3012944" y="1991265"/>
            <a:ext cx="906001" cy="392223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 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892828" y="3940093"/>
            <a:ext cx="1003443" cy="635801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JSON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API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2446" r="5940"/>
          <a:stretch/>
        </p:blipFill>
        <p:spPr>
          <a:xfrm>
            <a:off x="3199740" y="1339934"/>
            <a:ext cx="532407" cy="5432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76" y="1651321"/>
            <a:ext cx="3058479" cy="22892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105" y="4311424"/>
            <a:ext cx="2476619" cy="1715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1777" y="2566148"/>
            <a:ext cx="117643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WORLD BANK </a:t>
            </a:r>
          </a:p>
          <a:p>
            <a:r>
              <a:rPr lang="en-US" sz="1200" b="1" dirty="0" smtClean="0"/>
              <a:t>PUBLIC DATA</a:t>
            </a:r>
            <a:endParaRPr lang="en-IN" sz="12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823" y="1054685"/>
            <a:ext cx="738459" cy="46166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2132" y="1644092"/>
            <a:ext cx="2296812" cy="289501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596" y="1071404"/>
            <a:ext cx="738459" cy="4616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333" y="5039233"/>
            <a:ext cx="1998286" cy="117641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5" idx="3"/>
          </p:cNvCxnSpPr>
          <p:nvPr/>
        </p:nvCxnSpPr>
        <p:spPr>
          <a:xfrm flipV="1">
            <a:off x="1896271" y="3454806"/>
            <a:ext cx="1149750" cy="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3"/>
          </p:cNvCxnSpPr>
          <p:nvPr/>
        </p:nvCxnSpPr>
        <p:spPr>
          <a:xfrm flipV="1">
            <a:off x="1896271" y="4257157"/>
            <a:ext cx="1149750" cy="83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3"/>
          </p:cNvCxnSpPr>
          <p:nvPr/>
        </p:nvCxnSpPr>
        <p:spPr>
          <a:xfrm flipV="1">
            <a:off x="4067227" y="2656703"/>
            <a:ext cx="1134187" cy="1058079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458690" y="2566148"/>
            <a:ext cx="863442" cy="249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18" idx="1"/>
          </p:cNvCxnSpPr>
          <p:nvPr/>
        </p:nvCxnSpPr>
        <p:spPr>
          <a:xfrm>
            <a:off x="4076868" y="3973585"/>
            <a:ext cx="1517237" cy="1195389"/>
          </a:xfrm>
          <a:prstGeom prst="bentConnector3">
            <a:avLst>
              <a:gd name="adj1" fmla="val 36694"/>
            </a:avLst>
          </a:prstGeom>
          <a:ln w="12700">
            <a:solidFill>
              <a:srgbClr val="7030A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7" idx="1"/>
          </p:cNvCxnSpPr>
          <p:nvPr/>
        </p:nvCxnSpPr>
        <p:spPr>
          <a:xfrm>
            <a:off x="8070724" y="5624943"/>
            <a:ext cx="1469609" cy="2495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62301" y="3277876"/>
            <a:ext cx="756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pandas</a:t>
            </a:r>
            <a:endParaRPr lang="en-IN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2191536" y="4057102"/>
            <a:ext cx="756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</a:t>
            </a:r>
            <a:r>
              <a:rPr lang="en-US" sz="1000" dirty="0" smtClean="0"/>
              <a:t>andas</a:t>
            </a:r>
          </a:p>
          <a:p>
            <a:r>
              <a:rPr lang="en-US" sz="1000" dirty="0" smtClean="0"/>
              <a:t>urllib</a:t>
            </a:r>
            <a:endParaRPr lang="en-IN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622911" y="2397900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jdbc</a:t>
            </a:r>
            <a:endParaRPr lang="en-IN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2956" y="3714782"/>
            <a:ext cx="92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sqlalchemy</a:t>
            </a:r>
            <a:endParaRPr lang="en-IN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642545" y="5127041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jdbc</a:t>
            </a:r>
            <a:endParaRPr lang="en-IN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211688" y="3926703"/>
            <a:ext cx="327563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WORLD BANK RAW DATA</a:t>
            </a:r>
            <a:endParaRPr lang="en-IN" sz="12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317420" y="1069340"/>
            <a:ext cx="118991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ANALYSIS AND INSIGHTS</a:t>
            </a:r>
            <a:endParaRPr lang="en-IN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724338" y="2319927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PSQL</a:t>
            </a:r>
            <a:endParaRPr lang="en-IN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7228101" y="1076358"/>
            <a:ext cx="125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SCHEMA</a:t>
            </a:r>
          </a:p>
          <a:p>
            <a:pPr algn="r"/>
            <a:r>
              <a:rPr lang="en-US" sz="1200" b="1" dirty="0" smtClean="0"/>
              <a:t>countrystats</a:t>
            </a:r>
            <a:endParaRPr lang="en-IN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580321" y="5432831"/>
            <a:ext cx="960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</a:t>
            </a:r>
            <a:r>
              <a:rPr lang="en-US" sz="1000" dirty="0" smtClean="0"/>
              <a:t>upport for BI</a:t>
            </a:r>
            <a:endParaRPr lang="en-IN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5595741" y="6011135"/>
            <a:ext cx="2474983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WORLD BANK COUNTRY WH DATA</a:t>
            </a:r>
            <a:r>
              <a:rPr lang="en-US" sz="1200" b="1" dirty="0" smtClean="0"/>
              <a:t> </a:t>
            </a:r>
          </a:p>
        </p:txBody>
      </p:sp>
      <p:cxnSp>
        <p:nvCxnSpPr>
          <p:cNvPr id="78" name="Elbow Connector 77"/>
          <p:cNvCxnSpPr/>
          <p:nvPr/>
        </p:nvCxnSpPr>
        <p:spPr>
          <a:xfrm rot="16200000" flipH="1">
            <a:off x="7878693" y="3825300"/>
            <a:ext cx="1853671" cy="1469609"/>
          </a:xfrm>
          <a:prstGeom prst="bentConnector3">
            <a:avLst>
              <a:gd name="adj1" fmla="val 98689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Viky</dc:creator>
  <cp:lastModifiedBy>Viky</cp:lastModifiedBy>
  <cp:revision>33</cp:revision>
  <dcterms:created xsi:type="dcterms:W3CDTF">2022-04-30T23:08:16Z</dcterms:created>
  <dcterms:modified xsi:type="dcterms:W3CDTF">2022-05-11T12:46:06Z</dcterms:modified>
</cp:coreProperties>
</file>