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8" autoAdjust="0"/>
    <p:restoredTop sz="86386" autoAdjust="0"/>
  </p:normalViewPr>
  <p:slideViewPr>
    <p:cSldViewPr snapToGrid="0">
      <p:cViewPr varScale="1">
        <p:scale>
          <a:sx n="82" d="100"/>
          <a:sy n="82" d="100"/>
        </p:scale>
        <p:origin x="114" y="3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B36F-1CF8-4130-9190-DF95B7A288D0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02F9-21D9-4DED-9786-CFEE5EEB3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14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B36F-1CF8-4130-9190-DF95B7A288D0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02F9-21D9-4DED-9786-CFEE5EEB3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71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B36F-1CF8-4130-9190-DF95B7A288D0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02F9-21D9-4DED-9786-CFEE5EEB3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36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B36F-1CF8-4130-9190-DF95B7A288D0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02F9-21D9-4DED-9786-CFEE5EEB35D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3727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B36F-1CF8-4130-9190-DF95B7A288D0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02F9-21D9-4DED-9786-CFEE5EEB3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10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B36F-1CF8-4130-9190-DF95B7A288D0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02F9-21D9-4DED-9786-CFEE5EEB3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5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B36F-1CF8-4130-9190-DF95B7A288D0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02F9-21D9-4DED-9786-CFEE5EEB3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96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B36F-1CF8-4130-9190-DF95B7A288D0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02F9-21D9-4DED-9786-CFEE5EEB3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81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B36F-1CF8-4130-9190-DF95B7A288D0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02F9-21D9-4DED-9786-CFEE5EEB3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73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B36F-1CF8-4130-9190-DF95B7A288D0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02F9-21D9-4DED-9786-CFEE5EEB3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9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B36F-1CF8-4130-9190-DF95B7A288D0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02F9-21D9-4DED-9786-CFEE5EEB3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9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B36F-1CF8-4130-9190-DF95B7A288D0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02F9-21D9-4DED-9786-CFEE5EEB3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05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B36F-1CF8-4130-9190-DF95B7A288D0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02F9-21D9-4DED-9786-CFEE5EEB3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41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B36F-1CF8-4130-9190-DF95B7A288D0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02F9-21D9-4DED-9786-CFEE5EEB3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03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B36F-1CF8-4130-9190-DF95B7A288D0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02F9-21D9-4DED-9786-CFEE5EEB3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2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B36F-1CF8-4130-9190-DF95B7A288D0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02F9-21D9-4DED-9786-CFEE5EEB3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06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B36F-1CF8-4130-9190-DF95B7A288D0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02F9-21D9-4DED-9786-CFEE5EEB3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376B36F-1CF8-4130-9190-DF95B7A288D0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C02F9-21D9-4DED-9786-CFEE5EEB3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81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/>
              <a:t>Dijkstran</a:t>
            </a:r>
            <a:r>
              <a:rPr lang="fi-FI" dirty="0" smtClean="0"/>
              <a:t> algoritmi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83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448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994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Työn määrittely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baseline="0" dirty="0" smtClean="0"/>
              <a:t>Kirjoitetaan ohjelma, jolla demonstroidaan </a:t>
            </a:r>
            <a:r>
              <a:rPr lang="fi-FI" baseline="0" dirty="0" err="1" smtClean="0"/>
              <a:t>Dijkstran</a:t>
            </a:r>
            <a:r>
              <a:rPr lang="fi-FI" baseline="0" dirty="0" smtClean="0"/>
              <a:t> algoritmin toimintaa.</a:t>
            </a:r>
          </a:p>
          <a:p>
            <a:r>
              <a:rPr lang="fi-FI" baseline="0" dirty="0" smtClean="0"/>
              <a:t>Toteutuskielenä C#</a:t>
            </a:r>
          </a:p>
        </p:txBody>
      </p:sp>
    </p:spTree>
    <p:extLst>
      <p:ext uri="{BB962C8B-B14F-4D97-AF65-F5344CB8AC3E}">
        <p14:creationId xmlns:p14="http://schemas.microsoft.com/office/powerpoint/2010/main" val="754113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Teoria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Dijkstran</a:t>
            </a:r>
            <a:r>
              <a:rPr lang="fi-FI" dirty="0" smtClean="0"/>
              <a:t> algoritmi hakee nopeimman</a:t>
            </a:r>
            <a:r>
              <a:rPr lang="fi-FI" baseline="0" dirty="0" smtClean="0"/>
              <a:t> </a:t>
            </a:r>
            <a:r>
              <a:rPr lang="fi-FI" dirty="0" smtClean="0"/>
              <a:t>reitin kahden pisteen välillä.</a:t>
            </a:r>
          </a:p>
        </p:txBody>
      </p:sp>
    </p:spTree>
    <p:extLst>
      <p:ext uri="{BB962C8B-B14F-4D97-AF65-F5344CB8AC3E}">
        <p14:creationId xmlns:p14="http://schemas.microsoft.com/office/powerpoint/2010/main" val="971028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Koodi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477" y="195904"/>
            <a:ext cx="6591323" cy="63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19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826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724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707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191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4698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</TotalTime>
  <Words>27</Words>
  <Application>Microsoft Office PowerPoint</Application>
  <PresentationFormat>Widescreen</PresentationFormat>
  <Paragraphs>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Dijkstran algoritmi</vt:lpstr>
      <vt:lpstr>Työn määrittely</vt:lpstr>
      <vt:lpstr>Teoria</vt:lpstr>
      <vt:lpstr>Koodi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JAMK/IT/LabraNet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Dijkstran algoritmi</dc:title>
  <dc:creator>Miska Sainkangas</dc:creator>
  <cp:lastModifiedBy>Miska Sainkangas</cp:lastModifiedBy>
  <cp:revision>4</cp:revision>
  <dcterms:created xsi:type="dcterms:W3CDTF">2016-12-02T14:26:04Z</dcterms:created>
  <dcterms:modified xsi:type="dcterms:W3CDTF">2016-12-02T14:54:04Z</dcterms:modified>
</cp:coreProperties>
</file>