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86" autoAdjust="0"/>
  </p:normalViewPr>
  <p:slideViewPr>
    <p:cSldViewPr snapToGrid="0">
      <p:cViewPr varScale="1">
        <p:scale>
          <a:sx n="85" d="100"/>
          <a:sy n="85" d="100"/>
        </p:scale>
        <p:origin x="96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6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72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9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4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76B36F-1CF8-4130-9190-DF95B7A288D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02F9-21D9-4DED-9786-CFEE5EEB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Dijkstran</a:t>
            </a:r>
            <a:r>
              <a:rPr lang="fi-FI" dirty="0" smtClean="0"/>
              <a:t> algoritmi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Työn määrittely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aseline="0" dirty="0" smtClean="0"/>
              <a:t>Kirjoitetaan ohjelma, jolla demonstroidaan </a:t>
            </a:r>
            <a:r>
              <a:rPr lang="fi-FI" baseline="0" dirty="0" err="1" smtClean="0"/>
              <a:t>Dijkstran</a:t>
            </a:r>
            <a:r>
              <a:rPr lang="fi-FI" baseline="0" dirty="0" smtClean="0"/>
              <a:t> algoritmin toimintaa.</a:t>
            </a:r>
          </a:p>
          <a:p>
            <a:r>
              <a:rPr lang="fi-FI" baseline="0" dirty="0" smtClean="0"/>
              <a:t>Toteutuskielenä C</a:t>
            </a:r>
            <a:r>
              <a:rPr lang="fi-FI" baseline="0" dirty="0" smtClean="0"/>
              <a:t>#</a:t>
            </a:r>
          </a:p>
          <a:p>
            <a:r>
              <a:rPr lang="fi-FI" dirty="0" smtClean="0"/>
              <a:t>Grafiikkakirjastona </a:t>
            </a:r>
            <a:r>
              <a:rPr lang="fi-FI" dirty="0" err="1" smtClean="0"/>
              <a:t>MonoGame</a:t>
            </a:r>
            <a:endParaRPr lang="fi-FI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5411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Koodi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22" y="87842"/>
            <a:ext cx="6987822" cy="671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1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2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2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9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8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19</Words>
  <Application>Microsoft Office PowerPoint</Application>
  <PresentationFormat>Laajakuva</PresentationFormat>
  <Paragraphs>6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Dijkstran algoritmi</vt:lpstr>
      <vt:lpstr>Työn määrittely</vt:lpstr>
      <vt:lpstr>Koodi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JAMK/IT/LabraNet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Dijkstran algoritmi</dc:title>
  <dc:creator>Miska Sainkangas</dc:creator>
  <cp:lastModifiedBy>Ville</cp:lastModifiedBy>
  <cp:revision>9</cp:revision>
  <dcterms:created xsi:type="dcterms:W3CDTF">2016-12-02T14:26:04Z</dcterms:created>
  <dcterms:modified xsi:type="dcterms:W3CDTF">2016-12-04T21:11:25Z</dcterms:modified>
</cp:coreProperties>
</file>