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5" d="100"/>
          <a:sy n="85" d="100"/>
        </p:scale>
        <p:origin x="132" y="33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65188-3130-4C10-8FC2-FCAC98725109}" type="datetimeFigureOut">
              <a:rPr lang="fi-FI" smtClean="0"/>
              <a:t>22.3.2016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2F14B-3D2E-4CC5-B806-3C01D6977D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224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2F14B-3D2E-4CC5-B806-3C01D6977D83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330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2F14B-3D2E-4CC5-B806-3C01D6977D83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126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lvl="0"/>
            <a:r>
              <a:rPr lang="fi-FI" b="1" dirty="0" smtClean="0"/>
              <a:t>Kari vesamäki</a:t>
            </a:r>
          </a:p>
          <a:p>
            <a:pPr lvl="0"/>
            <a:r>
              <a:rPr lang="fi-FI" b="1" dirty="0" smtClean="0"/>
              <a:t>Miska </a:t>
            </a:r>
            <a:r>
              <a:rPr lang="fi-FI" b="1" dirty="0" err="1" smtClean="0"/>
              <a:t>sainkangas</a:t>
            </a:r>
            <a:endParaRPr lang="fi-FI" b="1" dirty="0" smtClean="0"/>
          </a:p>
          <a:p>
            <a:pPr lvl="0"/>
            <a:r>
              <a:rPr lang="fi-FI" b="1" dirty="0" smtClean="0"/>
              <a:t>Ville </a:t>
            </a:r>
            <a:r>
              <a:rPr lang="fi-FI" b="1" dirty="0" err="1" smtClean="0"/>
              <a:t>rantala</a:t>
            </a: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15051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96961" y="207084"/>
            <a:ext cx="10131425" cy="1456267"/>
          </a:xfrm>
        </p:spPr>
        <p:txBody>
          <a:bodyPr/>
          <a:lstStyle/>
          <a:p>
            <a:r>
              <a:rPr lang="fi-FI" dirty="0" err="1" smtClean="0"/>
              <a:t>Gameplay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663351"/>
            <a:ext cx="8934449" cy="5072951"/>
          </a:xfrm>
        </p:spPr>
      </p:pic>
    </p:spTree>
    <p:extLst>
      <p:ext uri="{BB962C8B-B14F-4D97-AF65-F5344CB8AC3E}">
        <p14:creationId xmlns:p14="http://schemas.microsoft.com/office/powerpoint/2010/main" val="11894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62999" y="304259"/>
            <a:ext cx="10131425" cy="1456267"/>
          </a:xfrm>
        </p:spPr>
        <p:txBody>
          <a:bodyPr/>
          <a:lstStyle/>
          <a:p>
            <a:r>
              <a:rPr lang="fi-FI" dirty="0" smtClean="0"/>
              <a:t>Pelin prototyyppi tällä hetkellä: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11" y="1760526"/>
            <a:ext cx="7696200" cy="4999242"/>
          </a:xfrm>
        </p:spPr>
      </p:pic>
    </p:spTree>
    <p:extLst>
      <p:ext uri="{BB962C8B-B14F-4D97-AF65-F5344CB8AC3E}">
        <p14:creationId xmlns:p14="http://schemas.microsoft.com/office/powerpoint/2010/main" val="16856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fi-FI" dirty="0" smtClean="0"/>
              <a:t>luokkakaavio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531" y="101600"/>
            <a:ext cx="5460647" cy="666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8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b="1" dirty="0" smtClean="0"/>
              <a:t>Sovelluksen yleiskuvaus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fi-FI" dirty="0" smtClean="0">
                <a:latin typeface="+mj-lt"/>
              </a:rPr>
              <a:t>Sivusta kuvattu avaruusräiskintäpeli.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Ominaisuudet: </a:t>
            </a:r>
          </a:p>
          <a:p>
            <a:pPr lvl="0"/>
            <a:r>
              <a:rPr lang="fi-FI" dirty="0" smtClean="0">
                <a:latin typeface="+mj-lt"/>
              </a:rPr>
              <a:t>Eri vaikeusasteet (</a:t>
            </a:r>
            <a:r>
              <a:rPr lang="fi-FI" dirty="0" err="1" smtClean="0">
                <a:latin typeface="+mj-lt"/>
              </a:rPr>
              <a:t>casual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hardcore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nightmare</a:t>
            </a:r>
            <a:r>
              <a:rPr lang="fi-FI" dirty="0" smtClean="0">
                <a:latin typeface="+mj-lt"/>
              </a:rPr>
              <a:t>)</a:t>
            </a:r>
          </a:p>
          <a:p>
            <a:pPr lvl="0"/>
            <a:r>
              <a:rPr lang="fi-FI" dirty="0" smtClean="0">
                <a:latin typeface="+mj-lt"/>
              </a:rPr>
              <a:t>Eri näyttötilat</a:t>
            </a:r>
          </a:p>
          <a:p>
            <a:pPr lvl="0"/>
            <a:r>
              <a:rPr lang="fi-FI" dirty="0" smtClean="0">
                <a:latin typeface="+mj-lt"/>
              </a:rPr>
              <a:t>Tavaraluettelo ja kauppa</a:t>
            </a:r>
          </a:p>
          <a:p>
            <a:pPr lvl="0"/>
            <a:r>
              <a:rPr lang="fi-FI" dirty="0" err="1" smtClean="0">
                <a:latin typeface="+mj-lt"/>
              </a:rPr>
              <a:t>Co</a:t>
            </a:r>
            <a:r>
              <a:rPr lang="fi-FI" dirty="0" smtClean="0">
                <a:latin typeface="+mj-lt"/>
              </a:rPr>
              <a:t>-op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Sisältää:</a:t>
            </a:r>
          </a:p>
          <a:p>
            <a:pPr lvl="0"/>
            <a:r>
              <a:rPr lang="fi-FI" dirty="0" smtClean="0">
                <a:latin typeface="+mj-lt"/>
              </a:rPr>
              <a:t>Erityyppisiä vihollisia</a:t>
            </a:r>
          </a:p>
          <a:p>
            <a:pPr lvl="0"/>
            <a:r>
              <a:rPr lang="fi-FI" dirty="0" smtClean="0">
                <a:latin typeface="+mj-lt"/>
              </a:rPr>
              <a:t>Erityyppisiä aseita</a:t>
            </a:r>
          </a:p>
          <a:p>
            <a:pPr lvl="0"/>
            <a:r>
              <a:rPr lang="fi-FI" dirty="0" err="1" smtClean="0">
                <a:latin typeface="+mj-lt"/>
              </a:rPr>
              <a:t>Powerups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upgrades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collectibles</a:t>
            </a:r>
            <a:r>
              <a:rPr lang="fi-FI" dirty="0" smtClean="0">
                <a:latin typeface="+mj-lt"/>
              </a:rPr>
              <a:t> yms.</a:t>
            </a:r>
          </a:p>
        </p:txBody>
      </p:sp>
    </p:spTree>
    <p:extLst>
      <p:ext uri="{BB962C8B-B14F-4D97-AF65-F5344CB8AC3E}">
        <p14:creationId xmlns:p14="http://schemas.microsoft.com/office/powerpoint/2010/main" val="3196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 smtClean="0"/>
              <a:t>Kenelle sovellus on suunnattu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sz="2400" dirty="0" smtClean="0"/>
              <a:t>3-30 vuotiaat lapset, </a:t>
            </a:r>
            <a:r>
              <a:rPr lang="fi-FI" sz="2400" dirty="0" err="1" smtClean="0"/>
              <a:t>casual</a:t>
            </a:r>
            <a:r>
              <a:rPr lang="fi-FI" sz="2400" dirty="0" smtClean="0"/>
              <a:t>- ja </a:t>
            </a:r>
            <a:r>
              <a:rPr lang="fi-FI" sz="2400" dirty="0" err="1" smtClean="0"/>
              <a:t>hardcorepelaajat</a:t>
            </a:r>
            <a:r>
              <a:rPr lang="fi-FI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91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Käyttöympäristö ja käytetyt teknologiat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lang="fi-FI" sz="2000" kern="1200" cap="none" dirty="0" smtClean="0">
                <a:solidFill>
                  <a:schemeClr val="tx1"/>
                </a:solidFill>
                <a:effectLst/>
              </a:rPr>
              <a:t>Alustana Windows 10.</a:t>
            </a:r>
            <a:endParaRPr lang="fi-FI" sz="2000" dirty="0" smtClean="0"/>
          </a:p>
          <a:p>
            <a:pPr lvl="0"/>
            <a:r>
              <a:rPr lang="fi-FI" sz="2000" dirty="0" smtClean="0"/>
              <a:t>C#</a:t>
            </a:r>
          </a:p>
          <a:p>
            <a:pPr lvl="0"/>
            <a:r>
              <a:rPr lang="fi-FI" sz="2000" dirty="0" smtClean="0"/>
              <a:t>UWP</a:t>
            </a:r>
          </a:p>
          <a:p>
            <a:pPr lvl="0"/>
            <a:r>
              <a:rPr lang="fi-FI" sz="2000" dirty="0" smtClean="0"/>
              <a:t>XAML</a:t>
            </a:r>
          </a:p>
          <a:p>
            <a:pPr lvl="0"/>
            <a:r>
              <a:rPr lang="fi-FI" sz="2000" dirty="0" err="1" smtClean="0"/>
              <a:t>MonoGame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2947" y="0"/>
            <a:ext cx="6164653" cy="1371600"/>
          </a:xfr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Näyttösuunnitelmat, </a:t>
            </a:r>
            <a:r>
              <a:rPr lang="fi-FI" b="1" dirty="0" err="1" smtClean="0"/>
              <a:t>mockups</a:t>
            </a:r>
          </a:p>
          <a:p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r="6999"/>
          <a:stretch>
            <a:fillRect/>
          </a:stretch>
        </p:blipFill>
        <p:spPr>
          <a:xfrm>
            <a:off x="6850453" y="154284"/>
            <a:ext cx="4688404" cy="6533237"/>
          </a:xfrm>
        </p:spPr>
      </p:pic>
      <p:sp>
        <p:nvSpPr>
          <p:cNvPr id="7" name="Otsikko 1"/>
          <p:cNvSpPr txBox="1">
            <a:spLocks/>
          </p:cNvSpPr>
          <p:nvPr/>
        </p:nvSpPr>
        <p:spPr>
          <a:xfrm>
            <a:off x="413801" y="1923143"/>
            <a:ext cx="540294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i-FI" dirty="0" smtClean="0"/>
              <a:t>Alkuvalikko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69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Uusi peli valikko</a:t>
            </a:r>
            <a:r>
              <a:rPr lang="fi-FI" dirty="0" smtClean="0"/>
              <a:t>.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91" y="609599"/>
            <a:ext cx="5605059" cy="5956131"/>
          </a:xfrm>
        </p:spPr>
      </p:pic>
    </p:spTree>
    <p:extLst>
      <p:ext uri="{BB962C8B-B14F-4D97-AF65-F5344CB8AC3E}">
        <p14:creationId xmlns:p14="http://schemas.microsoft.com/office/powerpoint/2010/main" val="26421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High</a:t>
            </a:r>
            <a:r>
              <a:rPr lang="fi-FI" dirty="0" smtClean="0"/>
              <a:t> </a:t>
            </a:r>
            <a:r>
              <a:rPr lang="fi-FI" dirty="0" err="1" smtClean="0"/>
              <a:t>Scores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298"/>
          <a:stretch>
            <a:fillRect/>
          </a:stretch>
        </p:blipFill>
        <p:spPr>
          <a:xfrm>
            <a:off x="6850453" y="120953"/>
            <a:ext cx="4746128" cy="6613676"/>
          </a:xfrm>
        </p:spPr>
      </p:pic>
    </p:spTree>
    <p:extLst>
      <p:ext uri="{BB962C8B-B14F-4D97-AF65-F5344CB8AC3E}">
        <p14:creationId xmlns:p14="http://schemas.microsoft.com/office/powerpoint/2010/main" val="28280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Asetukset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1998"/>
          <a:stretch>
            <a:fillRect/>
          </a:stretch>
        </p:blipFill>
        <p:spPr>
          <a:xfrm>
            <a:off x="6850453" y="146425"/>
            <a:ext cx="4717433" cy="6573689"/>
          </a:xfrm>
        </p:spPr>
      </p:pic>
    </p:spTree>
    <p:extLst>
      <p:ext uri="{BB962C8B-B14F-4D97-AF65-F5344CB8AC3E}">
        <p14:creationId xmlns:p14="http://schemas.microsoft.com/office/powerpoint/2010/main" val="31740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Inventory/ Shop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1" y="1644451"/>
            <a:ext cx="8667750" cy="5056909"/>
          </a:xfrm>
        </p:spPr>
      </p:pic>
    </p:spTree>
    <p:extLst>
      <p:ext uri="{BB962C8B-B14F-4D97-AF65-F5344CB8AC3E}">
        <p14:creationId xmlns:p14="http://schemas.microsoft.com/office/powerpoint/2010/main" val="21366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ivaallinen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TM03457452[[fn=Taivaallinen]]</Template>
  <TotalTime>73</TotalTime>
  <Words>92</Words>
  <Application>Microsoft Office PowerPoint</Application>
  <PresentationFormat>Widescreen</PresentationFormat>
  <Paragraphs>34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Taivaallinen</vt:lpstr>
      <vt:lpstr>Space ShooteR</vt:lpstr>
      <vt:lpstr>Sovelluksen yleiskuvaus</vt:lpstr>
      <vt:lpstr>Kenelle sovellus on suunnattu</vt:lpstr>
      <vt:lpstr>Käyttöympäristö ja käytetyt teknologiat</vt:lpstr>
      <vt:lpstr>Näyttösuunnitelmat, mockups </vt:lpstr>
      <vt:lpstr>Uusi peli valikko.</vt:lpstr>
      <vt:lpstr>High Scores</vt:lpstr>
      <vt:lpstr>Asetukset</vt:lpstr>
      <vt:lpstr>Inventory/ Shop</vt:lpstr>
      <vt:lpstr>Gameplay</vt:lpstr>
      <vt:lpstr>Pelin prototyyppi tällä hetkellä:</vt:lpstr>
      <vt:lpstr>luokkakaavio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SpaceShooteR</dc:title>
  <dc:creator>Miska</dc:creator>
  <cp:lastModifiedBy>Ville Rantala</cp:lastModifiedBy>
  <cp:revision>16</cp:revision>
  <dcterms:created xsi:type="dcterms:W3CDTF">2016-03-14T19:56:34Z</dcterms:created>
  <dcterms:modified xsi:type="dcterms:W3CDTF">2016-03-22T10:55:13Z</dcterms:modified>
</cp:coreProperties>
</file>