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795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06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076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640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19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6465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71429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4592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754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044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380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34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664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244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327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126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327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569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Space</a:t>
            </a:r>
            <a:r>
              <a:rPr lang="fi-FI" dirty="0" smtClean="0"/>
              <a:t> </a:t>
            </a:r>
            <a:r>
              <a:rPr lang="fi-FI" dirty="0" err="1" smtClean="0"/>
              <a:t>Shooter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901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6930" y="764373"/>
            <a:ext cx="4889269" cy="1293028"/>
          </a:xfrm>
        </p:spPr>
        <p:txBody>
          <a:bodyPr/>
          <a:lstStyle/>
          <a:p>
            <a:r>
              <a:rPr lang="fi-FI" dirty="0" smtClean="0"/>
              <a:t>Luokkakaavio Projektin alussa</a:t>
            </a:r>
            <a:endParaRPr lang="fi-FI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64661"/>
            <a:ext cx="5211507" cy="63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4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475" y="-585788"/>
            <a:ext cx="12934950" cy="8029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93675" y="2425700"/>
            <a:ext cx="5057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Lopullinen raskaalla kädellä  karsittu luokkakaavio:</a:t>
            </a:r>
            <a:endParaRPr lang="fi-FI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6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Tilastotietoja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/>
              <a:t>Työtunteja 137 </a:t>
            </a:r>
            <a:r>
              <a:rPr lang="fi-FI" sz="3200" dirty="0" smtClean="0"/>
              <a:t>yhteensä</a:t>
            </a:r>
          </a:p>
          <a:p>
            <a:r>
              <a:rPr lang="fi-FI" sz="3200" dirty="0" smtClean="0"/>
              <a:t>Rivejä noin 2400</a:t>
            </a:r>
          </a:p>
          <a:p>
            <a:r>
              <a:rPr lang="fi-FI" sz="3200" dirty="0" smtClean="0"/>
              <a:t>275 </a:t>
            </a:r>
            <a:r>
              <a:rPr lang="fi-FI" sz="3200" dirty="0" err="1" smtClean="0"/>
              <a:t>Kommitointia</a:t>
            </a:r>
            <a:r>
              <a:rPr lang="fi-FI" sz="3200" dirty="0" smtClean="0"/>
              <a:t> </a:t>
            </a:r>
            <a:r>
              <a:rPr lang="fi-FI" sz="3200" dirty="0" err="1" smtClean="0"/>
              <a:t>githubiin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27940188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</TotalTime>
  <Words>21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Space Shooter</vt:lpstr>
      <vt:lpstr>Luokkakaavio Projektin alussa</vt:lpstr>
      <vt:lpstr>PowerPoint Presentation</vt:lpstr>
      <vt:lpstr>Tilastotietoja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Shooter</dc:title>
  <dc:creator>Miska Sainkangas</dc:creator>
  <cp:lastModifiedBy>Miska Sainkangas</cp:lastModifiedBy>
  <cp:revision>8</cp:revision>
  <dcterms:created xsi:type="dcterms:W3CDTF">2016-04-25T14:22:54Z</dcterms:created>
  <dcterms:modified xsi:type="dcterms:W3CDTF">2016-04-25T15:38:34Z</dcterms:modified>
</cp:coreProperties>
</file>