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132" y="3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15.3.2016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Sisältää: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fi-FI" dirty="0" smtClean="0"/>
              <a:t>luokkakaavio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43" y="180623"/>
            <a:ext cx="5326341" cy="6513689"/>
          </a:xfrm>
        </p:spPr>
      </p:pic>
    </p:spTree>
    <p:extLst>
      <p:ext uri="{BB962C8B-B14F-4D97-AF65-F5344CB8AC3E}">
        <p14:creationId xmlns:p14="http://schemas.microsoft.com/office/powerpoint/2010/main" val="10920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71</TotalTime>
  <Words>91</Words>
  <Application>Microsoft Office PowerPoint</Application>
  <PresentationFormat>Laajakuva</PresentationFormat>
  <Paragraphs>33</Paragraphs>
  <Slides>12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luokkakaavio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Pelin prototyyppi tällä hetkellä: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Ville</cp:lastModifiedBy>
  <cp:revision>13</cp:revision>
  <dcterms:created xsi:type="dcterms:W3CDTF">2016-03-14T19:56:34Z</dcterms:created>
  <dcterms:modified xsi:type="dcterms:W3CDTF">2016-03-15T03:12:01Z</dcterms:modified>
</cp:coreProperties>
</file>