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4" autoAdjust="0"/>
    <p:restoredTop sz="86409" autoAdjust="0"/>
  </p:normalViewPr>
  <p:slideViewPr>
    <p:cSldViewPr snapToGrid="0">
      <p:cViewPr varScale="1">
        <p:scale>
          <a:sx n="66" d="100"/>
          <a:sy n="66" d="100"/>
        </p:scale>
        <p:origin x="9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65188-3130-4C10-8FC2-FCAC98725109}" type="datetimeFigureOut">
              <a:rPr lang="fi-FI" smtClean="0"/>
              <a:t>14.3.2016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2F14B-3D2E-4CC5-B806-3C01D6977D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224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2F14B-3D2E-4CC5-B806-3C01D6977D83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330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Space</a:t>
            </a:r>
            <a:r>
              <a:rPr lang="fi-FI" dirty="0" smtClean="0"/>
              <a:t> </a:t>
            </a:r>
            <a:r>
              <a:rPr lang="fi-FI" dirty="0" err="1" smtClean="0"/>
              <a:t>ShooteR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lvl="0"/>
            <a:r>
              <a:rPr lang="fi-FI" b="1" dirty="0" smtClean="0"/>
              <a:t>Kari vesamäki</a:t>
            </a:r>
          </a:p>
          <a:p>
            <a:pPr lvl="0"/>
            <a:r>
              <a:rPr lang="fi-FI" b="1" dirty="0" smtClean="0"/>
              <a:t>Miska </a:t>
            </a:r>
            <a:r>
              <a:rPr lang="fi-FI" b="1" dirty="0" err="1" smtClean="0"/>
              <a:t>sainkangas</a:t>
            </a:r>
            <a:endParaRPr lang="fi-FI" b="1" dirty="0" smtClean="0"/>
          </a:p>
          <a:p>
            <a:pPr lvl="0"/>
            <a:r>
              <a:rPr lang="fi-FI" b="1" dirty="0" smtClean="0"/>
              <a:t>Ville </a:t>
            </a:r>
            <a:r>
              <a:rPr lang="fi-FI" b="1" dirty="0" err="1" smtClean="0"/>
              <a:t>rantala</a:t>
            </a:r>
            <a:endParaRPr lang="fi-FI" b="1" dirty="0" smtClean="0"/>
          </a:p>
        </p:txBody>
      </p:sp>
    </p:spTree>
    <p:extLst>
      <p:ext uri="{BB962C8B-B14F-4D97-AF65-F5344CB8AC3E}">
        <p14:creationId xmlns:p14="http://schemas.microsoft.com/office/powerpoint/2010/main" val="15051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b="1" dirty="0" smtClean="0"/>
              <a:t>Sovelluksen yleiskuvaus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fi-FI" dirty="0" smtClean="0">
                <a:latin typeface="+mj-lt"/>
              </a:rPr>
              <a:t>Sivusta kuvattu avaruusräiskintäpeli.</a:t>
            </a:r>
          </a:p>
          <a:p>
            <a:pPr marL="0" lvl="0" indent="0">
              <a:buNone/>
            </a:pPr>
            <a:r>
              <a:rPr lang="fi-FI" dirty="0" smtClean="0">
                <a:latin typeface="+mj-lt"/>
              </a:rPr>
              <a:t>Ominaisuudet: </a:t>
            </a:r>
          </a:p>
          <a:p>
            <a:pPr lvl="0"/>
            <a:r>
              <a:rPr lang="fi-FI" dirty="0" smtClean="0">
                <a:latin typeface="+mj-lt"/>
              </a:rPr>
              <a:t>Eri vaikeusasteet (</a:t>
            </a:r>
            <a:r>
              <a:rPr lang="fi-FI" dirty="0" err="1" smtClean="0">
                <a:latin typeface="+mj-lt"/>
              </a:rPr>
              <a:t>casual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hardcore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nightmare</a:t>
            </a:r>
            <a:r>
              <a:rPr lang="fi-FI" dirty="0" smtClean="0">
                <a:latin typeface="+mj-lt"/>
              </a:rPr>
              <a:t>)</a:t>
            </a:r>
          </a:p>
          <a:p>
            <a:pPr lvl="0"/>
            <a:r>
              <a:rPr lang="fi-FI" dirty="0" smtClean="0">
                <a:latin typeface="+mj-lt"/>
              </a:rPr>
              <a:t>Eri näyttötilat</a:t>
            </a:r>
          </a:p>
          <a:p>
            <a:pPr lvl="0"/>
            <a:r>
              <a:rPr lang="fi-FI" dirty="0" smtClean="0">
                <a:latin typeface="+mj-lt"/>
              </a:rPr>
              <a:t>Tavaraluettelo ja kauppa</a:t>
            </a:r>
          </a:p>
          <a:p>
            <a:pPr lvl="0"/>
            <a:r>
              <a:rPr lang="fi-FI" dirty="0" err="1" smtClean="0">
                <a:latin typeface="+mj-lt"/>
              </a:rPr>
              <a:t>Co</a:t>
            </a:r>
            <a:r>
              <a:rPr lang="fi-FI" dirty="0" smtClean="0">
                <a:latin typeface="+mj-lt"/>
              </a:rPr>
              <a:t>-op</a:t>
            </a:r>
          </a:p>
          <a:p>
            <a:pPr marL="0" lvl="0" indent="0">
              <a:buNone/>
            </a:pPr>
            <a:r>
              <a:rPr lang="fi-FI" dirty="0" smtClean="0">
                <a:latin typeface="+mj-lt"/>
              </a:rPr>
              <a:t>Sisältää:</a:t>
            </a:r>
          </a:p>
          <a:p>
            <a:pPr lvl="0"/>
            <a:r>
              <a:rPr lang="fi-FI" dirty="0" smtClean="0">
                <a:latin typeface="+mj-lt"/>
              </a:rPr>
              <a:t>Erityyppisiä vihollisia</a:t>
            </a:r>
          </a:p>
          <a:p>
            <a:pPr lvl="0"/>
            <a:r>
              <a:rPr lang="fi-FI" dirty="0" smtClean="0">
                <a:latin typeface="+mj-lt"/>
              </a:rPr>
              <a:t>Erityyppisiä aseita</a:t>
            </a:r>
          </a:p>
          <a:p>
            <a:pPr lvl="0"/>
            <a:r>
              <a:rPr lang="fi-FI" dirty="0" err="1" smtClean="0">
                <a:latin typeface="+mj-lt"/>
              </a:rPr>
              <a:t>Powerups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upgrades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collectibles</a:t>
            </a:r>
            <a:r>
              <a:rPr lang="fi-FI" dirty="0" smtClean="0">
                <a:latin typeface="+mj-lt"/>
              </a:rPr>
              <a:t> yms.</a:t>
            </a:r>
          </a:p>
        </p:txBody>
      </p:sp>
    </p:spTree>
    <p:extLst>
      <p:ext uri="{BB962C8B-B14F-4D97-AF65-F5344CB8AC3E}">
        <p14:creationId xmlns:p14="http://schemas.microsoft.com/office/powerpoint/2010/main" val="31962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b="1" dirty="0" smtClean="0"/>
              <a:t>Kenelle sovellus on suunnattu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i-FI" sz="2400" dirty="0" smtClean="0"/>
              <a:t>3-30 vuotiaat lapset, </a:t>
            </a:r>
            <a:r>
              <a:rPr lang="fi-FI" sz="2400" dirty="0" err="1" smtClean="0"/>
              <a:t>casual</a:t>
            </a:r>
            <a:r>
              <a:rPr lang="fi-FI" sz="2400" dirty="0" smtClean="0"/>
              <a:t>- ja </a:t>
            </a:r>
            <a:r>
              <a:rPr lang="fi-FI" sz="2400" dirty="0" err="1" smtClean="0"/>
              <a:t>hardcorepelaajat</a:t>
            </a:r>
            <a:r>
              <a:rPr lang="fi-FI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91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 smtClean="0"/>
              <a:t>Käyttöympäristö ja käytetyt teknologiat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  <a:defRPr/>
            </a:pPr>
            <a:r>
              <a:rPr lang="fi-FI" sz="2000" kern="1200" cap="none" dirty="0" smtClean="0">
                <a:solidFill>
                  <a:schemeClr val="tx1"/>
                </a:solidFill>
                <a:effectLst/>
              </a:rPr>
              <a:t>Alustana Windows 10.</a:t>
            </a:r>
            <a:endParaRPr lang="fi-FI" sz="2000" dirty="0" smtClean="0"/>
          </a:p>
          <a:p>
            <a:pPr lvl="0"/>
            <a:r>
              <a:rPr lang="fi-FI" sz="2000" dirty="0" smtClean="0"/>
              <a:t>C#</a:t>
            </a:r>
          </a:p>
          <a:p>
            <a:pPr lvl="0"/>
            <a:r>
              <a:rPr lang="fi-FI" sz="2000" dirty="0" smtClean="0"/>
              <a:t>UWP</a:t>
            </a:r>
          </a:p>
          <a:p>
            <a:pPr lvl="0"/>
            <a:r>
              <a:rPr lang="fi-FI" sz="2000" dirty="0" smtClean="0"/>
              <a:t>XAML</a:t>
            </a:r>
          </a:p>
          <a:p>
            <a:pPr lvl="0"/>
            <a:r>
              <a:rPr lang="fi-FI" sz="2000" dirty="0" err="1" smtClean="0"/>
              <a:t>MonoGame</a:t>
            </a:r>
            <a:endParaRPr lang="fi-FI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8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 smtClean="0"/>
              <a:t>Rakennekaavio</a:t>
            </a:r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080" r="7080"/>
          <a:stretch>
            <a:fillRect/>
          </a:stretch>
        </p:blipFill>
        <p:spPr>
          <a:xfrm>
            <a:off x="6850453" y="-41255"/>
            <a:ext cx="5080290" cy="7079327"/>
          </a:xfrm>
          <a:prstGeom prst="rect">
            <a:avLst/>
          </a:prstGeom>
        </p:spPr>
      </p:pic>
      <p:sp>
        <p:nvSpPr>
          <p:cNvPr id="5" name="Tekstin paikkamerkki 4"/>
          <p:cNvSpPr>
            <a:spLocks noGrp="1"/>
          </p:cNvSpPr>
          <p:nvPr>
            <p:ph type="body" sz="half" idx="2"/>
          </p:nvPr>
        </p:nvSpPr>
        <p:spPr>
          <a:xfrm>
            <a:off x="566058" y="2971800"/>
            <a:ext cx="6284396" cy="210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sz="2000" b="1" dirty="0" err="1" smtClean="0"/>
              <a:t>SpaceShooterGame</a:t>
            </a:r>
            <a:endParaRPr lang="fi-FI" sz="2000" b="1" dirty="0" smtClean="0"/>
          </a:p>
          <a:p>
            <a:r>
              <a:rPr lang="fi-FI" sz="2000" dirty="0" smtClean="0"/>
              <a:t>Pelin pääluokka, joka sisältää (käyttöliittymää </a:t>
            </a:r>
            <a:r>
              <a:rPr lang="fi-FI" sz="2000" dirty="0" err="1" smtClean="0"/>
              <a:t>lukuunottamatta</a:t>
            </a:r>
            <a:r>
              <a:rPr lang="fi-FI" sz="2000" dirty="0" smtClean="0"/>
              <a:t>) kaiken peliin kuuluvan sisällään. Se luodaan kerran ohjelman suorituksen alussa ja sitä käytetään sen loppuun asti. Periytyy </a:t>
            </a:r>
            <a:r>
              <a:rPr lang="fi-FI" sz="2000" dirty="0" err="1" smtClean="0"/>
              <a:t>MonoGamen</a:t>
            </a:r>
            <a:r>
              <a:rPr lang="fi-FI" sz="2000" dirty="0" smtClean="0"/>
              <a:t> </a:t>
            </a:r>
            <a:r>
              <a:rPr lang="fi-FI" sz="2000" dirty="0" err="1" smtClean="0"/>
              <a:t>Game</a:t>
            </a:r>
            <a:r>
              <a:rPr lang="fi-FI" sz="2000" dirty="0" smtClean="0"/>
              <a:t>-luokasta.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773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 smtClean="0"/>
              <a:t>Näyttösuunnitelmat, </a:t>
            </a:r>
            <a:r>
              <a:rPr lang="fi-FI" b="1" dirty="0" err="1" smtClean="0"/>
              <a:t>mockups</a:t>
            </a:r>
            <a:endParaRPr lang="fi-FI" b="1" dirty="0" smtClean="0"/>
          </a:p>
          <a:p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69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ivaallinen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TM03457452[[fn=Taivaallinen]]</Template>
  <TotalTime>32</TotalTime>
  <Words>106</Words>
  <Application>Microsoft Office PowerPoint</Application>
  <PresentationFormat>Laajakuva</PresentationFormat>
  <Paragraphs>28</Paragraphs>
  <Slides>6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Taivaallinen</vt:lpstr>
      <vt:lpstr>Space ShooteR</vt:lpstr>
      <vt:lpstr>Sovelluksen yleiskuvaus</vt:lpstr>
      <vt:lpstr>Kenelle sovellus on suunnattu</vt:lpstr>
      <vt:lpstr>Käyttöympäristö ja käytetyt teknologiat</vt:lpstr>
      <vt:lpstr>Rakennekaavio</vt:lpstr>
      <vt:lpstr>Näyttösuunnitelmat, mockups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SpaceShooteR</dc:title>
  <dc:creator>Miska</dc:creator>
  <cp:lastModifiedBy>Miska</cp:lastModifiedBy>
  <cp:revision>7</cp:revision>
  <dcterms:created xsi:type="dcterms:W3CDTF">2016-03-14T19:56:34Z</dcterms:created>
  <dcterms:modified xsi:type="dcterms:W3CDTF">2016-03-14T20:29:05Z</dcterms:modified>
</cp:coreProperties>
</file>