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795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0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07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64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19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6465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142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592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75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04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8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34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66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4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327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26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327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1D40-CF93-4156-AF49-122C6F2FF9DA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6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01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930" y="764373"/>
            <a:ext cx="4889269" cy="1293028"/>
          </a:xfrm>
        </p:spPr>
        <p:txBody>
          <a:bodyPr/>
          <a:lstStyle/>
          <a:p>
            <a:r>
              <a:rPr lang="fi-FI" dirty="0" smtClean="0"/>
              <a:t>Luokkakaavio Projektin alussa</a:t>
            </a:r>
            <a:endParaRPr lang="fi-FI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4661"/>
            <a:ext cx="5211507" cy="63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475" y="-585788"/>
            <a:ext cx="12934950" cy="802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93675" y="2425700"/>
            <a:ext cx="505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Lopullinen (karsittu) </a:t>
            </a:r>
            <a:r>
              <a:rPr lang="fi-FI" sz="3600" dirty="0" smtClean="0">
                <a:solidFill>
                  <a:schemeClr val="bg1"/>
                </a:solidFill>
              </a:rPr>
              <a:t>luokkakaavio:</a:t>
            </a:r>
            <a:endParaRPr lang="fi-FI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Tilastotietoja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/>
              <a:t>Työtunteja </a:t>
            </a:r>
            <a:r>
              <a:rPr lang="fi-FI" sz="3200" dirty="0" smtClean="0"/>
              <a:t>157 </a:t>
            </a:r>
            <a:r>
              <a:rPr lang="fi-FI" sz="3200" dirty="0" smtClean="0"/>
              <a:t>yhteensä</a:t>
            </a:r>
          </a:p>
          <a:p>
            <a:r>
              <a:rPr lang="fi-FI" sz="3200" dirty="0" smtClean="0"/>
              <a:t>Koodir</a:t>
            </a:r>
            <a:r>
              <a:rPr lang="fi-FI" sz="3200" dirty="0" smtClean="0"/>
              <a:t>ivejä </a:t>
            </a:r>
            <a:r>
              <a:rPr lang="fi-FI" sz="3200" dirty="0" smtClean="0"/>
              <a:t>noin 2400</a:t>
            </a:r>
          </a:p>
          <a:p>
            <a:r>
              <a:rPr lang="fi-FI" sz="3200" dirty="0"/>
              <a:t>&gt;</a:t>
            </a:r>
            <a:r>
              <a:rPr lang="fi-FI" sz="3200" dirty="0" smtClean="0"/>
              <a:t>320</a:t>
            </a:r>
            <a:r>
              <a:rPr lang="fi-FI" sz="3200" dirty="0" smtClean="0"/>
              <a:t> </a:t>
            </a:r>
            <a:r>
              <a:rPr lang="fi-FI" sz="3200" dirty="0" err="1" smtClean="0"/>
              <a:t>Kommitointia</a:t>
            </a:r>
            <a:r>
              <a:rPr lang="fi-FI" sz="3200" dirty="0" smtClean="0"/>
              <a:t> </a:t>
            </a:r>
            <a:r>
              <a:rPr lang="fi-FI" sz="3200" dirty="0" err="1" smtClean="0"/>
              <a:t>githubiin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27940188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</TotalTime>
  <Words>22</Words>
  <Application>Microsoft Office PowerPoint</Application>
  <PresentationFormat>Laajakuva</PresentationFormat>
  <Paragraphs>7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Space Shooter</vt:lpstr>
      <vt:lpstr>Luokkakaavio Projektin alussa</vt:lpstr>
      <vt:lpstr>PowerPoint-esitys</vt:lpstr>
      <vt:lpstr>Tilastotietoja</vt:lpstr>
    </vt:vector>
  </TitlesOfParts>
  <Company>JAMK/IT/LabraNet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Miska Sainkangas</dc:creator>
  <cp:lastModifiedBy>Ville</cp:lastModifiedBy>
  <cp:revision>10</cp:revision>
  <dcterms:created xsi:type="dcterms:W3CDTF">2016-04-25T14:22:54Z</dcterms:created>
  <dcterms:modified xsi:type="dcterms:W3CDTF">2016-04-27T09:50:06Z</dcterms:modified>
</cp:coreProperties>
</file>