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3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795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406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0760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1640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190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6465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71429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45921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4754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044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5380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34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664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2244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327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126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327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6569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Space</a:t>
            </a:r>
            <a:r>
              <a:rPr lang="fi-FI" dirty="0" smtClean="0"/>
              <a:t> </a:t>
            </a:r>
            <a:r>
              <a:rPr lang="fi-FI" dirty="0" err="1" smtClean="0"/>
              <a:t>Shooter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9013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6930" y="764373"/>
            <a:ext cx="4889269" cy="1293028"/>
          </a:xfrm>
        </p:spPr>
        <p:txBody>
          <a:bodyPr/>
          <a:lstStyle/>
          <a:p>
            <a:r>
              <a:rPr lang="fi-FI" dirty="0" smtClean="0"/>
              <a:t>Luokkakaavio Projektin alussa</a:t>
            </a:r>
            <a:endParaRPr lang="fi-FI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64661"/>
            <a:ext cx="5211507" cy="63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4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228671"/>
            <a:ext cx="5057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>
                <a:solidFill>
                  <a:schemeClr val="bg1"/>
                </a:solidFill>
              </a:rPr>
              <a:t>Lopullinen (karsittu) luokkakaavio:</a:t>
            </a:r>
            <a:endParaRPr lang="fi-FI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46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Tilastotietoja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/>
              <a:t>Työtunteja </a:t>
            </a:r>
            <a:r>
              <a:rPr lang="fi-FI" sz="3200" dirty="0" smtClean="0"/>
              <a:t>157 yhteensä</a:t>
            </a:r>
          </a:p>
          <a:p>
            <a:r>
              <a:rPr lang="fi-FI" sz="3200" dirty="0" smtClean="0"/>
              <a:t>Koodirivejä noin 2400</a:t>
            </a:r>
          </a:p>
          <a:p>
            <a:r>
              <a:rPr lang="fi-FI" sz="3200" dirty="0"/>
              <a:t>&gt;</a:t>
            </a:r>
            <a:r>
              <a:rPr lang="fi-FI" sz="3200" dirty="0" smtClean="0"/>
              <a:t>320 </a:t>
            </a:r>
            <a:r>
              <a:rPr lang="fi-FI" sz="3200" dirty="0" err="1" smtClean="0"/>
              <a:t>Kommitointia</a:t>
            </a:r>
            <a:r>
              <a:rPr lang="fi-FI" sz="3200" dirty="0" smtClean="0"/>
              <a:t> </a:t>
            </a:r>
            <a:r>
              <a:rPr lang="fi-FI" sz="3200" dirty="0" err="1" smtClean="0"/>
              <a:t>githubiin</a:t>
            </a:r>
            <a:endParaRPr lang="fi-FI" sz="3200" dirty="0"/>
          </a:p>
        </p:txBody>
      </p:sp>
    </p:spTree>
    <p:extLst>
      <p:ext uri="{BB962C8B-B14F-4D97-AF65-F5344CB8AC3E}">
        <p14:creationId xmlns:p14="http://schemas.microsoft.com/office/powerpoint/2010/main" val="279401888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84</TotalTime>
  <Words>22</Words>
  <Application>Microsoft Office PowerPoint</Application>
  <PresentationFormat>Laajakuva</PresentationFormat>
  <Paragraphs>7</Paragraphs>
  <Slides>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Space Shooter</vt:lpstr>
      <vt:lpstr>Luokkakaavio Projektin alussa</vt:lpstr>
      <vt:lpstr>PowerPoint-esitys</vt:lpstr>
      <vt:lpstr>Tilastotietoja</vt:lpstr>
    </vt:vector>
  </TitlesOfParts>
  <Company>JAMK/IT/LabraNet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Shooter</dc:title>
  <dc:creator>Miska Sainkangas</dc:creator>
  <cp:lastModifiedBy>Ville</cp:lastModifiedBy>
  <cp:revision>11</cp:revision>
  <dcterms:created xsi:type="dcterms:W3CDTF">2016-04-25T14:22:54Z</dcterms:created>
  <dcterms:modified xsi:type="dcterms:W3CDTF">2016-04-27T09:57:16Z</dcterms:modified>
</cp:coreProperties>
</file>