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>
        <p:scale>
          <a:sx n="50" d="100"/>
          <a:sy n="50" d="100"/>
        </p:scale>
        <p:origin x="690" y="4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Rakennekaavio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80" r="7080"/>
          <a:stretch>
            <a:fillRect/>
          </a:stretch>
        </p:blipFill>
        <p:spPr>
          <a:xfrm>
            <a:off x="6850453" y="-41255"/>
            <a:ext cx="5080290" cy="7079327"/>
          </a:xfrm>
          <a:prstGeom prst="rect">
            <a:avLst/>
          </a:prstGeom>
        </p:spPr>
      </p:pic>
      <p:sp>
        <p:nvSpPr>
          <p:cNvPr id="5" name="Tekstin paikkamerkki 4"/>
          <p:cNvSpPr>
            <a:spLocks noGrp="1"/>
          </p:cNvSpPr>
          <p:nvPr>
            <p:ph type="body" sz="half" idx="2"/>
          </p:nvPr>
        </p:nvSpPr>
        <p:spPr>
          <a:xfrm>
            <a:off x="566058" y="2971800"/>
            <a:ext cx="6284396" cy="210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000" b="1" dirty="0" err="1" smtClean="0"/>
              <a:t>SpaceShooterGame</a:t>
            </a:r>
            <a:endParaRPr lang="fi-FI" sz="2000" b="1" dirty="0" smtClean="0"/>
          </a:p>
          <a:p>
            <a:r>
              <a:rPr lang="fi-FI" sz="2000" dirty="0" smtClean="0"/>
              <a:t>Pelin pääluokka, joka sisältää (käyttöliittymää </a:t>
            </a:r>
            <a:r>
              <a:rPr lang="fi-FI" sz="2000" dirty="0" err="1" smtClean="0"/>
              <a:t>lukuunottamatta</a:t>
            </a:r>
            <a:r>
              <a:rPr lang="fi-FI" sz="2000" dirty="0" smtClean="0"/>
              <a:t>) kaiken peliin kuuluvan sisällään. Se luodaan kerran ohjelman suorituksen alussa ja sitä käytetään sen loppuun asti. Periytyy </a:t>
            </a:r>
            <a:r>
              <a:rPr lang="fi-FI" sz="2000" dirty="0" err="1" smtClean="0"/>
              <a:t>MonoGamen</a:t>
            </a:r>
            <a:r>
              <a:rPr lang="fi-FI" sz="2000" dirty="0" smtClean="0"/>
              <a:t> </a:t>
            </a:r>
            <a:r>
              <a:rPr lang="fi-FI" sz="2000" dirty="0" err="1" smtClean="0"/>
              <a:t>Game</a:t>
            </a:r>
            <a:r>
              <a:rPr lang="fi-FI" sz="2000" dirty="0" smtClean="0"/>
              <a:t>-luokasta.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73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66</TotalTime>
  <Words>123</Words>
  <Application>Microsoft Office PowerPoint</Application>
  <PresentationFormat>Laajakuva</PresentationFormat>
  <Paragraphs>35</Paragraphs>
  <Slides>12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Rakennekaavio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Pelin prototyyppi tällä hetkellä: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Miska</cp:lastModifiedBy>
  <cp:revision>12</cp:revision>
  <dcterms:created xsi:type="dcterms:W3CDTF">2016-03-14T19:56:34Z</dcterms:created>
  <dcterms:modified xsi:type="dcterms:W3CDTF">2016-03-15T01:06:49Z</dcterms:modified>
</cp:coreProperties>
</file>