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8" r:id="rId4"/>
    <p:sldId id="275" r:id="rId5"/>
    <p:sldId id="269" r:id="rId6"/>
    <p:sldId id="270" r:id="rId7"/>
    <p:sldId id="272" r:id="rId8"/>
    <p:sldId id="271" r:id="rId9"/>
    <p:sldId id="266" r:id="rId10"/>
    <p:sldId id="276" r:id="rId11"/>
    <p:sldId id="267" r:id="rId12"/>
    <p:sldId id="258" r:id="rId13"/>
    <p:sldId id="265" r:id="rId14"/>
    <p:sldId id="260" r:id="rId15"/>
    <p:sldId id="259" r:id="rId16"/>
    <p:sldId id="263" r:id="rId17"/>
    <p:sldId id="264" r:id="rId18"/>
    <p:sldId id="274" r:id="rId19"/>
    <p:sldId id="262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878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01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873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56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5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932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96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300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18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0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696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F5BBEC-105D-42D3-85A1-21931B66AA67}" type="datetimeFigureOut">
              <a:rPr lang="fi-FI" smtClean="0"/>
              <a:t>24.4.2017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EF1C8A-23C5-44DF-A582-B4883C0D2D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34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vulkan/specs/1.0/html/vkspec.html" TargetMode="External"/><Relationship Id="rId2" Type="http://schemas.openxmlformats.org/officeDocument/2006/relationships/hyperlink" Target="https://vulkan-tutori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vulkan-memory-management" TargetMode="External"/><Relationship Id="rId4" Type="http://schemas.openxmlformats.org/officeDocument/2006/relationships/hyperlink" Target="https://www.khronos.org/files/vulkan10-reference-guid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Vulkan</a:t>
            </a:r>
            <a:r>
              <a:rPr lang="fi-FI" dirty="0" smtClean="0"/>
              <a:t> pelimoottori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92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Toimintaperiaate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Toteutetaan mahdollisimman paljon itse, koska tarkoitus on oppia</a:t>
            </a:r>
          </a:p>
          <a:p>
            <a:r>
              <a:rPr lang="fi-FI" dirty="0" smtClean="0"/>
              <a:t>Yksi askel kerrallaan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250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Ensimmäinen haaste - muistinhallinta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Muistinvaraukset laitteelta pitää tehdä itse</a:t>
            </a:r>
          </a:p>
          <a:p>
            <a:r>
              <a:rPr lang="fi-FI" dirty="0" smtClean="0"/>
              <a:t>Varauksia voi tehdä rajatun määrän</a:t>
            </a:r>
          </a:p>
          <a:p>
            <a:r>
              <a:rPr lang="fi-FI" dirty="0" smtClean="0"/>
              <a:t>Mitä vähemmän varauksia, sitä tehokkaampi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07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Muistinhallinta</a:t>
            </a:r>
            <a:endParaRPr lang="fi-FI" dirty="0"/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4" y="1691322"/>
            <a:ext cx="9860198" cy="5562918"/>
          </a:xfrm>
        </p:spPr>
      </p:pic>
    </p:spTree>
    <p:extLst>
      <p:ext uri="{BB962C8B-B14F-4D97-AF65-F5344CB8AC3E}">
        <p14:creationId xmlns:p14="http://schemas.microsoft.com/office/powerpoint/2010/main" val="17200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Muistinhallinta</a:t>
            </a:r>
            <a:endParaRPr lang="fi-FI" dirty="0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0" y="2140635"/>
            <a:ext cx="10748969" cy="42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Muistinhallinta – toteutus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" y="2512422"/>
            <a:ext cx="10680648" cy="21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Muistinhallinta – toteutus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1691322"/>
            <a:ext cx="10100733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Kuvia</a:t>
            </a:r>
            <a:endParaRPr lang="fi-FI" dirty="0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37" y="1904976"/>
            <a:ext cx="5817325" cy="47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57" y="464955"/>
            <a:ext cx="7762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Seuraavat tavoitteet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Seuraava askel: instanssien luonti, poisto ja päivitys</a:t>
            </a:r>
          </a:p>
          <a:p>
            <a:r>
              <a:rPr lang="fi-FI" dirty="0" smtClean="0"/>
              <a:t>Yksinkertainen testipeli ja/tai grafiikkademo</a:t>
            </a:r>
          </a:p>
          <a:p>
            <a:r>
              <a:rPr lang="fi-FI" dirty="0" smtClean="0"/>
              <a:t>Jos aikaa, </a:t>
            </a:r>
            <a:r>
              <a:rPr lang="fi-FI" dirty="0" err="1" smtClean="0"/>
              <a:t>OpenGL</a:t>
            </a:r>
            <a:r>
              <a:rPr lang="fi-FI" dirty="0" smtClean="0"/>
              <a:t> vertaus</a:t>
            </a:r>
          </a:p>
          <a:p>
            <a:r>
              <a:rPr lang="fi-FI" dirty="0" smtClean="0"/>
              <a:t>Tuloksia työnnetään osoitteeseen:</a:t>
            </a:r>
          </a:p>
          <a:p>
            <a:pPr lvl="1"/>
            <a:r>
              <a:rPr lang="fi-FI" dirty="0" smtClean="0"/>
              <a:t>github.com/</a:t>
            </a:r>
            <a:r>
              <a:rPr lang="fi-FI" dirty="0" err="1" smtClean="0"/>
              <a:t>VilRan</a:t>
            </a:r>
            <a:r>
              <a:rPr lang="fi-FI" dirty="0" smtClean="0"/>
              <a:t>/</a:t>
            </a:r>
            <a:r>
              <a:rPr lang="fi-FI" dirty="0" err="1" smtClean="0"/>
              <a:t>VulkanEngine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2257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https://vulkan-tutorial.com</a:t>
            </a:r>
            <a:r>
              <a:rPr lang="fi-FI" dirty="0" smtClean="0">
                <a:hlinkClick r:id="rId2"/>
              </a:rPr>
              <a:t>/</a:t>
            </a:r>
            <a:endParaRPr lang="fi-FI" dirty="0" smtClean="0"/>
          </a:p>
          <a:p>
            <a:r>
              <a:rPr lang="fi-FI" dirty="0" smtClean="0">
                <a:hlinkClick r:id="rId3"/>
              </a:rPr>
              <a:t>https://www.khronos.org/registry/vulkan/specs/1.0/html/vkspec.html</a:t>
            </a:r>
            <a:endParaRPr lang="fi-FI" dirty="0" smtClean="0"/>
          </a:p>
          <a:p>
            <a:r>
              <a:rPr lang="fi-FI" dirty="0" smtClean="0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smtClean="0">
                <a:hlinkClick r:id="rId4"/>
              </a:rPr>
              <a:t>www.khronos.org/files/vulkan10-reference-guide.pdf</a:t>
            </a:r>
            <a:endParaRPr lang="fi-FI" dirty="0"/>
          </a:p>
          <a:p>
            <a:r>
              <a:rPr lang="fi-FI" dirty="0" smtClean="0">
                <a:hlinkClick r:id="rId5"/>
              </a:rPr>
              <a:t>https</a:t>
            </a:r>
            <a:r>
              <a:rPr lang="fi-FI" dirty="0">
                <a:hlinkClick r:id="rId5"/>
              </a:rPr>
              <a:t>://</a:t>
            </a:r>
            <a:r>
              <a:rPr lang="fi-FI" dirty="0" smtClean="0">
                <a:hlinkClick r:id="rId5"/>
              </a:rPr>
              <a:t>developer.nvidia.com/vulkan-memory-management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7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</a:t>
            </a:r>
            <a:r>
              <a:rPr lang="fi-FI" dirty="0" err="1" smtClean="0"/>
              <a:t>Vulkan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Monialustainen</a:t>
            </a:r>
          </a:p>
          <a:p>
            <a:pPr lvl="1"/>
            <a:r>
              <a:rPr lang="fi-FI" dirty="0" smtClean="0"/>
              <a:t>Uudet näytönohjaimet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obiililaitteet</a:t>
            </a:r>
          </a:p>
          <a:p>
            <a:r>
              <a:rPr lang="fi-FI" dirty="0" smtClean="0"/>
              <a:t>Monipuolinen</a:t>
            </a:r>
          </a:p>
          <a:p>
            <a:pPr lvl="1"/>
            <a:r>
              <a:rPr lang="fi-FI" dirty="0" smtClean="0"/>
              <a:t>Ohjelmoijalla suuri kontrollin määrä</a:t>
            </a:r>
          </a:p>
          <a:p>
            <a:pPr lvl="1"/>
            <a:r>
              <a:rPr lang="fi-FI" dirty="0" smtClean="0"/>
              <a:t>Voi käyttää ”helposti” grafiikan lisäksi laskentaan</a:t>
            </a:r>
          </a:p>
          <a:p>
            <a:r>
              <a:rPr lang="fi-FI" dirty="0" smtClean="0"/>
              <a:t>Tehokas</a:t>
            </a:r>
          </a:p>
          <a:p>
            <a:r>
              <a:rPr lang="fi-FI" dirty="0" smtClean="0"/>
              <a:t>Haastava</a:t>
            </a:r>
          </a:p>
        </p:txBody>
      </p:sp>
    </p:spTree>
    <p:extLst>
      <p:ext uri="{BB962C8B-B14F-4D97-AF65-F5344CB8AC3E}">
        <p14:creationId xmlns:p14="http://schemas.microsoft.com/office/powerpoint/2010/main" val="29037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Tehokkuuden perusta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CPU-&gt;GPU viestintää pyritty vähentämään</a:t>
            </a:r>
          </a:p>
          <a:p>
            <a:pPr lvl="1"/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Buffers</a:t>
            </a:r>
            <a:endParaRPr lang="fi-FI" dirty="0" smtClean="0"/>
          </a:p>
          <a:p>
            <a:r>
              <a:rPr lang="fi-FI" dirty="0" smtClean="0"/>
              <a:t>Vapaavalintainen virheentarkastus</a:t>
            </a:r>
          </a:p>
          <a:p>
            <a:pPr lvl="1"/>
            <a:r>
              <a:rPr lang="fi-FI" dirty="0" err="1" smtClean="0"/>
              <a:t>Validation</a:t>
            </a:r>
            <a:r>
              <a:rPr lang="fi-FI" dirty="0" smtClean="0"/>
              <a:t> </a:t>
            </a:r>
            <a:r>
              <a:rPr lang="fi-FI" dirty="0" err="1" smtClean="0"/>
              <a:t>Layers</a:t>
            </a:r>
            <a:endParaRPr lang="fi-FI" dirty="0" smtClean="0"/>
          </a:p>
          <a:p>
            <a:pPr lvl="1"/>
            <a:r>
              <a:rPr lang="fi-FI" dirty="0" smtClean="0"/>
              <a:t>Laite luottaa siihen, että ohjelmoija tietää mitä tekee</a:t>
            </a:r>
          </a:p>
          <a:p>
            <a:r>
              <a:rPr lang="fi-FI" dirty="0" smtClean="0"/>
              <a:t>Moniajettava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99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ei </a:t>
            </a:r>
            <a:r>
              <a:rPr lang="fi-FI" dirty="0" err="1" smtClean="0"/>
              <a:t>Vulkania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Vanhoilta laitteilta puuttuu tuki</a:t>
            </a:r>
          </a:p>
          <a:p>
            <a:r>
              <a:rPr lang="fi-FI" dirty="0" smtClean="0"/>
              <a:t>Opettelu </a:t>
            </a:r>
            <a:r>
              <a:rPr lang="fi-FI" dirty="0"/>
              <a:t>vie paljon </a:t>
            </a:r>
            <a:r>
              <a:rPr lang="fi-FI" dirty="0" smtClean="0"/>
              <a:t>aikaa</a:t>
            </a:r>
          </a:p>
          <a:p>
            <a:r>
              <a:rPr lang="fi-FI" dirty="0" smtClean="0"/>
              <a:t>Toteutus vie paljon aikaa</a:t>
            </a:r>
          </a:p>
          <a:p>
            <a:pPr lvl="1"/>
            <a:r>
              <a:rPr lang="fi-FI" dirty="0" smtClean="0"/>
              <a:t>Melkein 2000 riviä koodia pyörivään kuutioon</a:t>
            </a:r>
          </a:p>
          <a:p>
            <a:r>
              <a:rPr lang="fi-FI" dirty="0" smtClean="0"/>
              <a:t>Tehokkuusetu riippuu käytöstä</a:t>
            </a:r>
          </a:p>
          <a:p>
            <a:r>
              <a:rPr lang="fi-FI" smtClean="0"/>
              <a:t>Peruskehitykseen </a:t>
            </a:r>
            <a:r>
              <a:rPr lang="fi-FI" dirty="0" smtClean="0"/>
              <a:t>kannattaa käyttää valmista moottoria, kehystä tai </a:t>
            </a:r>
            <a:r>
              <a:rPr lang="fi-FI" dirty="0" err="1" smtClean="0"/>
              <a:t>OpenGL:ää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69857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Käsitteitä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Device</a:t>
            </a:r>
          </a:p>
          <a:p>
            <a:r>
              <a:rPr lang="fi-FI" dirty="0" smtClean="0"/>
              <a:t>Queue</a:t>
            </a:r>
          </a:p>
          <a:p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Buffer</a:t>
            </a:r>
            <a:endParaRPr lang="fi-FI" dirty="0" smtClean="0"/>
          </a:p>
          <a:p>
            <a:r>
              <a:rPr lang="fi-FI" dirty="0" err="1" smtClean="0"/>
              <a:t>Synchronization</a:t>
            </a:r>
            <a:endParaRPr lang="fi-FI" dirty="0" smtClean="0"/>
          </a:p>
          <a:p>
            <a:r>
              <a:rPr lang="fi-FI" dirty="0" err="1" smtClean="0"/>
              <a:t>Render</a:t>
            </a:r>
            <a:r>
              <a:rPr lang="fi-FI" dirty="0" smtClean="0"/>
              <a:t> </a:t>
            </a:r>
            <a:r>
              <a:rPr lang="fi-FI" dirty="0" err="1" smtClean="0"/>
              <a:t>Pass</a:t>
            </a:r>
            <a:endParaRPr lang="fi-FI" dirty="0" smtClean="0"/>
          </a:p>
          <a:p>
            <a:r>
              <a:rPr lang="fi-FI" dirty="0" smtClean="0"/>
              <a:t>Pipeline</a:t>
            </a:r>
          </a:p>
          <a:p>
            <a:r>
              <a:rPr lang="fi-FI" dirty="0" err="1" smtClean="0"/>
              <a:t>Shader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77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Käsitteitä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Memory </a:t>
            </a:r>
            <a:r>
              <a:rPr lang="fi-FI" dirty="0" err="1" smtClean="0"/>
              <a:t>Allocation</a:t>
            </a:r>
            <a:endParaRPr lang="fi-FI" dirty="0" smtClean="0"/>
          </a:p>
          <a:p>
            <a:r>
              <a:rPr lang="fi-FI" dirty="0" smtClean="0"/>
              <a:t>Index/</a:t>
            </a:r>
            <a:r>
              <a:rPr lang="fi-FI" dirty="0" err="1" smtClean="0"/>
              <a:t>Vertex</a:t>
            </a:r>
            <a:r>
              <a:rPr lang="fi-FI" dirty="0" smtClean="0"/>
              <a:t>/</a:t>
            </a:r>
            <a:r>
              <a:rPr lang="fi-FI" dirty="0" err="1" smtClean="0"/>
              <a:t>Uniform</a:t>
            </a:r>
            <a:r>
              <a:rPr lang="fi-FI" dirty="0" smtClean="0"/>
              <a:t> </a:t>
            </a:r>
            <a:r>
              <a:rPr lang="fi-FI" dirty="0" err="1" smtClean="0"/>
              <a:t>Buffer</a:t>
            </a:r>
            <a:endParaRPr lang="fi-FI" dirty="0" smtClean="0"/>
          </a:p>
          <a:p>
            <a:r>
              <a:rPr lang="fi-FI" dirty="0" smtClean="0"/>
              <a:t>Image</a:t>
            </a:r>
          </a:p>
          <a:p>
            <a:r>
              <a:rPr lang="fi-FI" dirty="0" err="1" smtClean="0"/>
              <a:t>Sampler</a:t>
            </a:r>
            <a:endParaRPr lang="fi-FI" dirty="0" smtClean="0"/>
          </a:p>
          <a:p>
            <a:r>
              <a:rPr lang="fi-FI" dirty="0" smtClean="0"/>
              <a:t>Resource </a:t>
            </a:r>
            <a:r>
              <a:rPr lang="fi-FI" dirty="0" err="1" smtClean="0"/>
              <a:t>Descriptor</a:t>
            </a:r>
            <a:endParaRPr lang="fi-FI" dirty="0" smtClean="0"/>
          </a:p>
          <a:p>
            <a:r>
              <a:rPr lang="fi-FI" dirty="0"/>
              <a:t>e</a:t>
            </a:r>
            <a:r>
              <a:rPr lang="fi-FI" dirty="0" smtClean="0"/>
              <a:t>tc.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415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Vertauksen vuoksi – </a:t>
            </a:r>
            <a:br>
              <a:rPr lang="fi-FI" dirty="0" smtClean="0"/>
            </a:br>
            <a:r>
              <a:rPr lang="fi-FI" dirty="0" err="1" smtClean="0"/>
              <a:t>OpenGL</a:t>
            </a:r>
            <a:r>
              <a:rPr lang="fi-FI" dirty="0" smtClean="0"/>
              <a:t> Pipeline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13" y="1828800"/>
            <a:ext cx="1958824" cy="4351338"/>
          </a:xfrm>
        </p:spPr>
      </p:pic>
    </p:spTree>
    <p:extLst>
      <p:ext uri="{BB962C8B-B14F-4D97-AF65-F5344CB8AC3E}">
        <p14:creationId xmlns:p14="http://schemas.microsoft.com/office/powerpoint/2010/main" val="124897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755" y="219634"/>
            <a:ext cx="8116388" cy="64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5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Työn pohja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vulkan-tutorial.com</a:t>
            </a:r>
          </a:p>
          <a:p>
            <a:pPr lvl="1"/>
            <a:r>
              <a:rPr lang="fi-FI" dirty="0" smtClean="0"/>
              <a:t>Ilman copy-</a:t>
            </a:r>
            <a:r>
              <a:rPr lang="fi-FI" dirty="0" err="1" smtClean="0"/>
              <a:t>pastea</a:t>
            </a:r>
            <a:endParaRPr lang="fi-FI" dirty="0" smtClean="0"/>
          </a:p>
          <a:p>
            <a:r>
              <a:rPr lang="fi-FI" dirty="0" smtClean="0"/>
              <a:t>github.com/</a:t>
            </a:r>
            <a:r>
              <a:rPr lang="fi-FI" dirty="0" err="1" smtClean="0"/>
              <a:t>SaschaWillems</a:t>
            </a:r>
            <a:r>
              <a:rPr lang="fi-FI" dirty="0" smtClean="0"/>
              <a:t>/</a:t>
            </a:r>
            <a:r>
              <a:rPr lang="fi-FI" dirty="0" err="1" smtClean="0"/>
              <a:t>Vulkan</a:t>
            </a:r>
            <a:endParaRPr lang="fi-FI" dirty="0"/>
          </a:p>
          <a:p>
            <a:r>
              <a:rPr lang="fi-FI" dirty="0" err="1"/>
              <a:t>Vulkan</a:t>
            </a:r>
            <a:r>
              <a:rPr lang="fi-FI" dirty="0"/>
              <a:t> </a:t>
            </a:r>
            <a:r>
              <a:rPr lang="fi-FI" dirty="0" err="1" smtClean="0"/>
              <a:t>Specification</a:t>
            </a:r>
            <a:endParaRPr lang="fi-FI" dirty="0" smtClean="0"/>
          </a:p>
          <a:p>
            <a:r>
              <a:rPr lang="fi-FI" dirty="0" smtClean="0"/>
              <a:t>Näillä pääsee alkuun, mutta ei niillä vielä pelimoottoria tehdä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98693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TM03457515[[fn=Näkymä]]</Template>
  <TotalTime>114</TotalTime>
  <Words>205</Words>
  <Application>Microsoft Office PowerPoint</Application>
  <PresentationFormat>Laajakuva</PresentationFormat>
  <Paragraphs>69</Paragraphs>
  <Slides>19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Vulkan pelimoottori</vt:lpstr>
      <vt:lpstr>Miksi Vulkan?</vt:lpstr>
      <vt:lpstr>Tehokkuuden perusta</vt:lpstr>
      <vt:lpstr>Miksi ei Vulkania?</vt:lpstr>
      <vt:lpstr>Käsitteitä</vt:lpstr>
      <vt:lpstr>Käsitteitä</vt:lpstr>
      <vt:lpstr>Vertauksen vuoksi –  OpenGL Pipeline</vt:lpstr>
      <vt:lpstr>PowerPoint-esitys</vt:lpstr>
      <vt:lpstr>Työn pohja</vt:lpstr>
      <vt:lpstr>Toimintaperiaate</vt:lpstr>
      <vt:lpstr>Ensimmäinen haaste - muistinhallinta</vt:lpstr>
      <vt:lpstr>Muistinhallinta</vt:lpstr>
      <vt:lpstr>Muistinhallinta</vt:lpstr>
      <vt:lpstr>Muistinhallinta – toteutus</vt:lpstr>
      <vt:lpstr>Muistinhallinta – toteutus</vt:lpstr>
      <vt:lpstr>Kuvia</vt:lpstr>
      <vt:lpstr>PowerPoint-esitys</vt:lpstr>
      <vt:lpstr>Seuraavat tavoitteet</vt:lpstr>
      <vt:lpstr>Lähteet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Vulkan pelimoottori</dc:title>
  <dc:creator>Ville</dc:creator>
  <cp:lastModifiedBy>Ville</cp:lastModifiedBy>
  <cp:revision>109</cp:revision>
  <dcterms:created xsi:type="dcterms:W3CDTF">2017-04-24T08:16:56Z</dcterms:created>
  <dcterms:modified xsi:type="dcterms:W3CDTF">2017-04-24T10:11:39Z</dcterms:modified>
</cp:coreProperties>
</file>