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04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87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3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54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5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E63E-430B-4D6A-ACCE-44CA0140300B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E6F3-3193-442E-97A8-6E645C660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4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68751" y="0"/>
            <a:ext cx="291201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28" name="Picture 4" descr="https://lh5.googleusercontent.com/wQfmKh7ae9l5qJseeaY3wh_i1HDShLU8I9bPSCz2w5gUso5u2LgW_mSp2k_31gbnxLw_sb-iYc92uucvIz_3k_gdG00vseDLVK8NFaLkRfU-W6Pfmakr6HrbkF0ndY3yKzQBw16J7L5GNqpsZJnTEkWKBJ8DmiUnjydmVHjES_OwBprz7zg2VQIJUwL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7811" r="51110" b="8774"/>
          <a:stretch/>
        </p:blipFill>
        <p:spPr bwMode="auto">
          <a:xfrm>
            <a:off x="6130344" y="106895"/>
            <a:ext cx="6061656" cy="64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wQfmKh7ae9l5qJseeaY3wh_i1HDShLU8I9bPSCz2w5gUso5u2LgW_mSp2k_31gbnxLw_sb-iYc92uucvIz_3k_gdG00vseDLVK8NFaLkRfU-W6Pfmakr6HrbkF0ndY3yKzQBw16J7L5GNqpsZJnTEkWKBJ8DmiUnjydmVHjES_OwBprz7zg2VQIJUwL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7811" r="51110" b="8774"/>
          <a:stretch/>
        </p:blipFill>
        <p:spPr bwMode="auto">
          <a:xfrm>
            <a:off x="109471" y="106894"/>
            <a:ext cx="6020874" cy="64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06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 Maldonado</dc:creator>
  <cp:lastModifiedBy>Lucia Maldonado</cp:lastModifiedBy>
  <cp:revision>3</cp:revision>
  <dcterms:created xsi:type="dcterms:W3CDTF">2022-10-27T19:20:51Z</dcterms:created>
  <dcterms:modified xsi:type="dcterms:W3CDTF">2022-10-27T19:31:17Z</dcterms:modified>
</cp:coreProperties>
</file>