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9"/>
  </p:notesMasterIdLst>
  <p:sldIdLst>
    <p:sldId id="290" r:id="rId2"/>
    <p:sldId id="294" r:id="rId3"/>
    <p:sldId id="258" r:id="rId4"/>
    <p:sldId id="295" r:id="rId5"/>
    <p:sldId id="265" r:id="rId6"/>
    <p:sldId id="299" r:id="rId7"/>
    <p:sldId id="300" r:id="rId8"/>
    <p:sldId id="301" r:id="rId9"/>
    <p:sldId id="281" r:id="rId10"/>
    <p:sldId id="261" r:id="rId11"/>
    <p:sldId id="262" r:id="rId12"/>
    <p:sldId id="264" r:id="rId13"/>
    <p:sldId id="263" r:id="rId14"/>
    <p:sldId id="288" r:id="rId15"/>
    <p:sldId id="267" r:id="rId16"/>
    <p:sldId id="266" r:id="rId17"/>
    <p:sldId id="269" r:id="rId18"/>
    <p:sldId id="293" r:id="rId19"/>
    <p:sldId id="304" r:id="rId20"/>
    <p:sldId id="289" r:id="rId21"/>
    <p:sldId id="273" r:id="rId22"/>
    <p:sldId id="291" r:id="rId23"/>
    <p:sldId id="292" r:id="rId24"/>
    <p:sldId id="285" r:id="rId25"/>
    <p:sldId id="274" r:id="rId26"/>
    <p:sldId id="275" r:id="rId27"/>
    <p:sldId id="286" r:id="rId28"/>
    <p:sldId id="287" r:id="rId29"/>
    <p:sldId id="276" r:id="rId30"/>
    <p:sldId id="278" r:id="rId31"/>
    <p:sldId id="277" r:id="rId32"/>
    <p:sldId id="279" r:id="rId33"/>
    <p:sldId id="282" r:id="rId34"/>
    <p:sldId id="283" r:id="rId35"/>
    <p:sldId id="284" r:id="rId36"/>
    <p:sldId id="302" r:id="rId37"/>
    <p:sldId id="303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54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87B"/>
    <a:srgbClr val="492C1D"/>
    <a:srgbClr val="79B473"/>
    <a:srgbClr val="322E18"/>
    <a:srgbClr val="F5F5F9"/>
    <a:srgbClr val="0A014F"/>
    <a:srgbClr val="AE8CA3"/>
    <a:srgbClr val="004F2D"/>
    <a:srgbClr val="EBEAF2"/>
    <a:srgbClr val="0A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F0D4D-0326-CCD9-7DCB-5031AD3E114A}" v="118" dt="2022-04-19T08:28:37.634"/>
    <p1510:client id="{59EFC595-FD1F-3BE9-FEE1-88F535E6C41C}" v="1971" dt="2022-04-18T15:57:11.566"/>
    <p1510:client id="{6A401192-440A-A3A9-5273-EE9C0086AFC2}" v="6" dt="2022-04-19T03:02:02.306"/>
    <p1510:client id="{74DEF79F-8C59-4805-9C86-2D76E79E84F4}" v="1161" dt="2022-04-18T10:49:23.530"/>
    <p1510:client id="{AAD60247-58C5-E97A-4A51-AAAC4DD900EF}" v="108" dt="2022-04-19T08:29:24.623"/>
    <p1510:client id="{C2AA0361-EB77-FF42-4C65-AC701D3B451D}" v="11" dt="2022-04-18T10:49:42.650"/>
    <p1510:client id="{C8AE3B2C-1AB4-C943-B776-8D2282C1CD54}" v="3023" dt="2022-04-19T09:26:09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954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6BB54-DACB-4419-A220-9BBDCEEFB7A8}" type="doc">
      <dgm:prSet loTypeId="urn:microsoft.com/office/officeart/2005/8/layout/default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0527C2C-417D-46DF-9E25-6A570ADCFC89}">
      <dgm:prSet phldrT="[Text]" phldr="0"/>
      <dgm:spPr/>
      <dgm:t>
        <a:bodyPr/>
        <a:lstStyle/>
        <a:p>
          <a:r>
            <a:rPr lang="en-US">
              <a:latin typeface="Raleway" pitchFamily="2" charset="77"/>
            </a:rPr>
            <a:t>ID</a:t>
          </a:r>
        </a:p>
      </dgm:t>
    </dgm:pt>
    <dgm:pt modelId="{A5FC1934-8919-4A04-B1D7-61F21623EC2F}" type="parTrans" cxnId="{AD184422-1271-4028-8AB9-DED6A647ACA7}">
      <dgm:prSet/>
      <dgm:spPr/>
      <dgm:t>
        <a:bodyPr/>
        <a:lstStyle/>
        <a:p>
          <a:endParaRPr lang="en-US"/>
        </a:p>
      </dgm:t>
    </dgm:pt>
    <dgm:pt modelId="{5E853AF0-9DEA-4DC9-9FAC-2F8E87C28AC8}" type="sibTrans" cxnId="{AD184422-1271-4028-8AB9-DED6A647ACA7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A63C0FA8-DE5A-400B-BF9E-5E6042F90490}">
      <dgm:prSet phldrT="[Text]"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Year Birth</a:t>
          </a:r>
        </a:p>
      </dgm:t>
    </dgm:pt>
    <dgm:pt modelId="{25C2D6B1-E293-4E9E-A0D7-503A3A08877B}" type="parTrans" cxnId="{836E5CDF-AB81-4F30-954B-6E6E81EEC896}">
      <dgm:prSet/>
      <dgm:spPr/>
      <dgm:t>
        <a:bodyPr/>
        <a:lstStyle/>
        <a:p>
          <a:endParaRPr lang="en-US"/>
        </a:p>
      </dgm:t>
    </dgm:pt>
    <dgm:pt modelId="{907CBCA0-8B0C-431B-8724-1A6C7C2E7707}" type="sibTrans" cxnId="{836E5CDF-AB81-4F30-954B-6E6E81EEC896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F7F37785-DFF3-46D2-B09F-958F133547E4}">
      <dgm:prSet phldrT="[Text]" phldr="0"/>
      <dgm:spPr/>
      <dgm:t>
        <a:bodyPr/>
        <a:lstStyle/>
        <a:p>
          <a:r>
            <a:rPr lang="en-US">
              <a:latin typeface="Raleway" pitchFamily="2" charset="77"/>
            </a:rPr>
            <a:t>Education</a:t>
          </a:r>
        </a:p>
      </dgm:t>
    </dgm:pt>
    <dgm:pt modelId="{68A0B7E5-59D0-453A-A61A-FF1A9332F064}" type="parTrans" cxnId="{D8825D8F-ECB3-440D-A59C-CEC686EB851B}">
      <dgm:prSet/>
      <dgm:spPr/>
      <dgm:t>
        <a:bodyPr/>
        <a:lstStyle/>
        <a:p>
          <a:endParaRPr lang="en-US"/>
        </a:p>
      </dgm:t>
    </dgm:pt>
    <dgm:pt modelId="{754B235E-A42E-4783-A1B1-311BC10AD75C}" type="sibTrans" cxnId="{D8825D8F-ECB3-440D-A59C-CEC686EB851B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F0D70F42-6CBB-4079-9B4A-66D4200B47A6}">
      <dgm:prSet phldrT="[Text]"/>
      <dgm:spPr/>
      <dgm:t>
        <a:bodyPr/>
        <a:lstStyle/>
        <a:p>
          <a:pPr rtl="0"/>
          <a:r>
            <a:rPr lang="en-US">
              <a:latin typeface="Raleway" pitchFamily="2" charset="77"/>
            </a:rPr>
            <a:t>Marital Status</a:t>
          </a:r>
        </a:p>
      </dgm:t>
    </dgm:pt>
    <dgm:pt modelId="{F21EA2CA-47C7-4B50-9490-A679F95102DF}" type="parTrans" cxnId="{6C4A2B69-AAEF-4C02-9950-6DAAE9F55066}">
      <dgm:prSet/>
      <dgm:spPr/>
      <dgm:t>
        <a:bodyPr/>
        <a:lstStyle/>
        <a:p>
          <a:endParaRPr lang="en-US"/>
        </a:p>
      </dgm:t>
    </dgm:pt>
    <dgm:pt modelId="{D4AE59F7-1313-48EF-A7FE-32A6B77122BE}" type="sibTrans" cxnId="{6C4A2B69-AAEF-4C02-9950-6DAAE9F55066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BE6A9331-1A06-4127-B48D-73ED062E0946}">
      <dgm:prSet phldrT="[Text]" phldr="0"/>
      <dgm:spPr/>
      <dgm:t>
        <a:bodyPr/>
        <a:lstStyle/>
        <a:p>
          <a:r>
            <a:rPr lang="en-US">
              <a:latin typeface="Raleway" pitchFamily="2" charset="77"/>
            </a:rPr>
            <a:t>Income</a:t>
          </a:r>
        </a:p>
      </dgm:t>
    </dgm:pt>
    <dgm:pt modelId="{58473306-6CF3-49EA-9F09-B00162A6FEAD}" type="parTrans" cxnId="{6B815B29-4768-4953-B1F1-38926169EFE4}">
      <dgm:prSet/>
      <dgm:spPr/>
      <dgm:t>
        <a:bodyPr/>
        <a:lstStyle/>
        <a:p>
          <a:endParaRPr lang="en-US"/>
        </a:p>
      </dgm:t>
    </dgm:pt>
    <dgm:pt modelId="{8F264054-C53E-43FC-8569-49E0672280C9}" type="sibTrans" cxnId="{6B815B29-4768-4953-B1F1-38926169EFE4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C9E52F79-9934-4342-8572-99F04FCD2F9F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Kid at home</a:t>
          </a:r>
        </a:p>
      </dgm:t>
    </dgm:pt>
    <dgm:pt modelId="{A0AB4A2B-2062-462A-95A2-7ED0FFF85371}" type="parTrans" cxnId="{6E619EAF-172F-4888-B363-B5871E2C09F7}">
      <dgm:prSet/>
      <dgm:spPr/>
      <dgm:t>
        <a:bodyPr/>
        <a:lstStyle/>
        <a:p>
          <a:endParaRPr lang="en-GB"/>
        </a:p>
      </dgm:t>
    </dgm:pt>
    <dgm:pt modelId="{2811DCF9-D366-4CBB-A393-CF15D6EC00DE}" type="sibTrans" cxnId="{6E619EAF-172F-4888-B363-B5871E2C09F7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DE93562F-EBAE-4B3D-BC27-7FD2713AA500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Teen at home</a:t>
          </a:r>
        </a:p>
      </dgm:t>
    </dgm:pt>
    <dgm:pt modelId="{7ABCC7A2-86DB-4CB1-B7FB-F2A0C5C5CE06}" type="parTrans" cxnId="{EC3DE4A7-8FE4-4467-BFB0-98014DAB6DD3}">
      <dgm:prSet/>
      <dgm:spPr/>
      <dgm:t>
        <a:bodyPr/>
        <a:lstStyle/>
        <a:p>
          <a:endParaRPr lang="en-GB"/>
        </a:p>
      </dgm:t>
    </dgm:pt>
    <dgm:pt modelId="{9F150C38-B74D-4152-97F5-FC9EB05D5570}" type="sibTrans" cxnId="{EC3DE4A7-8FE4-4467-BFB0-98014DAB6DD3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F32C451A-1460-4D7D-9390-B86BA330B047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Date Customer</a:t>
          </a:r>
        </a:p>
      </dgm:t>
    </dgm:pt>
    <dgm:pt modelId="{47A081BF-1641-43AA-BC7E-158FBDB41C0F}" type="parTrans" cxnId="{F5C9B156-4308-47F1-A9FC-C587FDF8F02F}">
      <dgm:prSet/>
      <dgm:spPr/>
      <dgm:t>
        <a:bodyPr/>
        <a:lstStyle/>
        <a:p>
          <a:endParaRPr lang="en-GB"/>
        </a:p>
      </dgm:t>
    </dgm:pt>
    <dgm:pt modelId="{A3B0658D-EBA8-4AAF-A0A8-AB800C720950}" type="sibTrans" cxnId="{F5C9B156-4308-47F1-A9FC-C587FDF8F02F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BEA93F3C-FB3A-4FDD-AC41-01F3A3F2368F}">
      <dgm:prSet phldr="0"/>
      <dgm:spPr/>
      <dgm:t>
        <a:bodyPr/>
        <a:lstStyle/>
        <a:p>
          <a:r>
            <a:rPr lang="en-US">
              <a:latin typeface="Raleway" pitchFamily="2" charset="77"/>
            </a:rPr>
            <a:t>Recency</a:t>
          </a:r>
        </a:p>
      </dgm:t>
    </dgm:pt>
    <dgm:pt modelId="{E1E06167-41FA-41EC-824C-E16A75337A56}" type="parTrans" cxnId="{84BBBA13-4C30-4DAD-8CA6-D066C2592E5E}">
      <dgm:prSet/>
      <dgm:spPr/>
      <dgm:t>
        <a:bodyPr/>
        <a:lstStyle/>
        <a:p>
          <a:endParaRPr lang="en-GB"/>
        </a:p>
      </dgm:t>
    </dgm:pt>
    <dgm:pt modelId="{0B71BFFE-8DBB-47EA-AAB0-9554C01B72C0}" type="sibTrans" cxnId="{84BBBA13-4C30-4DAD-8CA6-D066C2592E5E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A554FBD1-AB09-40EC-88F4-25B0732729EC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Amount on Wines</a:t>
          </a:r>
        </a:p>
      </dgm:t>
    </dgm:pt>
    <dgm:pt modelId="{5442F772-C901-41DF-8858-75A2282310FF}" type="parTrans" cxnId="{1C45A0F8-AC5B-4294-9762-739E50EC7EE7}">
      <dgm:prSet/>
      <dgm:spPr/>
      <dgm:t>
        <a:bodyPr/>
        <a:lstStyle/>
        <a:p>
          <a:endParaRPr lang="en-GB"/>
        </a:p>
      </dgm:t>
    </dgm:pt>
    <dgm:pt modelId="{BAD2575B-C723-4A25-B396-73C923216F90}" type="sibTrans" cxnId="{1C45A0F8-AC5B-4294-9762-739E50EC7EE7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759538A5-F887-4C03-8B99-BF6D0DF14309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Amount of Meat</a:t>
          </a:r>
        </a:p>
      </dgm:t>
    </dgm:pt>
    <dgm:pt modelId="{360DC839-4C01-4120-BBB2-8E4FD707A74D}" type="parTrans" cxnId="{BEEF2C4B-52D0-49D6-B1D9-30DD2C503D90}">
      <dgm:prSet/>
      <dgm:spPr/>
      <dgm:t>
        <a:bodyPr/>
        <a:lstStyle/>
        <a:p>
          <a:endParaRPr lang="en-GB"/>
        </a:p>
      </dgm:t>
    </dgm:pt>
    <dgm:pt modelId="{4556BE2D-02EF-4DF0-AF81-9240AF3926FE}" type="sibTrans" cxnId="{BEEF2C4B-52D0-49D6-B1D9-30DD2C503D90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267A431F-6853-44BC-8390-48C52392F9F8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Amount on Fish</a:t>
          </a:r>
        </a:p>
      </dgm:t>
    </dgm:pt>
    <dgm:pt modelId="{241E2ED1-D6BA-47B6-A950-1CFC89DC3B4B}" type="parTrans" cxnId="{94DD071D-868E-4624-BB96-A683E6D01E5F}">
      <dgm:prSet/>
      <dgm:spPr/>
      <dgm:t>
        <a:bodyPr/>
        <a:lstStyle/>
        <a:p>
          <a:endParaRPr lang="en-GB"/>
        </a:p>
      </dgm:t>
    </dgm:pt>
    <dgm:pt modelId="{0CE493D9-3CAB-494D-B9A0-BDE46D57AA07}" type="sibTrans" cxnId="{94DD071D-868E-4624-BB96-A683E6D01E5F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44A0305E-DD66-4FA7-8764-8EBC0A663274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Amount on Sweets</a:t>
          </a:r>
        </a:p>
      </dgm:t>
    </dgm:pt>
    <dgm:pt modelId="{F394ABBC-6F14-42DD-9B2F-D2B0425ADCB8}" type="parTrans" cxnId="{25A4DBAC-E41D-4D0D-AB1C-732C6C37AB77}">
      <dgm:prSet/>
      <dgm:spPr/>
      <dgm:t>
        <a:bodyPr/>
        <a:lstStyle/>
        <a:p>
          <a:endParaRPr lang="en-GB"/>
        </a:p>
      </dgm:t>
    </dgm:pt>
    <dgm:pt modelId="{717865F3-6A50-4D00-9FED-614090F6CFF1}" type="sibTrans" cxnId="{25A4DBAC-E41D-4D0D-AB1C-732C6C37AB77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199C98EF-4C5C-4E23-9E56-9694B03D081A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Amount of Gold</a:t>
          </a:r>
        </a:p>
      </dgm:t>
    </dgm:pt>
    <dgm:pt modelId="{76D3327C-10A2-4B8D-9233-9AC369FAED58}" type="parTrans" cxnId="{1485B672-1DCE-40D5-995D-4E16603DEE6D}">
      <dgm:prSet/>
      <dgm:spPr/>
      <dgm:t>
        <a:bodyPr/>
        <a:lstStyle/>
        <a:p>
          <a:endParaRPr lang="en-GB"/>
        </a:p>
      </dgm:t>
    </dgm:pt>
    <dgm:pt modelId="{417D8451-B0AB-4B28-88A5-29E04431FFDA}" type="sibTrans" cxnId="{1485B672-1DCE-40D5-995D-4E16603DEE6D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50201961-8C11-4E8C-B4E8-16A20DD20ED2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Amount on Fruits</a:t>
          </a:r>
        </a:p>
      </dgm:t>
    </dgm:pt>
    <dgm:pt modelId="{A89FB25D-ACDD-41FD-8FD9-DC6C1F3334DA}" type="parTrans" cxnId="{CDA95D1C-7162-432B-854E-A3F3176255CD}">
      <dgm:prSet/>
      <dgm:spPr/>
      <dgm:t>
        <a:bodyPr/>
        <a:lstStyle/>
        <a:p>
          <a:endParaRPr lang="en-GB"/>
        </a:p>
      </dgm:t>
    </dgm:pt>
    <dgm:pt modelId="{DE877FA4-5655-44E9-8E9C-68970A256425}" type="sibTrans" cxnId="{CDA95D1C-7162-432B-854E-A3F3176255CD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19E82449-E546-4E9A-A422-9A988637E748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Number of Deals</a:t>
          </a:r>
        </a:p>
      </dgm:t>
    </dgm:pt>
    <dgm:pt modelId="{80B838BB-7C01-469D-B686-9E941FB6E2D8}" type="parTrans" cxnId="{32408346-60B6-49ED-888A-338EB7BB0B83}">
      <dgm:prSet/>
      <dgm:spPr/>
      <dgm:t>
        <a:bodyPr/>
        <a:lstStyle/>
        <a:p>
          <a:endParaRPr lang="en-GB"/>
        </a:p>
      </dgm:t>
    </dgm:pt>
    <dgm:pt modelId="{745C3849-1EAC-4F64-990D-98DFFD60EE8E}" type="sibTrans" cxnId="{32408346-60B6-49ED-888A-338EB7BB0B83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F9E18789-D50E-4521-85BD-192A5AA1D084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Number of Web Purchases</a:t>
          </a:r>
        </a:p>
      </dgm:t>
    </dgm:pt>
    <dgm:pt modelId="{B6AD3D49-9CF3-4056-ABCA-519F673DB9EF}" type="parTrans" cxnId="{84A51040-896F-481F-A978-4B00A56F66BB}">
      <dgm:prSet/>
      <dgm:spPr/>
      <dgm:t>
        <a:bodyPr/>
        <a:lstStyle/>
        <a:p>
          <a:endParaRPr lang="en-GB"/>
        </a:p>
      </dgm:t>
    </dgm:pt>
    <dgm:pt modelId="{80E2BE83-3E05-4BDF-8FBC-4EE1FDB00B3B}" type="sibTrans" cxnId="{84A51040-896F-481F-A978-4B00A56F66BB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D3B0FE67-FCED-4309-9EED-E7C07F5ED526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Number of Catalog Purchases</a:t>
          </a:r>
        </a:p>
      </dgm:t>
    </dgm:pt>
    <dgm:pt modelId="{0E5AF9A9-531C-409B-B621-35553B24DB39}" type="parTrans" cxnId="{C8ED2DF0-071C-40EF-9EA7-4497CB51E043}">
      <dgm:prSet/>
      <dgm:spPr/>
      <dgm:t>
        <a:bodyPr/>
        <a:lstStyle/>
        <a:p>
          <a:endParaRPr lang="en-GB"/>
        </a:p>
      </dgm:t>
    </dgm:pt>
    <dgm:pt modelId="{F02B5D3A-CE14-4047-BE11-2FC369FA31FA}" type="sibTrans" cxnId="{C8ED2DF0-071C-40EF-9EA7-4497CB51E043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56F2A3B9-40F0-41AE-99D5-1B3DBD4172D7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Number of Store Purchases</a:t>
          </a:r>
        </a:p>
      </dgm:t>
    </dgm:pt>
    <dgm:pt modelId="{A0C178B8-AD0F-47DC-8AD4-B39F910FF625}" type="parTrans" cxnId="{6F78B417-7114-457A-8682-826113E28418}">
      <dgm:prSet/>
      <dgm:spPr/>
      <dgm:t>
        <a:bodyPr/>
        <a:lstStyle/>
        <a:p>
          <a:endParaRPr lang="en-GB"/>
        </a:p>
      </dgm:t>
    </dgm:pt>
    <dgm:pt modelId="{808C5F14-562E-47EA-8B84-41F56ED72A94}" type="sibTrans" cxnId="{6F78B417-7114-457A-8682-826113E28418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A67C5CC9-1510-4D62-83CF-CD9EF462FB7C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Number of Web Visits per Month</a:t>
          </a:r>
        </a:p>
      </dgm:t>
    </dgm:pt>
    <dgm:pt modelId="{3D4EE357-502A-475E-8EFE-B6443951A94A}" type="parTrans" cxnId="{B7875FA9-606E-41B0-BC87-9020992F5E31}">
      <dgm:prSet/>
      <dgm:spPr/>
      <dgm:t>
        <a:bodyPr/>
        <a:lstStyle/>
        <a:p>
          <a:endParaRPr lang="en-GB"/>
        </a:p>
      </dgm:t>
    </dgm:pt>
    <dgm:pt modelId="{B831E130-8294-43C7-9D7F-03984DC9BAB2}" type="sibTrans" cxnId="{B7875FA9-606E-41B0-BC87-9020992F5E31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C8024374-C21F-482D-8F49-C54B1F4ED444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Accepted Campaign 2</a:t>
          </a:r>
        </a:p>
      </dgm:t>
    </dgm:pt>
    <dgm:pt modelId="{14EE5CDD-E51E-4FCB-BD06-E37937EED4ED}" type="parTrans" cxnId="{A445212D-4EB4-4AC9-8C15-8FD672849A4C}">
      <dgm:prSet/>
      <dgm:spPr/>
      <dgm:t>
        <a:bodyPr/>
        <a:lstStyle/>
        <a:p>
          <a:endParaRPr lang="en-GB"/>
        </a:p>
      </dgm:t>
    </dgm:pt>
    <dgm:pt modelId="{2D6CFCB3-F7DA-44FF-BCE4-E5497D74D563}" type="sibTrans" cxnId="{A445212D-4EB4-4AC9-8C15-8FD672849A4C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66126269-26C5-4A3F-B485-0EFDCCE23E96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Accepted Campaign 3</a:t>
          </a:r>
        </a:p>
      </dgm:t>
    </dgm:pt>
    <dgm:pt modelId="{2399FE38-8D35-4CA1-938C-BDE804F14258}" type="parTrans" cxnId="{8CB79C43-C22E-4AD5-B2DE-B303FF107D33}">
      <dgm:prSet/>
      <dgm:spPr/>
      <dgm:t>
        <a:bodyPr/>
        <a:lstStyle/>
        <a:p>
          <a:endParaRPr lang="en-GB"/>
        </a:p>
      </dgm:t>
    </dgm:pt>
    <dgm:pt modelId="{CCBD05DB-C4EB-4390-A625-B0A9E9D1F5C6}" type="sibTrans" cxnId="{8CB79C43-C22E-4AD5-B2DE-B303FF107D33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564F5BB1-3AF4-4797-B484-3638F96991AC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Accepted Campaign 4</a:t>
          </a:r>
        </a:p>
      </dgm:t>
    </dgm:pt>
    <dgm:pt modelId="{B22FE8D4-F434-437F-8CDD-8C0F83DD5C2B}" type="parTrans" cxnId="{827BEAAD-1F1F-44FC-B961-0C5ACCE92C69}">
      <dgm:prSet/>
      <dgm:spPr/>
      <dgm:t>
        <a:bodyPr/>
        <a:lstStyle/>
        <a:p>
          <a:endParaRPr lang="en-GB"/>
        </a:p>
      </dgm:t>
    </dgm:pt>
    <dgm:pt modelId="{45F646AC-FC20-4EAE-80C4-02AF738496CE}" type="sibTrans" cxnId="{827BEAAD-1F1F-44FC-B961-0C5ACCE92C69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C4FAFE10-7BD8-46D5-9524-F794CF500FBF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Accepted Campaign 5</a:t>
          </a:r>
        </a:p>
      </dgm:t>
    </dgm:pt>
    <dgm:pt modelId="{012B4B3A-96B2-4BF9-967E-685022371A47}" type="parTrans" cxnId="{89900805-8086-47C4-A7D9-98E7386A0D27}">
      <dgm:prSet/>
      <dgm:spPr/>
      <dgm:t>
        <a:bodyPr/>
        <a:lstStyle/>
        <a:p>
          <a:endParaRPr lang="en-GB"/>
        </a:p>
      </dgm:t>
    </dgm:pt>
    <dgm:pt modelId="{BA10E421-90FF-40F3-81EC-994145035EE4}" type="sibTrans" cxnId="{89900805-8086-47C4-A7D9-98E7386A0D27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E1862639-30C1-44C2-8EED-081386B3E4B6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Accepted Campaign 1</a:t>
          </a:r>
        </a:p>
      </dgm:t>
    </dgm:pt>
    <dgm:pt modelId="{A1E05680-E24E-4202-A786-6FCACE615755}" type="parTrans" cxnId="{2DF4531A-FC07-414A-AB24-5DBE84FF19A6}">
      <dgm:prSet/>
      <dgm:spPr/>
      <dgm:t>
        <a:bodyPr/>
        <a:lstStyle/>
        <a:p>
          <a:endParaRPr lang="en-GB"/>
        </a:p>
      </dgm:t>
    </dgm:pt>
    <dgm:pt modelId="{713809E5-8C7C-46BB-8159-65252BFDA720}" type="sibTrans" cxnId="{2DF4531A-FC07-414A-AB24-5DBE84FF19A6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66AC87E1-CE54-41B8-8F1F-5DC31D5560F1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Z Cost for Contact</a:t>
          </a:r>
        </a:p>
      </dgm:t>
    </dgm:pt>
    <dgm:pt modelId="{9BE5FF47-ACB8-457B-BFF1-7EDC362947DB}" type="parTrans" cxnId="{259A23A2-E902-4D94-9C5D-3227044AB17C}">
      <dgm:prSet/>
      <dgm:spPr/>
      <dgm:t>
        <a:bodyPr/>
        <a:lstStyle/>
        <a:p>
          <a:endParaRPr lang="en-GB"/>
        </a:p>
      </dgm:t>
    </dgm:pt>
    <dgm:pt modelId="{F88882DE-3304-43DF-9768-D644E8F3C3F9}" type="sibTrans" cxnId="{259A23A2-E902-4D94-9C5D-3227044AB17C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CA2481CD-7E13-44E8-A1AD-DE07DDB13B75}">
      <dgm:prSet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Z Revenue</a:t>
          </a:r>
        </a:p>
      </dgm:t>
    </dgm:pt>
    <dgm:pt modelId="{EF0830FC-54BD-40D2-8C06-FB0AED903FD4}" type="parTrans" cxnId="{9E3F57D9-07C4-4ABD-82FE-E7678AE52EE0}">
      <dgm:prSet/>
      <dgm:spPr/>
      <dgm:t>
        <a:bodyPr/>
        <a:lstStyle/>
        <a:p>
          <a:endParaRPr lang="en-GB"/>
        </a:p>
      </dgm:t>
    </dgm:pt>
    <dgm:pt modelId="{5379AD20-0D41-4BAA-831B-F1C0A76B9987}" type="sibTrans" cxnId="{9E3F57D9-07C4-4ABD-82FE-E7678AE52EE0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F6DADEF1-76C2-4249-8851-19A02B6FFFB9}">
      <dgm:prSet phldr="0"/>
      <dgm:spPr/>
      <dgm:t>
        <a:bodyPr/>
        <a:lstStyle/>
        <a:p>
          <a:r>
            <a:rPr lang="en-US">
              <a:latin typeface="Raleway" pitchFamily="2" charset="77"/>
            </a:rPr>
            <a:t>Response</a:t>
          </a:r>
        </a:p>
      </dgm:t>
    </dgm:pt>
    <dgm:pt modelId="{56B0F1AE-2310-4A9D-B2A0-3D4971DEC4A2}" type="parTrans" cxnId="{83DEC081-0E60-4DCC-B7A5-0C2966042EED}">
      <dgm:prSet/>
      <dgm:spPr/>
      <dgm:t>
        <a:bodyPr/>
        <a:lstStyle/>
        <a:p>
          <a:endParaRPr lang="en-GB"/>
        </a:p>
      </dgm:t>
    </dgm:pt>
    <dgm:pt modelId="{1122D99A-B5E5-4E92-A377-0D8EB551B82A}" type="sibTrans" cxnId="{83DEC081-0E60-4DCC-B7A5-0C2966042EED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05647371-0529-4428-A123-A0BB4EF1889F}">
      <dgm:prSet phldr="0"/>
      <dgm:spPr/>
      <dgm:t>
        <a:bodyPr/>
        <a:lstStyle/>
        <a:p>
          <a:r>
            <a:rPr lang="en-US">
              <a:latin typeface="Raleway" pitchFamily="2" charset="77"/>
            </a:rPr>
            <a:t>Complain</a:t>
          </a:r>
        </a:p>
      </dgm:t>
    </dgm:pt>
    <dgm:pt modelId="{39F7D111-84D1-4977-9012-4C33A0FF8772}" type="parTrans" cxnId="{EF0D1312-1105-4E77-BFA4-08A75BA974CA}">
      <dgm:prSet/>
      <dgm:spPr/>
      <dgm:t>
        <a:bodyPr/>
        <a:lstStyle/>
        <a:p>
          <a:endParaRPr lang="en-GB"/>
        </a:p>
      </dgm:t>
    </dgm:pt>
    <dgm:pt modelId="{7A795C3B-9456-4464-809F-A89A8261401A}" type="sibTrans" cxnId="{EF0D1312-1105-4E77-BFA4-08A75BA974CA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C49F18D3-1A95-B84D-A424-CFBD15D2559E}" type="pres">
      <dgm:prSet presAssocID="{F586BB54-DACB-4419-A220-9BBDCEEFB7A8}" presName="diagram" presStyleCnt="0">
        <dgm:presLayoutVars>
          <dgm:dir/>
          <dgm:resizeHandles val="exact"/>
        </dgm:presLayoutVars>
      </dgm:prSet>
      <dgm:spPr/>
    </dgm:pt>
    <dgm:pt modelId="{F6728670-9924-B24B-BB5C-7A5FB9430DEE}" type="pres">
      <dgm:prSet presAssocID="{20527C2C-417D-46DF-9E25-6A570ADCFC89}" presName="node" presStyleLbl="node1" presStyleIdx="0" presStyleCnt="29">
        <dgm:presLayoutVars>
          <dgm:bulletEnabled val="1"/>
        </dgm:presLayoutVars>
      </dgm:prSet>
      <dgm:spPr/>
    </dgm:pt>
    <dgm:pt modelId="{774E6988-CB58-B74E-ADE5-85B017EAE5D1}" type="pres">
      <dgm:prSet presAssocID="{5E853AF0-9DEA-4DC9-9FAC-2F8E87C28AC8}" presName="sibTrans" presStyleCnt="0"/>
      <dgm:spPr/>
    </dgm:pt>
    <dgm:pt modelId="{98153E82-200C-6A4D-83AF-FB79E8986671}" type="pres">
      <dgm:prSet presAssocID="{A63C0FA8-DE5A-400B-BF9E-5E6042F90490}" presName="node" presStyleLbl="node1" presStyleIdx="1" presStyleCnt="29">
        <dgm:presLayoutVars>
          <dgm:bulletEnabled val="1"/>
        </dgm:presLayoutVars>
      </dgm:prSet>
      <dgm:spPr/>
    </dgm:pt>
    <dgm:pt modelId="{B55331B1-9BDC-8345-A4B1-90CD79D74132}" type="pres">
      <dgm:prSet presAssocID="{907CBCA0-8B0C-431B-8724-1A6C7C2E7707}" presName="sibTrans" presStyleCnt="0"/>
      <dgm:spPr/>
    </dgm:pt>
    <dgm:pt modelId="{B789A7C7-AE9F-BA4B-AE4B-42FC5A10C9E7}" type="pres">
      <dgm:prSet presAssocID="{F7F37785-DFF3-46D2-B09F-958F133547E4}" presName="node" presStyleLbl="node1" presStyleIdx="2" presStyleCnt="29">
        <dgm:presLayoutVars>
          <dgm:bulletEnabled val="1"/>
        </dgm:presLayoutVars>
      </dgm:prSet>
      <dgm:spPr/>
    </dgm:pt>
    <dgm:pt modelId="{28B0B190-58B8-3F4E-ABE7-E0273BEC1ABA}" type="pres">
      <dgm:prSet presAssocID="{754B235E-A42E-4783-A1B1-311BC10AD75C}" presName="sibTrans" presStyleCnt="0"/>
      <dgm:spPr/>
    </dgm:pt>
    <dgm:pt modelId="{41AA2909-1513-7245-A3B5-F4030A078E65}" type="pres">
      <dgm:prSet presAssocID="{F0D70F42-6CBB-4079-9B4A-66D4200B47A6}" presName="node" presStyleLbl="node1" presStyleIdx="3" presStyleCnt="29">
        <dgm:presLayoutVars>
          <dgm:bulletEnabled val="1"/>
        </dgm:presLayoutVars>
      </dgm:prSet>
      <dgm:spPr/>
    </dgm:pt>
    <dgm:pt modelId="{8F76F1FD-9A1E-A94D-9C9B-DEFBEE305C0B}" type="pres">
      <dgm:prSet presAssocID="{D4AE59F7-1313-48EF-A7FE-32A6B77122BE}" presName="sibTrans" presStyleCnt="0"/>
      <dgm:spPr/>
    </dgm:pt>
    <dgm:pt modelId="{259A6716-EE11-3E41-8863-8CDE6BD0CB86}" type="pres">
      <dgm:prSet presAssocID="{BE6A9331-1A06-4127-B48D-73ED062E0946}" presName="node" presStyleLbl="node1" presStyleIdx="4" presStyleCnt="29">
        <dgm:presLayoutVars>
          <dgm:bulletEnabled val="1"/>
        </dgm:presLayoutVars>
      </dgm:prSet>
      <dgm:spPr/>
    </dgm:pt>
    <dgm:pt modelId="{B9671245-1A7F-A942-8EBB-3D469B2C4FC3}" type="pres">
      <dgm:prSet presAssocID="{8F264054-C53E-43FC-8569-49E0672280C9}" presName="sibTrans" presStyleCnt="0"/>
      <dgm:spPr/>
    </dgm:pt>
    <dgm:pt modelId="{01735CAC-285D-1841-9142-09EFF6C8CF8A}" type="pres">
      <dgm:prSet presAssocID="{C9E52F79-9934-4342-8572-99F04FCD2F9F}" presName="node" presStyleLbl="node1" presStyleIdx="5" presStyleCnt="29">
        <dgm:presLayoutVars>
          <dgm:bulletEnabled val="1"/>
        </dgm:presLayoutVars>
      </dgm:prSet>
      <dgm:spPr/>
    </dgm:pt>
    <dgm:pt modelId="{A1F95644-5CB4-9842-A9C8-0EDD248055C9}" type="pres">
      <dgm:prSet presAssocID="{2811DCF9-D366-4CBB-A393-CF15D6EC00DE}" presName="sibTrans" presStyleCnt="0"/>
      <dgm:spPr/>
    </dgm:pt>
    <dgm:pt modelId="{87730488-BE6A-D940-A1DD-2F4DDCAA7AC9}" type="pres">
      <dgm:prSet presAssocID="{DE93562F-EBAE-4B3D-BC27-7FD2713AA500}" presName="node" presStyleLbl="node1" presStyleIdx="6" presStyleCnt="29">
        <dgm:presLayoutVars>
          <dgm:bulletEnabled val="1"/>
        </dgm:presLayoutVars>
      </dgm:prSet>
      <dgm:spPr/>
    </dgm:pt>
    <dgm:pt modelId="{592B5681-4159-6A4D-88D9-0AF939100268}" type="pres">
      <dgm:prSet presAssocID="{9F150C38-B74D-4152-97F5-FC9EB05D5570}" presName="sibTrans" presStyleCnt="0"/>
      <dgm:spPr/>
    </dgm:pt>
    <dgm:pt modelId="{0C443A30-5A72-BB4C-B011-C5E510B8ACCF}" type="pres">
      <dgm:prSet presAssocID="{F32C451A-1460-4D7D-9390-B86BA330B047}" presName="node" presStyleLbl="node1" presStyleIdx="7" presStyleCnt="29">
        <dgm:presLayoutVars>
          <dgm:bulletEnabled val="1"/>
        </dgm:presLayoutVars>
      </dgm:prSet>
      <dgm:spPr/>
    </dgm:pt>
    <dgm:pt modelId="{2A0E9679-1E6C-884E-B395-51814006FC44}" type="pres">
      <dgm:prSet presAssocID="{A3B0658D-EBA8-4AAF-A0A8-AB800C720950}" presName="sibTrans" presStyleCnt="0"/>
      <dgm:spPr/>
    </dgm:pt>
    <dgm:pt modelId="{1027AA74-6A7D-0D46-A661-5790778AEA4A}" type="pres">
      <dgm:prSet presAssocID="{BEA93F3C-FB3A-4FDD-AC41-01F3A3F2368F}" presName="node" presStyleLbl="node1" presStyleIdx="8" presStyleCnt="29">
        <dgm:presLayoutVars>
          <dgm:bulletEnabled val="1"/>
        </dgm:presLayoutVars>
      </dgm:prSet>
      <dgm:spPr/>
    </dgm:pt>
    <dgm:pt modelId="{5FFAB6FD-049E-4A43-9FB3-711458758DF0}" type="pres">
      <dgm:prSet presAssocID="{0B71BFFE-8DBB-47EA-AAB0-9554C01B72C0}" presName="sibTrans" presStyleCnt="0"/>
      <dgm:spPr/>
    </dgm:pt>
    <dgm:pt modelId="{DE1DC365-AB60-2848-88E8-B54D31F6E71D}" type="pres">
      <dgm:prSet presAssocID="{A554FBD1-AB09-40EC-88F4-25B0732729EC}" presName="node" presStyleLbl="node1" presStyleIdx="9" presStyleCnt="29">
        <dgm:presLayoutVars>
          <dgm:bulletEnabled val="1"/>
        </dgm:presLayoutVars>
      </dgm:prSet>
      <dgm:spPr/>
    </dgm:pt>
    <dgm:pt modelId="{69A54DBB-FFBA-1A4F-A5A7-005B092D51EA}" type="pres">
      <dgm:prSet presAssocID="{BAD2575B-C723-4A25-B396-73C923216F90}" presName="sibTrans" presStyleCnt="0"/>
      <dgm:spPr/>
    </dgm:pt>
    <dgm:pt modelId="{7909215F-9355-D742-AF3A-DDA264E862AD}" type="pres">
      <dgm:prSet presAssocID="{50201961-8C11-4E8C-B4E8-16A20DD20ED2}" presName="node" presStyleLbl="node1" presStyleIdx="10" presStyleCnt="29">
        <dgm:presLayoutVars>
          <dgm:bulletEnabled val="1"/>
        </dgm:presLayoutVars>
      </dgm:prSet>
      <dgm:spPr/>
    </dgm:pt>
    <dgm:pt modelId="{AF3DC28B-97B0-9E4F-A817-22F7D94E089C}" type="pres">
      <dgm:prSet presAssocID="{DE877FA4-5655-44E9-8E9C-68970A256425}" presName="sibTrans" presStyleCnt="0"/>
      <dgm:spPr/>
    </dgm:pt>
    <dgm:pt modelId="{B4A7D04D-65C3-4F4E-B548-F3B5BB28FD6C}" type="pres">
      <dgm:prSet presAssocID="{759538A5-F887-4C03-8B99-BF6D0DF14309}" presName="node" presStyleLbl="node1" presStyleIdx="11" presStyleCnt="29">
        <dgm:presLayoutVars>
          <dgm:bulletEnabled val="1"/>
        </dgm:presLayoutVars>
      </dgm:prSet>
      <dgm:spPr/>
    </dgm:pt>
    <dgm:pt modelId="{0993E280-0B43-0D40-AF54-9AC869EDBABB}" type="pres">
      <dgm:prSet presAssocID="{4556BE2D-02EF-4DF0-AF81-9240AF3926FE}" presName="sibTrans" presStyleCnt="0"/>
      <dgm:spPr/>
    </dgm:pt>
    <dgm:pt modelId="{DB4E2515-837D-B84F-891E-D66559A23D25}" type="pres">
      <dgm:prSet presAssocID="{267A431F-6853-44BC-8390-48C52392F9F8}" presName="node" presStyleLbl="node1" presStyleIdx="12" presStyleCnt="29">
        <dgm:presLayoutVars>
          <dgm:bulletEnabled val="1"/>
        </dgm:presLayoutVars>
      </dgm:prSet>
      <dgm:spPr/>
    </dgm:pt>
    <dgm:pt modelId="{7724E013-E605-FB4F-B2FB-4E02E825AEBF}" type="pres">
      <dgm:prSet presAssocID="{0CE493D9-3CAB-494D-B9A0-BDE46D57AA07}" presName="sibTrans" presStyleCnt="0"/>
      <dgm:spPr/>
    </dgm:pt>
    <dgm:pt modelId="{73E00000-E52F-3341-9383-C4C7A02722DA}" type="pres">
      <dgm:prSet presAssocID="{44A0305E-DD66-4FA7-8764-8EBC0A663274}" presName="node" presStyleLbl="node1" presStyleIdx="13" presStyleCnt="29">
        <dgm:presLayoutVars>
          <dgm:bulletEnabled val="1"/>
        </dgm:presLayoutVars>
      </dgm:prSet>
      <dgm:spPr/>
    </dgm:pt>
    <dgm:pt modelId="{9DC7D2E9-C523-1040-9E6C-E0D7BCB3AA8D}" type="pres">
      <dgm:prSet presAssocID="{717865F3-6A50-4D00-9FED-614090F6CFF1}" presName="sibTrans" presStyleCnt="0"/>
      <dgm:spPr/>
    </dgm:pt>
    <dgm:pt modelId="{67856168-C050-4F41-AA65-89B4FC277365}" type="pres">
      <dgm:prSet presAssocID="{199C98EF-4C5C-4E23-9E56-9694B03D081A}" presName="node" presStyleLbl="node1" presStyleIdx="14" presStyleCnt="29">
        <dgm:presLayoutVars>
          <dgm:bulletEnabled val="1"/>
        </dgm:presLayoutVars>
      </dgm:prSet>
      <dgm:spPr/>
    </dgm:pt>
    <dgm:pt modelId="{D6372E54-5481-F348-A481-87BF59265D3B}" type="pres">
      <dgm:prSet presAssocID="{417D8451-B0AB-4B28-88A5-29E04431FFDA}" presName="sibTrans" presStyleCnt="0"/>
      <dgm:spPr/>
    </dgm:pt>
    <dgm:pt modelId="{B7D6EE3C-0F4E-3545-A9C8-423AE6BB37FC}" type="pres">
      <dgm:prSet presAssocID="{19E82449-E546-4E9A-A422-9A988637E748}" presName="node" presStyleLbl="node1" presStyleIdx="15" presStyleCnt="29">
        <dgm:presLayoutVars>
          <dgm:bulletEnabled val="1"/>
        </dgm:presLayoutVars>
      </dgm:prSet>
      <dgm:spPr/>
    </dgm:pt>
    <dgm:pt modelId="{66D461A9-E6A1-344D-BD80-312C504B9BD7}" type="pres">
      <dgm:prSet presAssocID="{745C3849-1EAC-4F64-990D-98DFFD60EE8E}" presName="sibTrans" presStyleCnt="0"/>
      <dgm:spPr/>
    </dgm:pt>
    <dgm:pt modelId="{77E10307-BB6A-9845-9468-633281D15DD6}" type="pres">
      <dgm:prSet presAssocID="{F9E18789-D50E-4521-85BD-192A5AA1D084}" presName="node" presStyleLbl="node1" presStyleIdx="16" presStyleCnt="29">
        <dgm:presLayoutVars>
          <dgm:bulletEnabled val="1"/>
        </dgm:presLayoutVars>
      </dgm:prSet>
      <dgm:spPr/>
    </dgm:pt>
    <dgm:pt modelId="{391640FB-BEDC-E148-ADD3-50C75F511762}" type="pres">
      <dgm:prSet presAssocID="{80E2BE83-3E05-4BDF-8FBC-4EE1FDB00B3B}" presName="sibTrans" presStyleCnt="0"/>
      <dgm:spPr/>
    </dgm:pt>
    <dgm:pt modelId="{D1947105-023D-7D40-893A-4BBADE05171F}" type="pres">
      <dgm:prSet presAssocID="{D3B0FE67-FCED-4309-9EED-E7C07F5ED526}" presName="node" presStyleLbl="node1" presStyleIdx="17" presStyleCnt="29">
        <dgm:presLayoutVars>
          <dgm:bulletEnabled val="1"/>
        </dgm:presLayoutVars>
      </dgm:prSet>
      <dgm:spPr/>
    </dgm:pt>
    <dgm:pt modelId="{84C82EE0-3489-3842-A7CB-1CCFFDC601A8}" type="pres">
      <dgm:prSet presAssocID="{F02B5D3A-CE14-4047-BE11-2FC369FA31FA}" presName="sibTrans" presStyleCnt="0"/>
      <dgm:spPr/>
    </dgm:pt>
    <dgm:pt modelId="{9B669480-0AB8-484C-99E8-72537C33C4FD}" type="pres">
      <dgm:prSet presAssocID="{56F2A3B9-40F0-41AE-99D5-1B3DBD4172D7}" presName="node" presStyleLbl="node1" presStyleIdx="18" presStyleCnt="29">
        <dgm:presLayoutVars>
          <dgm:bulletEnabled val="1"/>
        </dgm:presLayoutVars>
      </dgm:prSet>
      <dgm:spPr/>
    </dgm:pt>
    <dgm:pt modelId="{EA681918-A512-A341-A11A-D6F6ED6BCBE2}" type="pres">
      <dgm:prSet presAssocID="{808C5F14-562E-47EA-8B84-41F56ED72A94}" presName="sibTrans" presStyleCnt="0"/>
      <dgm:spPr/>
    </dgm:pt>
    <dgm:pt modelId="{079BFB9D-BEF1-C64E-8D6A-E00CC34F9A98}" type="pres">
      <dgm:prSet presAssocID="{A67C5CC9-1510-4D62-83CF-CD9EF462FB7C}" presName="node" presStyleLbl="node1" presStyleIdx="19" presStyleCnt="29">
        <dgm:presLayoutVars>
          <dgm:bulletEnabled val="1"/>
        </dgm:presLayoutVars>
      </dgm:prSet>
      <dgm:spPr/>
    </dgm:pt>
    <dgm:pt modelId="{30F15016-14FE-F74E-915C-3C1A8E534E04}" type="pres">
      <dgm:prSet presAssocID="{B831E130-8294-43C7-9D7F-03984DC9BAB2}" presName="sibTrans" presStyleCnt="0"/>
      <dgm:spPr/>
    </dgm:pt>
    <dgm:pt modelId="{ABA36007-F043-ED48-AFEB-5800B6650277}" type="pres">
      <dgm:prSet presAssocID="{E1862639-30C1-44C2-8EED-081386B3E4B6}" presName="node" presStyleLbl="node1" presStyleIdx="20" presStyleCnt="29">
        <dgm:presLayoutVars>
          <dgm:bulletEnabled val="1"/>
        </dgm:presLayoutVars>
      </dgm:prSet>
      <dgm:spPr/>
    </dgm:pt>
    <dgm:pt modelId="{3255B12C-EFCA-344F-9F5E-A9EFE1DA4B44}" type="pres">
      <dgm:prSet presAssocID="{713809E5-8C7C-46BB-8159-65252BFDA720}" presName="sibTrans" presStyleCnt="0"/>
      <dgm:spPr/>
    </dgm:pt>
    <dgm:pt modelId="{BD1AADDA-DF92-E648-8BF7-899596E3B0F9}" type="pres">
      <dgm:prSet presAssocID="{C8024374-C21F-482D-8F49-C54B1F4ED444}" presName="node" presStyleLbl="node1" presStyleIdx="21" presStyleCnt="29">
        <dgm:presLayoutVars>
          <dgm:bulletEnabled val="1"/>
        </dgm:presLayoutVars>
      </dgm:prSet>
      <dgm:spPr/>
    </dgm:pt>
    <dgm:pt modelId="{CBC34E34-0BC0-4F40-98D8-D62B580B391F}" type="pres">
      <dgm:prSet presAssocID="{2D6CFCB3-F7DA-44FF-BCE4-E5497D74D563}" presName="sibTrans" presStyleCnt="0"/>
      <dgm:spPr/>
    </dgm:pt>
    <dgm:pt modelId="{593B94DF-14DD-544E-8046-AE061C955B10}" type="pres">
      <dgm:prSet presAssocID="{66126269-26C5-4A3F-B485-0EFDCCE23E96}" presName="node" presStyleLbl="node1" presStyleIdx="22" presStyleCnt="29">
        <dgm:presLayoutVars>
          <dgm:bulletEnabled val="1"/>
        </dgm:presLayoutVars>
      </dgm:prSet>
      <dgm:spPr/>
    </dgm:pt>
    <dgm:pt modelId="{F5F266D4-F515-D549-96C5-BE6E0C7F7BAF}" type="pres">
      <dgm:prSet presAssocID="{CCBD05DB-C4EB-4390-A625-B0A9E9D1F5C6}" presName="sibTrans" presStyleCnt="0"/>
      <dgm:spPr/>
    </dgm:pt>
    <dgm:pt modelId="{155095A0-BEBB-FF42-A17B-EAE7874AA158}" type="pres">
      <dgm:prSet presAssocID="{564F5BB1-3AF4-4797-B484-3638F96991AC}" presName="node" presStyleLbl="node1" presStyleIdx="23" presStyleCnt="29">
        <dgm:presLayoutVars>
          <dgm:bulletEnabled val="1"/>
        </dgm:presLayoutVars>
      </dgm:prSet>
      <dgm:spPr/>
    </dgm:pt>
    <dgm:pt modelId="{688EB28F-B7D0-4F4F-A954-FA9798B208A0}" type="pres">
      <dgm:prSet presAssocID="{45F646AC-FC20-4EAE-80C4-02AF738496CE}" presName="sibTrans" presStyleCnt="0"/>
      <dgm:spPr/>
    </dgm:pt>
    <dgm:pt modelId="{5BC8C915-B161-024F-9DC4-CDAB6F17FF29}" type="pres">
      <dgm:prSet presAssocID="{C4FAFE10-7BD8-46D5-9524-F794CF500FBF}" presName="node" presStyleLbl="node1" presStyleIdx="24" presStyleCnt="29">
        <dgm:presLayoutVars>
          <dgm:bulletEnabled val="1"/>
        </dgm:presLayoutVars>
      </dgm:prSet>
      <dgm:spPr/>
    </dgm:pt>
    <dgm:pt modelId="{14E17242-1346-6A45-BEF0-5D5C861A027E}" type="pres">
      <dgm:prSet presAssocID="{BA10E421-90FF-40F3-81EC-994145035EE4}" presName="sibTrans" presStyleCnt="0"/>
      <dgm:spPr/>
    </dgm:pt>
    <dgm:pt modelId="{AD85CAAC-E061-E949-90F9-591707C1AD67}" type="pres">
      <dgm:prSet presAssocID="{05647371-0529-4428-A123-A0BB4EF1889F}" presName="node" presStyleLbl="node1" presStyleIdx="25" presStyleCnt="29">
        <dgm:presLayoutVars>
          <dgm:bulletEnabled val="1"/>
        </dgm:presLayoutVars>
      </dgm:prSet>
      <dgm:spPr/>
    </dgm:pt>
    <dgm:pt modelId="{8CCB8A64-E07F-584B-A6D5-F3A0BA10C46A}" type="pres">
      <dgm:prSet presAssocID="{7A795C3B-9456-4464-809F-A89A8261401A}" presName="sibTrans" presStyleCnt="0"/>
      <dgm:spPr/>
    </dgm:pt>
    <dgm:pt modelId="{6DE75242-5EDB-6F45-B284-822DA15888FB}" type="pres">
      <dgm:prSet presAssocID="{66AC87E1-CE54-41B8-8F1F-5DC31D5560F1}" presName="node" presStyleLbl="node1" presStyleIdx="26" presStyleCnt="29">
        <dgm:presLayoutVars>
          <dgm:bulletEnabled val="1"/>
        </dgm:presLayoutVars>
      </dgm:prSet>
      <dgm:spPr/>
    </dgm:pt>
    <dgm:pt modelId="{551513A3-0835-4249-A8CF-ED92C7E31E6A}" type="pres">
      <dgm:prSet presAssocID="{F88882DE-3304-43DF-9768-D644E8F3C3F9}" presName="sibTrans" presStyleCnt="0"/>
      <dgm:spPr/>
    </dgm:pt>
    <dgm:pt modelId="{F1FBD363-B189-0048-9A9C-FE4312D4AD67}" type="pres">
      <dgm:prSet presAssocID="{CA2481CD-7E13-44E8-A1AD-DE07DDB13B75}" presName="node" presStyleLbl="node1" presStyleIdx="27" presStyleCnt="29">
        <dgm:presLayoutVars>
          <dgm:bulletEnabled val="1"/>
        </dgm:presLayoutVars>
      </dgm:prSet>
      <dgm:spPr/>
    </dgm:pt>
    <dgm:pt modelId="{95B9EF41-277C-FA4F-89C9-7163E9E20852}" type="pres">
      <dgm:prSet presAssocID="{5379AD20-0D41-4BAA-831B-F1C0A76B9987}" presName="sibTrans" presStyleCnt="0"/>
      <dgm:spPr/>
    </dgm:pt>
    <dgm:pt modelId="{5F010640-A4D8-BD46-9A49-A72DCB28F580}" type="pres">
      <dgm:prSet presAssocID="{F6DADEF1-76C2-4249-8851-19A02B6FFFB9}" presName="node" presStyleLbl="node1" presStyleIdx="28" presStyleCnt="29">
        <dgm:presLayoutVars>
          <dgm:bulletEnabled val="1"/>
        </dgm:presLayoutVars>
      </dgm:prSet>
      <dgm:spPr/>
    </dgm:pt>
  </dgm:ptLst>
  <dgm:cxnLst>
    <dgm:cxn modelId="{89900805-8086-47C4-A7D9-98E7386A0D27}" srcId="{F586BB54-DACB-4419-A220-9BBDCEEFB7A8}" destId="{C4FAFE10-7BD8-46D5-9524-F794CF500FBF}" srcOrd="24" destOrd="0" parTransId="{012B4B3A-96B2-4BF9-967E-685022371A47}" sibTransId="{BA10E421-90FF-40F3-81EC-994145035EE4}"/>
    <dgm:cxn modelId="{5F5D7105-CF6E-5847-AB01-AA77E0A5FA98}" type="presOf" srcId="{50201961-8C11-4E8C-B4E8-16A20DD20ED2}" destId="{7909215F-9355-D742-AF3A-DDA264E862AD}" srcOrd="0" destOrd="0" presId="urn:microsoft.com/office/officeart/2005/8/layout/default"/>
    <dgm:cxn modelId="{EF0D1312-1105-4E77-BFA4-08A75BA974CA}" srcId="{F586BB54-DACB-4419-A220-9BBDCEEFB7A8}" destId="{05647371-0529-4428-A123-A0BB4EF1889F}" srcOrd="25" destOrd="0" parTransId="{39F7D111-84D1-4977-9012-4C33A0FF8772}" sibTransId="{7A795C3B-9456-4464-809F-A89A8261401A}"/>
    <dgm:cxn modelId="{84BBBA13-4C30-4DAD-8CA6-D066C2592E5E}" srcId="{F586BB54-DACB-4419-A220-9BBDCEEFB7A8}" destId="{BEA93F3C-FB3A-4FDD-AC41-01F3A3F2368F}" srcOrd="8" destOrd="0" parTransId="{E1E06167-41FA-41EC-824C-E16A75337A56}" sibTransId="{0B71BFFE-8DBB-47EA-AAB0-9554C01B72C0}"/>
    <dgm:cxn modelId="{6F78B417-7114-457A-8682-826113E28418}" srcId="{F586BB54-DACB-4419-A220-9BBDCEEFB7A8}" destId="{56F2A3B9-40F0-41AE-99D5-1B3DBD4172D7}" srcOrd="18" destOrd="0" parTransId="{A0C178B8-AD0F-47DC-8AD4-B39F910FF625}" sibTransId="{808C5F14-562E-47EA-8B84-41F56ED72A94}"/>
    <dgm:cxn modelId="{2DF4531A-FC07-414A-AB24-5DBE84FF19A6}" srcId="{F586BB54-DACB-4419-A220-9BBDCEEFB7A8}" destId="{E1862639-30C1-44C2-8EED-081386B3E4B6}" srcOrd="20" destOrd="0" parTransId="{A1E05680-E24E-4202-A786-6FCACE615755}" sibTransId="{713809E5-8C7C-46BB-8159-65252BFDA720}"/>
    <dgm:cxn modelId="{8A83451B-99BB-4F4B-9ACC-DA9AB370E59D}" type="presOf" srcId="{19E82449-E546-4E9A-A422-9A988637E748}" destId="{B7D6EE3C-0F4E-3545-A9C8-423AE6BB37FC}" srcOrd="0" destOrd="0" presId="urn:microsoft.com/office/officeart/2005/8/layout/default"/>
    <dgm:cxn modelId="{CDA95D1C-7162-432B-854E-A3F3176255CD}" srcId="{F586BB54-DACB-4419-A220-9BBDCEEFB7A8}" destId="{50201961-8C11-4E8C-B4E8-16A20DD20ED2}" srcOrd="10" destOrd="0" parTransId="{A89FB25D-ACDD-41FD-8FD9-DC6C1F3334DA}" sibTransId="{DE877FA4-5655-44E9-8E9C-68970A256425}"/>
    <dgm:cxn modelId="{94DD071D-868E-4624-BB96-A683E6D01E5F}" srcId="{F586BB54-DACB-4419-A220-9BBDCEEFB7A8}" destId="{267A431F-6853-44BC-8390-48C52392F9F8}" srcOrd="12" destOrd="0" parTransId="{241E2ED1-D6BA-47B6-A950-1CFC89DC3B4B}" sibTransId="{0CE493D9-3CAB-494D-B9A0-BDE46D57AA07}"/>
    <dgm:cxn modelId="{52D90722-5F9A-6748-ADAA-E54A0262DEE8}" type="presOf" srcId="{F32C451A-1460-4D7D-9390-B86BA330B047}" destId="{0C443A30-5A72-BB4C-B011-C5E510B8ACCF}" srcOrd="0" destOrd="0" presId="urn:microsoft.com/office/officeart/2005/8/layout/default"/>
    <dgm:cxn modelId="{AD184422-1271-4028-8AB9-DED6A647ACA7}" srcId="{F586BB54-DACB-4419-A220-9BBDCEEFB7A8}" destId="{20527C2C-417D-46DF-9E25-6A570ADCFC89}" srcOrd="0" destOrd="0" parTransId="{A5FC1934-8919-4A04-B1D7-61F21623EC2F}" sibTransId="{5E853AF0-9DEA-4DC9-9FAC-2F8E87C28AC8}"/>
    <dgm:cxn modelId="{E51BCC27-D77A-FA45-8F8E-9A0C7001CB9E}" type="presOf" srcId="{C4FAFE10-7BD8-46D5-9524-F794CF500FBF}" destId="{5BC8C915-B161-024F-9DC4-CDAB6F17FF29}" srcOrd="0" destOrd="0" presId="urn:microsoft.com/office/officeart/2005/8/layout/default"/>
    <dgm:cxn modelId="{6B815B29-4768-4953-B1F1-38926169EFE4}" srcId="{F586BB54-DACB-4419-A220-9BBDCEEFB7A8}" destId="{BE6A9331-1A06-4127-B48D-73ED062E0946}" srcOrd="4" destOrd="0" parTransId="{58473306-6CF3-49EA-9F09-B00162A6FEAD}" sibTransId="{8F264054-C53E-43FC-8569-49E0672280C9}"/>
    <dgm:cxn modelId="{A445212D-4EB4-4AC9-8C15-8FD672849A4C}" srcId="{F586BB54-DACB-4419-A220-9BBDCEEFB7A8}" destId="{C8024374-C21F-482D-8F49-C54B1F4ED444}" srcOrd="21" destOrd="0" parTransId="{14EE5CDD-E51E-4FCB-BD06-E37937EED4ED}" sibTransId="{2D6CFCB3-F7DA-44FF-BCE4-E5497D74D563}"/>
    <dgm:cxn modelId="{84A51040-896F-481F-A978-4B00A56F66BB}" srcId="{F586BB54-DACB-4419-A220-9BBDCEEFB7A8}" destId="{F9E18789-D50E-4521-85BD-192A5AA1D084}" srcOrd="16" destOrd="0" parTransId="{B6AD3D49-9CF3-4056-ABCA-519F673DB9EF}" sibTransId="{80E2BE83-3E05-4BDF-8FBC-4EE1FDB00B3B}"/>
    <dgm:cxn modelId="{58D3FB5B-2D8A-7143-B10B-135B1FE8FDFD}" type="presOf" srcId="{56F2A3B9-40F0-41AE-99D5-1B3DBD4172D7}" destId="{9B669480-0AB8-484C-99E8-72537C33C4FD}" srcOrd="0" destOrd="0" presId="urn:microsoft.com/office/officeart/2005/8/layout/default"/>
    <dgm:cxn modelId="{0521ED5E-704E-6145-A617-9431669E7208}" type="presOf" srcId="{C9E52F79-9934-4342-8572-99F04FCD2F9F}" destId="{01735CAC-285D-1841-9142-09EFF6C8CF8A}" srcOrd="0" destOrd="0" presId="urn:microsoft.com/office/officeart/2005/8/layout/default"/>
    <dgm:cxn modelId="{19B1515F-CB17-5E4D-84D0-8E244A0656B2}" type="presOf" srcId="{05647371-0529-4428-A123-A0BB4EF1889F}" destId="{AD85CAAC-E061-E949-90F9-591707C1AD67}" srcOrd="0" destOrd="0" presId="urn:microsoft.com/office/officeart/2005/8/layout/default"/>
    <dgm:cxn modelId="{8CB79C43-C22E-4AD5-B2DE-B303FF107D33}" srcId="{F586BB54-DACB-4419-A220-9BBDCEEFB7A8}" destId="{66126269-26C5-4A3F-B485-0EFDCCE23E96}" srcOrd="22" destOrd="0" parTransId="{2399FE38-8D35-4CA1-938C-BDE804F14258}" sibTransId="{CCBD05DB-C4EB-4390-A625-B0A9E9D1F5C6}"/>
    <dgm:cxn modelId="{DA460664-72D3-D24B-A2E0-5C154F423A10}" type="presOf" srcId="{66126269-26C5-4A3F-B485-0EFDCCE23E96}" destId="{593B94DF-14DD-544E-8046-AE061C955B10}" srcOrd="0" destOrd="0" presId="urn:microsoft.com/office/officeart/2005/8/layout/default"/>
    <dgm:cxn modelId="{32408346-60B6-49ED-888A-338EB7BB0B83}" srcId="{F586BB54-DACB-4419-A220-9BBDCEEFB7A8}" destId="{19E82449-E546-4E9A-A422-9A988637E748}" srcOrd="15" destOrd="0" parTransId="{80B838BB-7C01-469D-B686-9E941FB6E2D8}" sibTransId="{745C3849-1EAC-4F64-990D-98DFFD60EE8E}"/>
    <dgm:cxn modelId="{6C4A2B69-AAEF-4C02-9950-6DAAE9F55066}" srcId="{F586BB54-DACB-4419-A220-9BBDCEEFB7A8}" destId="{F0D70F42-6CBB-4079-9B4A-66D4200B47A6}" srcOrd="3" destOrd="0" parTransId="{F21EA2CA-47C7-4B50-9490-A679F95102DF}" sibTransId="{D4AE59F7-1313-48EF-A7FE-32A6B77122BE}"/>
    <dgm:cxn modelId="{F6E7BC49-1731-314E-91F3-173708798FDB}" type="presOf" srcId="{199C98EF-4C5C-4E23-9E56-9694B03D081A}" destId="{67856168-C050-4F41-AA65-89B4FC277365}" srcOrd="0" destOrd="0" presId="urn:microsoft.com/office/officeart/2005/8/layout/default"/>
    <dgm:cxn modelId="{BEEF2C4B-52D0-49D6-B1D9-30DD2C503D90}" srcId="{F586BB54-DACB-4419-A220-9BBDCEEFB7A8}" destId="{759538A5-F887-4C03-8B99-BF6D0DF14309}" srcOrd="11" destOrd="0" parTransId="{360DC839-4C01-4120-BBB2-8E4FD707A74D}" sibTransId="{4556BE2D-02EF-4DF0-AF81-9240AF3926FE}"/>
    <dgm:cxn modelId="{15CFC34F-2FC8-4246-A55D-9769717BD310}" type="presOf" srcId="{D3B0FE67-FCED-4309-9EED-E7C07F5ED526}" destId="{D1947105-023D-7D40-893A-4BBADE05171F}" srcOrd="0" destOrd="0" presId="urn:microsoft.com/office/officeart/2005/8/layout/default"/>
    <dgm:cxn modelId="{CADC3252-7766-614B-BFEB-8C3A508A9731}" type="presOf" srcId="{F6DADEF1-76C2-4249-8851-19A02B6FFFB9}" destId="{5F010640-A4D8-BD46-9A49-A72DCB28F580}" srcOrd="0" destOrd="0" presId="urn:microsoft.com/office/officeart/2005/8/layout/default"/>
    <dgm:cxn modelId="{1485B672-1DCE-40D5-995D-4E16603DEE6D}" srcId="{F586BB54-DACB-4419-A220-9BBDCEEFB7A8}" destId="{199C98EF-4C5C-4E23-9E56-9694B03D081A}" srcOrd="14" destOrd="0" parTransId="{76D3327C-10A2-4B8D-9233-9AC369FAED58}" sibTransId="{417D8451-B0AB-4B28-88A5-29E04431FFDA}"/>
    <dgm:cxn modelId="{F5C9B156-4308-47F1-A9FC-C587FDF8F02F}" srcId="{F586BB54-DACB-4419-A220-9BBDCEEFB7A8}" destId="{F32C451A-1460-4D7D-9390-B86BA330B047}" srcOrd="7" destOrd="0" parTransId="{47A081BF-1641-43AA-BC7E-158FBDB41C0F}" sibTransId="{A3B0658D-EBA8-4AAF-A0A8-AB800C720950}"/>
    <dgm:cxn modelId="{83DEC081-0E60-4DCC-B7A5-0C2966042EED}" srcId="{F586BB54-DACB-4419-A220-9BBDCEEFB7A8}" destId="{F6DADEF1-76C2-4249-8851-19A02B6FFFB9}" srcOrd="28" destOrd="0" parTransId="{56B0F1AE-2310-4A9D-B2A0-3D4971DEC4A2}" sibTransId="{1122D99A-B5E5-4E92-A377-0D8EB551B82A}"/>
    <dgm:cxn modelId="{BDB64C82-D6E8-344D-B115-C5FB10918A21}" type="presOf" srcId="{BEA93F3C-FB3A-4FDD-AC41-01F3A3F2368F}" destId="{1027AA74-6A7D-0D46-A661-5790778AEA4A}" srcOrd="0" destOrd="0" presId="urn:microsoft.com/office/officeart/2005/8/layout/default"/>
    <dgm:cxn modelId="{CFE88A83-B9AD-B54F-A0A0-C4703FD6360F}" type="presOf" srcId="{F0D70F42-6CBB-4079-9B4A-66D4200B47A6}" destId="{41AA2909-1513-7245-A3B5-F4030A078E65}" srcOrd="0" destOrd="0" presId="urn:microsoft.com/office/officeart/2005/8/layout/default"/>
    <dgm:cxn modelId="{D7668485-15BD-3849-8ED8-742C67701C56}" type="presOf" srcId="{A554FBD1-AB09-40EC-88F4-25B0732729EC}" destId="{DE1DC365-AB60-2848-88E8-B54D31F6E71D}" srcOrd="0" destOrd="0" presId="urn:microsoft.com/office/officeart/2005/8/layout/default"/>
    <dgm:cxn modelId="{F3407388-BD6D-8447-BB6B-4FD19C4C0B89}" type="presOf" srcId="{F7F37785-DFF3-46D2-B09F-958F133547E4}" destId="{B789A7C7-AE9F-BA4B-AE4B-42FC5A10C9E7}" srcOrd="0" destOrd="0" presId="urn:microsoft.com/office/officeart/2005/8/layout/default"/>
    <dgm:cxn modelId="{84ACF18A-DDA1-6A41-929E-76D2ED4D068B}" type="presOf" srcId="{BE6A9331-1A06-4127-B48D-73ED062E0946}" destId="{259A6716-EE11-3E41-8863-8CDE6BD0CB86}" srcOrd="0" destOrd="0" presId="urn:microsoft.com/office/officeart/2005/8/layout/default"/>
    <dgm:cxn modelId="{D8825D8F-ECB3-440D-A59C-CEC686EB851B}" srcId="{F586BB54-DACB-4419-A220-9BBDCEEFB7A8}" destId="{F7F37785-DFF3-46D2-B09F-958F133547E4}" srcOrd="2" destOrd="0" parTransId="{68A0B7E5-59D0-453A-A61A-FF1A9332F064}" sibTransId="{754B235E-A42E-4783-A1B1-311BC10AD75C}"/>
    <dgm:cxn modelId="{C57E49A1-30A9-C54F-89EB-2FE501976F13}" type="presOf" srcId="{66AC87E1-CE54-41B8-8F1F-5DC31D5560F1}" destId="{6DE75242-5EDB-6F45-B284-822DA15888FB}" srcOrd="0" destOrd="0" presId="urn:microsoft.com/office/officeart/2005/8/layout/default"/>
    <dgm:cxn modelId="{259A23A2-E902-4D94-9C5D-3227044AB17C}" srcId="{F586BB54-DACB-4419-A220-9BBDCEEFB7A8}" destId="{66AC87E1-CE54-41B8-8F1F-5DC31D5560F1}" srcOrd="26" destOrd="0" parTransId="{9BE5FF47-ACB8-457B-BFF1-7EDC362947DB}" sibTransId="{F88882DE-3304-43DF-9768-D644E8F3C3F9}"/>
    <dgm:cxn modelId="{EC3DE4A7-8FE4-4467-BFB0-98014DAB6DD3}" srcId="{F586BB54-DACB-4419-A220-9BBDCEEFB7A8}" destId="{DE93562F-EBAE-4B3D-BC27-7FD2713AA500}" srcOrd="6" destOrd="0" parTransId="{7ABCC7A2-86DB-4CB1-B7FB-F2A0C5C5CE06}" sibTransId="{9F150C38-B74D-4152-97F5-FC9EB05D5570}"/>
    <dgm:cxn modelId="{B7875FA9-606E-41B0-BC87-9020992F5E31}" srcId="{F586BB54-DACB-4419-A220-9BBDCEEFB7A8}" destId="{A67C5CC9-1510-4D62-83CF-CD9EF462FB7C}" srcOrd="19" destOrd="0" parTransId="{3D4EE357-502A-475E-8EFE-B6443951A94A}" sibTransId="{B831E130-8294-43C7-9D7F-03984DC9BAB2}"/>
    <dgm:cxn modelId="{25A4DBAC-E41D-4D0D-AB1C-732C6C37AB77}" srcId="{F586BB54-DACB-4419-A220-9BBDCEEFB7A8}" destId="{44A0305E-DD66-4FA7-8764-8EBC0A663274}" srcOrd="13" destOrd="0" parTransId="{F394ABBC-6F14-42DD-9B2F-D2B0425ADCB8}" sibTransId="{717865F3-6A50-4D00-9FED-614090F6CFF1}"/>
    <dgm:cxn modelId="{50C76EAD-071B-B34B-9985-52E6338BCDE7}" type="presOf" srcId="{DE93562F-EBAE-4B3D-BC27-7FD2713AA500}" destId="{87730488-BE6A-D940-A1DD-2F4DDCAA7AC9}" srcOrd="0" destOrd="0" presId="urn:microsoft.com/office/officeart/2005/8/layout/default"/>
    <dgm:cxn modelId="{827BEAAD-1F1F-44FC-B961-0C5ACCE92C69}" srcId="{F586BB54-DACB-4419-A220-9BBDCEEFB7A8}" destId="{564F5BB1-3AF4-4797-B484-3638F96991AC}" srcOrd="23" destOrd="0" parTransId="{B22FE8D4-F434-437F-8CDD-8C0F83DD5C2B}" sibTransId="{45F646AC-FC20-4EAE-80C4-02AF738496CE}"/>
    <dgm:cxn modelId="{6E619EAF-172F-4888-B363-B5871E2C09F7}" srcId="{F586BB54-DACB-4419-A220-9BBDCEEFB7A8}" destId="{C9E52F79-9934-4342-8572-99F04FCD2F9F}" srcOrd="5" destOrd="0" parTransId="{A0AB4A2B-2062-462A-95A2-7ED0FFF85371}" sibTransId="{2811DCF9-D366-4CBB-A393-CF15D6EC00DE}"/>
    <dgm:cxn modelId="{330BC7B3-4A1C-4540-B633-B80664F75E3D}" type="presOf" srcId="{CA2481CD-7E13-44E8-A1AD-DE07DDB13B75}" destId="{F1FBD363-B189-0048-9A9C-FE4312D4AD67}" srcOrd="0" destOrd="0" presId="urn:microsoft.com/office/officeart/2005/8/layout/default"/>
    <dgm:cxn modelId="{921959B6-00D0-7048-B3AC-F5C9EDEA4664}" type="presOf" srcId="{A63C0FA8-DE5A-400B-BF9E-5E6042F90490}" destId="{98153E82-200C-6A4D-83AF-FB79E8986671}" srcOrd="0" destOrd="0" presId="urn:microsoft.com/office/officeart/2005/8/layout/default"/>
    <dgm:cxn modelId="{07C2BCBA-D186-304C-9117-98283B299091}" type="presOf" srcId="{F586BB54-DACB-4419-A220-9BBDCEEFB7A8}" destId="{C49F18D3-1A95-B84D-A424-CFBD15D2559E}" srcOrd="0" destOrd="0" presId="urn:microsoft.com/office/officeart/2005/8/layout/default"/>
    <dgm:cxn modelId="{D842E8BD-89DC-0B42-B151-6DB33A534B35}" type="presOf" srcId="{564F5BB1-3AF4-4797-B484-3638F96991AC}" destId="{155095A0-BEBB-FF42-A17B-EAE7874AA158}" srcOrd="0" destOrd="0" presId="urn:microsoft.com/office/officeart/2005/8/layout/default"/>
    <dgm:cxn modelId="{9E3F57D9-07C4-4ABD-82FE-E7678AE52EE0}" srcId="{F586BB54-DACB-4419-A220-9BBDCEEFB7A8}" destId="{CA2481CD-7E13-44E8-A1AD-DE07DDB13B75}" srcOrd="27" destOrd="0" parTransId="{EF0830FC-54BD-40D2-8C06-FB0AED903FD4}" sibTransId="{5379AD20-0D41-4BAA-831B-F1C0A76B9987}"/>
    <dgm:cxn modelId="{20594EDA-8A77-7F42-A377-43F4DB9BA387}" type="presOf" srcId="{F9E18789-D50E-4521-85BD-192A5AA1D084}" destId="{77E10307-BB6A-9845-9468-633281D15DD6}" srcOrd="0" destOrd="0" presId="urn:microsoft.com/office/officeart/2005/8/layout/default"/>
    <dgm:cxn modelId="{200731DE-0981-A44A-AC1E-36A025C5A50F}" type="presOf" srcId="{267A431F-6853-44BC-8390-48C52392F9F8}" destId="{DB4E2515-837D-B84F-891E-D66559A23D25}" srcOrd="0" destOrd="0" presId="urn:microsoft.com/office/officeart/2005/8/layout/default"/>
    <dgm:cxn modelId="{836E5CDF-AB81-4F30-954B-6E6E81EEC896}" srcId="{F586BB54-DACB-4419-A220-9BBDCEEFB7A8}" destId="{A63C0FA8-DE5A-400B-BF9E-5E6042F90490}" srcOrd="1" destOrd="0" parTransId="{25C2D6B1-E293-4E9E-A0D7-503A3A08877B}" sibTransId="{907CBCA0-8B0C-431B-8724-1A6C7C2E7707}"/>
    <dgm:cxn modelId="{84E321E5-4B91-AA4E-B10B-E98C4DBFF2D4}" type="presOf" srcId="{44A0305E-DD66-4FA7-8764-8EBC0A663274}" destId="{73E00000-E52F-3341-9383-C4C7A02722DA}" srcOrd="0" destOrd="0" presId="urn:microsoft.com/office/officeart/2005/8/layout/default"/>
    <dgm:cxn modelId="{7A1B19E9-BC48-8347-A0AE-995DC0E7DB74}" type="presOf" srcId="{E1862639-30C1-44C2-8EED-081386B3E4B6}" destId="{ABA36007-F043-ED48-AFEB-5800B6650277}" srcOrd="0" destOrd="0" presId="urn:microsoft.com/office/officeart/2005/8/layout/default"/>
    <dgm:cxn modelId="{C8ED2DF0-071C-40EF-9EA7-4497CB51E043}" srcId="{F586BB54-DACB-4419-A220-9BBDCEEFB7A8}" destId="{D3B0FE67-FCED-4309-9EED-E7C07F5ED526}" srcOrd="17" destOrd="0" parTransId="{0E5AF9A9-531C-409B-B621-35553B24DB39}" sibTransId="{F02B5D3A-CE14-4047-BE11-2FC369FA31FA}"/>
    <dgm:cxn modelId="{08CB08F1-2541-EB4A-A9CD-6A4A272F9CEC}" type="presOf" srcId="{20527C2C-417D-46DF-9E25-6A570ADCFC89}" destId="{F6728670-9924-B24B-BB5C-7A5FB9430DEE}" srcOrd="0" destOrd="0" presId="urn:microsoft.com/office/officeart/2005/8/layout/default"/>
    <dgm:cxn modelId="{999928F4-8DF9-9242-925B-4381E6D5A758}" type="presOf" srcId="{C8024374-C21F-482D-8F49-C54B1F4ED444}" destId="{BD1AADDA-DF92-E648-8BF7-899596E3B0F9}" srcOrd="0" destOrd="0" presId="urn:microsoft.com/office/officeart/2005/8/layout/default"/>
    <dgm:cxn modelId="{7F8730F6-3AB5-DA46-A4BC-61ED3EF4B500}" type="presOf" srcId="{A67C5CC9-1510-4D62-83CF-CD9EF462FB7C}" destId="{079BFB9D-BEF1-C64E-8D6A-E00CC34F9A98}" srcOrd="0" destOrd="0" presId="urn:microsoft.com/office/officeart/2005/8/layout/default"/>
    <dgm:cxn modelId="{1C45A0F8-AC5B-4294-9762-739E50EC7EE7}" srcId="{F586BB54-DACB-4419-A220-9BBDCEEFB7A8}" destId="{A554FBD1-AB09-40EC-88F4-25B0732729EC}" srcOrd="9" destOrd="0" parTransId="{5442F772-C901-41DF-8858-75A2282310FF}" sibTransId="{BAD2575B-C723-4A25-B396-73C923216F90}"/>
    <dgm:cxn modelId="{44A23AFF-F4D0-EB4D-9171-07D72D33638F}" type="presOf" srcId="{759538A5-F887-4C03-8B99-BF6D0DF14309}" destId="{B4A7D04D-65C3-4F4E-B548-F3B5BB28FD6C}" srcOrd="0" destOrd="0" presId="urn:microsoft.com/office/officeart/2005/8/layout/default"/>
    <dgm:cxn modelId="{BA2C7B84-8D02-2640-84DB-BD53B6BF8EC5}" type="presParOf" srcId="{C49F18D3-1A95-B84D-A424-CFBD15D2559E}" destId="{F6728670-9924-B24B-BB5C-7A5FB9430DEE}" srcOrd="0" destOrd="0" presId="urn:microsoft.com/office/officeart/2005/8/layout/default"/>
    <dgm:cxn modelId="{922996F7-35ED-0042-A657-B48A20445047}" type="presParOf" srcId="{C49F18D3-1A95-B84D-A424-CFBD15D2559E}" destId="{774E6988-CB58-B74E-ADE5-85B017EAE5D1}" srcOrd="1" destOrd="0" presId="urn:microsoft.com/office/officeart/2005/8/layout/default"/>
    <dgm:cxn modelId="{44BC1C59-9771-0446-990B-89E59547B6FF}" type="presParOf" srcId="{C49F18D3-1A95-B84D-A424-CFBD15D2559E}" destId="{98153E82-200C-6A4D-83AF-FB79E8986671}" srcOrd="2" destOrd="0" presId="urn:microsoft.com/office/officeart/2005/8/layout/default"/>
    <dgm:cxn modelId="{7E8483A4-E1B0-2644-AC94-F9A3EDA65157}" type="presParOf" srcId="{C49F18D3-1A95-B84D-A424-CFBD15D2559E}" destId="{B55331B1-9BDC-8345-A4B1-90CD79D74132}" srcOrd="3" destOrd="0" presId="urn:microsoft.com/office/officeart/2005/8/layout/default"/>
    <dgm:cxn modelId="{B3980CBE-A065-204E-895C-2049579E6405}" type="presParOf" srcId="{C49F18D3-1A95-B84D-A424-CFBD15D2559E}" destId="{B789A7C7-AE9F-BA4B-AE4B-42FC5A10C9E7}" srcOrd="4" destOrd="0" presId="urn:microsoft.com/office/officeart/2005/8/layout/default"/>
    <dgm:cxn modelId="{9DC0A2B7-8F14-2549-8F1E-27DDB52C7DFF}" type="presParOf" srcId="{C49F18D3-1A95-B84D-A424-CFBD15D2559E}" destId="{28B0B190-58B8-3F4E-ABE7-E0273BEC1ABA}" srcOrd="5" destOrd="0" presId="urn:microsoft.com/office/officeart/2005/8/layout/default"/>
    <dgm:cxn modelId="{35D59D92-9223-8C42-AFAF-2B8CB9788BE5}" type="presParOf" srcId="{C49F18D3-1A95-B84D-A424-CFBD15D2559E}" destId="{41AA2909-1513-7245-A3B5-F4030A078E65}" srcOrd="6" destOrd="0" presId="urn:microsoft.com/office/officeart/2005/8/layout/default"/>
    <dgm:cxn modelId="{8FFA719C-7092-CF43-ADC5-70393C8D3F9D}" type="presParOf" srcId="{C49F18D3-1A95-B84D-A424-CFBD15D2559E}" destId="{8F76F1FD-9A1E-A94D-9C9B-DEFBEE305C0B}" srcOrd="7" destOrd="0" presId="urn:microsoft.com/office/officeart/2005/8/layout/default"/>
    <dgm:cxn modelId="{24E6AE7E-448A-AE48-BB54-BDA7DBE1DF17}" type="presParOf" srcId="{C49F18D3-1A95-B84D-A424-CFBD15D2559E}" destId="{259A6716-EE11-3E41-8863-8CDE6BD0CB86}" srcOrd="8" destOrd="0" presId="urn:microsoft.com/office/officeart/2005/8/layout/default"/>
    <dgm:cxn modelId="{63C79E8B-42FE-E44F-A773-DC0B7592BE66}" type="presParOf" srcId="{C49F18D3-1A95-B84D-A424-CFBD15D2559E}" destId="{B9671245-1A7F-A942-8EBB-3D469B2C4FC3}" srcOrd="9" destOrd="0" presId="urn:microsoft.com/office/officeart/2005/8/layout/default"/>
    <dgm:cxn modelId="{C993746C-B6DE-8447-91A2-E5421954D526}" type="presParOf" srcId="{C49F18D3-1A95-B84D-A424-CFBD15D2559E}" destId="{01735CAC-285D-1841-9142-09EFF6C8CF8A}" srcOrd="10" destOrd="0" presId="urn:microsoft.com/office/officeart/2005/8/layout/default"/>
    <dgm:cxn modelId="{9720F174-D875-1E4F-8806-5F0E49DA4E44}" type="presParOf" srcId="{C49F18D3-1A95-B84D-A424-CFBD15D2559E}" destId="{A1F95644-5CB4-9842-A9C8-0EDD248055C9}" srcOrd="11" destOrd="0" presId="urn:microsoft.com/office/officeart/2005/8/layout/default"/>
    <dgm:cxn modelId="{B4D783BF-73EB-E048-82AE-E6E4A7964CD7}" type="presParOf" srcId="{C49F18D3-1A95-B84D-A424-CFBD15D2559E}" destId="{87730488-BE6A-D940-A1DD-2F4DDCAA7AC9}" srcOrd="12" destOrd="0" presId="urn:microsoft.com/office/officeart/2005/8/layout/default"/>
    <dgm:cxn modelId="{7BEDB247-0D2D-D94C-91F0-49BE67DD4DED}" type="presParOf" srcId="{C49F18D3-1A95-B84D-A424-CFBD15D2559E}" destId="{592B5681-4159-6A4D-88D9-0AF939100268}" srcOrd="13" destOrd="0" presId="urn:microsoft.com/office/officeart/2005/8/layout/default"/>
    <dgm:cxn modelId="{02C833F5-0554-6B44-93D8-EB1A41A3FD89}" type="presParOf" srcId="{C49F18D3-1A95-B84D-A424-CFBD15D2559E}" destId="{0C443A30-5A72-BB4C-B011-C5E510B8ACCF}" srcOrd="14" destOrd="0" presId="urn:microsoft.com/office/officeart/2005/8/layout/default"/>
    <dgm:cxn modelId="{0B1E0160-FB8B-C841-8FE1-45EFFC392572}" type="presParOf" srcId="{C49F18D3-1A95-B84D-A424-CFBD15D2559E}" destId="{2A0E9679-1E6C-884E-B395-51814006FC44}" srcOrd="15" destOrd="0" presId="urn:microsoft.com/office/officeart/2005/8/layout/default"/>
    <dgm:cxn modelId="{3535151C-BBBF-7542-8C08-0EA6025CA4C7}" type="presParOf" srcId="{C49F18D3-1A95-B84D-A424-CFBD15D2559E}" destId="{1027AA74-6A7D-0D46-A661-5790778AEA4A}" srcOrd="16" destOrd="0" presId="urn:microsoft.com/office/officeart/2005/8/layout/default"/>
    <dgm:cxn modelId="{59A0CA5D-22F4-7D48-9EEE-7CD18BE51578}" type="presParOf" srcId="{C49F18D3-1A95-B84D-A424-CFBD15D2559E}" destId="{5FFAB6FD-049E-4A43-9FB3-711458758DF0}" srcOrd="17" destOrd="0" presId="urn:microsoft.com/office/officeart/2005/8/layout/default"/>
    <dgm:cxn modelId="{AF843E40-36AA-014A-805B-07B036348EAE}" type="presParOf" srcId="{C49F18D3-1A95-B84D-A424-CFBD15D2559E}" destId="{DE1DC365-AB60-2848-88E8-B54D31F6E71D}" srcOrd="18" destOrd="0" presId="urn:microsoft.com/office/officeart/2005/8/layout/default"/>
    <dgm:cxn modelId="{43A7565A-5E8D-4C4E-8AF6-D18674AD32E6}" type="presParOf" srcId="{C49F18D3-1A95-B84D-A424-CFBD15D2559E}" destId="{69A54DBB-FFBA-1A4F-A5A7-005B092D51EA}" srcOrd="19" destOrd="0" presId="urn:microsoft.com/office/officeart/2005/8/layout/default"/>
    <dgm:cxn modelId="{89A902E6-7160-DB40-86E2-2E9C722A3D3C}" type="presParOf" srcId="{C49F18D3-1A95-B84D-A424-CFBD15D2559E}" destId="{7909215F-9355-D742-AF3A-DDA264E862AD}" srcOrd="20" destOrd="0" presId="urn:microsoft.com/office/officeart/2005/8/layout/default"/>
    <dgm:cxn modelId="{082D8D6A-BFE3-7847-A47E-EC18E7DDE657}" type="presParOf" srcId="{C49F18D3-1A95-B84D-A424-CFBD15D2559E}" destId="{AF3DC28B-97B0-9E4F-A817-22F7D94E089C}" srcOrd="21" destOrd="0" presId="urn:microsoft.com/office/officeart/2005/8/layout/default"/>
    <dgm:cxn modelId="{EC0A19DD-F6AD-564C-BC92-A34F425273C2}" type="presParOf" srcId="{C49F18D3-1A95-B84D-A424-CFBD15D2559E}" destId="{B4A7D04D-65C3-4F4E-B548-F3B5BB28FD6C}" srcOrd="22" destOrd="0" presId="urn:microsoft.com/office/officeart/2005/8/layout/default"/>
    <dgm:cxn modelId="{027A02C5-4DA2-8E45-A312-566135152A12}" type="presParOf" srcId="{C49F18D3-1A95-B84D-A424-CFBD15D2559E}" destId="{0993E280-0B43-0D40-AF54-9AC869EDBABB}" srcOrd="23" destOrd="0" presId="urn:microsoft.com/office/officeart/2005/8/layout/default"/>
    <dgm:cxn modelId="{D78E451B-7D67-2143-BD9C-2CCB31951993}" type="presParOf" srcId="{C49F18D3-1A95-B84D-A424-CFBD15D2559E}" destId="{DB4E2515-837D-B84F-891E-D66559A23D25}" srcOrd="24" destOrd="0" presId="urn:microsoft.com/office/officeart/2005/8/layout/default"/>
    <dgm:cxn modelId="{74805B07-C051-CD40-BDCB-E9592156C938}" type="presParOf" srcId="{C49F18D3-1A95-B84D-A424-CFBD15D2559E}" destId="{7724E013-E605-FB4F-B2FB-4E02E825AEBF}" srcOrd="25" destOrd="0" presId="urn:microsoft.com/office/officeart/2005/8/layout/default"/>
    <dgm:cxn modelId="{F02FCAC3-3053-C34D-AE76-5562E947D90A}" type="presParOf" srcId="{C49F18D3-1A95-B84D-A424-CFBD15D2559E}" destId="{73E00000-E52F-3341-9383-C4C7A02722DA}" srcOrd="26" destOrd="0" presId="urn:microsoft.com/office/officeart/2005/8/layout/default"/>
    <dgm:cxn modelId="{32D99957-1223-2245-960E-668FCBD95065}" type="presParOf" srcId="{C49F18D3-1A95-B84D-A424-CFBD15D2559E}" destId="{9DC7D2E9-C523-1040-9E6C-E0D7BCB3AA8D}" srcOrd="27" destOrd="0" presId="urn:microsoft.com/office/officeart/2005/8/layout/default"/>
    <dgm:cxn modelId="{9C4E7AB6-7B94-E648-BBB0-B7D23FEF7C9F}" type="presParOf" srcId="{C49F18D3-1A95-B84D-A424-CFBD15D2559E}" destId="{67856168-C050-4F41-AA65-89B4FC277365}" srcOrd="28" destOrd="0" presId="urn:microsoft.com/office/officeart/2005/8/layout/default"/>
    <dgm:cxn modelId="{5D4D2142-74DC-9446-A45B-57BBF9DFA1E2}" type="presParOf" srcId="{C49F18D3-1A95-B84D-A424-CFBD15D2559E}" destId="{D6372E54-5481-F348-A481-87BF59265D3B}" srcOrd="29" destOrd="0" presId="urn:microsoft.com/office/officeart/2005/8/layout/default"/>
    <dgm:cxn modelId="{81A8C749-60D6-CC4D-8408-AAAAF5528A49}" type="presParOf" srcId="{C49F18D3-1A95-B84D-A424-CFBD15D2559E}" destId="{B7D6EE3C-0F4E-3545-A9C8-423AE6BB37FC}" srcOrd="30" destOrd="0" presId="urn:microsoft.com/office/officeart/2005/8/layout/default"/>
    <dgm:cxn modelId="{8C5AC547-2FE8-1B46-9940-1551F0EF5574}" type="presParOf" srcId="{C49F18D3-1A95-B84D-A424-CFBD15D2559E}" destId="{66D461A9-E6A1-344D-BD80-312C504B9BD7}" srcOrd="31" destOrd="0" presId="urn:microsoft.com/office/officeart/2005/8/layout/default"/>
    <dgm:cxn modelId="{889D5809-F5D1-774A-8E23-38627D67513B}" type="presParOf" srcId="{C49F18D3-1A95-B84D-A424-CFBD15D2559E}" destId="{77E10307-BB6A-9845-9468-633281D15DD6}" srcOrd="32" destOrd="0" presId="urn:microsoft.com/office/officeart/2005/8/layout/default"/>
    <dgm:cxn modelId="{E3C8AB97-EA18-0848-833F-E29697D40D20}" type="presParOf" srcId="{C49F18D3-1A95-B84D-A424-CFBD15D2559E}" destId="{391640FB-BEDC-E148-ADD3-50C75F511762}" srcOrd="33" destOrd="0" presId="urn:microsoft.com/office/officeart/2005/8/layout/default"/>
    <dgm:cxn modelId="{822838BA-9586-8842-87EB-42A59BC7216E}" type="presParOf" srcId="{C49F18D3-1A95-B84D-A424-CFBD15D2559E}" destId="{D1947105-023D-7D40-893A-4BBADE05171F}" srcOrd="34" destOrd="0" presId="urn:microsoft.com/office/officeart/2005/8/layout/default"/>
    <dgm:cxn modelId="{6301FCCC-876F-D244-A569-9324FDC8ACDE}" type="presParOf" srcId="{C49F18D3-1A95-B84D-A424-CFBD15D2559E}" destId="{84C82EE0-3489-3842-A7CB-1CCFFDC601A8}" srcOrd="35" destOrd="0" presId="urn:microsoft.com/office/officeart/2005/8/layout/default"/>
    <dgm:cxn modelId="{EE2EAD8F-E3F6-1C43-8C1E-5F7792FA58C2}" type="presParOf" srcId="{C49F18D3-1A95-B84D-A424-CFBD15D2559E}" destId="{9B669480-0AB8-484C-99E8-72537C33C4FD}" srcOrd="36" destOrd="0" presId="urn:microsoft.com/office/officeart/2005/8/layout/default"/>
    <dgm:cxn modelId="{D132BB54-99F7-914B-9ED3-37004423F153}" type="presParOf" srcId="{C49F18D3-1A95-B84D-A424-CFBD15D2559E}" destId="{EA681918-A512-A341-A11A-D6F6ED6BCBE2}" srcOrd="37" destOrd="0" presId="urn:microsoft.com/office/officeart/2005/8/layout/default"/>
    <dgm:cxn modelId="{75E47532-3BC7-6C42-92F4-5A43FA73D015}" type="presParOf" srcId="{C49F18D3-1A95-B84D-A424-CFBD15D2559E}" destId="{079BFB9D-BEF1-C64E-8D6A-E00CC34F9A98}" srcOrd="38" destOrd="0" presId="urn:microsoft.com/office/officeart/2005/8/layout/default"/>
    <dgm:cxn modelId="{54307998-DE22-7045-8CA7-B92E8F0BB81B}" type="presParOf" srcId="{C49F18D3-1A95-B84D-A424-CFBD15D2559E}" destId="{30F15016-14FE-F74E-915C-3C1A8E534E04}" srcOrd="39" destOrd="0" presId="urn:microsoft.com/office/officeart/2005/8/layout/default"/>
    <dgm:cxn modelId="{B5924C12-0A31-D241-AA8B-033240410790}" type="presParOf" srcId="{C49F18D3-1A95-B84D-A424-CFBD15D2559E}" destId="{ABA36007-F043-ED48-AFEB-5800B6650277}" srcOrd="40" destOrd="0" presId="urn:microsoft.com/office/officeart/2005/8/layout/default"/>
    <dgm:cxn modelId="{4195F55F-6EC8-7141-B495-3BFA2C7D7B9F}" type="presParOf" srcId="{C49F18D3-1A95-B84D-A424-CFBD15D2559E}" destId="{3255B12C-EFCA-344F-9F5E-A9EFE1DA4B44}" srcOrd="41" destOrd="0" presId="urn:microsoft.com/office/officeart/2005/8/layout/default"/>
    <dgm:cxn modelId="{23A795A6-1DE5-C846-978F-A2949EE16B64}" type="presParOf" srcId="{C49F18D3-1A95-B84D-A424-CFBD15D2559E}" destId="{BD1AADDA-DF92-E648-8BF7-899596E3B0F9}" srcOrd="42" destOrd="0" presId="urn:microsoft.com/office/officeart/2005/8/layout/default"/>
    <dgm:cxn modelId="{21E97EC6-54A7-EB49-A45B-ADDF78B69253}" type="presParOf" srcId="{C49F18D3-1A95-B84D-A424-CFBD15D2559E}" destId="{CBC34E34-0BC0-4F40-98D8-D62B580B391F}" srcOrd="43" destOrd="0" presId="urn:microsoft.com/office/officeart/2005/8/layout/default"/>
    <dgm:cxn modelId="{DFCF9511-C8F2-DE45-B0BA-60B16DD3CC56}" type="presParOf" srcId="{C49F18D3-1A95-B84D-A424-CFBD15D2559E}" destId="{593B94DF-14DD-544E-8046-AE061C955B10}" srcOrd="44" destOrd="0" presId="urn:microsoft.com/office/officeart/2005/8/layout/default"/>
    <dgm:cxn modelId="{834EC2A8-91B5-594A-9B00-EFFA1CA861B2}" type="presParOf" srcId="{C49F18D3-1A95-B84D-A424-CFBD15D2559E}" destId="{F5F266D4-F515-D549-96C5-BE6E0C7F7BAF}" srcOrd="45" destOrd="0" presId="urn:microsoft.com/office/officeart/2005/8/layout/default"/>
    <dgm:cxn modelId="{ED76794B-A846-594E-BA56-B64A353EC104}" type="presParOf" srcId="{C49F18D3-1A95-B84D-A424-CFBD15D2559E}" destId="{155095A0-BEBB-FF42-A17B-EAE7874AA158}" srcOrd="46" destOrd="0" presId="urn:microsoft.com/office/officeart/2005/8/layout/default"/>
    <dgm:cxn modelId="{374AB643-C42C-0240-8E1C-9C783847030C}" type="presParOf" srcId="{C49F18D3-1A95-B84D-A424-CFBD15D2559E}" destId="{688EB28F-B7D0-4F4F-A954-FA9798B208A0}" srcOrd="47" destOrd="0" presId="urn:microsoft.com/office/officeart/2005/8/layout/default"/>
    <dgm:cxn modelId="{96BD11B1-B8F3-B34D-B14C-5685548F557F}" type="presParOf" srcId="{C49F18D3-1A95-B84D-A424-CFBD15D2559E}" destId="{5BC8C915-B161-024F-9DC4-CDAB6F17FF29}" srcOrd="48" destOrd="0" presId="urn:microsoft.com/office/officeart/2005/8/layout/default"/>
    <dgm:cxn modelId="{86964043-CB16-4A45-9F30-80F374A5A68D}" type="presParOf" srcId="{C49F18D3-1A95-B84D-A424-CFBD15D2559E}" destId="{14E17242-1346-6A45-BEF0-5D5C861A027E}" srcOrd="49" destOrd="0" presId="urn:microsoft.com/office/officeart/2005/8/layout/default"/>
    <dgm:cxn modelId="{B969BC35-D70D-6E4D-920D-D3E64D2141D6}" type="presParOf" srcId="{C49F18D3-1A95-B84D-A424-CFBD15D2559E}" destId="{AD85CAAC-E061-E949-90F9-591707C1AD67}" srcOrd="50" destOrd="0" presId="urn:microsoft.com/office/officeart/2005/8/layout/default"/>
    <dgm:cxn modelId="{B09D781D-0E4E-6348-BBC4-774694705597}" type="presParOf" srcId="{C49F18D3-1A95-B84D-A424-CFBD15D2559E}" destId="{8CCB8A64-E07F-584B-A6D5-F3A0BA10C46A}" srcOrd="51" destOrd="0" presId="urn:microsoft.com/office/officeart/2005/8/layout/default"/>
    <dgm:cxn modelId="{9C1D7EC1-6692-064F-A959-2C0A8C3816CE}" type="presParOf" srcId="{C49F18D3-1A95-B84D-A424-CFBD15D2559E}" destId="{6DE75242-5EDB-6F45-B284-822DA15888FB}" srcOrd="52" destOrd="0" presId="urn:microsoft.com/office/officeart/2005/8/layout/default"/>
    <dgm:cxn modelId="{A5EEEB41-1676-584E-AE37-2CD9CF98CB60}" type="presParOf" srcId="{C49F18D3-1A95-B84D-A424-CFBD15D2559E}" destId="{551513A3-0835-4249-A8CF-ED92C7E31E6A}" srcOrd="53" destOrd="0" presId="urn:microsoft.com/office/officeart/2005/8/layout/default"/>
    <dgm:cxn modelId="{5DBB9033-2057-FD45-A3E1-206B86377466}" type="presParOf" srcId="{C49F18D3-1A95-B84D-A424-CFBD15D2559E}" destId="{F1FBD363-B189-0048-9A9C-FE4312D4AD67}" srcOrd="54" destOrd="0" presId="urn:microsoft.com/office/officeart/2005/8/layout/default"/>
    <dgm:cxn modelId="{1BFE1D7A-1382-AF4E-91DC-DB7F0E281471}" type="presParOf" srcId="{C49F18D3-1A95-B84D-A424-CFBD15D2559E}" destId="{95B9EF41-277C-FA4F-89C9-7163E9E20852}" srcOrd="55" destOrd="0" presId="urn:microsoft.com/office/officeart/2005/8/layout/default"/>
    <dgm:cxn modelId="{3741026F-38BB-7843-85A4-87A1BB6D746D}" type="presParOf" srcId="{C49F18D3-1A95-B84D-A424-CFBD15D2559E}" destId="{5F010640-A4D8-BD46-9A49-A72DCB28F580}" srcOrd="5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5796D60-C02F-394E-BBED-3B8E1C52C075}" type="doc">
      <dgm:prSet loTypeId="urn:microsoft.com/office/officeart/2005/8/layout/default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BE4409AE-101A-5441-A21E-9F8CB6CBE238}">
      <dgm:prSet phldrT="[Text]" custT="1"/>
      <dgm:spPr/>
      <dgm:t>
        <a:bodyPr/>
        <a:lstStyle/>
        <a:p>
          <a:r>
            <a:rPr lang="en-US" sz="1400" err="1">
              <a:latin typeface="Raleway" pitchFamily="2" charset="77"/>
              <a:ea typeface="Calibri"/>
              <a:cs typeface="Calibri"/>
            </a:rPr>
            <a:t>ChildrenHome</a:t>
          </a:r>
          <a:endParaRPr lang="en-GB" sz="1400">
            <a:latin typeface="Raleway" pitchFamily="2" charset="77"/>
          </a:endParaRPr>
        </a:p>
      </dgm:t>
    </dgm:pt>
    <dgm:pt modelId="{E0873B25-6737-9A4C-A614-E28646AD3C73}" type="parTrans" cxnId="{E0DB0225-56E0-4C4B-9E3C-7DB956A997AB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ADEB9388-25A8-1140-8D14-E49B2EB2DC01}" type="sibTrans" cxnId="{E0DB0225-56E0-4C4B-9E3C-7DB956A997AB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1FF738F1-9E43-FB48-A26A-FA217C14286B}">
      <dgm:prSet/>
      <dgm:spPr/>
      <dgm:t>
        <a:bodyPr/>
        <a:lstStyle/>
        <a:p>
          <a:r>
            <a:rPr lang="en-US" err="1">
              <a:latin typeface="Raleway" pitchFamily="2" charset="77"/>
              <a:ea typeface="+mn-lt"/>
              <a:cs typeface="+mn-lt"/>
            </a:rPr>
            <a:t>Marital_Status</a:t>
          </a:r>
          <a:endParaRPr lang="en-US">
            <a:latin typeface="Raleway" pitchFamily="2" charset="77"/>
            <a:ea typeface="Calibri" panose="020F0502020204030204"/>
            <a:cs typeface="Calibri" panose="020F0502020204030204"/>
          </a:endParaRPr>
        </a:p>
      </dgm:t>
    </dgm:pt>
    <dgm:pt modelId="{01754161-C070-9045-A48C-3B2748AA980C}" type="parTrans" cxnId="{CD18E08E-3B96-0F43-AB7F-38D5EA098CE8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64128A6A-E47B-BC4C-AA68-56DA8341D41A}" type="sibTrans" cxnId="{CD18E08E-3B96-0F43-AB7F-38D5EA098CE8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09C240AB-1C75-C74C-BA40-0BC5418D04A8}">
      <dgm:prSet/>
      <dgm:spPr/>
      <dgm:t>
        <a:bodyPr/>
        <a:lstStyle/>
        <a:p>
          <a:r>
            <a:rPr lang="en-US">
              <a:latin typeface="Raleway" pitchFamily="2" charset="77"/>
              <a:ea typeface="+mn-lt"/>
              <a:cs typeface="+mn-lt"/>
            </a:rPr>
            <a:t>Recency</a:t>
          </a:r>
          <a:endParaRPr lang="en-US">
            <a:latin typeface="Raleway" pitchFamily="2" charset="77"/>
            <a:ea typeface="Calibri" panose="020F0502020204030204"/>
            <a:cs typeface="Calibri" panose="020F0502020204030204"/>
          </a:endParaRPr>
        </a:p>
      </dgm:t>
    </dgm:pt>
    <dgm:pt modelId="{D090B4CB-A0FD-7A46-8950-13D08CA22FF2}" type="parTrans" cxnId="{B9B7648F-754F-DC4C-B2C5-FB0E0B317D7F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FDE48668-8654-9446-8B6F-EA660C70F1B5}" type="sibTrans" cxnId="{B9B7648F-754F-DC4C-B2C5-FB0E0B317D7F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1DC79C77-3115-FD41-BBC2-F769384987CF}">
      <dgm:prSet/>
      <dgm:spPr/>
      <dgm:t>
        <a:bodyPr/>
        <a:lstStyle/>
        <a:p>
          <a:r>
            <a:rPr lang="en-US" err="1">
              <a:latin typeface="Raleway" pitchFamily="2" charset="77"/>
              <a:ea typeface="+mn-lt"/>
              <a:cs typeface="+mn-lt"/>
            </a:rPr>
            <a:t>MntMeatProducts</a:t>
          </a:r>
          <a:endParaRPr lang="en-GB">
            <a:latin typeface="Raleway" pitchFamily="2" charset="77"/>
          </a:endParaRPr>
        </a:p>
      </dgm:t>
    </dgm:pt>
    <dgm:pt modelId="{17791294-880E-254A-838D-E5DA1DE4B11B}" type="parTrans" cxnId="{3EB8BAF1-E1DC-9645-B83D-14ECCB66002D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C1E40D77-C3B0-9A45-94FC-F0424FA9DE9F}" type="sibTrans" cxnId="{3EB8BAF1-E1DC-9645-B83D-14ECCB66002D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44C3E472-902E-0243-8B27-4D912E3EB562}" type="pres">
      <dgm:prSet presAssocID="{A5796D60-C02F-394E-BBED-3B8E1C52C075}" presName="diagram" presStyleCnt="0">
        <dgm:presLayoutVars>
          <dgm:dir/>
          <dgm:resizeHandles val="exact"/>
        </dgm:presLayoutVars>
      </dgm:prSet>
      <dgm:spPr/>
    </dgm:pt>
    <dgm:pt modelId="{EE670F5D-BE05-DD4A-A8EB-58BC2856DF29}" type="pres">
      <dgm:prSet presAssocID="{09C240AB-1C75-C74C-BA40-0BC5418D04A8}" presName="node" presStyleLbl="node1" presStyleIdx="0" presStyleCnt="4">
        <dgm:presLayoutVars>
          <dgm:bulletEnabled val="1"/>
        </dgm:presLayoutVars>
      </dgm:prSet>
      <dgm:spPr/>
    </dgm:pt>
    <dgm:pt modelId="{2D77B506-A6E1-3E41-A8E7-36F88AC1AD0E}" type="pres">
      <dgm:prSet presAssocID="{FDE48668-8654-9446-8B6F-EA660C70F1B5}" presName="sibTrans" presStyleCnt="0"/>
      <dgm:spPr/>
    </dgm:pt>
    <dgm:pt modelId="{7F6C583A-89AD-6646-AD42-F224B7E155F9}" type="pres">
      <dgm:prSet presAssocID="{BE4409AE-101A-5441-A21E-9F8CB6CBE238}" presName="node" presStyleLbl="node1" presStyleIdx="1" presStyleCnt="4">
        <dgm:presLayoutVars>
          <dgm:bulletEnabled val="1"/>
        </dgm:presLayoutVars>
      </dgm:prSet>
      <dgm:spPr/>
    </dgm:pt>
    <dgm:pt modelId="{E0512CB8-27F8-434C-8FF4-86BEBE9EE262}" type="pres">
      <dgm:prSet presAssocID="{ADEB9388-25A8-1140-8D14-E49B2EB2DC01}" presName="sibTrans" presStyleCnt="0"/>
      <dgm:spPr/>
    </dgm:pt>
    <dgm:pt modelId="{DEE7A046-781E-0D4F-849F-BC8A7E23F62D}" type="pres">
      <dgm:prSet presAssocID="{1FF738F1-9E43-FB48-A26A-FA217C14286B}" presName="node" presStyleLbl="node1" presStyleIdx="2" presStyleCnt="4">
        <dgm:presLayoutVars>
          <dgm:bulletEnabled val="1"/>
        </dgm:presLayoutVars>
      </dgm:prSet>
      <dgm:spPr/>
    </dgm:pt>
    <dgm:pt modelId="{672CFF6B-9D3E-A840-9F69-02D977EFB03C}" type="pres">
      <dgm:prSet presAssocID="{64128A6A-E47B-BC4C-AA68-56DA8341D41A}" presName="sibTrans" presStyleCnt="0"/>
      <dgm:spPr/>
    </dgm:pt>
    <dgm:pt modelId="{22E125DB-70E0-0845-B9FE-9AB53856AF5E}" type="pres">
      <dgm:prSet presAssocID="{1DC79C77-3115-FD41-BBC2-F769384987CF}" presName="node" presStyleLbl="node1" presStyleIdx="3" presStyleCnt="4">
        <dgm:presLayoutVars>
          <dgm:bulletEnabled val="1"/>
        </dgm:presLayoutVars>
      </dgm:prSet>
      <dgm:spPr/>
    </dgm:pt>
  </dgm:ptLst>
  <dgm:cxnLst>
    <dgm:cxn modelId="{19EF0C22-5D16-7649-8297-8246FB81CD0C}" type="presOf" srcId="{09C240AB-1C75-C74C-BA40-0BC5418D04A8}" destId="{EE670F5D-BE05-DD4A-A8EB-58BC2856DF29}" srcOrd="0" destOrd="0" presId="urn:microsoft.com/office/officeart/2005/8/layout/default"/>
    <dgm:cxn modelId="{E0DB0225-56E0-4C4B-9E3C-7DB956A997AB}" srcId="{A5796D60-C02F-394E-BBED-3B8E1C52C075}" destId="{BE4409AE-101A-5441-A21E-9F8CB6CBE238}" srcOrd="1" destOrd="0" parTransId="{E0873B25-6737-9A4C-A614-E28646AD3C73}" sibTransId="{ADEB9388-25A8-1140-8D14-E49B2EB2DC01}"/>
    <dgm:cxn modelId="{D9903427-1C8D-6040-8A21-88ABF444847B}" type="presOf" srcId="{BE4409AE-101A-5441-A21E-9F8CB6CBE238}" destId="{7F6C583A-89AD-6646-AD42-F224B7E155F9}" srcOrd="0" destOrd="0" presId="urn:microsoft.com/office/officeart/2005/8/layout/default"/>
    <dgm:cxn modelId="{81AECD6B-EDFC-2D4E-AA83-317BE8C8E297}" type="presOf" srcId="{1FF738F1-9E43-FB48-A26A-FA217C14286B}" destId="{DEE7A046-781E-0D4F-849F-BC8A7E23F62D}" srcOrd="0" destOrd="0" presId="urn:microsoft.com/office/officeart/2005/8/layout/default"/>
    <dgm:cxn modelId="{D7B62D81-56BD-F048-9F78-8EE932D4D92D}" type="presOf" srcId="{1DC79C77-3115-FD41-BBC2-F769384987CF}" destId="{22E125DB-70E0-0845-B9FE-9AB53856AF5E}" srcOrd="0" destOrd="0" presId="urn:microsoft.com/office/officeart/2005/8/layout/default"/>
    <dgm:cxn modelId="{CD18E08E-3B96-0F43-AB7F-38D5EA098CE8}" srcId="{A5796D60-C02F-394E-BBED-3B8E1C52C075}" destId="{1FF738F1-9E43-FB48-A26A-FA217C14286B}" srcOrd="2" destOrd="0" parTransId="{01754161-C070-9045-A48C-3B2748AA980C}" sibTransId="{64128A6A-E47B-BC4C-AA68-56DA8341D41A}"/>
    <dgm:cxn modelId="{B9B7648F-754F-DC4C-B2C5-FB0E0B317D7F}" srcId="{A5796D60-C02F-394E-BBED-3B8E1C52C075}" destId="{09C240AB-1C75-C74C-BA40-0BC5418D04A8}" srcOrd="0" destOrd="0" parTransId="{D090B4CB-A0FD-7A46-8950-13D08CA22FF2}" sibTransId="{FDE48668-8654-9446-8B6F-EA660C70F1B5}"/>
    <dgm:cxn modelId="{CFCC49E2-AFD8-C345-B956-2FEC7259827D}" type="presOf" srcId="{A5796D60-C02F-394E-BBED-3B8E1C52C075}" destId="{44C3E472-902E-0243-8B27-4D912E3EB562}" srcOrd="0" destOrd="0" presId="urn:microsoft.com/office/officeart/2005/8/layout/default"/>
    <dgm:cxn modelId="{3EB8BAF1-E1DC-9645-B83D-14ECCB66002D}" srcId="{A5796D60-C02F-394E-BBED-3B8E1C52C075}" destId="{1DC79C77-3115-FD41-BBC2-F769384987CF}" srcOrd="3" destOrd="0" parTransId="{17791294-880E-254A-838D-E5DA1DE4B11B}" sibTransId="{C1E40D77-C3B0-9A45-94FC-F0424FA9DE9F}"/>
    <dgm:cxn modelId="{02AB99EB-29AC-E94C-AC4B-535444397FCE}" type="presParOf" srcId="{44C3E472-902E-0243-8B27-4D912E3EB562}" destId="{EE670F5D-BE05-DD4A-A8EB-58BC2856DF29}" srcOrd="0" destOrd="0" presId="urn:microsoft.com/office/officeart/2005/8/layout/default"/>
    <dgm:cxn modelId="{0C718327-8B85-B64F-AE02-917357A0C520}" type="presParOf" srcId="{44C3E472-902E-0243-8B27-4D912E3EB562}" destId="{2D77B506-A6E1-3E41-A8E7-36F88AC1AD0E}" srcOrd="1" destOrd="0" presId="urn:microsoft.com/office/officeart/2005/8/layout/default"/>
    <dgm:cxn modelId="{B0BBC2E3-B369-C344-952C-7D27FDB21F36}" type="presParOf" srcId="{44C3E472-902E-0243-8B27-4D912E3EB562}" destId="{7F6C583A-89AD-6646-AD42-F224B7E155F9}" srcOrd="2" destOrd="0" presId="urn:microsoft.com/office/officeart/2005/8/layout/default"/>
    <dgm:cxn modelId="{0E1002C7-A8DB-F142-9347-FB3243910D71}" type="presParOf" srcId="{44C3E472-902E-0243-8B27-4D912E3EB562}" destId="{E0512CB8-27F8-434C-8FF4-86BEBE9EE262}" srcOrd="3" destOrd="0" presId="urn:microsoft.com/office/officeart/2005/8/layout/default"/>
    <dgm:cxn modelId="{6D22416D-3753-5640-A147-9F4CF87F3A1A}" type="presParOf" srcId="{44C3E472-902E-0243-8B27-4D912E3EB562}" destId="{DEE7A046-781E-0D4F-849F-BC8A7E23F62D}" srcOrd="4" destOrd="0" presId="urn:microsoft.com/office/officeart/2005/8/layout/default"/>
    <dgm:cxn modelId="{EDF00513-74EB-8B4C-B8A4-1BA4C9FC884B}" type="presParOf" srcId="{44C3E472-902E-0243-8B27-4D912E3EB562}" destId="{672CFF6B-9D3E-A840-9F69-02D977EFB03C}" srcOrd="5" destOrd="0" presId="urn:microsoft.com/office/officeart/2005/8/layout/default"/>
    <dgm:cxn modelId="{345AA0A7-29F9-BC40-8E43-79C9C5C9CBA4}" type="presParOf" srcId="{44C3E472-902E-0243-8B27-4D912E3EB562}" destId="{22E125DB-70E0-0845-B9FE-9AB53856AF5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5796D60-C02F-394E-BBED-3B8E1C52C075}" type="doc">
      <dgm:prSet loTypeId="urn:microsoft.com/office/officeart/2005/8/layout/default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BE4409AE-101A-5441-A21E-9F8CB6CBE238}">
      <dgm:prSet phldrT="[Text]" custT="1"/>
      <dgm:spPr/>
      <dgm:t>
        <a:bodyPr/>
        <a:lstStyle/>
        <a:p>
          <a:r>
            <a:rPr lang="en-US" sz="1400" err="1">
              <a:latin typeface="Raleway" pitchFamily="2" charset="77"/>
              <a:ea typeface="Calibri"/>
              <a:cs typeface="Calibri"/>
            </a:rPr>
            <a:t>ChildrenHome</a:t>
          </a:r>
          <a:endParaRPr lang="en-GB" sz="1400">
            <a:latin typeface="Raleway" pitchFamily="2" charset="77"/>
          </a:endParaRPr>
        </a:p>
      </dgm:t>
    </dgm:pt>
    <dgm:pt modelId="{E0873B25-6737-9A4C-A614-E28646AD3C73}" type="parTrans" cxnId="{E0DB0225-56E0-4C4B-9E3C-7DB956A997AB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ADEB9388-25A8-1140-8D14-E49B2EB2DC01}" type="sibTrans" cxnId="{E0DB0225-56E0-4C4B-9E3C-7DB956A997AB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1FF738F1-9E43-FB48-A26A-FA217C14286B}">
      <dgm:prSet/>
      <dgm:spPr/>
      <dgm:t>
        <a:bodyPr/>
        <a:lstStyle/>
        <a:p>
          <a:r>
            <a:rPr lang="en-US" err="1">
              <a:latin typeface="Raleway" pitchFamily="2" charset="77"/>
              <a:ea typeface="+mn-lt"/>
              <a:cs typeface="+mn-lt"/>
            </a:rPr>
            <a:t>NumStorePurchases</a:t>
          </a:r>
          <a:endParaRPr lang="en-US">
            <a:latin typeface="Raleway" pitchFamily="2" charset="77"/>
            <a:ea typeface="Calibri" panose="020F0502020204030204"/>
            <a:cs typeface="Calibri" panose="020F0502020204030204"/>
          </a:endParaRPr>
        </a:p>
      </dgm:t>
    </dgm:pt>
    <dgm:pt modelId="{01754161-C070-9045-A48C-3B2748AA980C}" type="parTrans" cxnId="{CD18E08E-3B96-0F43-AB7F-38D5EA098CE8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64128A6A-E47B-BC4C-AA68-56DA8341D41A}" type="sibTrans" cxnId="{CD18E08E-3B96-0F43-AB7F-38D5EA098CE8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09C240AB-1C75-C74C-BA40-0BC5418D04A8}">
      <dgm:prSet/>
      <dgm:spPr/>
      <dgm:t>
        <a:bodyPr/>
        <a:lstStyle/>
        <a:p>
          <a:r>
            <a:rPr lang="en-US">
              <a:latin typeface="Raleway" pitchFamily="2" charset="77"/>
              <a:ea typeface="+mn-lt"/>
              <a:cs typeface="+mn-lt"/>
            </a:rPr>
            <a:t>Recency</a:t>
          </a:r>
          <a:endParaRPr lang="en-US">
            <a:latin typeface="Raleway" pitchFamily="2" charset="77"/>
            <a:ea typeface="Calibri" panose="020F0502020204030204"/>
            <a:cs typeface="Calibri" panose="020F0502020204030204"/>
          </a:endParaRPr>
        </a:p>
      </dgm:t>
    </dgm:pt>
    <dgm:pt modelId="{D090B4CB-A0FD-7A46-8950-13D08CA22FF2}" type="parTrans" cxnId="{B9B7648F-754F-DC4C-B2C5-FB0E0B317D7F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FDE48668-8654-9446-8B6F-EA660C70F1B5}" type="sibTrans" cxnId="{B9B7648F-754F-DC4C-B2C5-FB0E0B317D7F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1DC79C77-3115-FD41-BBC2-F769384987CF}">
      <dgm:prSet/>
      <dgm:spPr/>
      <dgm:t>
        <a:bodyPr/>
        <a:lstStyle/>
        <a:p>
          <a:r>
            <a:rPr lang="en-US" err="1">
              <a:latin typeface="Raleway" pitchFamily="2" charset="77"/>
              <a:ea typeface="+mn-lt"/>
              <a:cs typeface="+mn-lt"/>
            </a:rPr>
            <a:t>MntMeatProducts</a:t>
          </a:r>
          <a:endParaRPr lang="en-GB">
            <a:latin typeface="Raleway" pitchFamily="2" charset="77"/>
          </a:endParaRPr>
        </a:p>
      </dgm:t>
    </dgm:pt>
    <dgm:pt modelId="{17791294-880E-254A-838D-E5DA1DE4B11B}" type="parTrans" cxnId="{3EB8BAF1-E1DC-9645-B83D-14ECCB66002D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C1E40D77-C3B0-9A45-94FC-F0424FA9DE9F}" type="sibTrans" cxnId="{3EB8BAF1-E1DC-9645-B83D-14ECCB66002D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44C3E472-902E-0243-8B27-4D912E3EB562}" type="pres">
      <dgm:prSet presAssocID="{A5796D60-C02F-394E-BBED-3B8E1C52C075}" presName="diagram" presStyleCnt="0">
        <dgm:presLayoutVars>
          <dgm:dir/>
          <dgm:resizeHandles val="exact"/>
        </dgm:presLayoutVars>
      </dgm:prSet>
      <dgm:spPr/>
    </dgm:pt>
    <dgm:pt modelId="{EE670F5D-BE05-DD4A-A8EB-58BC2856DF29}" type="pres">
      <dgm:prSet presAssocID="{09C240AB-1C75-C74C-BA40-0BC5418D04A8}" presName="node" presStyleLbl="node1" presStyleIdx="0" presStyleCnt="4">
        <dgm:presLayoutVars>
          <dgm:bulletEnabled val="1"/>
        </dgm:presLayoutVars>
      </dgm:prSet>
      <dgm:spPr/>
    </dgm:pt>
    <dgm:pt modelId="{2D77B506-A6E1-3E41-A8E7-36F88AC1AD0E}" type="pres">
      <dgm:prSet presAssocID="{FDE48668-8654-9446-8B6F-EA660C70F1B5}" presName="sibTrans" presStyleCnt="0"/>
      <dgm:spPr/>
    </dgm:pt>
    <dgm:pt modelId="{DEE7A046-781E-0D4F-849F-BC8A7E23F62D}" type="pres">
      <dgm:prSet presAssocID="{1FF738F1-9E43-FB48-A26A-FA217C14286B}" presName="node" presStyleLbl="node1" presStyleIdx="1" presStyleCnt="4">
        <dgm:presLayoutVars>
          <dgm:bulletEnabled val="1"/>
        </dgm:presLayoutVars>
      </dgm:prSet>
      <dgm:spPr/>
    </dgm:pt>
    <dgm:pt modelId="{672CFF6B-9D3E-A840-9F69-02D977EFB03C}" type="pres">
      <dgm:prSet presAssocID="{64128A6A-E47B-BC4C-AA68-56DA8341D41A}" presName="sibTrans" presStyleCnt="0"/>
      <dgm:spPr/>
    </dgm:pt>
    <dgm:pt modelId="{22E125DB-70E0-0845-B9FE-9AB53856AF5E}" type="pres">
      <dgm:prSet presAssocID="{1DC79C77-3115-FD41-BBC2-F769384987CF}" presName="node" presStyleLbl="node1" presStyleIdx="2" presStyleCnt="4">
        <dgm:presLayoutVars>
          <dgm:bulletEnabled val="1"/>
        </dgm:presLayoutVars>
      </dgm:prSet>
      <dgm:spPr/>
    </dgm:pt>
    <dgm:pt modelId="{731A4E47-828D-1540-BF2D-093A645BB105}" type="pres">
      <dgm:prSet presAssocID="{C1E40D77-C3B0-9A45-94FC-F0424FA9DE9F}" presName="sibTrans" presStyleCnt="0"/>
      <dgm:spPr/>
    </dgm:pt>
    <dgm:pt modelId="{7F6C583A-89AD-6646-AD42-F224B7E155F9}" type="pres">
      <dgm:prSet presAssocID="{BE4409AE-101A-5441-A21E-9F8CB6CBE238}" presName="node" presStyleLbl="node1" presStyleIdx="3" presStyleCnt="4">
        <dgm:presLayoutVars>
          <dgm:bulletEnabled val="1"/>
        </dgm:presLayoutVars>
      </dgm:prSet>
      <dgm:spPr/>
    </dgm:pt>
  </dgm:ptLst>
  <dgm:cxnLst>
    <dgm:cxn modelId="{C679E401-462D-6B45-9EA0-788E373FFE5E}" type="presOf" srcId="{1FF738F1-9E43-FB48-A26A-FA217C14286B}" destId="{DEE7A046-781E-0D4F-849F-BC8A7E23F62D}" srcOrd="0" destOrd="0" presId="urn:microsoft.com/office/officeart/2005/8/layout/default"/>
    <dgm:cxn modelId="{E0DB0225-56E0-4C4B-9E3C-7DB956A997AB}" srcId="{A5796D60-C02F-394E-BBED-3B8E1C52C075}" destId="{BE4409AE-101A-5441-A21E-9F8CB6CBE238}" srcOrd="3" destOrd="0" parTransId="{E0873B25-6737-9A4C-A614-E28646AD3C73}" sibTransId="{ADEB9388-25A8-1140-8D14-E49B2EB2DC01}"/>
    <dgm:cxn modelId="{14339B58-BC1E-704A-8439-5E4642BDB862}" type="presOf" srcId="{09C240AB-1C75-C74C-BA40-0BC5418D04A8}" destId="{EE670F5D-BE05-DD4A-A8EB-58BC2856DF29}" srcOrd="0" destOrd="0" presId="urn:microsoft.com/office/officeart/2005/8/layout/default"/>
    <dgm:cxn modelId="{CD18E08E-3B96-0F43-AB7F-38D5EA098CE8}" srcId="{A5796D60-C02F-394E-BBED-3B8E1C52C075}" destId="{1FF738F1-9E43-FB48-A26A-FA217C14286B}" srcOrd="1" destOrd="0" parTransId="{01754161-C070-9045-A48C-3B2748AA980C}" sibTransId="{64128A6A-E47B-BC4C-AA68-56DA8341D41A}"/>
    <dgm:cxn modelId="{B9B7648F-754F-DC4C-B2C5-FB0E0B317D7F}" srcId="{A5796D60-C02F-394E-BBED-3B8E1C52C075}" destId="{09C240AB-1C75-C74C-BA40-0BC5418D04A8}" srcOrd="0" destOrd="0" parTransId="{D090B4CB-A0FD-7A46-8950-13D08CA22FF2}" sibTransId="{FDE48668-8654-9446-8B6F-EA660C70F1B5}"/>
    <dgm:cxn modelId="{FBB40FBF-7622-7047-8056-F52DA354EE4C}" type="presOf" srcId="{BE4409AE-101A-5441-A21E-9F8CB6CBE238}" destId="{7F6C583A-89AD-6646-AD42-F224B7E155F9}" srcOrd="0" destOrd="0" presId="urn:microsoft.com/office/officeart/2005/8/layout/default"/>
    <dgm:cxn modelId="{CFCC49E2-AFD8-C345-B956-2FEC7259827D}" type="presOf" srcId="{A5796D60-C02F-394E-BBED-3B8E1C52C075}" destId="{44C3E472-902E-0243-8B27-4D912E3EB562}" srcOrd="0" destOrd="0" presId="urn:microsoft.com/office/officeart/2005/8/layout/default"/>
    <dgm:cxn modelId="{3EB8BAF1-E1DC-9645-B83D-14ECCB66002D}" srcId="{A5796D60-C02F-394E-BBED-3B8E1C52C075}" destId="{1DC79C77-3115-FD41-BBC2-F769384987CF}" srcOrd="2" destOrd="0" parTransId="{17791294-880E-254A-838D-E5DA1DE4B11B}" sibTransId="{C1E40D77-C3B0-9A45-94FC-F0424FA9DE9F}"/>
    <dgm:cxn modelId="{5E6339FF-0029-F84B-8DA0-29D872C7D93C}" type="presOf" srcId="{1DC79C77-3115-FD41-BBC2-F769384987CF}" destId="{22E125DB-70E0-0845-B9FE-9AB53856AF5E}" srcOrd="0" destOrd="0" presId="urn:microsoft.com/office/officeart/2005/8/layout/default"/>
    <dgm:cxn modelId="{FB34313D-6AE0-3F4D-B4DB-45EB49C27CE9}" type="presParOf" srcId="{44C3E472-902E-0243-8B27-4D912E3EB562}" destId="{EE670F5D-BE05-DD4A-A8EB-58BC2856DF29}" srcOrd="0" destOrd="0" presId="urn:microsoft.com/office/officeart/2005/8/layout/default"/>
    <dgm:cxn modelId="{9FA81F0B-71A7-CA4E-8496-11BAF758C3CB}" type="presParOf" srcId="{44C3E472-902E-0243-8B27-4D912E3EB562}" destId="{2D77B506-A6E1-3E41-A8E7-36F88AC1AD0E}" srcOrd="1" destOrd="0" presId="urn:microsoft.com/office/officeart/2005/8/layout/default"/>
    <dgm:cxn modelId="{11A86DF1-24A9-9749-AD22-080421BCE121}" type="presParOf" srcId="{44C3E472-902E-0243-8B27-4D912E3EB562}" destId="{DEE7A046-781E-0D4F-849F-BC8A7E23F62D}" srcOrd="2" destOrd="0" presId="urn:microsoft.com/office/officeart/2005/8/layout/default"/>
    <dgm:cxn modelId="{D683C01B-7266-C345-B16E-DD3455B4F251}" type="presParOf" srcId="{44C3E472-902E-0243-8B27-4D912E3EB562}" destId="{672CFF6B-9D3E-A840-9F69-02D977EFB03C}" srcOrd="3" destOrd="0" presId="urn:microsoft.com/office/officeart/2005/8/layout/default"/>
    <dgm:cxn modelId="{248702E0-5569-114A-ACCF-6D2DE25B27EA}" type="presParOf" srcId="{44C3E472-902E-0243-8B27-4D912E3EB562}" destId="{22E125DB-70E0-0845-B9FE-9AB53856AF5E}" srcOrd="4" destOrd="0" presId="urn:microsoft.com/office/officeart/2005/8/layout/default"/>
    <dgm:cxn modelId="{F5E2C056-A6DB-3F4C-92F4-EBBF1279C962}" type="presParOf" srcId="{44C3E472-902E-0243-8B27-4D912E3EB562}" destId="{731A4E47-828D-1540-BF2D-093A645BB105}" srcOrd="5" destOrd="0" presId="urn:microsoft.com/office/officeart/2005/8/layout/default"/>
    <dgm:cxn modelId="{EEBA4D13-8CF0-7D4F-B255-90585145994A}" type="presParOf" srcId="{44C3E472-902E-0243-8B27-4D912E3EB562}" destId="{7F6C583A-89AD-6646-AD42-F224B7E155F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5796D60-C02F-394E-BBED-3B8E1C52C075}" type="doc">
      <dgm:prSet loTypeId="urn:microsoft.com/office/officeart/2005/8/layout/default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BE4409AE-101A-5441-A21E-9F8CB6CBE238}">
      <dgm:prSet phldrT="[Text]" custT="1"/>
      <dgm:spPr/>
      <dgm:t>
        <a:bodyPr/>
        <a:lstStyle/>
        <a:p>
          <a:r>
            <a:rPr lang="en-US" sz="1400" err="1">
              <a:latin typeface="Raleway" pitchFamily="2" charset="77"/>
              <a:ea typeface="Calibri"/>
              <a:cs typeface="Calibri"/>
            </a:rPr>
            <a:t>ChildrenHome</a:t>
          </a:r>
          <a:endParaRPr lang="en-GB" sz="1400">
            <a:latin typeface="Raleway" pitchFamily="2" charset="77"/>
          </a:endParaRPr>
        </a:p>
      </dgm:t>
    </dgm:pt>
    <dgm:pt modelId="{E0873B25-6737-9A4C-A614-E28646AD3C73}" type="parTrans" cxnId="{E0DB0225-56E0-4C4B-9E3C-7DB956A997AB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ADEB9388-25A8-1140-8D14-E49B2EB2DC01}" type="sibTrans" cxnId="{E0DB0225-56E0-4C4B-9E3C-7DB956A997AB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1FF738F1-9E43-FB48-A26A-FA217C14286B}">
      <dgm:prSet/>
      <dgm:spPr/>
      <dgm:t>
        <a:bodyPr/>
        <a:lstStyle/>
        <a:p>
          <a:r>
            <a:rPr lang="en-US" err="1">
              <a:latin typeface="Raleway" pitchFamily="2" charset="77"/>
              <a:ea typeface="+mn-lt"/>
              <a:cs typeface="+mn-lt"/>
            </a:rPr>
            <a:t>Marital_Status</a:t>
          </a:r>
          <a:endParaRPr lang="en-US">
            <a:latin typeface="Raleway" pitchFamily="2" charset="77"/>
            <a:ea typeface="Calibri" panose="020F0502020204030204"/>
            <a:cs typeface="Calibri" panose="020F0502020204030204"/>
          </a:endParaRPr>
        </a:p>
      </dgm:t>
    </dgm:pt>
    <dgm:pt modelId="{01754161-C070-9045-A48C-3B2748AA980C}" type="parTrans" cxnId="{CD18E08E-3B96-0F43-AB7F-38D5EA098CE8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64128A6A-E47B-BC4C-AA68-56DA8341D41A}" type="sibTrans" cxnId="{CD18E08E-3B96-0F43-AB7F-38D5EA098CE8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09C240AB-1C75-C74C-BA40-0BC5418D04A8}">
      <dgm:prSet/>
      <dgm:spPr/>
      <dgm:t>
        <a:bodyPr/>
        <a:lstStyle/>
        <a:p>
          <a:r>
            <a:rPr lang="en-US">
              <a:latin typeface="Raleway" pitchFamily="2" charset="77"/>
              <a:ea typeface="+mn-lt"/>
              <a:cs typeface="+mn-lt"/>
            </a:rPr>
            <a:t>Recency</a:t>
          </a:r>
          <a:endParaRPr lang="en-US">
            <a:latin typeface="Raleway" pitchFamily="2" charset="77"/>
            <a:ea typeface="Calibri" panose="020F0502020204030204"/>
            <a:cs typeface="Calibri" panose="020F0502020204030204"/>
          </a:endParaRPr>
        </a:p>
      </dgm:t>
    </dgm:pt>
    <dgm:pt modelId="{D090B4CB-A0FD-7A46-8950-13D08CA22FF2}" type="parTrans" cxnId="{B9B7648F-754F-DC4C-B2C5-FB0E0B317D7F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FDE48668-8654-9446-8B6F-EA660C70F1B5}" type="sibTrans" cxnId="{B9B7648F-754F-DC4C-B2C5-FB0E0B317D7F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1DC79C77-3115-FD41-BBC2-F769384987CF}">
      <dgm:prSet/>
      <dgm:spPr/>
      <dgm:t>
        <a:bodyPr/>
        <a:lstStyle/>
        <a:p>
          <a:r>
            <a:rPr lang="en-US" err="1">
              <a:latin typeface="Raleway" pitchFamily="2" charset="77"/>
              <a:ea typeface="+mn-lt"/>
              <a:cs typeface="+mn-lt"/>
            </a:rPr>
            <a:t>MntMeatProducts</a:t>
          </a:r>
          <a:endParaRPr lang="en-GB">
            <a:latin typeface="Raleway" pitchFamily="2" charset="77"/>
          </a:endParaRPr>
        </a:p>
      </dgm:t>
    </dgm:pt>
    <dgm:pt modelId="{17791294-880E-254A-838D-E5DA1DE4B11B}" type="parTrans" cxnId="{3EB8BAF1-E1DC-9645-B83D-14ECCB66002D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C1E40D77-C3B0-9A45-94FC-F0424FA9DE9F}" type="sibTrans" cxnId="{3EB8BAF1-E1DC-9645-B83D-14ECCB66002D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44C3E472-902E-0243-8B27-4D912E3EB562}" type="pres">
      <dgm:prSet presAssocID="{A5796D60-C02F-394E-BBED-3B8E1C52C075}" presName="diagram" presStyleCnt="0">
        <dgm:presLayoutVars>
          <dgm:dir/>
          <dgm:resizeHandles val="exact"/>
        </dgm:presLayoutVars>
      </dgm:prSet>
      <dgm:spPr/>
    </dgm:pt>
    <dgm:pt modelId="{EE670F5D-BE05-DD4A-A8EB-58BC2856DF29}" type="pres">
      <dgm:prSet presAssocID="{09C240AB-1C75-C74C-BA40-0BC5418D04A8}" presName="node" presStyleLbl="node1" presStyleIdx="0" presStyleCnt="4">
        <dgm:presLayoutVars>
          <dgm:bulletEnabled val="1"/>
        </dgm:presLayoutVars>
      </dgm:prSet>
      <dgm:spPr/>
    </dgm:pt>
    <dgm:pt modelId="{2D77B506-A6E1-3E41-A8E7-36F88AC1AD0E}" type="pres">
      <dgm:prSet presAssocID="{FDE48668-8654-9446-8B6F-EA660C70F1B5}" presName="sibTrans" presStyleCnt="0"/>
      <dgm:spPr/>
    </dgm:pt>
    <dgm:pt modelId="{7F6C583A-89AD-6646-AD42-F224B7E155F9}" type="pres">
      <dgm:prSet presAssocID="{BE4409AE-101A-5441-A21E-9F8CB6CBE238}" presName="node" presStyleLbl="node1" presStyleIdx="1" presStyleCnt="4">
        <dgm:presLayoutVars>
          <dgm:bulletEnabled val="1"/>
        </dgm:presLayoutVars>
      </dgm:prSet>
      <dgm:spPr/>
    </dgm:pt>
    <dgm:pt modelId="{E0512CB8-27F8-434C-8FF4-86BEBE9EE262}" type="pres">
      <dgm:prSet presAssocID="{ADEB9388-25A8-1140-8D14-E49B2EB2DC01}" presName="sibTrans" presStyleCnt="0"/>
      <dgm:spPr/>
    </dgm:pt>
    <dgm:pt modelId="{DEE7A046-781E-0D4F-849F-BC8A7E23F62D}" type="pres">
      <dgm:prSet presAssocID="{1FF738F1-9E43-FB48-A26A-FA217C14286B}" presName="node" presStyleLbl="node1" presStyleIdx="2" presStyleCnt="4">
        <dgm:presLayoutVars>
          <dgm:bulletEnabled val="1"/>
        </dgm:presLayoutVars>
      </dgm:prSet>
      <dgm:spPr/>
    </dgm:pt>
    <dgm:pt modelId="{672CFF6B-9D3E-A840-9F69-02D977EFB03C}" type="pres">
      <dgm:prSet presAssocID="{64128A6A-E47B-BC4C-AA68-56DA8341D41A}" presName="sibTrans" presStyleCnt="0"/>
      <dgm:spPr/>
    </dgm:pt>
    <dgm:pt modelId="{22E125DB-70E0-0845-B9FE-9AB53856AF5E}" type="pres">
      <dgm:prSet presAssocID="{1DC79C77-3115-FD41-BBC2-F769384987CF}" presName="node" presStyleLbl="node1" presStyleIdx="3" presStyleCnt="4">
        <dgm:presLayoutVars>
          <dgm:bulletEnabled val="1"/>
        </dgm:presLayoutVars>
      </dgm:prSet>
      <dgm:spPr/>
    </dgm:pt>
  </dgm:ptLst>
  <dgm:cxnLst>
    <dgm:cxn modelId="{19EF0C22-5D16-7649-8297-8246FB81CD0C}" type="presOf" srcId="{09C240AB-1C75-C74C-BA40-0BC5418D04A8}" destId="{EE670F5D-BE05-DD4A-A8EB-58BC2856DF29}" srcOrd="0" destOrd="0" presId="urn:microsoft.com/office/officeart/2005/8/layout/default"/>
    <dgm:cxn modelId="{E0DB0225-56E0-4C4B-9E3C-7DB956A997AB}" srcId="{A5796D60-C02F-394E-BBED-3B8E1C52C075}" destId="{BE4409AE-101A-5441-A21E-9F8CB6CBE238}" srcOrd="1" destOrd="0" parTransId="{E0873B25-6737-9A4C-A614-E28646AD3C73}" sibTransId="{ADEB9388-25A8-1140-8D14-E49B2EB2DC01}"/>
    <dgm:cxn modelId="{D9903427-1C8D-6040-8A21-88ABF444847B}" type="presOf" srcId="{BE4409AE-101A-5441-A21E-9F8CB6CBE238}" destId="{7F6C583A-89AD-6646-AD42-F224B7E155F9}" srcOrd="0" destOrd="0" presId="urn:microsoft.com/office/officeart/2005/8/layout/default"/>
    <dgm:cxn modelId="{81AECD6B-EDFC-2D4E-AA83-317BE8C8E297}" type="presOf" srcId="{1FF738F1-9E43-FB48-A26A-FA217C14286B}" destId="{DEE7A046-781E-0D4F-849F-BC8A7E23F62D}" srcOrd="0" destOrd="0" presId="urn:microsoft.com/office/officeart/2005/8/layout/default"/>
    <dgm:cxn modelId="{D7B62D81-56BD-F048-9F78-8EE932D4D92D}" type="presOf" srcId="{1DC79C77-3115-FD41-BBC2-F769384987CF}" destId="{22E125DB-70E0-0845-B9FE-9AB53856AF5E}" srcOrd="0" destOrd="0" presId="urn:microsoft.com/office/officeart/2005/8/layout/default"/>
    <dgm:cxn modelId="{CD18E08E-3B96-0F43-AB7F-38D5EA098CE8}" srcId="{A5796D60-C02F-394E-BBED-3B8E1C52C075}" destId="{1FF738F1-9E43-FB48-A26A-FA217C14286B}" srcOrd="2" destOrd="0" parTransId="{01754161-C070-9045-A48C-3B2748AA980C}" sibTransId="{64128A6A-E47B-BC4C-AA68-56DA8341D41A}"/>
    <dgm:cxn modelId="{B9B7648F-754F-DC4C-B2C5-FB0E0B317D7F}" srcId="{A5796D60-C02F-394E-BBED-3B8E1C52C075}" destId="{09C240AB-1C75-C74C-BA40-0BC5418D04A8}" srcOrd="0" destOrd="0" parTransId="{D090B4CB-A0FD-7A46-8950-13D08CA22FF2}" sibTransId="{FDE48668-8654-9446-8B6F-EA660C70F1B5}"/>
    <dgm:cxn modelId="{CFCC49E2-AFD8-C345-B956-2FEC7259827D}" type="presOf" srcId="{A5796D60-C02F-394E-BBED-3B8E1C52C075}" destId="{44C3E472-902E-0243-8B27-4D912E3EB562}" srcOrd="0" destOrd="0" presId="urn:microsoft.com/office/officeart/2005/8/layout/default"/>
    <dgm:cxn modelId="{3EB8BAF1-E1DC-9645-B83D-14ECCB66002D}" srcId="{A5796D60-C02F-394E-BBED-3B8E1C52C075}" destId="{1DC79C77-3115-FD41-BBC2-F769384987CF}" srcOrd="3" destOrd="0" parTransId="{17791294-880E-254A-838D-E5DA1DE4B11B}" sibTransId="{C1E40D77-C3B0-9A45-94FC-F0424FA9DE9F}"/>
    <dgm:cxn modelId="{02AB99EB-29AC-E94C-AC4B-535444397FCE}" type="presParOf" srcId="{44C3E472-902E-0243-8B27-4D912E3EB562}" destId="{EE670F5D-BE05-DD4A-A8EB-58BC2856DF29}" srcOrd="0" destOrd="0" presId="urn:microsoft.com/office/officeart/2005/8/layout/default"/>
    <dgm:cxn modelId="{0C718327-8B85-B64F-AE02-917357A0C520}" type="presParOf" srcId="{44C3E472-902E-0243-8B27-4D912E3EB562}" destId="{2D77B506-A6E1-3E41-A8E7-36F88AC1AD0E}" srcOrd="1" destOrd="0" presId="urn:microsoft.com/office/officeart/2005/8/layout/default"/>
    <dgm:cxn modelId="{B0BBC2E3-B369-C344-952C-7D27FDB21F36}" type="presParOf" srcId="{44C3E472-902E-0243-8B27-4D912E3EB562}" destId="{7F6C583A-89AD-6646-AD42-F224B7E155F9}" srcOrd="2" destOrd="0" presId="urn:microsoft.com/office/officeart/2005/8/layout/default"/>
    <dgm:cxn modelId="{0E1002C7-A8DB-F142-9347-FB3243910D71}" type="presParOf" srcId="{44C3E472-902E-0243-8B27-4D912E3EB562}" destId="{E0512CB8-27F8-434C-8FF4-86BEBE9EE262}" srcOrd="3" destOrd="0" presId="urn:microsoft.com/office/officeart/2005/8/layout/default"/>
    <dgm:cxn modelId="{6D22416D-3753-5640-A147-9F4CF87F3A1A}" type="presParOf" srcId="{44C3E472-902E-0243-8B27-4D912E3EB562}" destId="{DEE7A046-781E-0D4F-849F-BC8A7E23F62D}" srcOrd="4" destOrd="0" presId="urn:microsoft.com/office/officeart/2005/8/layout/default"/>
    <dgm:cxn modelId="{EDF00513-74EB-8B4C-B8A4-1BA4C9FC884B}" type="presParOf" srcId="{44C3E472-902E-0243-8B27-4D912E3EB562}" destId="{672CFF6B-9D3E-A840-9F69-02D977EFB03C}" srcOrd="5" destOrd="0" presId="urn:microsoft.com/office/officeart/2005/8/layout/default"/>
    <dgm:cxn modelId="{345AA0A7-29F9-BC40-8E43-79C9C5C9CBA4}" type="presParOf" srcId="{44C3E472-902E-0243-8B27-4D912E3EB562}" destId="{22E125DB-70E0-0845-B9FE-9AB53856AF5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628E8BC-3CC3-4383-A92A-CFCC8F24BF73}" type="doc">
      <dgm:prSet loTypeId="urn:microsoft.com/office/officeart/2005/8/layout/cycle6" loCatId="cycl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10A58C5C-3469-4C3D-90DB-FC8C1A83470C}">
      <dgm:prSet phldrT="[Text]" phldr="0"/>
      <dgm:spPr>
        <a:solidFill>
          <a:schemeClr val="accent5"/>
        </a:solidFill>
      </dgm:spPr>
      <dgm:t>
        <a:bodyPr/>
        <a:lstStyle/>
        <a:p>
          <a:pPr rtl="0"/>
          <a:r>
            <a:rPr lang="en-US">
              <a:solidFill>
                <a:schemeClr val="bg1"/>
              </a:solidFill>
              <a:latin typeface="Raleway" pitchFamily="2" charset="77"/>
            </a:rPr>
            <a:t>Best Model (Random Forest)</a:t>
          </a:r>
        </a:p>
      </dgm:t>
    </dgm:pt>
    <dgm:pt modelId="{A36B7AEE-2D4B-4B39-B1C5-FC6F101F664F}" type="parTrans" cxnId="{3995AAD8-3710-4180-A975-C0697CC27C74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7F7CE21C-7EFC-4282-9813-2F14C93F8BBA}" type="sibTrans" cxnId="{3995AAD8-3710-4180-A975-C0697CC27C74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04CE6A26-3CD3-4C98-B235-1EE034FA54FA}">
      <dgm:prSet phldrT="[Text]"/>
      <dgm:spPr/>
      <dgm:t>
        <a:bodyPr/>
        <a:lstStyle/>
        <a:p>
          <a:pPr rtl="0"/>
          <a:r>
            <a:rPr lang="en-US">
              <a:latin typeface="Raleway" pitchFamily="2" charset="77"/>
            </a:rPr>
            <a:t>77% Balanced Accuracy</a:t>
          </a:r>
        </a:p>
      </dgm:t>
    </dgm:pt>
    <dgm:pt modelId="{18D6C17A-E13B-4803-9B20-E2FE74390369}" type="parTrans" cxnId="{AE5B02E2-A5FB-4B81-96B2-A10571F6AB47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5F6FF8B7-46E2-4FF1-A9FA-D01BA21F5A71}" type="sibTrans" cxnId="{AE5B02E2-A5FB-4B81-96B2-A10571F6AB47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5B9A4A40-B522-41CF-9D2D-A371AB1A1006}">
      <dgm:prSet phldrT="[Text]"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88% Recall</a:t>
          </a:r>
        </a:p>
      </dgm:t>
    </dgm:pt>
    <dgm:pt modelId="{274BE51F-1DE9-40F4-B8DD-5239531C52FC}" type="parTrans" cxnId="{3BF44815-61D7-4DA0-BEA8-62575EC91872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D71ED0E5-18E7-418F-8B56-F14317612D32}" type="sibTrans" cxnId="{3BF44815-61D7-4DA0-BEA8-62575EC91872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386D18AC-FF1A-4E5F-A5A8-EA6C1F064BCD}">
      <dgm:prSet phldrT="[Text]"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31% Precision</a:t>
          </a:r>
        </a:p>
      </dgm:t>
    </dgm:pt>
    <dgm:pt modelId="{E7DC98E9-E264-4F98-9FD7-9F6B27FFCDA9}" type="parTrans" cxnId="{B1A4DB4D-C8F7-4E12-B67D-313595E73F3C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19308838-B629-4778-830B-3F25567BDD5C}" type="sibTrans" cxnId="{B1A4DB4D-C8F7-4E12-B67D-313595E73F3C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F46853AE-90EB-4F19-84AE-A8763BE85B24}" type="pres">
      <dgm:prSet presAssocID="{B628E8BC-3CC3-4383-A92A-CFCC8F24BF73}" presName="cycle" presStyleCnt="0">
        <dgm:presLayoutVars>
          <dgm:dir/>
          <dgm:resizeHandles val="exact"/>
        </dgm:presLayoutVars>
      </dgm:prSet>
      <dgm:spPr/>
    </dgm:pt>
    <dgm:pt modelId="{583D7AD6-2390-4227-ABEA-3A90725EEA28}" type="pres">
      <dgm:prSet presAssocID="{10A58C5C-3469-4C3D-90DB-FC8C1A83470C}" presName="node" presStyleLbl="node1" presStyleIdx="0" presStyleCnt="4">
        <dgm:presLayoutVars>
          <dgm:bulletEnabled val="1"/>
        </dgm:presLayoutVars>
      </dgm:prSet>
      <dgm:spPr/>
    </dgm:pt>
    <dgm:pt modelId="{E2938948-CD25-484C-90FE-BD60E8BD00AA}" type="pres">
      <dgm:prSet presAssocID="{10A58C5C-3469-4C3D-90DB-FC8C1A83470C}" presName="spNode" presStyleCnt="0"/>
      <dgm:spPr/>
    </dgm:pt>
    <dgm:pt modelId="{9A0CCF14-EE77-451D-AACC-8A6CECA5E051}" type="pres">
      <dgm:prSet presAssocID="{7F7CE21C-7EFC-4282-9813-2F14C93F8BBA}" presName="sibTrans" presStyleLbl="sibTrans1D1" presStyleIdx="0" presStyleCnt="4"/>
      <dgm:spPr/>
    </dgm:pt>
    <dgm:pt modelId="{0608A92A-F563-4BA4-B0E4-D86F53FF417C}" type="pres">
      <dgm:prSet presAssocID="{04CE6A26-3CD3-4C98-B235-1EE034FA54FA}" presName="node" presStyleLbl="node1" presStyleIdx="1" presStyleCnt="4">
        <dgm:presLayoutVars>
          <dgm:bulletEnabled val="1"/>
        </dgm:presLayoutVars>
      </dgm:prSet>
      <dgm:spPr/>
    </dgm:pt>
    <dgm:pt modelId="{9B404235-4092-482B-886A-7B6E2E5250DA}" type="pres">
      <dgm:prSet presAssocID="{04CE6A26-3CD3-4C98-B235-1EE034FA54FA}" presName="spNode" presStyleCnt="0"/>
      <dgm:spPr/>
    </dgm:pt>
    <dgm:pt modelId="{13D75549-BB65-4951-874A-FE331D0C7E04}" type="pres">
      <dgm:prSet presAssocID="{5F6FF8B7-46E2-4FF1-A9FA-D01BA21F5A71}" presName="sibTrans" presStyleLbl="sibTrans1D1" presStyleIdx="1" presStyleCnt="4"/>
      <dgm:spPr/>
    </dgm:pt>
    <dgm:pt modelId="{7996C541-4360-418F-8FE2-F4099BD284BE}" type="pres">
      <dgm:prSet presAssocID="{5B9A4A40-B522-41CF-9D2D-A371AB1A1006}" presName="node" presStyleLbl="node1" presStyleIdx="2" presStyleCnt="4">
        <dgm:presLayoutVars>
          <dgm:bulletEnabled val="1"/>
        </dgm:presLayoutVars>
      </dgm:prSet>
      <dgm:spPr/>
    </dgm:pt>
    <dgm:pt modelId="{82BA8764-90A3-4C9C-9798-2DF12A87F641}" type="pres">
      <dgm:prSet presAssocID="{5B9A4A40-B522-41CF-9D2D-A371AB1A1006}" presName="spNode" presStyleCnt="0"/>
      <dgm:spPr/>
    </dgm:pt>
    <dgm:pt modelId="{944B2119-EB28-464D-A113-DA3CB21DC6A2}" type="pres">
      <dgm:prSet presAssocID="{D71ED0E5-18E7-418F-8B56-F14317612D32}" presName="sibTrans" presStyleLbl="sibTrans1D1" presStyleIdx="2" presStyleCnt="4"/>
      <dgm:spPr/>
    </dgm:pt>
    <dgm:pt modelId="{D301069F-1530-45D4-B488-22B89676A14D}" type="pres">
      <dgm:prSet presAssocID="{386D18AC-FF1A-4E5F-A5A8-EA6C1F064BCD}" presName="node" presStyleLbl="node1" presStyleIdx="3" presStyleCnt="4">
        <dgm:presLayoutVars>
          <dgm:bulletEnabled val="1"/>
        </dgm:presLayoutVars>
      </dgm:prSet>
      <dgm:spPr/>
    </dgm:pt>
    <dgm:pt modelId="{119ED236-D94A-4FAA-B6CC-F680AB183038}" type="pres">
      <dgm:prSet presAssocID="{386D18AC-FF1A-4E5F-A5A8-EA6C1F064BCD}" presName="spNode" presStyleCnt="0"/>
      <dgm:spPr/>
    </dgm:pt>
    <dgm:pt modelId="{B4174DDD-B694-4385-BC32-F4B3020E8A14}" type="pres">
      <dgm:prSet presAssocID="{19308838-B629-4778-830B-3F25567BDD5C}" presName="sibTrans" presStyleLbl="sibTrans1D1" presStyleIdx="3" presStyleCnt="4"/>
      <dgm:spPr/>
    </dgm:pt>
  </dgm:ptLst>
  <dgm:cxnLst>
    <dgm:cxn modelId="{3BF44815-61D7-4DA0-BEA8-62575EC91872}" srcId="{B628E8BC-3CC3-4383-A92A-CFCC8F24BF73}" destId="{5B9A4A40-B522-41CF-9D2D-A371AB1A1006}" srcOrd="2" destOrd="0" parTransId="{274BE51F-1DE9-40F4-B8DD-5239531C52FC}" sibTransId="{D71ED0E5-18E7-418F-8B56-F14317612D32}"/>
    <dgm:cxn modelId="{7C2A662F-4A10-4877-B757-5A9FAB995C65}" type="presOf" srcId="{B628E8BC-3CC3-4383-A92A-CFCC8F24BF73}" destId="{F46853AE-90EB-4F19-84AE-A8763BE85B24}" srcOrd="0" destOrd="0" presId="urn:microsoft.com/office/officeart/2005/8/layout/cycle6"/>
    <dgm:cxn modelId="{D62B5F5F-0802-488D-BF30-1492F2DAC24D}" type="presOf" srcId="{386D18AC-FF1A-4E5F-A5A8-EA6C1F064BCD}" destId="{D301069F-1530-45D4-B488-22B89676A14D}" srcOrd="0" destOrd="0" presId="urn:microsoft.com/office/officeart/2005/8/layout/cycle6"/>
    <dgm:cxn modelId="{EFA4B94B-3CFA-40E4-9DE9-FF89A8E8F716}" type="presOf" srcId="{5B9A4A40-B522-41CF-9D2D-A371AB1A1006}" destId="{7996C541-4360-418F-8FE2-F4099BD284BE}" srcOrd="0" destOrd="0" presId="urn:microsoft.com/office/officeart/2005/8/layout/cycle6"/>
    <dgm:cxn modelId="{B1A4DB4D-C8F7-4E12-B67D-313595E73F3C}" srcId="{B628E8BC-3CC3-4383-A92A-CFCC8F24BF73}" destId="{386D18AC-FF1A-4E5F-A5A8-EA6C1F064BCD}" srcOrd="3" destOrd="0" parTransId="{E7DC98E9-E264-4F98-9FD7-9F6B27FFCDA9}" sibTransId="{19308838-B629-4778-830B-3F25567BDD5C}"/>
    <dgm:cxn modelId="{C5BFD3A4-42F6-4D47-8C14-86782437AD3B}" type="presOf" srcId="{7F7CE21C-7EFC-4282-9813-2F14C93F8BBA}" destId="{9A0CCF14-EE77-451D-AACC-8A6CECA5E051}" srcOrd="0" destOrd="0" presId="urn:microsoft.com/office/officeart/2005/8/layout/cycle6"/>
    <dgm:cxn modelId="{9FD565B4-DADA-4F7B-8C1D-ECEA518A54E3}" type="presOf" srcId="{D71ED0E5-18E7-418F-8B56-F14317612D32}" destId="{944B2119-EB28-464D-A113-DA3CB21DC6A2}" srcOrd="0" destOrd="0" presId="urn:microsoft.com/office/officeart/2005/8/layout/cycle6"/>
    <dgm:cxn modelId="{7BF8E5C2-0736-40FD-84D5-F41B07BA6012}" type="presOf" srcId="{04CE6A26-3CD3-4C98-B235-1EE034FA54FA}" destId="{0608A92A-F563-4BA4-B0E4-D86F53FF417C}" srcOrd="0" destOrd="0" presId="urn:microsoft.com/office/officeart/2005/8/layout/cycle6"/>
    <dgm:cxn modelId="{A09ADBC4-A7DF-4C10-84C5-5181E7AACF52}" type="presOf" srcId="{10A58C5C-3469-4C3D-90DB-FC8C1A83470C}" destId="{583D7AD6-2390-4227-ABEA-3A90725EEA28}" srcOrd="0" destOrd="0" presId="urn:microsoft.com/office/officeart/2005/8/layout/cycle6"/>
    <dgm:cxn modelId="{3995AAD8-3710-4180-A975-C0697CC27C74}" srcId="{B628E8BC-3CC3-4383-A92A-CFCC8F24BF73}" destId="{10A58C5C-3469-4C3D-90DB-FC8C1A83470C}" srcOrd="0" destOrd="0" parTransId="{A36B7AEE-2D4B-4B39-B1C5-FC6F101F664F}" sibTransId="{7F7CE21C-7EFC-4282-9813-2F14C93F8BBA}"/>
    <dgm:cxn modelId="{AE5B02E2-A5FB-4B81-96B2-A10571F6AB47}" srcId="{B628E8BC-3CC3-4383-A92A-CFCC8F24BF73}" destId="{04CE6A26-3CD3-4C98-B235-1EE034FA54FA}" srcOrd="1" destOrd="0" parTransId="{18D6C17A-E13B-4803-9B20-E2FE74390369}" sibTransId="{5F6FF8B7-46E2-4FF1-A9FA-D01BA21F5A71}"/>
    <dgm:cxn modelId="{740D22F0-F738-4342-BA68-97F912B7E15D}" type="presOf" srcId="{5F6FF8B7-46E2-4FF1-A9FA-D01BA21F5A71}" destId="{13D75549-BB65-4951-874A-FE331D0C7E04}" srcOrd="0" destOrd="0" presId="urn:microsoft.com/office/officeart/2005/8/layout/cycle6"/>
    <dgm:cxn modelId="{0FE09FF3-1EDD-490E-80C2-16CDBFCA6CDE}" type="presOf" srcId="{19308838-B629-4778-830B-3F25567BDD5C}" destId="{B4174DDD-B694-4385-BC32-F4B3020E8A14}" srcOrd="0" destOrd="0" presId="urn:microsoft.com/office/officeart/2005/8/layout/cycle6"/>
    <dgm:cxn modelId="{E74BC668-1BCE-4EE9-83C0-4147CB456651}" type="presParOf" srcId="{F46853AE-90EB-4F19-84AE-A8763BE85B24}" destId="{583D7AD6-2390-4227-ABEA-3A90725EEA28}" srcOrd="0" destOrd="0" presId="urn:microsoft.com/office/officeart/2005/8/layout/cycle6"/>
    <dgm:cxn modelId="{9053B835-4A05-48AF-B169-944FC60FFE2C}" type="presParOf" srcId="{F46853AE-90EB-4F19-84AE-A8763BE85B24}" destId="{E2938948-CD25-484C-90FE-BD60E8BD00AA}" srcOrd="1" destOrd="0" presId="urn:microsoft.com/office/officeart/2005/8/layout/cycle6"/>
    <dgm:cxn modelId="{C3D79647-CDA5-4F91-96E0-DD83C57F09A5}" type="presParOf" srcId="{F46853AE-90EB-4F19-84AE-A8763BE85B24}" destId="{9A0CCF14-EE77-451D-AACC-8A6CECA5E051}" srcOrd="2" destOrd="0" presId="urn:microsoft.com/office/officeart/2005/8/layout/cycle6"/>
    <dgm:cxn modelId="{A053C7AC-4AFA-40A5-84BF-C4873EC3BE10}" type="presParOf" srcId="{F46853AE-90EB-4F19-84AE-A8763BE85B24}" destId="{0608A92A-F563-4BA4-B0E4-D86F53FF417C}" srcOrd="3" destOrd="0" presId="urn:microsoft.com/office/officeart/2005/8/layout/cycle6"/>
    <dgm:cxn modelId="{03C47ABB-E716-46B5-AB64-E6E7064EA484}" type="presParOf" srcId="{F46853AE-90EB-4F19-84AE-A8763BE85B24}" destId="{9B404235-4092-482B-886A-7B6E2E5250DA}" srcOrd="4" destOrd="0" presId="urn:microsoft.com/office/officeart/2005/8/layout/cycle6"/>
    <dgm:cxn modelId="{61BCAD7B-33A6-4128-8933-F0D11EA04746}" type="presParOf" srcId="{F46853AE-90EB-4F19-84AE-A8763BE85B24}" destId="{13D75549-BB65-4951-874A-FE331D0C7E04}" srcOrd="5" destOrd="0" presId="urn:microsoft.com/office/officeart/2005/8/layout/cycle6"/>
    <dgm:cxn modelId="{CEEB1AAB-DD5C-4E70-93B2-23E2342215C5}" type="presParOf" srcId="{F46853AE-90EB-4F19-84AE-A8763BE85B24}" destId="{7996C541-4360-418F-8FE2-F4099BD284BE}" srcOrd="6" destOrd="0" presId="urn:microsoft.com/office/officeart/2005/8/layout/cycle6"/>
    <dgm:cxn modelId="{DE0931C7-A434-4B77-A5A6-90B4D4C04ACB}" type="presParOf" srcId="{F46853AE-90EB-4F19-84AE-A8763BE85B24}" destId="{82BA8764-90A3-4C9C-9798-2DF12A87F641}" srcOrd="7" destOrd="0" presId="urn:microsoft.com/office/officeart/2005/8/layout/cycle6"/>
    <dgm:cxn modelId="{A25D394D-17E4-45B3-9B0C-45B224D14859}" type="presParOf" srcId="{F46853AE-90EB-4F19-84AE-A8763BE85B24}" destId="{944B2119-EB28-464D-A113-DA3CB21DC6A2}" srcOrd="8" destOrd="0" presId="urn:microsoft.com/office/officeart/2005/8/layout/cycle6"/>
    <dgm:cxn modelId="{C1A56A6C-9BFD-4080-B3F5-95FE8EC87C6A}" type="presParOf" srcId="{F46853AE-90EB-4F19-84AE-A8763BE85B24}" destId="{D301069F-1530-45D4-B488-22B89676A14D}" srcOrd="9" destOrd="0" presId="urn:microsoft.com/office/officeart/2005/8/layout/cycle6"/>
    <dgm:cxn modelId="{05F8FC45-0C7A-4CFA-A61B-A7C0DB54ACC4}" type="presParOf" srcId="{F46853AE-90EB-4F19-84AE-A8763BE85B24}" destId="{119ED236-D94A-4FAA-B6CC-F680AB183038}" srcOrd="10" destOrd="0" presId="urn:microsoft.com/office/officeart/2005/8/layout/cycle6"/>
    <dgm:cxn modelId="{9DD6EE12-17C3-4D7E-B530-FA2AA3F3AF42}" type="presParOf" srcId="{F46853AE-90EB-4F19-84AE-A8763BE85B24}" destId="{B4174DDD-B694-4385-BC32-F4B3020E8A14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5AC011C-15DF-483A-94FC-2A1750DC2F66}" type="doc">
      <dgm:prSet loTypeId="urn:microsoft.com/office/officeart/2005/8/layout/hList9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3F956A7-8E9D-4A7E-8E91-310F03720BF3}">
      <dgm:prSet phldrT="[Text]" phldr="0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pPr rtl="0"/>
          <a:r>
            <a:rPr lang="en-US">
              <a:solidFill>
                <a:schemeClr val="accent5"/>
              </a:solidFill>
              <a:latin typeface="Raleway" pitchFamily="2" charset="77"/>
            </a:rPr>
            <a:t>Campaign Targets</a:t>
          </a:r>
        </a:p>
      </dgm:t>
    </dgm:pt>
    <dgm:pt modelId="{1693C4D4-E771-47B2-83B1-35A6ECA69F4C}" type="parTrans" cxnId="{DED50062-F945-4DE8-9979-AC843293B460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18A4BAB0-16A2-4456-A956-1686E0772461}" type="sibTrans" cxnId="{DED50062-F945-4DE8-9979-AC843293B460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E784F479-3190-4BA2-8D70-CA3754353456}">
      <dgm:prSet phldrT="[Text]"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Family with children</a:t>
          </a:r>
        </a:p>
      </dgm:t>
    </dgm:pt>
    <dgm:pt modelId="{9B5D9471-8685-4CAD-8416-2844B97EA656}" type="parTrans" cxnId="{8E04DD92-F5BD-4708-B615-C2DF9CA25A9F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09309382-57F4-4C5E-BAF2-0F00EB0044DF}" type="sibTrans" cxnId="{8E04DD92-F5BD-4708-B615-C2DF9CA25A9F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14DF9470-236D-4DD3-8DB3-419CE74E07DF}">
      <dgm:prSet phldrT="[Text]"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Meat products</a:t>
          </a:r>
        </a:p>
      </dgm:t>
    </dgm:pt>
    <dgm:pt modelId="{618B756E-B1C6-4F39-9A1D-88A67FE6DAA1}" type="parTrans" cxnId="{BA311745-4BFA-48EC-9A67-2ED69412CC57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CE36528F-8567-434E-8F9B-939C073F3C65}" type="sibTrans" cxnId="{BA311745-4BFA-48EC-9A67-2ED69412CC57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B114744E-7738-45ED-8FE1-AB7ABEDF5B0C}">
      <dgm:prSet phldrT="[Text]"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More recent customers</a:t>
          </a:r>
        </a:p>
      </dgm:t>
    </dgm:pt>
    <dgm:pt modelId="{8A2DFDFC-C121-4BF7-9781-B73A6491894C}" type="parTrans" cxnId="{7C4F13FB-7638-4F7D-8A82-B403E7315D99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D6BE2180-1817-4F67-BC48-4D513AB00FD0}" type="sibTrans" cxnId="{7C4F13FB-7638-4F7D-8A82-B403E7315D99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A5DE0CEE-A6ED-44D5-983E-BA48A5B19D48}" type="pres">
      <dgm:prSet presAssocID="{F5AC011C-15DF-483A-94FC-2A1750DC2F66}" presName="list" presStyleCnt="0">
        <dgm:presLayoutVars>
          <dgm:dir/>
          <dgm:animLvl val="lvl"/>
        </dgm:presLayoutVars>
      </dgm:prSet>
      <dgm:spPr/>
    </dgm:pt>
    <dgm:pt modelId="{01514666-5649-425B-9D75-A95283EF7874}" type="pres">
      <dgm:prSet presAssocID="{A3F956A7-8E9D-4A7E-8E91-310F03720BF3}" presName="posSpace" presStyleCnt="0"/>
      <dgm:spPr/>
    </dgm:pt>
    <dgm:pt modelId="{C7BBB93F-E210-46B6-A645-102376608E1D}" type="pres">
      <dgm:prSet presAssocID="{A3F956A7-8E9D-4A7E-8E91-310F03720BF3}" presName="vertFlow" presStyleCnt="0"/>
      <dgm:spPr/>
    </dgm:pt>
    <dgm:pt modelId="{ADA3C222-87A7-4844-B2E8-1853AC37BD67}" type="pres">
      <dgm:prSet presAssocID="{A3F956A7-8E9D-4A7E-8E91-310F03720BF3}" presName="topSpace" presStyleCnt="0"/>
      <dgm:spPr/>
    </dgm:pt>
    <dgm:pt modelId="{BBC4BCCA-7415-4651-9A73-8279C1189D0C}" type="pres">
      <dgm:prSet presAssocID="{A3F956A7-8E9D-4A7E-8E91-310F03720BF3}" presName="firstComp" presStyleCnt="0"/>
      <dgm:spPr/>
    </dgm:pt>
    <dgm:pt modelId="{DEA52570-25B0-438B-904E-72A8EEBB5385}" type="pres">
      <dgm:prSet presAssocID="{A3F956A7-8E9D-4A7E-8E91-310F03720BF3}" presName="firstChild" presStyleLbl="bgAccFollowNode1" presStyleIdx="0" presStyleCnt="3"/>
      <dgm:spPr/>
    </dgm:pt>
    <dgm:pt modelId="{98D13868-7BC7-4540-8874-A8CAB9969C02}" type="pres">
      <dgm:prSet presAssocID="{A3F956A7-8E9D-4A7E-8E91-310F03720BF3}" presName="firstChildTx" presStyleLbl="bgAccFollowNode1" presStyleIdx="0" presStyleCnt="3">
        <dgm:presLayoutVars>
          <dgm:bulletEnabled val="1"/>
        </dgm:presLayoutVars>
      </dgm:prSet>
      <dgm:spPr/>
    </dgm:pt>
    <dgm:pt modelId="{EDF168C0-09C3-484E-B856-50B655DD21B8}" type="pres">
      <dgm:prSet presAssocID="{14DF9470-236D-4DD3-8DB3-419CE74E07DF}" presName="comp" presStyleCnt="0"/>
      <dgm:spPr/>
    </dgm:pt>
    <dgm:pt modelId="{FA1EAADE-5ABC-4091-855C-4995911465B4}" type="pres">
      <dgm:prSet presAssocID="{14DF9470-236D-4DD3-8DB3-419CE74E07DF}" presName="child" presStyleLbl="bgAccFollowNode1" presStyleIdx="1" presStyleCnt="3"/>
      <dgm:spPr/>
    </dgm:pt>
    <dgm:pt modelId="{861E0CE9-4871-45B7-A2C8-41E58DD3DB0F}" type="pres">
      <dgm:prSet presAssocID="{14DF9470-236D-4DD3-8DB3-419CE74E07DF}" presName="childTx" presStyleLbl="bgAccFollowNode1" presStyleIdx="1" presStyleCnt="3">
        <dgm:presLayoutVars>
          <dgm:bulletEnabled val="1"/>
        </dgm:presLayoutVars>
      </dgm:prSet>
      <dgm:spPr/>
    </dgm:pt>
    <dgm:pt modelId="{63FE17E8-43F3-4F23-BA17-B250636CEF34}" type="pres">
      <dgm:prSet presAssocID="{B114744E-7738-45ED-8FE1-AB7ABEDF5B0C}" presName="comp" presStyleCnt="0"/>
      <dgm:spPr/>
    </dgm:pt>
    <dgm:pt modelId="{98BA27CB-3759-4246-8187-36497BFE0DED}" type="pres">
      <dgm:prSet presAssocID="{B114744E-7738-45ED-8FE1-AB7ABEDF5B0C}" presName="child" presStyleLbl="bgAccFollowNode1" presStyleIdx="2" presStyleCnt="3"/>
      <dgm:spPr/>
    </dgm:pt>
    <dgm:pt modelId="{3E6DA715-BF33-411B-A6C2-C768C32351AD}" type="pres">
      <dgm:prSet presAssocID="{B114744E-7738-45ED-8FE1-AB7ABEDF5B0C}" presName="childTx" presStyleLbl="bgAccFollowNode1" presStyleIdx="2" presStyleCnt="3">
        <dgm:presLayoutVars>
          <dgm:bulletEnabled val="1"/>
        </dgm:presLayoutVars>
      </dgm:prSet>
      <dgm:spPr/>
    </dgm:pt>
    <dgm:pt modelId="{D465D834-2AB6-4F7F-ADDE-DBA4DC6BCFD2}" type="pres">
      <dgm:prSet presAssocID="{A3F956A7-8E9D-4A7E-8E91-310F03720BF3}" presName="negSpace" presStyleCnt="0"/>
      <dgm:spPr/>
    </dgm:pt>
    <dgm:pt modelId="{F394517F-9A31-40DF-87B7-4A4C16CF4995}" type="pres">
      <dgm:prSet presAssocID="{A3F956A7-8E9D-4A7E-8E91-310F03720BF3}" presName="circle" presStyleLbl="node1" presStyleIdx="0" presStyleCnt="1"/>
      <dgm:spPr/>
    </dgm:pt>
  </dgm:ptLst>
  <dgm:cxnLst>
    <dgm:cxn modelId="{5FBAFE09-E552-49F9-8451-5F61BD9A3F33}" type="presOf" srcId="{B114744E-7738-45ED-8FE1-AB7ABEDF5B0C}" destId="{98BA27CB-3759-4246-8187-36497BFE0DED}" srcOrd="0" destOrd="0" presId="urn:microsoft.com/office/officeart/2005/8/layout/hList9"/>
    <dgm:cxn modelId="{AA515E22-1C6E-4CE0-BE42-268DAB5D6638}" type="presOf" srcId="{E784F479-3190-4BA2-8D70-CA3754353456}" destId="{98D13868-7BC7-4540-8874-A8CAB9969C02}" srcOrd="1" destOrd="0" presId="urn:microsoft.com/office/officeart/2005/8/layout/hList9"/>
    <dgm:cxn modelId="{D8AF1836-A9F8-45A1-BE92-E984870DE944}" type="presOf" srcId="{B114744E-7738-45ED-8FE1-AB7ABEDF5B0C}" destId="{3E6DA715-BF33-411B-A6C2-C768C32351AD}" srcOrd="1" destOrd="0" presId="urn:microsoft.com/office/officeart/2005/8/layout/hList9"/>
    <dgm:cxn modelId="{93A5DC40-BCD0-40B1-ABE1-D4893EDD1D43}" type="presOf" srcId="{14DF9470-236D-4DD3-8DB3-419CE74E07DF}" destId="{861E0CE9-4871-45B7-A2C8-41E58DD3DB0F}" srcOrd="1" destOrd="0" presId="urn:microsoft.com/office/officeart/2005/8/layout/hList9"/>
    <dgm:cxn modelId="{75479B41-F8EF-406D-ACD2-4FD3CE20A809}" type="presOf" srcId="{A3F956A7-8E9D-4A7E-8E91-310F03720BF3}" destId="{F394517F-9A31-40DF-87B7-4A4C16CF4995}" srcOrd="0" destOrd="0" presId="urn:microsoft.com/office/officeart/2005/8/layout/hList9"/>
    <dgm:cxn modelId="{DED50062-F945-4DE8-9979-AC843293B460}" srcId="{F5AC011C-15DF-483A-94FC-2A1750DC2F66}" destId="{A3F956A7-8E9D-4A7E-8E91-310F03720BF3}" srcOrd="0" destOrd="0" parTransId="{1693C4D4-E771-47B2-83B1-35A6ECA69F4C}" sibTransId="{18A4BAB0-16A2-4456-A956-1686E0772461}"/>
    <dgm:cxn modelId="{BA311745-4BFA-48EC-9A67-2ED69412CC57}" srcId="{A3F956A7-8E9D-4A7E-8E91-310F03720BF3}" destId="{14DF9470-236D-4DD3-8DB3-419CE74E07DF}" srcOrd="1" destOrd="0" parTransId="{618B756E-B1C6-4F39-9A1D-88A67FE6DAA1}" sibTransId="{CE36528F-8567-434E-8F9B-939C073F3C65}"/>
    <dgm:cxn modelId="{1E38F248-0021-4DBF-8E9C-EA3EFFACAB54}" type="presOf" srcId="{14DF9470-236D-4DD3-8DB3-419CE74E07DF}" destId="{FA1EAADE-5ABC-4091-855C-4995911465B4}" srcOrd="0" destOrd="0" presId="urn:microsoft.com/office/officeart/2005/8/layout/hList9"/>
    <dgm:cxn modelId="{8E04DD92-F5BD-4708-B615-C2DF9CA25A9F}" srcId="{A3F956A7-8E9D-4A7E-8E91-310F03720BF3}" destId="{E784F479-3190-4BA2-8D70-CA3754353456}" srcOrd="0" destOrd="0" parTransId="{9B5D9471-8685-4CAD-8416-2844B97EA656}" sibTransId="{09309382-57F4-4C5E-BAF2-0F00EB0044DF}"/>
    <dgm:cxn modelId="{A44017C7-BE20-44CB-B4C7-3B57B97E4283}" type="presOf" srcId="{E784F479-3190-4BA2-8D70-CA3754353456}" destId="{DEA52570-25B0-438B-904E-72A8EEBB5385}" srcOrd="0" destOrd="0" presId="urn:microsoft.com/office/officeart/2005/8/layout/hList9"/>
    <dgm:cxn modelId="{A2B7CDF0-E114-4A36-8007-6E7D0132D08D}" type="presOf" srcId="{F5AC011C-15DF-483A-94FC-2A1750DC2F66}" destId="{A5DE0CEE-A6ED-44D5-983E-BA48A5B19D48}" srcOrd="0" destOrd="0" presId="urn:microsoft.com/office/officeart/2005/8/layout/hList9"/>
    <dgm:cxn modelId="{7C4F13FB-7638-4F7D-8A82-B403E7315D99}" srcId="{A3F956A7-8E9D-4A7E-8E91-310F03720BF3}" destId="{B114744E-7738-45ED-8FE1-AB7ABEDF5B0C}" srcOrd="2" destOrd="0" parTransId="{8A2DFDFC-C121-4BF7-9781-B73A6491894C}" sibTransId="{D6BE2180-1817-4F67-BC48-4D513AB00FD0}"/>
    <dgm:cxn modelId="{15C34ACF-D613-44C7-9936-0E810D05A342}" type="presParOf" srcId="{A5DE0CEE-A6ED-44D5-983E-BA48A5B19D48}" destId="{01514666-5649-425B-9D75-A95283EF7874}" srcOrd="0" destOrd="0" presId="urn:microsoft.com/office/officeart/2005/8/layout/hList9"/>
    <dgm:cxn modelId="{B92D7FA5-51D0-4583-BE62-9D2857A9F9F4}" type="presParOf" srcId="{A5DE0CEE-A6ED-44D5-983E-BA48A5B19D48}" destId="{C7BBB93F-E210-46B6-A645-102376608E1D}" srcOrd="1" destOrd="0" presId="urn:microsoft.com/office/officeart/2005/8/layout/hList9"/>
    <dgm:cxn modelId="{9E4C3CD7-8E00-4772-8925-022F0AC012B5}" type="presParOf" srcId="{C7BBB93F-E210-46B6-A645-102376608E1D}" destId="{ADA3C222-87A7-4844-B2E8-1853AC37BD67}" srcOrd="0" destOrd="0" presId="urn:microsoft.com/office/officeart/2005/8/layout/hList9"/>
    <dgm:cxn modelId="{A60A463F-6B2C-4756-A220-436258F3E9A9}" type="presParOf" srcId="{C7BBB93F-E210-46B6-A645-102376608E1D}" destId="{BBC4BCCA-7415-4651-9A73-8279C1189D0C}" srcOrd="1" destOrd="0" presId="urn:microsoft.com/office/officeart/2005/8/layout/hList9"/>
    <dgm:cxn modelId="{95171551-35BE-4EB2-9252-53679B84AE90}" type="presParOf" srcId="{BBC4BCCA-7415-4651-9A73-8279C1189D0C}" destId="{DEA52570-25B0-438B-904E-72A8EEBB5385}" srcOrd="0" destOrd="0" presId="urn:microsoft.com/office/officeart/2005/8/layout/hList9"/>
    <dgm:cxn modelId="{3717EEB6-4AC9-4C8C-9EF4-BCC309F97F30}" type="presParOf" srcId="{BBC4BCCA-7415-4651-9A73-8279C1189D0C}" destId="{98D13868-7BC7-4540-8874-A8CAB9969C02}" srcOrd="1" destOrd="0" presId="urn:microsoft.com/office/officeart/2005/8/layout/hList9"/>
    <dgm:cxn modelId="{CB9EC00A-3B2C-4EB1-B370-C7F662E3A177}" type="presParOf" srcId="{C7BBB93F-E210-46B6-A645-102376608E1D}" destId="{EDF168C0-09C3-484E-B856-50B655DD21B8}" srcOrd="2" destOrd="0" presId="urn:microsoft.com/office/officeart/2005/8/layout/hList9"/>
    <dgm:cxn modelId="{5A161BFC-8B7F-4F9F-B4BE-08D546A16BA8}" type="presParOf" srcId="{EDF168C0-09C3-484E-B856-50B655DD21B8}" destId="{FA1EAADE-5ABC-4091-855C-4995911465B4}" srcOrd="0" destOrd="0" presId="urn:microsoft.com/office/officeart/2005/8/layout/hList9"/>
    <dgm:cxn modelId="{757C6560-7B5B-4C57-8DCD-7350B29DCBF0}" type="presParOf" srcId="{EDF168C0-09C3-484E-B856-50B655DD21B8}" destId="{861E0CE9-4871-45B7-A2C8-41E58DD3DB0F}" srcOrd="1" destOrd="0" presId="urn:microsoft.com/office/officeart/2005/8/layout/hList9"/>
    <dgm:cxn modelId="{A64E9BE8-EADA-4E7B-A632-59F6CAAE2D67}" type="presParOf" srcId="{C7BBB93F-E210-46B6-A645-102376608E1D}" destId="{63FE17E8-43F3-4F23-BA17-B250636CEF34}" srcOrd="3" destOrd="0" presId="urn:microsoft.com/office/officeart/2005/8/layout/hList9"/>
    <dgm:cxn modelId="{1D024061-A88A-4DCC-8AE2-C9C2BFE5CC98}" type="presParOf" srcId="{63FE17E8-43F3-4F23-BA17-B250636CEF34}" destId="{98BA27CB-3759-4246-8187-36497BFE0DED}" srcOrd="0" destOrd="0" presId="urn:microsoft.com/office/officeart/2005/8/layout/hList9"/>
    <dgm:cxn modelId="{19155177-F3D3-4A4A-8B9D-34C61EA6A313}" type="presParOf" srcId="{63FE17E8-43F3-4F23-BA17-B250636CEF34}" destId="{3E6DA715-BF33-411B-A6C2-C768C32351AD}" srcOrd="1" destOrd="0" presId="urn:microsoft.com/office/officeart/2005/8/layout/hList9"/>
    <dgm:cxn modelId="{2E18BEF4-560A-43E1-8AE4-13BA41C77951}" type="presParOf" srcId="{A5DE0CEE-A6ED-44D5-983E-BA48A5B19D48}" destId="{D465D834-2AB6-4F7F-ADDE-DBA4DC6BCFD2}" srcOrd="2" destOrd="0" presId="urn:microsoft.com/office/officeart/2005/8/layout/hList9"/>
    <dgm:cxn modelId="{3D04273F-1C0F-492B-B654-A54505637E57}" type="presParOf" srcId="{A5DE0CEE-A6ED-44D5-983E-BA48A5B19D48}" destId="{F394517F-9A31-40DF-87B7-4A4C16CF4995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628E8BC-3CC3-4383-A92A-CFCC8F24BF73}" type="doc">
      <dgm:prSet loTypeId="urn:microsoft.com/office/officeart/2005/8/layout/cycle6" loCatId="cycl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10A58C5C-3469-4C3D-90DB-FC8C1A83470C}">
      <dgm:prSet phldrT="[Text]" phldr="0"/>
      <dgm:spPr>
        <a:solidFill>
          <a:schemeClr val="accent5"/>
        </a:solidFill>
      </dgm:spPr>
      <dgm:t>
        <a:bodyPr/>
        <a:lstStyle/>
        <a:p>
          <a:pPr rtl="0"/>
          <a:r>
            <a:rPr lang="en-US">
              <a:solidFill>
                <a:schemeClr val="bg1"/>
              </a:solidFill>
              <a:latin typeface="Raleway" pitchFamily="2" charset="77"/>
            </a:rPr>
            <a:t>Best Model (Random Forest)</a:t>
          </a:r>
        </a:p>
      </dgm:t>
    </dgm:pt>
    <dgm:pt modelId="{A36B7AEE-2D4B-4B39-B1C5-FC6F101F664F}" type="parTrans" cxnId="{3995AAD8-3710-4180-A975-C0697CC27C74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7F7CE21C-7EFC-4282-9813-2F14C93F8BBA}" type="sibTrans" cxnId="{3995AAD8-3710-4180-A975-C0697CC27C74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04CE6A26-3CD3-4C98-B235-1EE034FA54FA}">
      <dgm:prSet phldrT="[Text]"/>
      <dgm:spPr/>
      <dgm:t>
        <a:bodyPr/>
        <a:lstStyle/>
        <a:p>
          <a:pPr rtl="0"/>
          <a:r>
            <a:rPr lang="en-US">
              <a:latin typeface="Raleway" pitchFamily="2" charset="77"/>
            </a:rPr>
            <a:t>77% Balanced Accuracy</a:t>
          </a:r>
        </a:p>
      </dgm:t>
    </dgm:pt>
    <dgm:pt modelId="{18D6C17A-E13B-4803-9B20-E2FE74390369}" type="parTrans" cxnId="{AE5B02E2-A5FB-4B81-96B2-A10571F6AB47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5F6FF8B7-46E2-4FF1-A9FA-D01BA21F5A71}" type="sibTrans" cxnId="{AE5B02E2-A5FB-4B81-96B2-A10571F6AB47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5B9A4A40-B522-41CF-9D2D-A371AB1A1006}">
      <dgm:prSet phldrT="[Text]"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88% Recall</a:t>
          </a:r>
        </a:p>
      </dgm:t>
    </dgm:pt>
    <dgm:pt modelId="{274BE51F-1DE9-40F4-B8DD-5239531C52FC}" type="parTrans" cxnId="{3BF44815-61D7-4DA0-BEA8-62575EC91872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D71ED0E5-18E7-418F-8B56-F14317612D32}" type="sibTrans" cxnId="{3BF44815-61D7-4DA0-BEA8-62575EC91872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386D18AC-FF1A-4E5F-A5A8-EA6C1F064BCD}">
      <dgm:prSet phldrT="[Text]"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31% Precision</a:t>
          </a:r>
        </a:p>
      </dgm:t>
    </dgm:pt>
    <dgm:pt modelId="{E7DC98E9-E264-4F98-9FD7-9F6B27FFCDA9}" type="parTrans" cxnId="{B1A4DB4D-C8F7-4E12-B67D-313595E73F3C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19308838-B629-4778-830B-3F25567BDD5C}" type="sibTrans" cxnId="{B1A4DB4D-C8F7-4E12-B67D-313595E73F3C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F46853AE-90EB-4F19-84AE-A8763BE85B24}" type="pres">
      <dgm:prSet presAssocID="{B628E8BC-3CC3-4383-A92A-CFCC8F24BF73}" presName="cycle" presStyleCnt="0">
        <dgm:presLayoutVars>
          <dgm:dir/>
          <dgm:resizeHandles val="exact"/>
        </dgm:presLayoutVars>
      </dgm:prSet>
      <dgm:spPr/>
    </dgm:pt>
    <dgm:pt modelId="{583D7AD6-2390-4227-ABEA-3A90725EEA28}" type="pres">
      <dgm:prSet presAssocID="{10A58C5C-3469-4C3D-90DB-FC8C1A83470C}" presName="node" presStyleLbl="node1" presStyleIdx="0" presStyleCnt="4">
        <dgm:presLayoutVars>
          <dgm:bulletEnabled val="1"/>
        </dgm:presLayoutVars>
      </dgm:prSet>
      <dgm:spPr/>
    </dgm:pt>
    <dgm:pt modelId="{E2938948-CD25-484C-90FE-BD60E8BD00AA}" type="pres">
      <dgm:prSet presAssocID="{10A58C5C-3469-4C3D-90DB-FC8C1A83470C}" presName="spNode" presStyleCnt="0"/>
      <dgm:spPr/>
    </dgm:pt>
    <dgm:pt modelId="{9A0CCF14-EE77-451D-AACC-8A6CECA5E051}" type="pres">
      <dgm:prSet presAssocID="{7F7CE21C-7EFC-4282-9813-2F14C93F8BBA}" presName="sibTrans" presStyleLbl="sibTrans1D1" presStyleIdx="0" presStyleCnt="4"/>
      <dgm:spPr/>
    </dgm:pt>
    <dgm:pt modelId="{0608A92A-F563-4BA4-B0E4-D86F53FF417C}" type="pres">
      <dgm:prSet presAssocID="{04CE6A26-3CD3-4C98-B235-1EE034FA54FA}" presName="node" presStyleLbl="node1" presStyleIdx="1" presStyleCnt="4">
        <dgm:presLayoutVars>
          <dgm:bulletEnabled val="1"/>
        </dgm:presLayoutVars>
      </dgm:prSet>
      <dgm:spPr/>
    </dgm:pt>
    <dgm:pt modelId="{9B404235-4092-482B-886A-7B6E2E5250DA}" type="pres">
      <dgm:prSet presAssocID="{04CE6A26-3CD3-4C98-B235-1EE034FA54FA}" presName="spNode" presStyleCnt="0"/>
      <dgm:spPr/>
    </dgm:pt>
    <dgm:pt modelId="{13D75549-BB65-4951-874A-FE331D0C7E04}" type="pres">
      <dgm:prSet presAssocID="{5F6FF8B7-46E2-4FF1-A9FA-D01BA21F5A71}" presName="sibTrans" presStyleLbl="sibTrans1D1" presStyleIdx="1" presStyleCnt="4"/>
      <dgm:spPr/>
    </dgm:pt>
    <dgm:pt modelId="{7996C541-4360-418F-8FE2-F4099BD284BE}" type="pres">
      <dgm:prSet presAssocID="{5B9A4A40-B522-41CF-9D2D-A371AB1A1006}" presName="node" presStyleLbl="node1" presStyleIdx="2" presStyleCnt="4">
        <dgm:presLayoutVars>
          <dgm:bulletEnabled val="1"/>
        </dgm:presLayoutVars>
      </dgm:prSet>
      <dgm:spPr/>
    </dgm:pt>
    <dgm:pt modelId="{82BA8764-90A3-4C9C-9798-2DF12A87F641}" type="pres">
      <dgm:prSet presAssocID="{5B9A4A40-B522-41CF-9D2D-A371AB1A1006}" presName="spNode" presStyleCnt="0"/>
      <dgm:spPr/>
    </dgm:pt>
    <dgm:pt modelId="{944B2119-EB28-464D-A113-DA3CB21DC6A2}" type="pres">
      <dgm:prSet presAssocID="{D71ED0E5-18E7-418F-8B56-F14317612D32}" presName="sibTrans" presStyleLbl="sibTrans1D1" presStyleIdx="2" presStyleCnt="4"/>
      <dgm:spPr/>
    </dgm:pt>
    <dgm:pt modelId="{D301069F-1530-45D4-B488-22B89676A14D}" type="pres">
      <dgm:prSet presAssocID="{386D18AC-FF1A-4E5F-A5A8-EA6C1F064BCD}" presName="node" presStyleLbl="node1" presStyleIdx="3" presStyleCnt="4">
        <dgm:presLayoutVars>
          <dgm:bulletEnabled val="1"/>
        </dgm:presLayoutVars>
      </dgm:prSet>
      <dgm:spPr/>
    </dgm:pt>
    <dgm:pt modelId="{119ED236-D94A-4FAA-B6CC-F680AB183038}" type="pres">
      <dgm:prSet presAssocID="{386D18AC-FF1A-4E5F-A5A8-EA6C1F064BCD}" presName="spNode" presStyleCnt="0"/>
      <dgm:spPr/>
    </dgm:pt>
    <dgm:pt modelId="{B4174DDD-B694-4385-BC32-F4B3020E8A14}" type="pres">
      <dgm:prSet presAssocID="{19308838-B629-4778-830B-3F25567BDD5C}" presName="sibTrans" presStyleLbl="sibTrans1D1" presStyleIdx="3" presStyleCnt="4"/>
      <dgm:spPr/>
    </dgm:pt>
  </dgm:ptLst>
  <dgm:cxnLst>
    <dgm:cxn modelId="{3BF44815-61D7-4DA0-BEA8-62575EC91872}" srcId="{B628E8BC-3CC3-4383-A92A-CFCC8F24BF73}" destId="{5B9A4A40-B522-41CF-9D2D-A371AB1A1006}" srcOrd="2" destOrd="0" parTransId="{274BE51F-1DE9-40F4-B8DD-5239531C52FC}" sibTransId="{D71ED0E5-18E7-418F-8B56-F14317612D32}"/>
    <dgm:cxn modelId="{7C2A662F-4A10-4877-B757-5A9FAB995C65}" type="presOf" srcId="{B628E8BC-3CC3-4383-A92A-CFCC8F24BF73}" destId="{F46853AE-90EB-4F19-84AE-A8763BE85B24}" srcOrd="0" destOrd="0" presId="urn:microsoft.com/office/officeart/2005/8/layout/cycle6"/>
    <dgm:cxn modelId="{D62B5F5F-0802-488D-BF30-1492F2DAC24D}" type="presOf" srcId="{386D18AC-FF1A-4E5F-A5A8-EA6C1F064BCD}" destId="{D301069F-1530-45D4-B488-22B89676A14D}" srcOrd="0" destOrd="0" presId="urn:microsoft.com/office/officeart/2005/8/layout/cycle6"/>
    <dgm:cxn modelId="{EFA4B94B-3CFA-40E4-9DE9-FF89A8E8F716}" type="presOf" srcId="{5B9A4A40-B522-41CF-9D2D-A371AB1A1006}" destId="{7996C541-4360-418F-8FE2-F4099BD284BE}" srcOrd="0" destOrd="0" presId="urn:microsoft.com/office/officeart/2005/8/layout/cycle6"/>
    <dgm:cxn modelId="{B1A4DB4D-C8F7-4E12-B67D-313595E73F3C}" srcId="{B628E8BC-3CC3-4383-A92A-CFCC8F24BF73}" destId="{386D18AC-FF1A-4E5F-A5A8-EA6C1F064BCD}" srcOrd="3" destOrd="0" parTransId="{E7DC98E9-E264-4F98-9FD7-9F6B27FFCDA9}" sibTransId="{19308838-B629-4778-830B-3F25567BDD5C}"/>
    <dgm:cxn modelId="{C5BFD3A4-42F6-4D47-8C14-86782437AD3B}" type="presOf" srcId="{7F7CE21C-7EFC-4282-9813-2F14C93F8BBA}" destId="{9A0CCF14-EE77-451D-AACC-8A6CECA5E051}" srcOrd="0" destOrd="0" presId="urn:microsoft.com/office/officeart/2005/8/layout/cycle6"/>
    <dgm:cxn modelId="{9FD565B4-DADA-4F7B-8C1D-ECEA518A54E3}" type="presOf" srcId="{D71ED0E5-18E7-418F-8B56-F14317612D32}" destId="{944B2119-EB28-464D-A113-DA3CB21DC6A2}" srcOrd="0" destOrd="0" presId="urn:microsoft.com/office/officeart/2005/8/layout/cycle6"/>
    <dgm:cxn modelId="{7BF8E5C2-0736-40FD-84D5-F41B07BA6012}" type="presOf" srcId="{04CE6A26-3CD3-4C98-B235-1EE034FA54FA}" destId="{0608A92A-F563-4BA4-B0E4-D86F53FF417C}" srcOrd="0" destOrd="0" presId="urn:microsoft.com/office/officeart/2005/8/layout/cycle6"/>
    <dgm:cxn modelId="{A09ADBC4-A7DF-4C10-84C5-5181E7AACF52}" type="presOf" srcId="{10A58C5C-3469-4C3D-90DB-FC8C1A83470C}" destId="{583D7AD6-2390-4227-ABEA-3A90725EEA28}" srcOrd="0" destOrd="0" presId="urn:microsoft.com/office/officeart/2005/8/layout/cycle6"/>
    <dgm:cxn modelId="{3995AAD8-3710-4180-A975-C0697CC27C74}" srcId="{B628E8BC-3CC3-4383-A92A-CFCC8F24BF73}" destId="{10A58C5C-3469-4C3D-90DB-FC8C1A83470C}" srcOrd="0" destOrd="0" parTransId="{A36B7AEE-2D4B-4B39-B1C5-FC6F101F664F}" sibTransId="{7F7CE21C-7EFC-4282-9813-2F14C93F8BBA}"/>
    <dgm:cxn modelId="{AE5B02E2-A5FB-4B81-96B2-A10571F6AB47}" srcId="{B628E8BC-3CC3-4383-A92A-CFCC8F24BF73}" destId="{04CE6A26-3CD3-4C98-B235-1EE034FA54FA}" srcOrd="1" destOrd="0" parTransId="{18D6C17A-E13B-4803-9B20-E2FE74390369}" sibTransId="{5F6FF8B7-46E2-4FF1-A9FA-D01BA21F5A71}"/>
    <dgm:cxn modelId="{740D22F0-F738-4342-BA68-97F912B7E15D}" type="presOf" srcId="{5F6FF8B7-46E2-4FF1-A9FA-D01BA21F5A71}" destId="{13D75549-BB65-4951-874A-FE331D0C7E04}" srcOrd="0" destOrd="0" presId="urn:microsoft.com/office/officeart/2005/8/layout/cycle6"/>
    <dgm:cxn modelId="{0FE09FF3-1EDD-490E-80C2-16CDBFCA6CDE}" type="presOf" srcId="{19308838-B629-4778-830B-3F25567BDD5C}" destId="{B4174DDD-B694-4385-BC32-F4B3020E8A14}" srcOrd="0" destOrd="0" presId="urn:microsoft.com/office/officeart/2005/8/layout/cycle6"/>
    <dgm:cxn modelId="{E74BC668-1BCE-4EE9-83C0-4147CB456651}" type="presParOf" srcId="{F46853AE-90EB-4F19-84AE-A8763BE85B24}" destId="{583D7AD6-2390-4227-ABEA-3A90725EEA28}" srcOrd="0" destOrd="0" presId="urn:microsoft.com/office/officeart/2005/8/layout/cycle6"/>
    <dgm:cxn modelId="{9053B835-4A05-48AF-B169-944FC60FFE2C}" type="presParOf" srcId="{F46853AE-90EB-4F19-84AE-A8763BE85B24}" destId="{E2938948-CD25-484C-90FE-BD60E8BD00AA}" srcOrd="1" destOrd="0" presId="urn:microsoft.com/office/officeart/2005/8/layout/cycle6"/>
    <dgm:cxn modelId="{C3D79647-CDA5-4F91-96E0-DD83C57F09A5}" type="presParOf" srcId="{F46853AE-90EB-4F19-84AE-A8763BE85B24}" destId="{9A0CCF14-EE77-451D-AACC-8A6CECA5E051}" srcOrd="2" destOrd="0" presId="urn:microsoft.com/office/officeart/2005/8/layout/cycle6"/>
    <dgm:cxn modelId="{A053C7AC-4AFA-40A5-84BF-C4873EC3BE10}" type="presParOf" srcId="{F46853AE-90EB-4F19-84AE-A8763BE85B24}" destId="{0608A92A-F563-4BA4-B0E4-D86F53FF417C}" srcOrd="3" destOrd="0" presId="urn:microsoft.com/office/officeart/2005/8/layout/cycle6"/>
    <dgm:cxn modelId="{03C47ABB-E716-46B5-AB64-E6E7064EA484}" type="presParOf" srcId="{F46853AE-90EB-4F19-84AE-A8763BE85B24}" destId="{9B404235-4092-482B-886A-7B6E2E5250DA}" srcOrd="4" destOrd="0" presId="urn:microsoft.com/office/officeart/2005/8/layout/cycle6"/>
    <dgm:cxn modelId="{61BCAD7B-33A6-4128-8933-F0D11EA04746}" type="presParOf" srcId="{F46853AE-90EB-4F19-84AE-A8763BE85B24}" destId="{13D75549-BB65-4951-874A-FE331D0C7E04}" srcOrd="5" destOrd="0" presId="urn:microsoft.com/office/officeart/2005/8/layout/cycle6"/>
    <dgm:cxn modelId="{CEEB1AAB-DD5C-4E70-93B2-23E2342215C5}" type="presParOf" srcId="{F46853AE-90EB-4F19-84AE-A8763BE85B24}" destId="{7996C541-4360-418F-8FE2-F4099BD284BE}" srcOrd="6" destOrd="0" presId="urn:microsoft.com/office/officeart/2005/8/layout/cycle6"/>
    <dgm:cxn modelId="{DE0931C7-A434-4B77-A5A6-90B4D4C04ACB}" type="presParOf" srcId="{F46853AE-90EB-4F19-84AE-A8763BE85B24}" destId="{82BA8764-90A3-4C9C-9798-2DF12A87F641}" srcOrd="7" destOrd="0" presId="urn:microsoft.com/office/officeart/2005/8/layout/cycle6"/>
    <dgm:cxn modelId="{A25D394D-17E4-45B3-9B0C-45B224D14859}" type="presParOf" srcId="{F46853AE-90EB-4F19-84AE-A8763BE85B24}" destId="{944B2119-EB28-464D-A113-DA3CB21DC6A2}" srcOrd="8" destOrd="0" presId="urn:microsoft.com/office/officeart/2005/8/layout/cycle6"/>
    <dgm:cxn modelId="{C1A56A6C-9BFD-4080-B3F5-95FE8EC87C6A}" type="presParOf" srcId="{F46853AE-90EB-4F19-84AE-A8763BE85B24}" destId="{D301069F-1530-45D4-B488-22B89676A14D}" srcOrd="9" destOrd="0" presId="urn:microsoft.com/office/officeart/2005/8/layout/cycle6"/>
    <dgm:cxn modelId="{05F8FC45-0C7A-4CFA-A61B-A7C0DB54ACC4}" type="presParOf" srcId="{F46853AE-90EB-4F19-84AE-A8763BE85B24}" destId="{119ED236-D94A-4FAA-B6CC-F680AB183038}" srcOrd="10" destOrd="0" presId="urn:microsoft.com/office/officeart/2005/8/layout/cycle6"/>
    <dgm:cxn modelId="{9DD6EE12-17C3-4D7E-B530-FA2AA3F3AF42}" type="presParOf" srcId="{F46853AE-90EB-4F19-84AE-A8763BE85B24}" destId="{B4174DDD-B694-4385-BC32-F4B3020E8A14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5AC011C-15DF-483A-94FC-2A1750DC2F66}" type="doc">
      <dgm:prSet loTypeId="urn:microsoft.com/office/officeart/2005/8/layout/hList9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3F956A7-8E9D-4A7E-8E91-310F03720BF3}">
      <dgm:prSet phldrT="[Text]" phldr="0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pPr rtl="0"/>
          <a:r>
            <a:rPr lang="en-US">
              <a:solidFill>
                <a:schemeClr val="accent5"/>
              </a:solidFill>
              <a:latin typeface="Raleway" pitchFamily="2" charset="77"/>
            </a:rPr>
            <a:t>Campaign Targets</a:t>
          </a:r>
        </a:p>
      </dgm:t>
    </dgm:pt>
    <dgm:pt modelId="{1693C4D4-E771-47B2-83B1-35A6ECA69F4C}" type="parTrans" cxnId="{DED50062-F945-4DE8-9979-AC843293B460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18A4BAB0-16A2-4456-A956-1686E0772461}" type="sibTrans" cxnId="{DED50062-F945-4DE8-9979-AC843293B460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E784F479-3190-4BA2-8D70-CA3754353456}">
      <dgm:prSet phldrT="[Text]"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Family with children</a:t>
          </a:r>
        </a:p>
      </dgm:t>
    </dgm:pt>
    <dgm:pt modelId="{9B5D9471-8685-4CAD-8416-2844B97EA656}" type="parTrans" cxnId="{8E04DD92-F5BD-4708-B615-C2DF9CA25A9F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09309382-57F4-4C5E-BAF2-0F00EB0044DF}" type="sibTrans" cxnId="{8E04DD92-F5BD-4708-B615-C2DF9CA25A9F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14DF9470-236D-4DD3-8DB3-419CE74E07DF}">
      <dgm:prSet phldrT="[Text]"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Meat products</a:t>
          </a:r>
        </a:p>
      </dgm:t>
    </dgm:pt>
    <dgm:pt modelId="{618B756E-B1C6-4F39-9A1D-88A67FE6DAA1}" type="parTrans" cxnId="{BA311745-4BFA-48EC-9A67-2ED69412CC57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CE36528F-8567-434E-8F9B-939C073F3C65}" type="sibTrans" cxnId="{BA311745-4BFA-48EC-9A67-2ED69412CC57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B114744E-7738-45ED-8FE1-AB7ABEDF5B0C}">
      <dgm:prSet phldrT="[Text]" phldr="0"/>
      <dgm:spPr/>
      <dgm:t>
        <a:bodyPr/>
        <a:lstStyle/>
        <a:p>
          <a:pPr rtl="0"/>
          <a:r>
            <a:rPr lang="en-US">
              <a:latin typeface="Raleway" pitchFamily="2" charset="77"/>
            </a:rPr>
            <a:t>More recent customers</a:t>
          </a:r>
        </a:p>
      </dgm:t>
    </dgm:pt>
    <dgm:pt modelId="{8A2DFDFC-C121-4BF7-9781-B73A6491894C}" type="parTrans" cxnId="{7C4F13FB-7638-4F7D-8A82-B403E7315D99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D6BE2180-1817-4F67-BC48-4D513AB00FD0}" type="sibTrans" cxnId="{7C4F13FB-7638-4F7D-8A82-B403E7315D99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A5DE0CEE-A6ED-44D5-983E-BA48A5B19D48}" type="pres">
      <dgm:prSet presAssocID="{F5AC011C-15DF-483A-94FC-2A1750DC2F66}" presName="list" presStyleCnt="0">
        <dgm:presLayoutVars>
          <dgm:dir/>
          <dgm:animLvl val="lvl"/>
        </dgm:presLayoutVars>
      </dgm:prSet>
      <dgm:spPr/>
    </dgm:pt>
    <dgm:pt modelId="{01514666-5649-425B-9D75-A95283EF7874}" type="pres">
      <dgm:prSet presAssocID="{A3F956A7-8E9D-4A7E-8E91-310F03720BF3}" presName="posSpace" presStyleCnt="0"/>
      <dgm:spPr/>
    </dgm:pt>
    <dgm:pt modelId="{C7BBB93F-E210-46B6-A645-102376608E1D}" type="pres">
      <dgm:prSet presAssocID="{A3F956A7-8E9D-4A7E-8E91-310F03720BF3}" presName="vertFlow" presStyleCnt="0"/>
      <dgm:spPr/>
    </dgm:pt>
    <dgm:pt modelId="{ADA3C222-87A7-4844-B2E8-1853AC37BD67}" type="pres">
      <dgm:prSet presAssocID="{A3F956A7-8E9D-4A7E-8E91-310F03720BF3}" presName="topSpace" presStyleCnt="0"/>
      <dgm:spPr/>
    </dgm:pt>
    <dgm:pt modelId="{BBC4BCCA-7415-4651-9A73-8279C1189D0C}" type="pres">
      <dgm:prSet presAssocID="{A3F956A7-8E9D-4A7E-8E91-310F03720BF3}" presName="firstComp" presStyleCnt="0"/>
      <dgm:spPr/>
    </dgm:pt>
    <dgm:pt modelId="{DEA52570-25B0-438B-904E-72A8EEBB5385}" type="pres">
      <dgm:prSet presAssocID="{A3F956A7-8E9D-4A7E-8E91-310F03720BF3}" presName="firstChild" presStyleLbl="bgAccFollowNode1" presStyleIdx="0" presStyleCnt="3"/>
      <dgm:spPr/>
    </dgm:pt>
    <dgm:pt modelId="{98D13868-7BC7-4540-8874-A8CAB9969C02}" type="pres">
      <dgm:prSet presAssocID="{A3F956A7-8E9D-4A7E-8E91-310F03720BF3}" presName="firstChildTx" presStyleLbl="bgAccFollowNode1" presStyleIdx="0" presStyleCnt="3">
        <dgm:presLayoutVars>
          <dgm:bulletEnabled val="1"/>
        </dgm:presLayoutVars>
      </dgm:prSet>
      <dgm:spPr/>
    </dgm:pt>
    <dgm:pt modelId="{EDF168C0-09C3-484E-B856-50B655DD21B8}" type="pres">
      <dgm:prSet presAssocID="{14DF9470-236D-4DD3-8DB3-419CE74E07DF}" presName="comp" presStyleCnt="0"/>
      <dgm:spPr/>
    </dgm:pt>
    <dgm:pt modelId="{FA1EAADE-5ABC-4091-855C-4995911465B4}" type="pres">
      <dgm:prSet presAssocID="{14DF9470-236D-4DD3-8DB3-419CE74E07DF}" presName="child" presStyleLbl="bgAccFollowNode1" presStyleIdx="1" presStyleCnt="3"/>
      <dgm:spPr/>
    </dgm:pt>
    <dgm:pt modelId="{861E0CE9-4871-45B7-A2C8-41E58DD3DB0F}" type="pres">
      <dgm:prSet presAssocID="{14DF9470-236D-4DD3-8DB3-419CE74E07DF}" presName="childTx" presStyleLbl="bgAccFollowNode1" presStyleIdx="1" presStyleCnt="3">
        <dgm:presLayoutVars>
          <dgm:bulletEnabled val="1"/>
        </dgm:presLayoutVars>
      </dgm:prSet>
      <dgm:spPr/>
    </dgm:pt>
    <dgm:pt modelId="{63FE17E8-43F3-4F23-BA17-B250636CEF34}" type="pres">
      <dgm:prSet presAssocID="{B114744E-7738-45ED-8FE1-AB7ABEDF5B0C}" presName="comp" presStyleCnt="0"/>
      <dgm:spPr/>
    </dgm:pt>
    <dgm:pt modelId="{98BA27CB-3759-4246-8187-36497BFE0DED}" type="pres">
      <dgm:prSet presAssocID="{B114744E-7738-45ED-8FE1-AB7ABEDF5B0C}" presName="child" presStyleLbl="bgAccFollowNode1" presStyleIdx="2" presStyleCnt="3"/>
      <dgm:spPr/>
    </dgm:pt>
    <dgm:pt modelId="{3E6DA715-BF33-411B-A6C2-C768C32351AD}" type="pres">
      <dgm:prSet presAssocID="{B114744E-7738-45ED-8FE1-AB7ABEDF5B0C}" presName="childTx" presStyleLbl="bgAccFollowNode1" presStyleIdx="2" presStyleCnt="3">
        <dgm:presLayoutVars>
          <dgm:bulletEnabled val="1"/>
        </dgm:presLayoutVars>
      </dgm:prSet>
      <dgm:spPr/>
    </dgm:pt>
    <dgm:pt modelId="{D465D834-2AB6-4F7F-ADDE-DBA4DC6BCFD2}" type="pres">
      <dgm:prSet presAssocID="{A3F956A7-8E9D-4A7E-8E91-310F03720BF3}" presName="negSpace" presStyleCnt="0"/>
      <dgm:spPr/>
    </dgm:pt>
    <dgm:pt modelId="{F394517F-9A31-40DF-87B7-4A4C16CF4995}" type="pres">
      <dgm:prSet presAssocID="{A3F956A7-8E9D-4A7E-8E91-310F03720BF3}" presName="circle" presStyleLbl="node1" presStyleIdx="0" presStyleCnt="1"/>
      <dgm:spPr/>
    </dgm:pt>
  </dgm:ptLst>
  <dgm:cxnLst>
    <dgm:cxn modelId="{5FBAFE09-E552-49F9-8451-5F61BD9A3F33}" type="presOf" srcId="{B114744E-7738-45ED-8FE1-AB7ABEDF5B0C}" destId="{98BA27CB-3759-4246-8187-36497BFE0DED}" srcOrd="0" destOrd="0" presId="urn:microsoft.com/office/officeart/2005/8/layout/hList9"/>
    <dgm:cxn modelId="{AA515E22-1C6E-4CE0-BE42-268DAB5D6638}" type="presOf" srcId="{E784F479-3190-4BA2-8D70-CA3754353456}" destId="{98D13868-7BC7-4540-8874-A8CAB9969C02}" srcOrd="1" destOrd="0" presId="urn:microsoft.com/office/officeart/2005/8/layout/hList9"/>
    <dgm:cxn modelId="{D8AF1836-A9F8-45A1-BE92-E984870DE944}" type="presOf" srcId="{B114744E-7738-45ED-8FE1-AB7ABEDF5B0C}" destId="{3E6DA715-BF33-411B-A6C2-C768C32351AD}" srcOrd="1" destOrd="0" presId="urn:microsoft.com/office/officeart/2005/8/layout/hList9"/>
    <dgm:cxn modelId="{93A5DC40-BCD0-40B1-ABE1-D4893EDD1D43}" type="presOf" srcId="{14DF9470-236D-4DD3-8DB3-419CE74E07DF}" destId="{861E0CE9-4871-45B7-A2C8-41E58DD3DB0F}" srcOrd="1" destOrd="0" presId="urn:microsoft.com/office/officeart/2005/8/layout/hList9"/>
    <dgm:cxn modelId="{75479B41-F8EF-406D-ACD2-4FD3CE20A809}" type="presOf" srcId="{A3F956A7-8E9D-4A7E-8E91-310F03720BF3}" destId="{F394517F-9A31-40DF-87B7-4A4C16CF4995}" srcOrd="0" destOrd="0" presId="urn:microsoft.com/office/officeart/2005/8/layout/hList9"/>
    <dgm:cxn modelId="{DED50062-F945-4DE8-9979-AC843293B460}" srcId="{F5AC011C-15DF-483A-94FC-2A1750DC2F66}" destId="{A3F956A7-8E9D-4A7E-8E91-310F03720BF3}" srcOrd="0" destOrd="0" parTransId="{1693C4D4-E771-47B2-83B1-35A6ECA69F4C}" sibTransId="{18A4BAB0-16A2-4456-A956-1686E0772461}"/>
    <dgm:cxn modelId="{BA311745-4BFA-48EC-9A67-2ED69412CC57}" srcId="{A3F956A7-8E9D-4A7E-8E91-310F03720BF3}" destId="{14DF9470-236D-4DD3-8DB3-419CE74E07DF}" srcOrd="1" destOrd="0" parTransId="{618B756E-B1C6-4F39-9A1D-88A67FE6DAA1}" sibTransId="{CE36528F-8567-434E-8F9B-939C073F3C65}"/>
    <dgm:cxn modelId="{1E38F248-0021-4DBF-8E9C-EA3EFFACAB54}" type="presOf" srcId="{14DF9470-236D-4DD3-8DB3-419CE74E07DF}" destId="{FA1EAADE-5ABC-4091-855C-4995911465B4}" srcOrd="0" destOrd="0" presId="urn:microsoft.com/office/officeart/2005/8/layout/hList9"/>
    <dgm:cxn modelId="{8E04DD92-F5BD-4708-B615-C2DF9CA25A9F}" srcId="{A3F956A7-8E9D-4A7E-8E91-310F03720BF3}" destId="{E784F479-3190-4BA2-8D70-CA3754353456}" srcOrd="0" destOrd="0" parTransId="{9B5D9471-8685-4CAD-8416-2844B97EA656}" sibTransId="{09309382-57F4-4C5E-BAF2-0F00EB0044DF}"/>
    <dgm:cxn modelId="{A44017C7-BE20-44CB-B4C7-3B57B97E4283}" type="presOf" srcId="{E784F479-3190-4BA2-8D70-CA3754353456}" destId="{DEA52570-25B0-438B-904E-72A8EEBB5385}" srcOrd="0" destOrd="0" presId="urn:microsoft.com/office/officeart/2005/8/layout/hList9"/>
    <dgm:cxn modelId="{A2B7CDF0-E114-4A36-8007-6E7D0132D08D}" type="presOf" srcId="{F5AC011C-15DF-483A-94FC-2A1750DC2F66}" destId="{A5DE0CEE-A6ED-44D5-983E-BA48A5B19D48}" srcOrd="0" destOrd="0" presId="urn:microsoft.com/office/officeart/2005/8/layout/hList9"/>
    <dgm:cxn modelId="{7C4F13FB-7638-4F7D-8A82-B403E7315D99}" srcId="{A3F956A7-8E9D-4A7E-8E91-310F03720BF3}" destId="{B114744E-7738-45ED-8FE1-AB7ABEDF5B0C}" srcOrd="2" destOrd="0" parTransId="{8A2DFDFC-C121-4BF7-9781-B73A6491894C}" sibTransId="{D6BE2180-1817-4F67-BC48-4D513AB00FD0}"/>
    <dgm:cxn modelId="{15C34ACF-D613-44C7-9936-0E810D05A342}" type="presParOf" srcId="{A5DE0CEE-A6ED-44D5-983E-BA48A5B19D48}" destId="{01514666-5649-425B-9D75-A95283EF7874}" srcOrd="0" destOrd="0" presId="urn:microsoft.com/office/officeart/2005/8/layout/hList9"/>
    <dgm:cxn modelId="{B92D7FA5-51D0-4583-BE62-9D2857A9F9F4}" type="presParOf" srcId="{A5DE0CEE-A6ED-44D5-983E-BA48A5B19D48}" destId="{C7BBB93F-E210-46B6-A645-102376608E1D}" srcOrd="1" destOrd="0" presId="urn:microsoft.com/office/officeart/2005/8/layout/hList9"/>
    <dgm:cxn modelId="{9E4C3CD7-8E00-4772-8925-022F0AC012B5}" type="presParOf" srcId="{C7BBB93F-E210-46B6-A645-102376608E1D}" destId="{ADA3C222-87A7-4844-B2E8-1853AC37BD67}" srcOrd="0" destOrd="0" presId="urn:microsoft.com/office/officeart/2005/8/layout/hList9"/>
    <dgm:cxn modelId="{A60A463F-6B2C-4756-A220-436258F3E9A9}" type="presParOf" srcId="{C7BBB93F-E210-46B6-A645-102376608E1D}" destId="{BBC4BCCA-7415-4651-9A73-8279C1189D0C}" srcOrd="1" destOrd="0" presId="urn:microsoft.com/office/officeart/2005/8/layout/hList9"/>
    <dgm:cxn modelId="{95171551-35BE-4EB2-9252-53679B84AE90}" type="presParOf" srcId="{BBC4BCCA-7415-4651-9A73-8279C1189D0C}" destId="{DEA52570-25B0-438B-904E-72A8EEBB5385}" srcOrd="0" destOrd="0" presId="urn:microsoft.com/office/officeart/2005/8/layout/hList9"/>
    <dgm:cxn modelId="{3717EEB6-4AC9-4C8C-9EF4-BCC309F97F30}" type="presParOf" srcId="{BBC4BCCA-7415-4651-9A73-8279C1189D0C}" destId="{98D13868-7BC7-4540-8874-A8CAB9969C02}" srcOrd="1" destOrd="0" presId="urn:microsoft.com/office/officeart/2005/8/layout/hList9"/>
    <dgm:cxn modelId="{CB9EC00A-3B2C-4EB1-B370-C7F662E3A177}" type="presParOf" srcId="{C7BBB93F-E210-46B6-A645-102376608E1D}" destId="{EDF168C0-09C3-484E-B856-50B655DD21B8}" srcOrd="2" destOrd="0" presId="urn:microsoft.com/office/officeart/2005/8/layout/hList9"/>
    <dgm:cxn modelId="{5A161BFC-8B7F-4F9F-B4BE-08D546A16BA8}" type="presParOf" srcId="{EDF168C0-09C3-484E-B856-50B655DD21B8}" destId="{FA1EAADE-5ABC-4091-855C-4995911465B4}" srcOrd="0" destOrd="0" presId="urn:microsoft.com/office/officeart/2005/8/layout/hList9"/>
    <dgm:cxn modelId="{757C6560-7B5B-4C57-8DCD-7350B29DCBF0}" type="presParOf" srcId="{EDF168C0-09C3-484E-B856-50B655DD21B8}" destId="{861E0CE9-4871-45B7-A2C8-41E58DD3DB0F}" srcOrd="1" destOrd="0" presId="urn:microsoft.com/office/officeart/2005/8/layout/hList9"/>
    <dgm:cxn modelId="{A64E9BE8-EADA-4E7B-A632-59F6CAAE2D67}" type="presParOf" srcId="{C7BBB93F-E210-46B6-A645-102376608E1D}" destId="{63FE17E8-43F3-4F23-BA17-B250636CEF34}" srcOrd="3" destOrd="0" presId="urn:microsoft.com/office/officeart/2005/8/layout/hList9"/>
    <dgm:cxn modelId="{1D024061-A88A-4DCC-8AE2-C9C2BFE5CC98}" type="presParOf" srcId="{63FE17E8-43F3-4F23-BA17-B250636CEF34}" destId="{98BA27CB-3759-4246-8187-36497BFE0DED}" srcOrd="0" destOrd="0" presId="urn:microsoft.com/office/officeart/2005/8/layout/hList9"/>
    <dgm:cxn modelId="{19155177-F3D3-4A4A-8B9D-34C61EA6A313}" type="presParOf" srcId="{63FE17E8-43F3-4F23-BA17-B250636CEF34}" destId="{3E6DA715-BF33-411B-A6C2-C768C32351AD}" srcOrd="1" destOrd="0" presId="urn:microsoft.com/office/officeart/2005/8/layout/hList9"/>
    <dgm:cxn modelId="{2E18BEF4-560A-43E1-8AE4-13BA41C77951}" type="presParOf" srcId="{A5DE0CEE-A6ED-44D5-983E-BA48A5B19D48}" destId="{D465D834-2AB6-4F7F-ADDE-DBA4DC6BCFD2}" srcOrd="2" destOrd="0" presId="urn:microsoft.com/office/officeart/2005/8/layout/hList9"/>
    <dgm:cxn modelId="{3D04273F-1C0F-492B-B654-A54505637E57}" type="presParOf" srcId="{A5DE0CEE-A6ED-44D5-983E-BA48A5B19D48}" destId="{F394517F-9A31-40DF-87B7-4A4C16CF4995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E60CB-ADDB-7F45-920C-1404FBE22341}" type="doc">
      <dgm:prSet loTypeId="urn:microsoft.com/office/officeart/2005/8/layout/radial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4A1456E2-E291-5C49-8022-0FC652449585}">
      <dgm:prSet phldrT="[Text]" custT="1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sz="3200" b="1">
              <a:solidFill>
                <a:srgbClr val="000000"/>
              </a:solidFill>
              <a:latin typeface="Raleway" pitchFamily="2" charset="77"/>
              <a:cs typeface="Calibri"/>
            </a:rPr>
            <a:t>Data Preparation</a:t>
          </a:r>
        </a:p>
        <a:p>
          <a:r>
            <a:rPr lang="en-US" sz="1900" b="1">
              <a:solidFill>
                <a:srgbClr val="000000"/>
              </a:solidFill>
              <a:latin typeface="Raleway" pitchFamily="2" charset="77"/>
              <a:cs typeface="Calibri"/>
            </a:rPr>
            <a:t>Marketing Campaign</a:t>
          </a:r>
        </a:p>
        <a:p>
          <a:r>
            <a:rPr lang="en-US" sz="1900">
              <a:solidFill>
                <a:srgbClr val="000000"/>
              </a:solidFill>
              <a:latin typeface="Raleway" pitchFamily="2" charset="77"/>
              <a:cs typeface="Calibri"/>
            </a:rPr>
            <a:t>29 Variables</a:t>
          </a:r>
        </a:p>
        <a:p>
          <a:r>
            <a:rPr lang="en-US" sz="1900">
              <a:solidFill>
                <a:srgbClr val="000000"/>
              </a:solidFill>
              <a:latin typeface="Raleway" pitchFamily="2" charset="77"/>
              <a:cs typeface="Calibri"/>
            </a:rPr>
            <a:t>2240 Observations</a:t>
          </a:r>
          <a:endParaRPr lang="en-GB" sz="1900">
            <a:solidFill>
              <a:srgbClr val="000000"/>
            </a:solidFill>
            <a:latin typeface="Raleway" pitchFamily="2" charset="77"/>
          </a:endParaRPr>
        </a:p>
      </dgm:t>
    </dgm:pt>
    <dgm:pt modelId="{A047C296-BF35-934D-B0FF-BA201A5E7349}" type="parTrans" cxnId="{51BC383A-2DE0-D04B-A727-E3F10494603C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4F2EE4D3-FB1E-3C4F-B752-C82EE1443A92}" type="sibTrans" cxnId="{51BC383A-2DE0-D04B-A727-E3F10494603C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1FA7AA96-EFAC-B04A-A023-A34D5F9A9B6E}">
      <dgm:prSet phldrT="[Text]"/>
      <dgm:spPr>
        <a:ln>
          <a:solidFill>
            <a:srgbClr val="000000"/>
          </a:solidFill>
        </a:ln>
      </dgm:spPr>
      <dgm:t>
        <a:bodyPr/>
        <a:lstStyle/>
        <a:p>
          <a:r>
            <a:rPr lang="en-US">
              <a:latin typeface="Raleway" pitchFamily="2" charset="77"/>
              <a:cs typeface="Calibri"/>
            </a:rPr>
            <a:t>Consumers' Particulars</a:t>
          </a:r>
          <a:endParaRPr lang="en-GB">
            <a:latin typeface="Raleway" pitchFamily="2" charset="77"/>
          </a:endParaRPr>
        </a:p>
      </dgm:t>
    </dgm:pt>
    <dgm:pt modelId="{C08D113E-D86F-2E48-AEA0-1CFDB3B0C511}" type="parTrans" cxnId="{61D9D8FE-3187-8F4C-81F1-0BAF0C7F691B}">
      <dgm:prSet/>
      <dgm:spPr>
        <a:ln>
          <a:solidFill>
            <a:srgbClr val="000000"/>
          </a:solidFill>
        </a:ln>
      </dgm:spPr>
      <dgm:t>
        <a:bodyPr/>
        <a:lstStyle/>
        <a:p>
          <a:endParaRPr lang="en-GB">
            <a:latin typeface="Raleway" pitchFamily="2" charset="77"/>
          </a:endParaRPr>
        </a:p>
      </dgm:t>
    </dgm:pt>
    <dgm:pt modelId="{E2088EC0-464D-7B46-AF4D-111F004D3AC7}" type="sibTrans" cxnId="{61D9D8FE-3187-8F4C-81F1-0BAF0C7F691B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2D6FC071-74A8-E949-B7B6-BB989CC0696E}">
      <dgm:prSet phldrT="[Text]"/>
      <dgm:spPr>
        <a:ln>
          <a:solidFill>
            <a:srgbClr val="000000"/>
          </a:solidFill>
        </a:ln>
      </dgm:spPr>
      <dgm:t>
        <a:bodyPr/>
        <a:lstStyle/>
        <a:p>
          <a:r>
            <a:rPr lang="en-US">
              <a:latin typeface="Raleway" pitchFamily="2" charset="77"/>
              <a:cs typeface="Calibri"/>
            </a:rPr>
            <a:t>Consumers' Activities</a:t>
          </a:r>
          <a:endParaRPr lang="en-GB">
            <a:latin typeface="Raleway" pitchFamily="2" charset="77"/>
          </a:endParaRPr>
        </a:p>
      </dgm:t>
    </dgm:pt>
    <dgm:pt modelId="{567562BB-991F-984E-852D-0BFE8DE22F7A}" type="parTrans" cxnId="{5E11E632-E915-1E48-998F-7709979A81E2}">
      <dgm:prSet/>
      <dgm:spPr>
        <a:ln>
          <a:solidFill>
            <a:srgbClr val="000000"/>
          </a:solidFill>
        </a:ln>
      </dgm:spPr>
      <dgm:t>
        <a:bodyPr/>
        <a:lstStyle/>
        <a:p>
          <a:endParaRPr lang="en-GB">
            <a:latin typeface="Raleway" pitchFamily="2" charset="77"/>
          </a:endParaRPr>
        </a:p>
      </dgm:t>
    </dgm:pt>
    <dgm:pt modelId="{62A62AF0-01E3-9C48-B5DE-D2ED686AE5FF}" type="sibTrans" cxnId="{5E11E632-E915-1E48-998F-7709979A81E2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622A7BB1-7529-C646-BFC6-047540999EC4}">
      <dgm:prSet phldrT="[Text]"/>
      <dgm:spPr>
        <a:ln>
          <a:solidFill>
            <a:srgbClr val="000000"/>
          </a:solidFill>
        </a:ln>
      </dgm:spPr>
      <dgm:t>
        <a:bodyPr/>
        <a:lstStyle/>
        <a:p>
          <a:r>
            <a:rPr lang="en-US">
              <a:latin typeface="Raleway" pitchFamily="2" charset="77"/>
              <a:cs typeface="Calibri"/>
            </a:rPr>
            <a:t>Consumers' Purchasers</a:t>
          </a:r>
          <a:endParaRPr lang="en-GB">
            <a:latin typeface="Raleway" pitchFamily="2" charset="77"/>
          </a:endParaRPr>
        </a:p>
      </dgm:t>
    </dgm:pt>
    <dgm:pt modelId="{AE4D83B0-7DE8-0145-8D5F-82D487B875A2}" type="parTrans" cxnId="{29345B5B-9240-A647-8074-ACE147C5CC23}">
      <dgm:prSet/>
      <dgm:spPr>
        <a:ln>
          <a:solidFill>
            <a:srgbClr val="000000"/>
          </a:solidFill>
        </a:ln>
      </dgm:spPr>
      <dgm:t>
        <a:bodyPr/>
        <a:lstStyle/>
        <a:p>
          <a:endParaRPr lang="en-GB">
            <a:latin typeface="Raleway" pitchFamily="2" charset="77"/>
          </a:endParaRPr>
        </a:p>
      </dgm:t>
    </dgm:pt>
    <dgm:pt modelId="{DA207115-39DF-8F4B-9C92-3184EF24E23C}" type="sibTrans" cxnId="{29345B5B-9240-A647-8074-ACE147C5CC23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76416286-3636-E448-A164-732AF93CCCE9}">
      <dgm:prSet phldrT="[Text]"/>
      <dgm:spPr>
        <a:ln>
          <a:solidFill>
            <a:srgbClr val="000000"/>
          </a:solidFill>
        </a:ln>
      </dgm:spPr>
      <dgm:t>
        <a:bodyPr/>
        <a:lstStyle/>
        <a:p>
          <a:r>
            <a:rPr lang="en-GB">
              <a:latin typeface="Raleway" pitchFamily="2" charset="77"/>
            </a:rPr>
            <a:t>Campaign Revenue</a:t>
          </a:r>
        </a:p>
      </dgm:t>
    </dgm:pt>
    <dgm:pt modelId="{A4C4CDB2-C153-CE42-889D-9886D74F2361}" type="parTrans" cxnId="{CE202C60-6EA5-384D-8F8B-8996FA6FE040}">
      <dgm:prSet/>
      <dgm:spPr>
        <a:ln>
          <a:solidFill>
            <a:srgbClr val="000000"/>
          </a:solidFill>
        </a:ln>
      </dgm:spPr>
      <dgm:t>
        <a:bodyPr/>
        <a:lstStyle/>
        <a:p>
          <a:endParaRPr lang="en-GB">
            <a:latin typeface="Raleway" pitchFamily="2" charset="77"/>
          </a:endParaRPr>
        </a:p>
      </dgm:t>
    </dgm:pt>
    <dgm:pt modelId="{0D10B2FF-604F-E343-836A-C3C454BCA418}" type="sibTrans" cxnId="{CE202C60-6EA5-384D-8F8B-8996FA6FE040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6543EA78-7D59-0348-BF6D-E54F00491E0C}" type="pres">
      <dgm:prSet presAssocID="{737E60CB-ADDB-7F45-920C-1404FBE2234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28BDE0E-406E-2B4B-A973-1D5A80318A66}" type="pres">
      <dgm:prSet presAssocID="{4A1456E2-E291-5C49-8022-0FC652449585}" presName="centerShape" presStyleLbl="node0" presStyleIdx="0" presStyleCnt="1" custScaleX="256784" custScaleY="131854" custLinFactNeighborX="3140" custLinFactNeighborY="0"/>
      <dgm:spPr>
        <a:prstGeom prst="rect">
          <a:avLst/>
        </a:prstGeom>
      </dgm:spPr>
    </dgm:pt>
    <dgm:pt modelId="{F6B67081-BB36-7343-8A6C-51BA4A9E1B18}" type="pres">
      <dgm:prSet presAssocID="{C08D113E-D86F-2E48-AEA0-1CFDB3B0C511}" presName="Name9" presStyleLbl="parChTrans1D2" presStyleIdx="0" presStyleCnt="4"/>
      <dgm:spPr/>
    </dgm:pt>
    <dgm:pt modelId="{BBA1ACE9-0FA8-1A47-97FE-094EA31FD741}" type="pres">
      <dgm:prSet presAssocID="{C08D113E-D86F-2E48-AEA0-1CFDB3B0C511}" presName="connTx" presStyleLbl="parChTrans1D2" presStyleIdx="0" presStyleCnt="4"/>
      <dgm:spPr/>
    </dgm:pt>
    <dgm:pt modelId="{9A2A635C-8BD2-6C41-93CC-D9C8C003E22B}" type="pres">
      <dgm:prSet presAssocID="{1FA7AA96-EFAC-B04A-A023-A34D5F9A9B6E}" presName="node" presStyleLbl="node1" presStyleIdx="0" presStyleCnt="4" custRadScaleRad="100197" custRadScaleInc="7986">
        <dgm:presLayoutVars>
          <dgm:bulletEnabled val="1"/>
        </dgm:presLayoutVars>
      </dgm:prSet>
      <dgm:spPr/>
    </dgm:pt>
    <dgm:pt modelId="{2D3C9D8F-8240-F64C-8A7D-7EAC92540558}" type="pres">
      <dgm:prSet presAssocID="{567562BB-991F-984E-852D-0BFE8DE22F7A}" presName="Name9" presStyleLbl="parChTrans1D2" presStyleIdx="1" presStyleCnt="4"/>
      <dgm:spPr/>
    </dgm:pt>
    <dgm:pt modelId="{4134B816-1756-4B4E-9943-0945FF050B56}" type="pres">
      <dgm:prSet presAssocID="{567562BB-991F-984E-852D-0BFE8DE22F7A}" presName="connTx" presStyleLbl="parChTrans1D2" presStyleIdx="1" presStyleCnt="4"/>
      <dgm:spPr/>
    </dgm:pt>
    <dgm:pt modelId="{A5B886AC-76CF-B247-A9F3-641DABFB210D}" type="pres">
      <dgm:prSet presAssocID="{2D6FC071-74A8-E949-B7B6-BB989CC0696E}" presName="node" presStyleLbl="node1" presStyleIdx="1" presStyleCnt="4" custRadScaleRad="170567">
        <dgm:presLayoutVars>
          <dgm:bulletEnabled val="1"/>
        </dgm:presLayoutVars>
      </dgm:prSet>
      <dgm:spPr/>
    </dgm:pt>
    <dgm:pt modelId="{F86DC6FE-47CE-834A-B414-FDBA478E31E7}" type="pres">
      <dgm:prSet presAssocID="{AE4D83B0-7DE8-0145-8D5F-82D487B875A2}" presName="Name9" presStyleLbl="parChTrans1D2" presStyleIdx="2" presStyleCnt="4"/>
      <dgm:spPr/>
    </dgm:pt>
    <dgm:pt modelId="{2F3F1455-C651-2C42-A785-2CECB1037C48}" type="pres">
      <dgm:prSet presAssocID="{AE4D83B0-7DE8-0145-8D5F-82D487B875A2}" presName="connTx" presStyleLbl="parChTrans1D2" presStyleIdx="2" presStyleCnt="4"/>
      <dgm:spPr/>
    </dgm:pt>
    <dgm:pt modelId="{DBBFE9EC-C773-DF43-AC46-A944210A65D3}" type="pres">
      <dgm:prSet presAssocID="{622A7BB1-7529-C646-BFC6-047540999EC4}" presName="node" presStyleLbl="node1" presStyleIdx="2" presStyleCnt="4" custRadScaleRad="100197" custRadScaleInc="-7986">
        <dgm:presLayoutVars>
          <dgm:bulletEnabled val="1"/>
        </dgm:presLayoutVars>
      </dgm:prSet>
      <dgm:spPr/>
    </dgm:pt>
    <dgm:pt modelId="{742F1D0A-E639-4449-96BF-C5971D032BCE}" type="pres">
      <dgm:prSet presAssocID="{A4C4CDB2-C153-CE42-889D-9886D74F2361}" presName="Name9" presStyleLbl="parChTrans1D2" presStyleIdx="3" presStyleCnt="4"/>
      <dgm:spPr/>
    </dgm:pt>
    <dgm:pt modelId="{8A1C8EE0-C098-B647-B1B4-FEDAAF6A4CBC}" type="pres">
      <dgm:prSet presAssocID="{A4C4CDB2-C153-CE42-889D-9886D74F2361}" presName="connTx" presStyleLbl="parChTrans1D2" presStyleIdx="3" presStyleCnt="4"/>
      <dgm:spPr/>
    </dgm:pt>
    <dgm:pt modelId="{19FF4737-29F1-D34F-BDEE-9AF80E909755}" type="pres">
      <dgm:prSet presAssocID="{76416286-3636-E448-A164-732AF93CCCE9}" presName="node" presStyleLbl="node1" presStyleIdx="3" presStyleCnt="4" custRadScaleRad="158235">
        <dgm:presLayoutVars>
          <dgm:bulletEnabled val="1"/>
        </dgm:presLayoutVars>
      </dgm:prSet>
      <dgm:spPr/>
    </dgm:pt>
  </dgm:ptLst>
  <dgm:cxnLst>
    <dgm:cxn modelId="{3B2BAF1E-B515-B345-AE4F-B60C49996DCF}" type="presOf" srcId="{76416286-3636-E448-A164-732AF93CCCE9}" destId="{19FF4737-29F1-D34F-BDEE-9AF80E909755}" srcOrd="0" destOrd="0" presId="urn:microsoft.com/office/officeart/2005/8/layout/radial1"/>
    <dgm:cxn modelId="{79A8782F-7353-4348-8116-28E532C1328B}" type="presOf" srcId="{C08D113E-D86F-2E48-AEA0-1CFDB3B0C511}" destId="{F6B67081-BB36-7343-8A6C-51BA4A9E1B18}" srcOrd="0" destOrd="0" presId="urn:microsoft.com/office/officeart/2005/8/layout/radial1"/>
    <dgm:cxn modelId="{5E11E632-E915-1E48-998F-7709979A81E2}" srcId="{4A1456E2-E291-5C49-8022-0FC652449585}" destId="{2D6FC071-74A8-E949-B7B6-BB989CC0696E}" srcOrd="1" destOrd="0" parTransId="{567562BB-991F-984E-852D-0BFE8DE22F7A}" sibTransId="{62A62AF0-01E3-9C48-B5DE-D2ED686AE5FF}"/>
    <dgm:cxn modelId="{51BC383A-2DE0-D04B-A727-E3F10494603C}" srcId="{737E60CB-ADDB-7F45-920C-1404FBE22341}" destId="{4A1456E2-E291-5C49-8022-0FC652449585}" srcOrd="0" destOrd="0" parTransId="{A047C296-BF35-934D-B0FF-BA201A5E7349}" sibTransId="{4F2EE4D3-FB1E-3C4F-B752-C82EE1443A92}"/>
    <dgm:cxn modelId="{29345B5B-9240-A647-8074-ACE147C5CC23}" srcId="{4A1456E2-E291-5C49-8022-0FC652449585}" destId="{622A7BB1-7529-C646-BFC6-047540999EC4}" srcOrd="2" destOrd="0" parTransId="{AE4D83B0-7DE8-0145-8D5F-82D487B875A2}" sibTransId="{DA207115-39DF-8F4B-9C92-3184EF24E23C}"/>
    <dgm:cxn modelId="{91B90B5C-7C5F-6D42-B6D2-EE3B8A60D4D1}" type="presOf" srcId="{1FA7AA96-EFAC-B04A-A023-A34D5F9A9B6E}" destId="{9A2A635C-8BD2-6C41-93CC-D9C8C003E22B}" srcOrd="0" destOrd="0" presId="urn:microsoft.com/office/officeart/2005/8/layout/radial1"/>
    <dgm:cxn modelId="{FFCD0F5E-3618-0B42-BE9A-56337149AFAF}" type="presOf" srcId="{2D6FC071-74A8-E949-B7B6-BB989CC0696E}" destId="{A5B886AC-76CF-B247-A9F3-641DABFB210D}" srcOrd="0" destOrd="0" presId="urn:microsoft.com/office/officeart/2005/8/layout/radial1"/>
    <dgm:cxn modelId="{B079F05F-B6F2-7F49-88D1-20F1CC04C334}" type="presOf" srcId="{A4C4CDB2-C153-CE42-889D-9886D74F2361}" destId="{742F1D0A-E639-4449-96BF-C5971D032BCE}" srcOrd="0" destOrd="0" presId="urn:microsoft.com/office/officeart/2005/8/layout/radial1"/>
    <dgm:cxn modelId="{CE202C60-6EA5-384D-8F8B-8996FA6FE040}" srcId="{4A1456E2-E291-5C49-8022-0FC652449585}" destId="{76416286-3636-E448-A164-732AF93CCCE9}" srcOrd="3" destOrd="0" parTransId="{A4C4CDB2-C153-CE42-889D-9886D74F2361}" sibTransId="{0D10B2FF-604F-E343-836A-C3C454BCA418}"/>
    <dgm:cxn modelId="{BA68B265-8188-5242-B6B9-3BCC5CBADFA5}" type="presOf" srcId="{622A7BB1-7529-C646-BFC6-047540999EC4}" destId="{DBBFE9EC-C773-DF43-AC46-A944210A65D3}" srcOrd="0" destOrd="0" presId="urn:microsoft.com/office/officeart/2005/8/layout/radial1"/>
    <dgm:cxn modelId="{89E48C68-4D93-0C4F-B500-FC33DC3F98FE}" type="presOf" srcId="{A4C4CDB2-C153-CE42-889D-9886D74F2361}" destId="{8A1C8EE0-C098-B647-B1B4-FEDAAF6A4CBC}" srcOrd="1" destOrd="0" presId="urn:microsoft.com/office/officeart/2005/8/layout/radial1"/>
    <dgm:cxn modelId="{4A19CF57-BECB-A948-8A4F-3C56C2EE447F}" type="presOf" srcId="{4A1456E2-E291-5C49-8022-0FC652449585}" destId="{728BDE0E-406E-2B4B-A973-1D5A80318A66}" srcOrd="0" destOrd="0" presId="urn:microsoft.com/office/officeart/2005/8/layout/radial1"/>
    <dgm:cxn modelId="{356A307E-5D3A-C64D-ADC2-CA292CCC8277}" type="presOf" srcId="{C08D113E-D86F-2E48-AEA0-1CFDB3B0C511}" destId="{BBA1ACE9-0FA8-1A47-97FE-094EA31FD741}" srcOrd="1" destOrd="0" presId="urn:microsoft.com/office/officeart/2005/8/layout/radial1"/>
    <dgm:cxn modelId="{A7124E8D-510E-8240-A471-429240F4AEF8}" type="presOf" srcId="{567562BB-991F-984E-852D-0BFE8DE22F7A}" destId="{2D3C9D8F-8240-F64C-8A7D-7EAC92540558}" srcOrd="0" destOrd="0" presId="urn:microsoft.com/office/officeart/2005/8/layout/radial1"/>
    <dgm:cxn modelId="{C8D2BA98-B55A-B94F-ADF8-9DF88FB222D1}" type="presOf" srcId="{567562BB-991F-984E-852D-0BFE8DE22F7A}" destId="{4134B816-1756-4B4E-9943-0945FF050B56}" srcOrd="1" destOrd="0" presId="urn:microsoft.com/office/officeart/2005/8/layout/radial1"/>
    <dgm:cxn modelId="{7054ACAC-2ADC-7846-BE21-D5DABBB97858}" type="presOf" srcId="{737E60CB-ADDB-7F45-920C-1404FBE22341}" destId="{6543EA78-7D59-0348-BF6D-E54F00491E0C}" srcOrd="0" destOrd="0" presId="urn:microsoft.com/office/officeart/2005/8/layout/radial1"/>
    <dgm:cxn modelId="{AEFD4DAF-1778-6A48-86D6-3EBAECBC8A68}" type="presOf" srcId="{AE4D83B0-7DE8-0145-8D5F-82D487B875A2}" destId="{2F3F1455-C651-2C42-A785-2CECB1037C48}" srcOrd="1" destOrd="0" presId="urn:microsoft.com/office/officeart/2005/8/layout/radial1"/>
    <dgm:cxn modelId="{F50141BB-39FF-964E-95FE-4B11F47DFCC5}" type="presOf" srcId="{AE4D83B0-7DE8-0145-8D5F-82D487B875A2}" destId="{F86DC6FE-47CE-834A-B414-FDBA478E31E7}" srcOrd="0" destOrd="0" presId="urn:microsoft.com/office/officeart/2005/8/layout/radial1"/>
    <dgm:cxn modelId="{61D9D8FE-3187-8F4C-81F1-0BAF0C7F691B}" srcId="{4A1456E2-E291-5C49-8022-0FC652449585}" destId="{1FA7AA96-EFAC-B04A-A023-A34D5F9A9B6E}" srcOrd="0" destOrd="0" parTransId="{C08D113E-D86F-2E48-AEA0-1CFDB3B0C511}" sibTransId="{E2088EC0-464D-7B46-AF4D-111F004D3AC7}"/>
    <dgm:cxn modelId="{ED20CD2F-B5A8-CF40-AC4C-F3C4774A0BDD}" type="presParOf" srcId="{6543EA78-7D59-0348-BF6D-E54F00491E0C}" destId="{728BDE0E-406E-2B4B-A973-1D5A80318A66}" srcOrd="0" destOrd="0" presId="urn:microsoft.com/office/officeart/2005/8/layout/radial1"/>
    <dgm:cxn modelId="{2C7B9886-C27D-7E44-96C7-CC0F60C1904D}" type="presParOf" srcId="{6543EA78-7D59-0348-BF6D-E54F00491E0C}" destId="{F6B67081-BB36-7343-8A6C-51BA4A9E1B18}" srcOrd="1" destOrd="0" presId="urn:microsoft.com/office/officeart/2005/8/layout/radial1"/>
    <dgm:cxn modelId="{D5963B03-91E9-9840-A488-BAB5A7A96885}" type="presParOf" srcId="{F6B67081-BB36-7343-8A6C-51BA4A9E1B18}" destId="{BBA1ACE9-0FA8-1A47-97FE-094EA31FD741}" srcOrd="0" destOrd="0" presId="urn:microsoft.com/office/officeart/2005/8/layout/radial1"/>
    <dgm:cxn modelId="{0DD4D58E-47A4-574C-98CD-02FA94DE781A}" type="presParOf" srcId="{6543EA78-7D59-0348-BF6D-E54F00491E0C}" destId="{9A2A635C-8BD2-6C41-93CC-D9C8C003E22B}" srcOrd="2" destOrd="0" presId="urn:microsoft.com/office/officeart/2005/8/layout/radial1"/>
    <dgm:cxn modelId="{1CB82EE1-6A82-A44D-B046-1305542C66A5}" type="presParOf" srcId="{6543EA78-7D59-0348-BF6D-E54F00491E0C}" destId="{2D3C9D8F-8240-F64C-8A7D-7EAC92540558}" srcOrd="3" destOrd="0" presId="urn:microsoft.com/office/officeart/2005/8/layout/radial1"/>
    <dgm:cxn modelId="{EDA511DE-B7D0-0E42-ACF8-350DA53EF08B}" type="presParOf" srcId="{2D3C9D8F-8240-F64C-8A7D-7EAC92540558}" destId="{4134B816-1756-4B4E-9943-0945FF050B56}" srcOrd="0" destOrd="0" presId="urn:microsoft.com/office/officeart/2005/8/layout/radial1"/>
    <dgm:cxn modelId="{AE163711-EE2C-2A4C-84CE-B0A877A5A13B}" type="presParOf" srcId="{6543EA78-7D59-0348-BF6D-E54F00491E0C}" destId="{A5B886AC-76CF-B247-A9F3-641DABFB210D}" srcOrd="4" destOrd="0" presId="urn:microsoft.com/office/officeart/2005/8/layout/radial1"/>
    <dgm:cxn modelId="{F03AFCE0-B91C-CB45-B912-6009BC0DFC63}" type="presParOf" srcId="{6543EA78-7D59-0348-BF6D-E54F00491E0C}" destId="{F86DC6FE-47CE-834A-B414-FDBA478E31E7}" srcOrd="5" destOrd="0" presId="urn:microsoft.com/office/officeart/2005/8/layout/radial1"/>
    <dgm:cxn modelId="{A8749190-A993-BE4C-AB35-73F16A3FBC1A}" type="presParOf" srcId="{F86DC6FE-47CE-834A-B414-FDBA478E31E7}" destId="{2F3F1455-C651-2C42-A785-2CECB1037C48}" srcOrd="0" destOrd="0" presId="urn:microsoft.com/office/officeart/2005/8/layout/radial1"/>
    <dgm:cxn modelId="{25F7B50B-7ABB-AC4B-AC44-0088CD124198}" type="presParOf" srcId="{6543EA78-7D59-0348-BF6D-E54F00491E0C}" destId="{DBBFE9EC-C773-DF43-AC46-A944210A65D3}" srcOrd="6" destOrd="0" presId="urn:microsoft.com/office/officeart/2005/8/layout/radial1"/>
    <dgm:cxn modelId="{B408F940-0880-8246-9320-E60FFB96055A}" type="presParOf" srcId="{6543EA78-7D59-0348-BF6D-E54F00491E0C}" destId="{742F1D0A-E639-4449-96BF-C5971D032BCE}" srcOrd="7" destOrd="0" presId="urn:microsoft.com/office/officeart/2005/8/layout/radial1"/>
    <dgm:cxn modelId="{1B9C6811-1BB5-E941-8259-C58E5566E61C}" type="presParOf" srcId="{742F1D0A-E639-4449-96BF-C5971D032BCE}" destId="{8A1C8EE0-C098-B647-B1B4-FEDAAF6A4CBC}" srcOrd="0" destOrd="0" presId="urn:microsoft.com/office/officeart/2005/8/layout/radial1"/>
    <dgm:cxn modelId="{B5437133-DF11-AF43-A1B1-277BDAD5BBD0}" type="presParOf" srcId="{6543EA78-7D59-0348-BF6D-E54F00491E0C}" destId="{19FF4737-29F1-D34F-BDEE-9AF80E90975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1620EE-32C3-444A-871A-D0CB01312FF9}" type="doc">
      <dgm:prSet loTypeId="urn:microsoft.com/office/officeart/2005/8/layout/radial2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E39A04E-F284-4354-9F4C-DA6D58ED4FE8}">
      <dgm:prSet phldrT="[Text]" phldr="0" custT="1"/>
      <dgm:spPr/>
      <dgm:t>
        <a:bodyPr/>
        <a:lstStyle/>
        <a:p>
          <a:r>
            <a:rPr lang="en-US" sz="1300" err="1">
              <a:latin typeface="Raleway" pitchFamily="2" charset="77"/>
            </a:rPr>
            <a:t>Year_Birth</a:t>
          </a:r>
          <a:endParaRPr lang="en-US" sz="1300">
            <a:latin typeface="Raleway" pitchFamily="2" charset="77"/>
          </a:endParaRPr>
        </a:p>
      </dgm:t>
    </dgm:pt>
    <dgm:pt modelId="{DAA23116-06BA-4D55-82BA-DE6FE1F04059}" type="parTrans" cxnId="{1A44F96A-5CD5-45AB-ACDB-5DC0EE626848}">
      <dgm:prSet/>
      <dgm:spPr/>
      <dgm:t>
        <a:bodyPr/>
        <a:lstStyle/>
        <a:p>
          <a:endParaRPr lang="en-US" sz="1400">
            <a:latin typeface="Raleway" pitchFamily="2" charset="77"/>
          </a:endParaRPr>
        </a:p>
      </dgm:t>
    </dgm:pt>
    <dgm:pt modelId="{9A1FF85F-9368-4FE0-BD40-57F4BA7391A1}" type="sibTrans" cxnId="{1A44F96A-5CD5-45AB-ACDB-5DC0EE626848}">
      <dgm:prSet/>
      <dgm:spPr/>
      <dgm:t>
        <a:bodyPr/>
        <a:lstStyle/>
        <a:p>
          <a:endParaRPr lang="en-US" sz="1400">
            <a:latin typeface="Raleway" pitchFamily="2" charset="77"/>
          </a:endParaRPr>
        </a:p>
      </dgm:t>
    </dgm:pt>
    <dgm:pt modelId="{5AF3A163-74D6-4F86-969D-7FEB20F756E6}">
      <dgm:prSet phldrT="[Text]" phldr="0" custT="1"/>
      <dgm:spPr/>
      <dgm:t>
        <a:bodyPr/>
        <a:lstStyle/>
        <a:p>
          <a:r>
            <a:rPr lang="en-US" sz="1400">
              <a:latin typeface="Raleway" pitchFamily="2" charset="77"/>
            </a:rPr>
            <a:t>Education</a:t>
          </a:r>
        </a:p>
      </dgm:t>
    </dgm:pt>
    <dgm:pt modelId="{1625FC72-752C-409B-AC8B-5B57EA2F20E4}" type="parTrans" cxnId="{F86618FC-55BA-4577-ACB8-E6DA1E3D1F29}">
      <dgm:prSet/>
      <dgm:spPr/>
      <dgm:t>
        <a:bodyPr/>
        <a:lstStyle/>
        <a:p>
          <a:endParaRPr lang="en-US" sz="1400">
            <a:latin typeface="Raleway" pitchFamily="2" charset="77"/>
          </a:endParaRPr>
        </a:p>
      </dgm:t>
    </dgm:pt>
    <dgm:pt modelId="{DE4DE42D-16E2-427A-9CBA-1E9CD741ABF3}" type="sibTrans" cxnId="{F86618FC-55BA-4577-ACB8-E6DA1E3D1F29}">
      <dgm:prSet/>
      <dgm:spPr/>
      <dgm:t>
        <a:bodyPr/>
        <a:lstStyle/>
        <a:p>
          <a:endParaRPr lang="en-US" sz="1400">
            <a:latin typeface="Raleway" pitchFamily="2" charset="77"/>
          </a:endParaRPr>
        </a:p>
      </dgm:t>
    </dgm:pt>
    <dgm:pt modelId="{B7E5ED87-8B47-45E6-9381-4FCD9E575232}">
      <dgm:prSet phldrT="[Text]" phldr="0" custT="1"/>
      <dgm:spPr/>
      <dgm:t>
        <a:bodyPr/>
        <a:lstStyle/>
        <a:p>
          <a:r>
            <a:rPr lang="en-US" sz="1400">
              <a:latin typeface="Raleway" pitchFamily="2" charset="77"/>
            </a:rPr>
            <a:t>Marital</a:t>
          </a:r>
        </a:p>
      </dgm:t>
    </dgm:pt>
    <dgm:pt modelId="{251D3D71-DB6F-489F-9D1F-DF7183EB9A2B}" type="parTrans" cxnId="{0E576367-E69F-4991-877C-75EFED1EA337}">
      <dgm:prSet/>
      <dgm:spPr/>
      <dgm:t>
        <a:bodyPr/>
        <a:lstStyle/>
        <a:p>
          <a:endParaRPr lang="en-US" sz="1400">
            <a:latin typeface="Raleway" pitchFamily="2" charset="77"/>
          </a:endParaRPr>
        </a:p>
      </dgm:t>
    </dgm:pt>
    <dgm:pt modelId="{219D3F76-9150-4EC4-9A64-A08B66586C14}" type="sibTrans" cxnId="{0E576367-E69F-4991-877C-75EFED1EA337}">
      <dgm:prSet/>
      <dgm:spPr/>
      <dgm:t>
        <a:bodyPr/>
        <a:lstStyle/>
        <a:p>
          <a:endParaRPr lang="en-US" sz="1400">
            <a:latin typeface="Raleway" pitchFamily="2" charset="77"/>
          </a:endParaRPr>
        </a:p>
      </dgm:t>
    </dgm:pt>
    <dgm:pt modelId="{17704090-3FE8-49CA-8B8D-156D225DFD0C}">
      <dgm:prSet phldr="0" custT="1"/>
      <dgm:spPr/>
      <dgm:t>
        <a:bodyPr/>
        <a:lstStyle/>
        <a:p>
          <a:r>
            <a:rPr lang="en-US" sz="1400" err="1">
              <a:latin typeface="Raleway" pitchFamily="2" charset="77"/>
            </a:rPr>
            <a:t>Kidhome</a:t>
          </a:r>
          <a:endParaRPr lang="en-US" sz="1400">
            <a:latin typeface="Raleway" pitchFamily="2" charset="77"/>
          </a:endParaRPr>
        </a:p>
      </dgm:t>
    </dgm:pt>
    <dgm:pt modelId="{945DA2D8-D778-47D3-A248-C7FD5498A384}" type="parTrans" cxnId="{C2A82F47-EF1B-4A8B-88C2-BB4BBB1CBB7A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444E0AB5-3927-4E92-986D-A235388528C9}" type="sibTrans" cxnId="{C2A82F47-EF1B-4A8B-88C2-BB4BBB1CBB7A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6AFBFDBA-9F89-44E8-A930-D3A42683A9E4}">
      <dgm:prSet phldr="0" custT="1"/>
      <dgm:spPr/>
      <dgm:t>
        <a:bodyPr/>
        <a:lstStyle/>
        <a:p>
          <a:r>
            <a:rPr lang="en-US" sz="1200" err="1">
              <a:latin typeface="Raleway" pitchFamily="2" charset="77"/>
            </a:rPr>
            <a:t>Teenhome</a:t>
          </a:r>
          <a:endParaRPr lang="en-US" sz="1200">
            <a:latin typeface="Raleway" pitchFamily="2" charset="77"/>
          </a:endParaRPr>
        </a:p>
      </dgm:t>
    </dgm:pt>
    <dgm:pt modelId="{5FC20F82-FD78-43B6-A37C-B918E3C048E2}" type="parTrans" cxnId="{783A1758-D8CD-4230-B5C8-5C701F0B7D93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77ECA898-E32D-4669-BBA1-5640C7CFA1A0}" type="sibTrans" cxnId="{783A1758-D8CD-4230-B5C8-5C701F0B7D93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8E00072C-E162-4A5B-8A87-B4A8CFE2B3D5}">
      <dgm:prSet phldr="0" custT="1"/>
      <dgm:spPr/>
      <dgm:t>
        <a:bodyPr rIns="7200"/>
        <a:lstStyle/>
        <a:p>
          <a:pPr algn="l" rtl="0"/>
          <a:r>
            <a:rPr lang="en-US" sz="1150" err="1">
              <a:latin typeface="Raleway" pitchFamily="2" charset="77"/>
            </a:rPr>
            <a:t>DtCustomer</a:t>
          </a:r>
          <a:endParaRPr lang="en-US" sz="1150">
            <a:latin typeface="Raleway" pitchFamily="2" charset="77"/>
          </a:endParaRPr>
        </a:p>
      </dgm:t>
    </dgm:pt>
    <dgm:pt modelId="{21DB5060-4033-40D8-93D6-61718B6D5406}" type="parTrans" cxnId="{86F5B93D-179B-4DA6-9771-5B061DD89B9D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6735EA7F-DC76-4980-95C4-D0845FC08899}" type="sibTrans" cxnId="{86F5B93D-179B-4DA6-9771-5B061DD89B9D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3F173185-C8F6-4BFC-A867-06BA9757C4B4}">
      <dgm:prSet phldr="0" custT="1"/>
      <dgm:spPr/>
      <dgm:t>
        <a:bodyPr/>
        <a:lstStyle/>
        <a:p>
          <a:r>
            <a:rPr lang="en-US" sz="1400">
              <a:latin typeface="Raleway" pitchFamily="2" charset="77"/>
            </a:rPr>
            <a:t>Income</a:t>
          </a:r>
        </a:p>
      </dgm:t>
    </dgm:pt>
    <dgm:pt modelId="{8E861E11-6611-4D91-BA9F-610DCCF0A98E}" type="parTrans" cxnId="{58A25BAC-2D4C-4F77-A8B4-3D3A573960B5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AC807FB6-103D-4FF8-B7A8-9595F7983114}" type="sibTrans" cxnId="{58A25BAC-2D4C-4F77-A8B4-3D3A573960B5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C01528FC-B9F8-8E45-BA21-9122A987EEBE}">
      <dgm:prSet custT="1"/>
      <dgm:spPr/>
      <dgm:t>
        <a:bodyPr/>
        <a:lstStyle/>
        <a:p>
          <a:r>
            <a:rPr lang="en-GB" sz="1400">
              <a:latin typeface="Raleway" pitchFamily="2" charset="77"/>
            </a:rPr>
            <a:t>ID</a:t>
          </a:r>
        </a:p>
      </dgm:t>
    </dgm:pt>
    <dgm:pt modelId="{8A9BC41C-48AA-A64D-866B-4856AFFD1D43}" type="parTrans" cxnId="{21B90F5F-A1AB-DD4C-A87A-7569A2DF9571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B24AD481-810A-BA45-B943-2801D43BB49F}" type="sibTrans" cxnId="{21B90F5F-A1AB-DD4C-A87A-7569A2DF9571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ACABD015-DA30-2F44-AB79-B521A6FEB2D5}" type="pres">
      <dgm:prSet presAssocID="{311620EE-32C3-444A-871A-D0CB01312FF9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F2DB288-5680-8342-A051-251D3374CD6B}" type="pres">
      <dgm:prSet presAssocID="{311620EE-32C3-444A-871A-D0CB01312FF9}" presName="cycle" presStyleCnt="0"/>
      <dgm:spPr/>
    </dgm:pt>
    <dgm:pt modelId="{CFEAA33F-59D1-5544-831A-A84E64AD1E40}" type="pres">
      <dgm:prSet presAssocID="{311620EE-32C3-444A-871A-D0CB01312FF9}" presName="centerShape" presStyleCnt="0"/>
      <dgm:spPr/>
    </dgm:pt>
    <dgm:pt modelId="{A8C72050-C6FE-DF4E-8256-55AD3744C3BF}" type="pres">
      <dgm:prSet presAssocID="{311620EE-32C3-444A-871A-D0CB01312FF9}" presName="connSite" presStyleLbl="node1" presStyleIdx="0" presStyleCnt="9"/>
      <dgm:spPr/>
    </dgm:pt>
    <dgm:pt modelId="{FCBB004D-8883-0249-9649-FD8A344FAC91}" type="pres">
      <dgm:prSet presAssocID="{311620EE-32C3-444A-871A-D0CB01312FF9}" presName="visible" presStyleLbl="node1" presStyleIdx="0" presStyleCnt="9" custScaleX="110000" custScaleY="110000"/>
      <dgm:spPr>
        <a:prstGeom prst="ellipse">
          <a:avLst/>
        </a:prstGeom>
        <a:solidFill>
          <a:srgbClr val="2185C5"/>
        </a:solidFill>
        <a:ln>
          <a:solidFill>
            <a:srgbClr val="000000"/>
          </a:solidFill>
        </a:ln>
      </dgm:spPr>
    </dgm:pt>
    <dgm:pt modelId="{14FD4128-DF37-8C4D-A75F-049BEC65B89F}" type="pres">
      <dgm:prSet presAssocID="{8A9BC41C-48AA-A64D-866B-4856AFFD1D43}" presName="Name25" presStyleLbl="parChTrans1D1" presStyleIdx="0" presStyleCnt="8"/>
      <dgm:spPr/>
    </dgm:pt>
    <dgm:pt modelId="{603CEA65-0A56-B442-BFBA-45B7D6F96588}" type="pres">
      <dgm:prSet presAssocID="{C01528FC-B9F8-8E45-BA21-9122A987EEBE}" presName="node" presStyleCnt="0"/>
      <dgm:spPr/>
    </dgm:pt>
    <dgm:pt modelId="{FFEB2E54-2BA1-6B44-96DF-6E99B12F0A9F}" type="pres">
      <dgm:prSet presAssocID="{C01528FC-B9F8-8E45-BA21-9122A987EEBE}" presName="parentNode" presStyleLbl="node1" presStyleIdx="1" presStyleCnt="9" custScaleX="133100" custScaleY="133100" custLinFactX="-374367" custLinFactY="201698" custLinFactNeighborX="-400000" custLinFactNeighborY="300000">
        <dgm:presLayoutVars>
          <dgm:chMax val="1"/>
          <dgm:bulletEnabled val="1"/>
        </dgm:presLayoutVars>
      </dgm:prSet>
      <dgm:spPr/>
    </dgm:pt>
    <dgm:pt modelId="{B825F17E-9845-354F-AC0B-72E272627BE4}" type="pres">
      <dgm:prSet presAssocID="{C01528FC-B9F8-8E45-BA21-9122A987EEBE}" presName="childNode" presStyleLbl="revTx" presStyleIdx="0" presStyleCnt="0">
        <dgm:presLayoutVars>
          <dgm:bulletEnabled val="1"/>
        </dgm:presLayoutVars>
      </dgm:prSet>
      <dgm:spPr/>
    </dgm:pt>
    <dgm:pt modelId="{A1F7CBC9-EF81-FD41-9F7C-8C044A90258E}" type="pres">
      <dgm:prSet presAssocID="{DAA23116-06BA-4D55-82BA-DE6FE1F04059}" presName="Name25" presStyleLbl="parChTrans1D1" presStyleIdx="1" presStyleCnt="8"/>
      <dgm:spPr/>
    </dgm:pt>
    <dgm:pt modelId="{3F2EF943-24A5-FF4F-8E44-B6CBA8BB290B}" type="pres">
      <dgm:prSet presAssocID="{BE39A04E-F284-4354-9F4C-DA6D58ED4FE8}" presName="node" presStyleCnt="0"/>
      <dgm:spPr/>
    </dgm:pt>
    <dgm:pt modelId="{4C1EA8F3-2C14-2F42-8029-35B1F0EB08CD}" type="pres">
      <dgm:prSet presAssocID="{BE39A04E-F284-4354-9F4C-DA6D58ED4FE8}" presName="parentNode" presStyleLbl="node1" presStyleIdx="2" presStyleCnt="9" custScaleX="133100" custScaleY="133100" custLinFactX="-400000" custLinFactY="268951" custLinFactNeighborX="-426544" custLinFactNeighborY="300000">
        <dgm:presLayoutVars>
          <dgm:chMax val="1"/>
          <dgm:bulletEnabled val="1"/>
        </dgm:presLayoutVars>
      </dgm:prSet>
      <dgm:spPr/>
    </dgm:pt>
    <dgm:pt modelId="{94195F47-9306-944F-975A-450B7A07B77E}" type="pres">
      <dgm:prSet presAssocID="{BE39A04E-F284-4354-9F4C-DA6D58ED4FE8}" presName="childNode" presStyleLbl="revTx" presStyleIdx="0" presStyleCnt="0">
        <dgm:presLayoutVars>
          <dgm:bulletEnabled val="1"/>
        </dgm:presLayoutVars>
      </dgm:prSet>
      <dgm:spPr/>
    </dgm:pt>
    <dgm:pt modelId="{9F1E6172-6235-8D46-8205-D76DC10E677F}" type="pres">
      <dgm:prSet presAssocID="{1625FC72-752C-409B-AC8B-5B57EA2F20E4}" presName="Name25" presStyleLbl="parChTrans1D1" presStyleIdx="2" presStyleCnt="8"/>
      <dgm:spPr/>
    </dgm:pt>
    <dgm:pt modelId="{75A414FA-7D10-E14A-BF05-26EE36FF763D}" type="pres">
      <dgm:prSet presAssocID="{5AF3A163-74D6-4F86-969D-7FEB20F756E6}" presName="node" presStyleCnt="0"/>
      <dgm:spPr/>
    </dgm:pt>
    <dgm:pt modelId="{C8FBFF82-8223-1840-BFF5-7E4EE50BFD16}" type="pres">
      <dgm:prSet presAssocID="{5AF3A163-74D6-4F86-969D-7FEB20F756E6}" presName="parentNode" presStyleLbl="node1" presStyleIdx="3" presStyleCnt="9" custScaleX="133100" custScaleY="133100" custLinFactX="-381175" custLinFactY="281880" custLinFactNeighborX="-400000" custLinFactNeighborY="300000">
        <dgm:presLayoutVars>
          <dgm:chMax val="1"/>
          <dgm:bulletEnabled val="1"/>
        </dgm:presLayoutVars>
      </dgm:prSet>
      <dgm:spPr/>
    </dgm:pt>
    <dgm:pt modelId="{AA4DDA2D-5518-1043-BF97-122256F7F665}" type="pres">
      <dgm:prSet presAssocID="{5AF3A163-74D6-4F86-969D-7FEB20F756E6}" presName="childNode" presStyleLbl="revTx" presStyleIdx="0" presStyleCnt="0">
        <dgm:presLayoutVars>
          <dgm:bulletEnabled val="1"/>
        </dgm:presLayoutVars>
      </dgm:prSet>
      <dgm:spPr/>
    </dgm:pt>
    <dgm:pt modelId="{E00E7837-D4E4-5140-9C04-65AD94D8CD48}" type="pres">
      <dgm:prSet presAssocID="{8E861E11-6611-4D91-BA9F-610DCCF0A98E}" presName="Name25" presStyleLbl="parChTrans1D1" presStyleIdx="3" presStyleCnt="8"/>
      <dgm:spPr/>
    </dgm:pt>
    <dgm:pt modelId="{ADE691D2-4927-604C-A586-E4D32889C757}" type="pres">
      <dgm:prSet presAssocID="{3F173185-C8F6-4BFC-A867-06BA9757C4B4}" presName="node" presStyleCnt="0"/>
      <dgm:spPr/>
    </dgm:pt>
    <dgm:pt modelId="{9B2A4609-8ABB-A444-A694-A1C8E7C390D2}" type="pres">
      <dgm:prSet presAssocID="{3F173185-C8F6-4BFC-A867-06BA9757C4B4}" presName="parentNode" presStyleLbl="node1" presStyleIdx="4" presStyleCnt="9" custScaleX="133100" custScaleY="133100" custLinFactX="-300000" custLinFactY="200000" custLinFactNeighborX="-331681" custLinFactNeighborY="296522">
        <dgm:presLayoutVars>
          <dgm:chMax val="1"/>
          <dgm:bulletEnabled val="1"/>
        </dgm:presLayoutVars>
      </dgm:prSet>
      <dgm:spPr/>
    </dgm:pt>
    <dgm:pt modelId="{E0C9C903-FA8B-EB40-BEE0-F466E060AC51}" type="pres">
      <dgm:prSet presAssocID="{3F173185-C8F6-4BFC-A867-06BA9757C4B4}" presName="childNode" presStyleLbl="revTx" presStyleIdx="0" presStyleCnt="0">
        <dgm:presLayoutVars>
          <dgm:bulletEnabled val="1"/>
        </dgm:presLayoutVars>
      </dgm:prSet>
      <dgm:spPr/>
    </dgm:pt>
    <dgm:pt modelId="{D36D4B65-9988-B441-9116-94453E312824}" type="pres">
      <dgm:prSet presAssocID="{251D3D71-DB6F-489F-9D1F-DF7183EB9A2B}" presName="Name25" presStyleLbl="parChTrans1D1" presStyleIdx="4" presStyleCnt="8"/>
      <dgm:spPr/>
    </dgm:pt>
    <dgm:pt modelId="{7FB27C1A-01E0-AA49-BE32-46EF63E2107E}" type="pres">
      <dgm:prSet presAssocID="{B7E5ED87-8B47-45E6-9381-4FCD9E575232}" presName="node" presStyleCnt="0"/>
      <dgm:spPr/>
    </dgm:pt>
    <dgm:pt modelId="{58483EA1-1CF7-6E41-9CF8-C3B16124F6AE}" type="pres">
      <dgm:prSet presAssocID="{B7E5ED87-8B47-45E6-9381-4FCD9E575232}" presName="parentNode" presStyleLbl="node1" presStyleIdx="5" presStyleCnt="9" custScaleX="133100" custScaleY="133100" custLinFactX="-200000" custLinFactY="165113" custLinFactNeighborX="-231271" custLinFactNeighborY="200000">
        <dgm:presLayoutVars>
          <dgm:chMax val="1"/>
          <dgm:bulletEnabled val="1"/>
        </dgm:presLayoutVars>
      </dgm:prSet>
      <dgm:spPr/>
    </dgm:pt>
    <dgm:pt modelId="{DBA67273-BDE9-FC48-A5E0-82FA67A4D312}" type="pres">
      <dgm:prSet presAssocID="{B7E5ED87-8B47-45E6-9381-4FCD9E575232}" presName="childNode" presStyleLbl="revTx" presStyleIdx="0" presStyleCnt="0">
        <dgm:presLayoutVars>
          <dgm:bulletEnabled val="1"/>
        </dgm:presLayoutVars>
      </dgm:prSet>
      <dgm:spPr/>
    </dgm:pt>
    <dgm:pt modelId="{0769C9E2-D33A-1D45-B221-EBCA3CB69C97}" type="pres">
      <dgm:prSet presAssocID="{945DA2D8-D778-47D3-A248-C7FD5498A384}" presName="Name25" presStyleLbl="parChTrans1D1" presStyleIdx="5" presStyleCnt="8"/>
      <dgm:spPr/>
    </dgm:pt>
    <dgm:pt modelId="{985C75DD-2BB0-FB44-896F-801F4DAF79F9}" type="pres">
      <dgm:prSet presAssocID="{17704090-3FE8-49CA-8B8D-156D225DFD0C}" presName="node" presStyleCnt="0"/>
      <dgm:spPr/>
    </dgm:pt>
    <dgm:pt modelId="{FB81033C-61C5-154C-90B5-B3D20CE421CE}" type="pres">
      <dgm:prSet presAssocID="{17704090-3FE8-49CA-8B8D-156D225DFD0C}" presName="parentNode" presStyleLbl="node1" presStyleIdx="6" presStyleCnt="9" custScaleX="133100" custScaleY="133100" custLinFactX="-100000" custLinFactY="66502" custLinFactNeighborX="-136196" custLinFactNeighborY="100000">
        <dgm:presLayoutVars>
          <dgm:chMax val="1"/>
          <dgm:bulletEnabled val="1"/>
        </dgm:presLayoutVars>
      </dgm:prSet>
      <dgm:spPr/>
    </dgm:pt>
    <dgm:pt modelId="{7016E349-7A8F-254E-AAD0-01120C41E4A7}" type="pres">
      <dgm:prSet presAssocID="{17704090-3FE8-49CA-8B8D-156D225DFD0C}" presName="childNode" presStyleLbl="revTx" presStyleIdx="0" presStyleCnt="0">
        <dgm:presLayoutVars>
          <dgm:bulletEnabled val="1"/>
        </dgm:presLayoutVars>
      </dgm:prSet>
      <dgm:spPr/>
    </dgm:pt>
    <dgm:pt modelId="{B87DFDA3-E74D-8F49-9E59-DD3DEBAAE784}" type="pres">
      <dgm:prSet presAssocID="{5FC20F82-FD78-43B6-A37C-B918E3C048E2}" presName="Name25" presStyleLbl="parChTrans1D1" presStyleIdx="6" presStyleCnt="8"/>
      <dgm:spPr/>
    </dgm:pt>
    <dgm:pt modelId="{5DB7AA97-821F-854D-B5E5-D053FB30A31B}" type="pres">
      <dgm:prSet presAssocID="{6AFBFDBA-9F89-44E8-A930-D3A42683A9E4}" presName="node" presStyleCnt="0"/>
      <dgm:spPr/>
    </dgm:pt>
    <dgm:pt modelId="{C9F22FD2-8654-2544-B1A5-CDBDDE56553F}" type="pres">
      <dgm:prSet presAssocID="{6AFBFDBA-9F89-44E8-A930-D3A42683A9E4}" presName="parentNode" presStyleLbl="node1" presStyleIdx="7" presStyleCnt="9" custScaleX="133100" custScaleY="133100" custLinFactY="-4632" custLinFactNeighborX="-71210" custLinFactNeighborY="-100000">
        <dgm:presLayoutVars>
          <dgm:chMax val="1"/>
          <dgm:bulletEnabled val="1"/>
        </dgm:presLayoutVars>
      </dgm:prSet>
      <dgm:spPr/>
    </dgm:pt>
    <dgm:pt modelId="{B8F8F570-DFA8-2B47-97C9-C01E2D3A8BD4}" type="pres">
      <dgm:prSet presAssocID="{6AFBFDBA-9F89-44E8-A930-D3A42683A9E4}" presName="childNode" presStyleLbl="revTx" presStyleIdx="0" presStyleCnt="0">
        <dgm:presLayoutVars>
          <dgm:bulletEnabled val="1"/>
        </dgm:presLayoutVars>
      </dgm:prSet>
      <dgm:spPr/>
    </dgm:pt>
    <dgm:pt modelId="{3B16AC74-2AB2-204C-AE6E-D0D44C0C6335}" type="pres">
      <dgm:prSet presAssocID="{21DB5060-4033-40D8-93D6-61718B6D5406}" presName="Name25" presStyleLbl="parChTrans1D1" presStyleIdx="7" presStyleCnt="8"/>
      <dgm:spPr/>
    </dgm:pt>
    <dgm:pt modelId="{B6EF90A6-10CA-D348-9BE4-B192586A0B5C}" type="pres">
      <dgm:prSet presAssocID="{8E00072C-E162-4A5B-8A87-B4A8CFE2B3D5}" presName="node" presStyleCnt="0"/>
      <dgm:spPr/>
    </dgm:pt>
    <dgm:pt modelId="{0A406631-049F-694F-8574-F30F6747E592}" type="pres">
      <dgm:prSet presAssocID="{8E00072C-E162-4A5B-8A87-B4A8CFE2B3D5}" presName="parentNode" presStyleLbl="node1" presStyleIdx="8" presStyleCnt="9" custScaleX="133100" custScaleY="133100" custLinFactY="-190868" custLinFactNeighborX="52742" custLinFactNeighborY="-200000">
        <dgm:presLayoutVars>
          <dgm:chMax val="1"/>
          <dgm:bulletEnabled val="1"/>
        </dgm:presLayoutVars>
      </dgm:prSet>
      <dgm:spPr/>
    </dgm:pt>
    <dgm:pt modelId="{43938130-4F03-1549-9E12-C7C65C178884}" type="pres">
      <dgm:prSet presAssocID="{8E00072C-E162-4A5B-8A87-B4A8CFE2B3D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5423716-1CB2-C049-97F5-9329AEA1BB15}" type="presOf" srcId="{8A9BC41C-48AA-A64D-866B-4856AFFD1D43}" destId="{14FD4128-DF37-8C4D-A75F-049BEC65B89F}" srcOrd="0" destOrd="0" presId="urn:microsoft.com/office/officeart/2005/8/layout/radial2"/>
    <dgm:cxn modelId="{E6CA531D-5BD1-C742-A007-A86280E44E09}" type="presOf" srcId="{311620EE-32C3-444A-871A-D0CB01312FF9}" destId="{ACABD015-DA30-2F44-AB79-B521A6FEB2D5}" srcOrd="0" destOrd="0" presId="urn:microsoft.com/office/officeart/2005/8/layout/radial2"/>
    <dgm:cxn modelId="{A2319125-9497-A24E-B189-0F06877F06FF}" type="presOf" srcId="{6AFBFDBA-9F89-44E8-A930-D3A42683A9E4}" destId="{C9F22FD2-8654-2544-B1A5-CDBDDE56553F}" srcOrd="0" destOrd="0" presId="urn:microsoft.com/office/officeart/2005/8/layout/radial2"/>
    <dgm:cxn modelId="{A1F4F626-5040-EE46-92FC-35E87563621A}" type="presOf" srcId="{17704090-3FE8-49CA-8B8D-156D225DFD0C}" destId="{FB81033C-61C5-154C-90B5-B3D20CE421CE}" srcOrd="0" destOrd="0" presId="urn:microsoft.com/office/officeart/2005/8/layout/radial2"/>
    <dgm:cxn modelId="{86F5B93D-179B-4DA6-9771-5B061DD89B9D}" srcId="{311620EE-32C3-444A-871A-D0CB01312FF9}" destId="{8E00072C-E162-4A5B-8A87-B4A8CFE2B3D5}" srcOrd="7" destOrd="0" parTransId="{21DB5060-4033-40D8-93D6-61718B6D5406}" sibTransId="{6735EA7F-DC76-4980-95C4-D0845FC08899}"/>
    <dgm:cxn modelId="{6DCDDA5B-F58B-9448-859D-7F5D386D9BD6}" type="presOf" srcId="{B7E5ED87-8B47-45E6-9381-4FCD9E575232}" destId="{58483EA1-1CF7-6E41-9CF8-C3B16124F6AE}" srcOrd="0" destOrd="0" presId="urn:microsoft.com/office/officeart/2005/8/layout/radial2"/>
    <dgm:cxn modelId="{21B90F5F-A1AB-DD4C-A87A-7569A2DF9571}" srcId="{311620EE-32C3-444A-871A-D0CB01312FF9}" destId="{C01528FC-B9F8-8E45-BA21-9122A987EEBE}" srcOrd="0" destOrd="0" parTransId="{8A9BC41C-48AA-A64D-866B-4856AFFD1D43}" sibTransId="{B24AD481-810A-BA45-B943-2801D43BB49F}"/>
    <dgm:cxn modelId="{C2A82F47-EF1B-4A8B-88C2-BB4BBB1CBB7A}" srcId="{311620EE-32C3-444A-871A-D0CB01312FF9}" destId="{17704090-3FE8-49CA-8B8D-156D225DFD0C}" srcOrd="5" destOrd="0" parTransId="{945DA2D8-D778-47D3-A248-C7FD5498A384}" sibTransId="{444E0AB5-3927-4E92-986D-A235388528C9}"/>
    <dgm:cxn modelId="{0E576367-E69F-4991-877C-75EFED1EA337}" srcId="{311620EE-32C3-444A-871A-D0CB01312FF9}" destId="{B7E5ED87-8B47-45E6-9381-4FCD9E575232}" srcOrd="4" destOrd="0" parTransId="{251D3D71-DB6F-489F-9D1F-DF7183EB9A2B}" sibTransId="{219D3F76-9150-4EC4-9A64-A08B66586C14}"/>
    <dgm:cxn modelId="{7C422B48-F03F-9946-9C08-C840407F9C2F}" type="presOf" srcId="{21DB5060-4033-40D8-93D6-61718B6D5406}" destId="{3B16AC74-2AB2-204C-AE6E-D0D44C0C6335}" srcOrd="0" destOrd="0" presId="urn:microsoft.com/office/officeart/2005/8/layout/radial2"/>
    <dgm:cxn modelId="{EE3B5648-57CB-B545-A061-A57BD40F1977}" type="presOf" srcId="{DAA23116-06BA-4D55-82BA-DE6FE1F04059}" destId="{A1F7CBC9-EF81-FD41-9F7C-8C044A90258E}" srcOrd="0" destOrd="0" presId="urn:microsoft.com/office/officeart/2005/8/layout/radial2"/>
    <dgm:cxn modelId="{1A44F96A-5CD5-45AB-ACDB-5DC0EE626848}" srcId="{311620EE-32C3-444A-871A-D0CB01312FF9}" destId="{BE39A04E-F284-4354-9F4C-DA6D58ED4FE8}" srcOrd="1" destOrd="0" parTransId="{DAA23116-06BA-4D55-82BA-DE6FE1F04059}" sibTransId="{9A1FF85F-9368-4FE0-BD40-57F4BA7391A1}"/>
    <dgm:cxn modelId="{783A1758-D8CD-4230-B5C8-5C701F0B7D93}" srcId="{311620EE-32C3-444A-871A-D0CB01312FF9}" destId="{6AFBFDBA-9F89-44E8-A930-D3A42683A9E4}" srcOrd="6" destOrd="0" parTransId="{5FC20F82-FD78-43B6-A37C-B918E3C048E2}" sibTransId="{77ECA898-E32D-4669-BBA1-5640C7CFA1A0}"/>
    <dgm:cxn modelId="{C8F32191-9B85-EE49-B702-861EC8BAA7FA}" type="presOf" srcId="{C01528FC-B9F8-8E45-BA21-9122A987EEBE}" destId="{FFEB2E54-2BA1-6B44-96DF-6E99B12F0A9F}" srcOrd="0" destOrd="0" presId="urn:microsoft.com/office/officeart/2005/8/layout/radial2"/>
    <dgm:cxn modelId="{84D7F596-0991-9D48-9B49-7C285E80AB53}" type="presOf" srcId="{3F173185-C8F6-4BFC-A867-06BA9757C4B4}" destId="{9B2A4609-8ABB-A444-A694-A1C8E7C390D2}" srcOrd="0" destOrd="0" presId="urn:microsoft.com/office/officeart/2005/8/layout/radial2"/>
    <dgm:cxn modelId="{79ABBDA1-2DBD-4841-91BF-1A5CF02DB674}" type="presOf" srcId="{251D3D71-DB6F-489F-9D1F-DF7183EB9A2B}" destId="{D36D4B65-9988-B441-9116-94453E312824}" srcOrd="0" destOrd="0" presId="urn:microsoft.com/office/officeart/2005/8/layout/radial2"/>
    <dgm:cxn modelId="{58A25BAC-2D4C-4F77-A8B4-3D3A573960B5}" srcId="{311620EE-32C3-444A-871A-D0CB01312FF9}" destId="{3F173185-C8F6-4BFC-A867-06BA9757C4B4}" srcOrd="3" destOrd="0" parTransId="{8E861E11-6611-4D91-BA9F-610DCCF0A98E}" sibTransId="{AC807FB6-103D-4FF8-B7A8-9595F7983114}"/>
    <dgm:cxn modelId="{1578FCB5-6AF7-C24F-A027-646754F5723C}" type="presOf" srcId="{8E00072C-E162-4A5B-8A87-B4A8CFE2B3D5}" destId="{0A406631-049F-694F-8574-F30F6747E592}" srcOrd="0" destOrd="0" presId="urn:microsoft.com/office/officeart/2005/8/layout/radial2"/>
    <dgm:cxn modelId="{96C0F1B9-42B5-6A40-A967-06B29FF36F3A}" type="presOf" srcId="{BE39A04E-F284-4354-9F4C-DA6D58ED4FE8}" destId="{4C1EA8F3-2C14-2F42-8029-35B1F0EB08CD}" srcOrd="0" destOrd="0" presId="urn:microsoft.com/office/officeart/2005/8/layout/radial2"/>
    <dgm:cxn modelId="{59636ECA-178D-0F4A-803E-BAEC0F939BD8}" type="presOf" srcId="{5AF3A163-74D6-4F86-969D-7FEB20F756E6}" destId="{C8FBFF82-8223-1840-BFF5-7E4EE50BFD16}" srcOrd="0" destOrd="0" presId="urn:microsoft.com/office/officeart/2005/8/layout/radial2"/>
    <dgm:cxn modelId="{FBDC98E3-DED7-8A43-BCCB-A20346FF414C}" type="presOf" srcId="{8E861E11-6611-4D91-BA9F-610DCCF0A98E}" destId="{E00E7837-D4E4-5140-9C04-65AD94D8CD48}" srcOrd="0" destOrd="0" presId="urn:microsoft.com/office/officeart/2005/8/layout/radial2"/>
    <dgm:cxn modelId="{20DC44EC-5E51-1744-90C1-FC51554DBF03}" type="presOf" srcId="{5FC20F82-FD78-43B6-A37C-B918E3C048E2}" destId="{B87DFDA3-E74D-8F49-9E59-DD3DEBAAE784}" srcOrd="0" destOrd="0" presId="urn:microsoft.com/office/officeart/2005/8/layout/radial2"/>
    <dgm:cxn modelId="{6A979FFA-6280-4B42-B593-B19AF0727C55}" type="presOf" srcId="{945DA2D8-D778-47D3-A248-C7FD5498A384}" destId="{0769C9E2-D33A-1D45-B221-EBCA3CB69C97}" srcOrd="0" destOrd="0" presId="urn:microsoft.com/office/officeart/2005/8/layout/radial2"/>
    <dgm:cxn modelId="{6A108DFB-3712-3F46-95A6-72D12B3A9322}" type="presOf" srcId="{1625FC72-752C-409B-AC8B-5B57EA2F20E4}" destId="{9F1E6172-6235-8D46-8205-D76DC10E677F}" srcOrd="0" destOrd="0" presId="urn:microsoft.com/office/officeart/2005/8/layout/radial2"/>
    <dgm:cxn modelId="{F86618FC-55BA-4577-ACB8-E6DA1E3D1F29}" srcId="{311620EE-32C3-444A-871A-D0CB01312FF9}" destId="{5AF3A163-74D6-4F86-969D-7FEB20F756E6}" srcOrd="2" destOrd="0" parTransId="{1625FC72-752C-409B-AC8B-5B57EA2F20E4}" sibTransId="{DE4DE42D-16E2-427A-9CBA-1E9CD741ABF3}"/>
    <dgm:cxn modelId="{64516286-40A3-674F-A1EA-6907B1767033}" type="presParOf" srcId="{ACABD015-DA30-2F44-AB79-B521A6FEB2D5}" destId="{4F2DB288-5680-8342-A051-251D3374CD6B}" srcOrd="0" destOrd="0" presId="urn:microsoft.com/office/officeart/2005/8/layout/radial2"/>
    <dgm:cxn modelId="{D289DC52-ED1F-F34A-AA58-830A889B8FC0}" type="presParOf" srcId="{4F2DB288-5680-8342-A051-251D3374CD6B}" destId="{CFEAA33F-59D1-5544-831A-A84E64AD1E40}" srcOrd="0" destOrd="0" presId="urn:microsoft.com/office/officeart/2005/8/layout/radial2"/>
    <dgm:cxn modelId="{09EACCEE-A58B-FF4D-8AC1-DA78DD1096ED}" type="presParOf" srcId="{CFEAA33F-59D1-5544-831A-A84E64AD1E40}" destId="{A8C72050-C6FE-DF4E-8256-55AD3744C3BF}" srcOrd="0" destOrd="0" presId="urn:microsoft.com/office/officeart/2005/8/layout/radial2"/>
    <dgm:cxn modelId="{897D039B-A730-8F45-9134-1923F03D2445}" type="presParOf" srcId="{CFEAA33F-59D1-5544-831A-A84E64AD1E40}" destId="{FCBB004D-8883-0249-9649-FD8A344FAC91}" srcOrd="1" destOrd="0" presId="urn:microsoft.com/office/officeart/2005/8/layout/radial2"/>
    <dgm:cxn modelId="{D9ED5FC7-04C0-8344-A3D3-CA0DB31FD8F1}" type="presParOf" srcId="{4F2DB288-5680-8342-A051-251D3374CD6B}" destId="{14FD4128-DF37-8C4D-A75F-049BEC65B89F}" srcOrd="1" destOrd="0" presId="urn:microsoft.com/office/officeart/2005/8/layout/radial2"/>
    <dgm:cxn modelId="{DEE2372A-7848-4840-B156-69D895BEA037}" type="presParOf" srcId="{4F2DB288-5680-8342-A051-251D3374CD6B}" destId="{603CEA65-0A56-B442-BFBA-45B7D6F96588}" srcOrd="2" destOrd="0" presId="urn:microsoft.com/office/officeart/2005/8/layout/radial2"/>
    <dgm:cxn modelId="{8663DED1-FA1D-A448-8000-A06355842D1F}" type="presParOf" srcId="{603CEA65-0A56-B442-BFBA-45B7D6F96588}" destId="{FFEB2E54-2BA1-6B44-96DF-6E99B12F0A9F}" srcOrd="0" destOrd="0" presId="urn:microsoft.com/office/officeart/2005/8/layout/radial2"/>
    <dgm:cxn modelId="{9005D526-8CF7-9F45-93F8-DC53334B31A7}" type="presParOf" srcId="{603CEA65-0A56-B442-BFBA-45B7D6F96588}" destId="{B825F17E-9845-354F-AC0B-72E272627BE4}" srcOrd="1" destOrd="0" presId="urn:microsoft.com/office/officeart/2005/8/layout/radial2"/>
    <dgm:cxn modelId="{969394F9-A01C-3442-AFE2-BC29781A3FFB}" type="presParOf" srcId="{4F2DB288-5680-8342-A051-251D3374CD6B}" destId="{A1F7CBC9-EF81-FD41-9F7C-8C044A90258E}" srcOrd="3" destOrd="0" presId="urn:microsoft.com/office/officeart/2005/8/layout/radial2"/>
    <dgm:cxn modelId="{309915E3-CDAF-BC44-9C42-408CD9DEE6B3}" type="presParOf" srcId="{4F2DB288-5680-8342-A051-251D3374CD6B}" destId="{3F2EF943-24A5-FF4F-8E44-B6CBA8BB290B}" srcOrd="4" destOrd="0" presId="urn:microsoft.com/office/officeart/2005/8/layout/radial2"/>
    <dgm:cxn modelId="{D32B729F-E2F5-4842-9517-D7D050788BBD}" type="presParOf" srcId="{3F2EF943-24A5-FF4F-8E44-B6CBA8BB290B}" destId="{4C1EA8F3-2C14-2F42-8029-35B1F0EB08CD}" srcOrd="0" destOrd="0" presId="urn:microsoft.com/office/officeart/2005/8/layout/radial2"/>
    <dgm:cxn modelId="{E38732E2-57FA-9544-B11A-F23B5A8C8042}" type="presParOf" srcId="{3F2EF943-24A5-FF4F-8E44-B6CBA8BB290B}" destId="{94195F47-9306-944F-975A-450B7A07B77E}" srcOrd="1" destOrd="0" presId="urn:microsoft.com/office/officeart/2005/8/layout/radial2"/>
    <dgm:cxn modelId="{68FC003A-E5A1-D246-A716-356EED897BDB}" type="presParOf" srcId="{4F2DB288-5680-8342-A051-251D3374CD6B}" destId="{9F1E6172-6235-8D46-8205-D76DC10E677F}" srcOrd="5" destOrd="0" presId="urn:microsoft.com/office/officeart/2005/8/layout/radial2"/>
    <dgm:cxn modelId="{FD3B0E65-E836-F045-9658-9BDEA1A0AB24}" type="presParOf" srcId="{4F2DB288-5680-8342-A051-251D3374CD6B}" destId="{75A414FA-7D10-E14A-BF05-26EE36FF763D}" srcOrd="6" destOrd="0" presId="urn:microsoft.com/office/officeart/2005/8/layout/radial2"/>
    <dgm:cxn modelId="{E4300F4B-96D7-0041-84B0-AD2176A92DB2}" type="presParOf" srcId="{75A414FA-7D10-E14A-BF05-26EE36FF763D}" destId="{C8FBFF82-8223-1840-BFF5-7E4EE50BFD16}" srcOrd="0" destOrd="0" presId="urn:microsoft.com/office/officeart/2005/8/layout/radial2"/>
    <dgm:cxn modelId="{3E4FDEE5-F64E-6240-B235-AD35A7FCDDF6}" type="presParOf" srcId="{75A414FA-7D10-E14A-BF05-26EE36FF763D}" destId="{AA4DDA2D-5518-1043-BF97-122256F7F665}" srcOrd="1" destOrd="0" presId="urn:microsoft.com/office/officeart/2005/8/layout/radial2"/>
    <dgm:cxn modelId="{8A51249B-D099-A04D-A56A-EE646C5110C1}" type="presParOf" srcId="{4F2DB288-5680-8342-A051-251D3374CD6B}" destId="{E00E7837-D4E4-5140-9C04-65AD94D8CD48}" srcOrd="7" destOrd="0" presId="urn:microsoft.com/office/officeart/2005/8/layout/radial2"/>
    <dgm:cxn modelId="{BF654BF4-8A6C-E84C-A6B0-8D938CBE7AA5}" type="presParOf" srcId="{4F2DB288-5680-8342-A051-251D3374CD6B}" destId="{ADE691D2-4927-604C-A586-E4D32889C757}" srcOrd="8" destOrd="0" presId="urn:microsoft.com/office/officeart/2005/8/layout/radial2"/>
    <dgm:cxn modelId="{7665F971-7AFA-7943-8143-805871824D11}" type="presParOf" srcId="{ADE691D2-4927-604C-A586-E4D32889C757}" destId="{9B2A4609-8ABB-A444-A694-A1C8E7C390D2}" srcOrd="0" destOrd="0" presId="urn:microsoft.com/office/officeart/2005/8/layout/radial2"/>
    <dgm:cxn modelId="{68302F5A-6497-C64F-B4F8-C0CAAFDB517F}" type="presParOf" srcId="{ADE691D2-4927-604C-A586-E4D32889C757}" destId="{E0C9C903-FA8B-EB40-BEE0-F466E060AC51}" srcOrd="1" destOrd="0" presId="urn:microsoft.com/office/officeart/2005/8/layout/radial2"/>
    <dgm:cxn modelId="{756126DF-BC9E-AE4D-A8E9-06943300F71A}" type="presParOf" srcId="{4F2DB288-5680-8342-A051-251D3374CD6B}" destId="{D36D4B65-9988-B441-9116-94453E312824}" srcOrd="9" destOrd="0" presId="urn:microsoft.com/office/officeart/2005/8/layout/radial2"/>
    <dgm:cxn modelId="{86342531-5ED0-1C46-BEEB-ECD8C987180B}" type="presParOf" srcId="{4F2DB288-5680-8342-A051-251D3374CD6B}" destId="{7FB27C1A-01E0-AA49-BE32-46EF63E2107E}" srcOrd="10" destOrd="0" presId="urn:microsoft.com/office/officeart/2005/8/layout/radial2"/>
    <dgm:cxn modelId="{5038CA9D-5F6F-794C-9CDB-6FD18DAF25DE}" type="presParOf" srcId="{7FB27C1A-01E0-AA49-BE32-46EF63E2107E}" destId="{58483EA1-1CF7-6E41-9CF8-C3B16124F6AE}" srcOrd="0" destOrd="0" presId="urn:microsoft.com/office/officeart/2005/8/layout/radial2"/>
    <dgm:cxn modelId="{6C19B9E7-C69C-1347-A894-40660710588D}" type="presParOf" srcId="{7FB27C1A-01E0-AA49-BE32-46EF63E2107E}" destId="{DBA67273-BDE9-FC48-A5E0-82FA67A4D312}" srcOrd="1" destOrd="0" presId="urn:microsoft.com/office/officeart/2005/8/layout/radial2"/>
    <dgm:cxn modelId="{43A4F3BD-FDBB-754A-B67D-0DCDF4A3E19E}" type="presParOf" srcId="{4F2DB288-5680-8342-A051-251D3374CD6B}" destId="{0769C9E2-D33A-1D45-B221-EBCA3CB69C97}" srcOrd="11" destOrd="0" presId="urn:microsoft.com/office/officeart/2005/8/layout/radial2"/>
    <dgm:cxn modelId="{88EB6E18-D3F7-5E41-981E-A19C273B01BC}" type="presParOf" srcId="{4F2DB288-5680-8342-A051-251D3374CD6B}" destId="{985C75DD-2BB0-FB44-896F-801F4DAF79F9}" srcOrd="12" destOrd="0" presId="urn:microsoft.com/office/officeart/2005/8/layout/radial2"/>
    <dgm:cxn modelId="{E302D259-E9D7-804F-9595-AFB6DED24AF5}" type="presParOf" srcId="{985C75DD-2BB0-FB44-896F-801F4DAF79F9}" destId="{FB81033C-61C5-154C-90B5-B3D20CE421CE}" srcOrd="0" destOrd="0" presId="urn:microsoft.com/office/officeart/2005/8/layout/radial2"/>
    <dgm:cxn modelId="{CEC04693-E797-414F-B26F-133393E81ED4}" type="presParOf" srcId="{985C75DD-2BB0-FB44-896F-801F4DAF79F9}" destId="{7016E349-7A8F-254E-AAD0-01120C41E4A7}" srcOrd="1" destOrd="0" presId="urn:microsoft.com/office/officeart/2005/8/layout/radial2"/>
    <dgm:cxn modelId="{82F334A8-CCB4-5E42-9CE3-85D3F2A3AAF1}" type="presParOf" srcId="{4F2DB288-5680-8342-A051-251D3374CD6B}" destId="{B87DFDA3-E74D-8F49-9E59-DD3DEBAAE784}" srcOrd="13" destOrd="0" presId="urn:microsoft.com/office/officeart/2005/8/layout/radial2"/>
    <dgm:cxn modelId="{C7A8EC92-1F2E-9B43-AAA7-1226869675C4}" type="presParOf" srcId="{4F2DB288-5680-8342-A051-251D3374CD6B}" destId="{5DB7AA97-821F-854D-B5E5-D053FB30A31B}" srcOrd="14" destOrd="0" presId="urn:microsoft.com/office/officeart/2005/8/layout/radial2"/>
    <dgm:cxn modelId="{F07BA163-FF10-294D-93CE-B61B16257ACD}" type="presParOf" srcId="{5DB7AA97-821F-854D-B5E5-D053FB30A31B}" destId="{C9F22FD2-8654-2544-B1A5-CDBDDE56553F}" srcOrd="0" destOrd="0" presId="urn:microsoft.com/office/officeart/2005/8/layout/radial2"/>
    <dgm:cxn modelId="{957628F4-441A-DA42-A567-FC3B7D609D16}" type="presParOf" srcId="{5DB7AA97-821F-854D-B5E5-D053FB30A31B}" destId="{B8F8F570-DFA8-2B47-97C9-C01E2D3A8BD4}" srcOrd="1" destOrd="0" presId="urn:microsoft.com/office/officeart/2005/8/layout/radial2"/>
    <dgm:cxn modelId="{997FB650-820B-A249-9644-316A7D5F36B4}" type="presParOf" srcId="{4F2DB288-5680-8342-A051-251D3374CD6B}" destId="{3B16AC74-2AB2-204C-AE6E-D0D44C0C6335}" srcOrd="15" destOrd="0" presId="urn:microsoft.com/office/officeart/2005/8/layout/radial2"/>
    <dgm:cxn modelId="{0B1A034A-0257-6645-B35D-A789E6DA6DE2}" type="presParOf" srcId="{4F2DB288-5680-8342-A051-251D3374CD6B}" destId="{B6EF90A6-10CA-D348-9BE4-B192586A0B5C}" srcOrd="16" destOrd="0" presId="urn:microsoft.com/office/officeart/2005/8/layout/radial2"/>
    <dgm:cxn modelId="{45164664-ED25-414F-A990-A707DD3864FB}" type="presParOf" srcId="{B6EF90A6-10CA-D348-9BE4-B192586A0B5C}" destId="{0A406631-049F-694F-8574-F30F6747E592}" srcOrd="0" destOrd="0" presId="urn:microsoft.com/office/officeart/2005/8/layout/radial2"/>
    <dgm:cxn modelId="{1DABA078-6C89-3448-A46C-DEF082046FE9}" type="presParOf" srcId="{B6EF90A6-10CA-D348-9BE4-B192586A0B5C}" destId="{43938130-4F03-1549-9E12-C7C65C178884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796D60-C02F-394E-BBED-3B8E1C52C075}" type="doc">
      <dgm:prSet loTypeId="urn:microsoft.com/office/officeart/2005/8/layout/default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BE4409AE-101A-5441-A21E-9F8CB6CBE238}">
      <dgm:prSet phldrT="[Text]" custT="1"/>
      <dgm:spPr/>
      <dgm:t>
        <a:bodyPr/>
        <a:lstStyle/>
        <a:p>
          <a:r>
            <a:rPr lang="en-US" sz="1400">
              <a:latin typeface="Raleway" pitchFamily="2" charset="77"/>
            </a:rPr>
            <a:t>Fish</a:t>
          </a:r>
          <a:endParaRPr lang="en-GB" sz="1400">
            <a:latin typeface="Raleway" pitchFamily="2" charset="77"/>
          </a:endParaRPr>
        </a:p>
      </dgm:t>
    </dgm:pt>
    <dgm:pt modelId="{E0873B25-6737-9A4C-A614-E28646AD3C73}" type="parTrans" cxnId="{E0DB0225-56E0-4C4B-9E3C-7DB956A997AB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ADEB9388-25A8-1140-8D14-E49B2EB2DC01}" type="sibTrans" cxnId="{E0DB0225-56E0-4C4B-9E3C-7DB956A997AB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83B7EA87-0B61-4A46-A986-5CF75787A3CD}">
      <dgm:prSet custT="1"/>
      <dgm:spPr/>
      <dgm:t>
        <a:bodyPr/>
        <a:lstStyle/>
        <a:p>
          <a:r>
            <a:rPr lang="en-US" sz="1400">
              <a:latin typeface="Raleway" pitchFamily="2" charset="77"/>
            </a:rPr>
            <a:t>Meat</a:t>
          </a:r>
        </a:p>
      </dgm:t>
    </dgm:pt>
    <dgm:pt modelId="{286ACD50-3615-8940-9E14-7B5F4DA6D855}" type="parTrans" cxnId="{69B64125-89E5-6840-8738-032DAAAD243B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A1099770-F679-5B48-A2E8-4F90D14BB16C}" type="sibTrans" cxnId="{69B64125-89E5-6840-8738-032DAAAD243B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06ED6D65-6299-4D45-B45C-BC21F23B2AF0}">
      <dgm:prSet custT="1"/>
      <dgm:spPr/>
      <dgm:t>
        <a:bodyPr/>
        <a:lstStyle/>
        <a:p>
          <a:r>
            <a:rPr lang="en-US" sz="1400">
              <a:latin typeface="Raleway" pitchFamily="2" charset="77"/>
            </a:rPr>
            <a:t>Fruits</a:t>
          </a:r>
        </a:p>
      </dgm:t>
    </dgm:pt>
    <dgm:pt modelId="{F023417F-CA0A-054D-ACF1-47ED97BAA9D8}" type="parTrans" cxnId="{0E6856F0-688D-0742-A362-2D96E0264654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7C8AD439-0C5D-A648-A2DF-409CB2FA9051}" type="sibTrans" cxnId="{0E6856F0-688D-0742-A362-2D96E0264654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EC13D6F8-B55A-DD48-ABCA-358158792C25}">
      <dgm:prSet custT="1"/>
      <dgm:spPr/>
      <dgm:t>
        <a:bodyPr/>
        <a:lstStyle/>
        <a:p>
          <a:r>
            <a:rPr lang="en-US" sz="1400">
              <a:latin typeface="Raleway" pitchFamily="2" charset="77"/>
            </a:rPr>
            <a:t>Sweets</a:t>
          </a:r>
        </a:p>
      </dgm:t>
    </dgm:pt>
    <dgm:pt modelId="{1FA3F65B-C472-6743-A913-6CAE2DDE338D}" type="parTrans" cxnId="{A8327F74-730B-DA44-B8F9-B7B46770D6EE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56DC7537-00DE-6B48-9D0A-7FC63FE15DBE}" type="sibTrans" cxnId="{A8327F74-730B-DA44-B8F9-B7B46770D6EE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3765BAF9-61B9-1A47-8AB0-757D7AD01407}">
      <dgm:prSet custT="1"/>
      <dgm:spPr/>
      <dgm:t>
        <a:bodyPr/>
        <a:lstStyle/>
        <a:p>
          <a:r>
            <a:rPr lang="en-US" sz="1400">
              <a:latin typeface="Raleway" pitchFamily="2" charset="77"/>
            </a:rPr>
            <a:t>Wines</a:t>
          </a:r>
        </a:p>
      </dgm:t>
    </dgm:pt>
    <dgm:pt modelId="{40250697-4EE7-DF42-B7CF-31BCC9E38336}" type="parTrans" cxnId="{1E84AFBC-34B8-BB4C-B280-D158B25FDCBD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A07A4FE9-157D-9847-B356-3D90726C300D}" type="sibTrans" cxnId="{1E84AFBC-34B8-BB4C-B280-D158B25FDCBD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881CD22B-5FC2-2A4F-8AC3-9DD986B57601}">
      <dgm:prSet custT="1"/>
      <dgm:spPr/>
      <dgm:t>
        <a:bodyPr/>
        <a:lstStyle/>
        <a:p>
          <a:r>
            <a:rPr lang="en-US" sz="1400">
              <a:latin typeface="Raleway" pitchFamily="2" charset="77"/>
            </a:rPr>
            <a:t>Gold</a:t>
          </a:r>
        </a:p>
      </dgm:t>
    </dgm:pt>
    <dgm:pt modelId="{37F73D2F-8102-8E41-BA51-B3CC24895E1E}" type="parTrans" cxnId="{A902E044-3BB8-6C45-A909-BBBABDC72660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B3926055-48D6-1A4F-A09D-C593451FDCCD}" type="sibTrans" cxnId="{A902E044-3BB8-6C45-A909-BBBABDC72660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44C3E472-902E-0243-8B27-4D912E3EB562}" type="pres">
      <dgm:prSet presAssocID="{A5796D60-C02F-394E-BBED-3B8E1C52C075}" presName="diagram" presStyleCnt="0">
        <dgm:presLayoutVars>
          <dgm:dir/>
          <dgm:resizeHandles val="exact"/>
        </dgm:presLayoutVars>
      </dgm:prSet>
      <dgm:spPr/>
    </dgm:pt>
    <dgm:pt modelId="{7F6C583A-89AD-6646-AD42-F224B7E155F9}" type="pres">
      <dgm:prSet presAssocID="{BE4409AE-101A-5441-A21E-9F8CB6CBE238}" presName="node" presStyleLbl="node1" presStyleIdx="0" presStyleCnt="6">
        <dgm:presLayoutVars>
          <dgm:bulletEnabled val="1"/>
        </dgm:presLayoutVars>
      </dgm:prSet>
      <dgm:spPr/>
    </dgm:pt>
    <dgm:pt modelId="{E0512CB8-27F8-434C-8FF4-86BEBE9EE262}" type="pres">
      <dgm:prSet presAssocID="{ADEB9388-25A8-1140-8D14-E49B2EB2DC01}" presName="sibTrans" presStyleCnt="0"/>
      <dgm:spPr/>
    </dgm:pt>
    <dgm:pt modelId="{56C17B08-D4D0-984B-A8BF-587EFCF5D7D6}" type="pres">
      <dgm:prSet presAssocID="{83B7EA87-0B61-4A46-A986-5CF75787A3CD}" presName="node" presStyleLbl="node1" presStyleIdx="1" presStyleCnt="6">
        <dgm:presLayoutVars>
          <dgm:bulletEnabled val="1"/>
        </dgm:presLayoutVars>
      </dgm:prSet>
      <dgm:spPr/>
    </dgm:pt>
    <dgm:pt modelId="{FF5C2DD7-13D9-1F49-A0B0-335C0CDE9362}" type="pres">
      <dgm:prSet presAssocID="{A1099770-F679-5B48-A2E8-4F90D14BB16C}" presName="sibTrans" presStyleCnt="0"/>
      <dgm:spPr/>
    </dgm:pt>
    <dgm:pt modelId="{7BDA5815-D8B3-1F4A-B46A-95F246695EB2}" type="pres">
      <dgm:prSet presAssocID="{06ED6D65-6299-4D45-B45C-BC21F23B2AF0}" presName="node" presStyleLbl="node1" presStyleIdx="2" presStyleCnt="6">
        <dgm:presLayoutVars>
          <dgm:bulletEnabled val="1"/>
        </dgm:presLayoutVars>
      </dgm:prSet>
      <dgm:spPr/>
    </dgm:pt>
    <dgm:pt modelId="{61A1634E-2A6B-5643-9BAF-D062517AF5A0}" type="pres">
      <dgm:prSet presAssocID="{7C8AD439-0C5D-A648-A2DF-409CB2FA9051}" presName="sibTrans" presStyleCnt="0"/>
      <dgm:spPr/>
    </dgm:pt>
    <dgm:pt modelId="{E5E89ACA-16FA-FC4E-B934-D7383FB3357B}" type="pres">
      <dgm:prSet presAssocID="{EC13D6F8-B55A-DD48-ABCA-358158792C25}" presName="node" presStyleLbl="node1" presStyleIdx="3" presStyleCnt="6">
        <dgm:presLayoutVars>
          <dgm:bulletEnabled val="1"/>
        </dgm:presLayoutVars>
      </dgm:prSet>
      <dgm:spPr/>
    </dgm:pt>
    <dgm:pt modelId="{1FB347C7-CA5B-8946-860E-26A5D4B6438B}" type="pres">
      <dgm:prSet presAssocID="{56DC7537-00DE-6B48-9D0A-7FC63FE15DBE}" presName="sibTrans" presStyleCnt="0"/>
      <dgm:spPr/>
    </dgm:pt>
    <dgm:pt modelId="{72379CA5-2B40-6A4A-981B-CFDBE0C47442}" type="pres">
      <dgm:prSet presAssocID="{3765BAF9-61B9-1A47-8AB0-757D7AD01407}" presName="node" presStyleLbl="node1" presStyleIdx="4" presStyleCnt="6">
        <dgm:presLayoutVars>
          <dgm:bulletEnabled val="1"/>
        </dgm:presLayoutVars>
      </dgm:prSet>
      <dgm:spPr/>
    </dgm:pt>
    <dgm:pt modelId="{D97DAB2D-EC75-D945-B21C-F71878216086}" type="pres">
      <dgm:prSet presAssocID="{A07A4FE9-157D-9847-B356-3D90726C300D}" presName="sibTrans" presStyleCnt="0"/>
      <dgm:spPr/>
    </dgm:pt>
    <dgm:pt modelId="{4631CF3C-98FA-C64B-BDE2-45386BB83D10}" type="pres">
      <dgm:prSet presAssocID="{881CD22B-5FC2-2A4F-8AC3-9DD986B57601}" presName="node" presStyleLbl="node1" presStyleIdx="5" presStyleCnt="6">
        <dgm:presLayoutVars>
          <dgm:bulletEnabled val="1"/>
        </dgm:presLayoutVars>
      </dgm:prSet>
      <dgm:spPr/>
    </dgm:pt>
  </dgm:ptLst>
  <dgm:cxnLst>
    <dgm:cxn modelId="{C3C33E0D-82CC-A143-B57F-03073D89FD9B}" type="presOf" srcId="{BE4409AE-101A-5441-A21E-9F8CB6CBE238}" destId="{7F6C583A-89AD-6646-AD42-F224B7E155F9}" srcOrd="0" destOrd="0" presId="urn:microsoft.com/office/officeart/2005/8/layout/default"/>
    <dgm:cxn modelId="{E0DB0225-56E0-4C4B-9E3C-7DB956A997AB}" srcId="{A5796D60-C02F-394E-BBED-3B8E1C52C075}" destId="{BE4409AE-101A-5441-A21E-9F8CB6CBE238}" srcOrd="0" destOrd="0" parTransId="{E0873B25-6737-9A4C-A614-E28646AD3C73}" sibTransId="{ADEB9388-25A8-1140-8D14-E49B2EB2DC01}"/>
    <dgm:cxn modelId="{69B64125-89E5-6840-8738-032DAAAD243B}" srcId="{A5796D60-C02F-394E-BBED-3B8E1C52C075}" destId="{83B7EA87-0B61-4A46-A986-5CF75787A3CD}" srcOrd="1" destOrd="0" parTransId="{286ACD50-3615-8940-9E14-7B5F4DA6D855}" sibTransId="{A1099770-F679-5B48-A2E8-4F90D14BB16C}"/>
    <dgm:cxn modelId="{A902E044-3BB8-6C45-A909-BBBABDC72660}" srcId="{A5796D60-C02F-394E-BBED-3B8E1C52C075}" destId="{881CD22B-5FC2-2A4F-8AC3-9DD986B57601}" srcOrd="5" destOrd="0" parTransId="{37F73D2F-8102-8E41-BA51-B3CC24895E1E}" sibTransId="{B3926055-48D6-1A4F-A09D-C593451FDCCD}"/>
    <dgm:cxn modelId="{A8327F74-730B-DA44-B8F9-B7B46770D6EE}" srcId="{A5796D60-C02F-394E-BBED-3B8E1C52C075}" destId="{EC13D6F8-B55A-DD48-ABCA-358158792C25}" srcOrd="3" destOrd="0" parTransId="{1FA3F65B-C472-6743-A913-6CAE2DDE338D}" sibTransId="{56DC7537-00DE-6B48-9D0A-7FC63FE15DBE}"/>
    <dgm:cxn modelId="{9E98A155-F156-DE4E-B6DE-B61DB2AB3883}" type="presOf" srcId="{3765BAF9-61B9-1A47-8AB0-757D7AD01407}" destId="{72379CA5-2B40-6A4A-981B-CFDBE0C47442}" srcOrd="0" destOrd="0" presId="urn:microsoft.com/office/officeart/2005/8/layout/default"/>
    <dgm:cxn modelId="{6556B1B7-BD78-DE40-80BA-B6025353A103}" type="presOf" srcId="{83B7EA87-0B61-4A46-A986-5CF75787A3CD}" destId="{56C17B08-D4D0-984B-A8BF-587EFCF5D7D6}" srcOrd="0" destOrd="0" presId="urn:microsoft.com/office/officeart/2005/8/layout/default"/>
    <dgm:cxn modelId="{1E84AFBC-34B8-BB4C-B280-D158B25FDCBD}" srcId="{A5796D60-C02F-394E-BBED-3B8E1C52C075}" destId="{3765BAF9-61B9-1A47-8AB0-757D7AD01407}" srcOrd="4" destOrd="0" parTransId="{40250697-4EE7-DF42-B7CF-31BCC9E38336}" sibTransId="{A07A4FE9-157D-9847-B356-3D90726C300D}"/>
    <dgm:cxn modelId="{5530CBBC-0E0B-A845-8ECB-2DC0CFE2CADD}" type="presOf" srcId="{EC13D6F8-B55A-DD48-ABCA-358158792C25}" destId="{E5E89ACA-16FA-FC4E-B934-D7383FB3357B}" srcOrd="0" destOrd="0" presId="urn:microsoft.com/office/officeart/2005/8/layout/default"/>
    <dgm:cxn modelId="{56076DDC-E473-A142-911A-4E66E506F7FE}" type="presOf" srcId="{06ED6D65-6299-4D45-B45C-BC21F23B2AF0}" destId="{7BDA5815-D8B3-1F4A-B46A-95F246695EB2}" srcOrd="0" destOrd="0" presId="urn:microsoft.com/office/officeart/2005/8/layout/default"/>
    <dgm:cxn modelId="{CFCC49E2-AFD8-C345-B956-2FEC7259827D}" type="presOf" srcId="{A5796D60-C02F-394E-BBED-3B8E1C52C075}" destId="{44C3E472-902E-0243-8B27-4D912E3EB562}" srcOrd="0" destOrd="0" presId="urn:microsoft.com/office/officeart/2005/8/layout/default"/>
    <dgm:cxn modelId="{0E6856F0-688D-0742-A362-2D96E0264654}" srcId="{A5796D60-C02F-394E-BBED-3B8E1C52C075}" destId="{06ED6D65-6299-4D45-B45C-BC21F23B2AF0}" srcOrd="2" destOrd="0" parTransId="{F023417F-CA0A-054D-ACF1-47ED97BAA9D8}" sibTransId="{7C8AD439-0C5D-A648-A2DF-409CB2FA9051}"/>
    <dgm:cxn modelId="{53A8B3F1-6A13-D540-9133-49F105611431}" type="presOf" srcId="{881CD22B-5FC2-2A4F-8AC3-9DD986B57601}" destId="{4631CF3C-98FA-C64B-BDE2-45386BB83D10}" srcOrd="0" destOrd="0" presId="urn:microsoft.com/office/officeart/2005/8/layout/default"/>
    <dgm:cxn modelId="{380867C5-E348-844A-A128-8E2A66A91ABC}" type="presParOf" srcId="{44C3E472-902E-0243-8B27-4D912E3EB562}" destId="{7F6C583A-89AD-6646-AD42-F224B7E155F9}" srcOrd="0" destOrd="0" presId="urn:microsoft.com/office/officeart/2005/8/layout/default"/>
    <dgm:cxn modelId="{1CDD794C-941E-884D-976C-1F60C01DF454}" type="presParOf" srcId="{44C3E472-902E-0243-8B27-4D912E3EB562}" destId="{E0512CB8-27F8-434C-8FF4-86BEBE9EE262}" srcOrd="1" destOrd="0" presId="urn:microsoft.com/office/officeart/2005/8/layout/default"/>
    <dgm:cxn modelId="{37245B09-4345-934D-96B2-DD69FB801BD9}" type="presParOf" srcId="{44C3E472-902E-0243-8B27-4D912E3EB562}" destId="{56C17B08-D4D0-984B-A8BF-587EFCF5D7D6}" srcOrd="2" destOrd="0" presId="urn:microsoft.com/office/officeart/2005/8/layout/default"/>
    <dgm:cxn modelId="{D39262E5-BF09-5641-ABE2-0C52FB295B98}" type="presParOf" srcId="{44C3E472-902E-0243-8B27-4D912E3EB562}" destId="{FF5C2DD7-13D9-1F49-A0B0-335C0CDE9362}" srcOrd="3" destOrd="0" presId="urn:microsoft.com/office/officeart/2005/8/layout/default"/>
    <dgm:cxn modelId="{214C231B-4F2E-5A44-AA52-6A844807BCB2}" type="presParOf" srcId="{44C3E472-902E-0243-8B27-4D912E3EB562}" destId="{7BDA5815-D8B3-1F4A-B46A-95F246695EB2}" srcOrd="4" destOrd="0" presId="urn:microsoft.com/office/officeart/2005/8/layout/default"/>
    <dgm:cxn modelId="{69462524-2B20-AB43-A54B-8F2EC9603452}" type="presParOf" srcId="{44C3E472-902E-0243-8B27-4D912E3EB562}" destId="{61A1634E-2A6B-5643-9BAF-D062517AF5A0}" srcOrd="5" destOrd="0" presId="urn:microsoft.com/office/officeart/2005/8/layout/default"/>
    <dgm:cxn modelId="{B797FCBD-0741-124F-B439-E727B918168A}" type="presParOf" srcId="{44C3E472-902E-0243-8B27-4D912E3EB562}" destId="{E5E89ACA-16FA-FC4E-B934-D7383FB3357B}" srcOrd="6" destOrd="0" presId="urn:microsoft.com/office/officeart/2005/8/layout/default"/>
    <dgm:cxn modelId="{E7AD34A7-AB44-1B49-A07B-4DCD259ED78F}" type="presParOf" srcId="{44C3E472-902E-0243-8B27-4D912E3EB562}" destId="{1FB347C7-CA5B-8946-860E-26A5D4B6438B}" srcOrd="7" destOrd="0" presId="urn:microsoft.com/office/officeart/2005/8/layout/default"/>
    <dgm:cxn modelId="{77DB05FC-FAEB-2C49-BD9D-50E59B4A2D9B}" type="presParOf" srcId="{44C3E472-902E-0243-8B27-4D912E3EB562}" destId="{72379CA5-2B40-6A4A-981B-CFDBE0C47442}" srcOrd="8" destOrd="0" presId="urn:microsoft.com/office/officeart/2005/8/layout/default"/>
    <dgm:cxn modelId="{6E5B3D77-D74D-654F-B26B-DCF426FFAC89}" type="presParOf" srcId="{44C3E472-902E-0243-8B27-4D912E3EB562}" destId="{D97DAB2D-EC75-D945-B21C-F71878216086}" srcOrd="9" destOrd="0" presId="urn:microsoft.com/office/officeart/2005/8/layout/default"/>
    <dgm:cxn modelId="{850E1194-0AB2-A04A-954A-3CDBBC49A854}" type="presParOf" srcId="{44C3E472-902E-0243-8B27-4D912E3EB562}" destId="{4631CF3C-98FA-C64B-BDE2-45386BB83D1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796D60-C02F-394E-BBED-3B8E1C52C075}" type="doc">
      <dgm:prSet loTypeId="urn:microsoft.com/office/officeart/2005/8/layout/default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BE4409AE-101A-5441-A21E-9F8CB6CBE238}">
      <dgm:prSet phldrT="[Text]" custT="1"/>
      <dgm:spPr/>
      <dgm:t>
        <a:bodyPr/>
        <a:lstStyle/>
        <a:p>
          <a:r>
            <a:rPr lang="en-US" sz="1400">
              <a:latin typeface="Raleway" pitchFamily="2" charset="77"/>
            </a:rPr>
            <a:t>With discounts</a:t>
          </a:r>
          <a:endParaRPr lang="en-GB" sz="1400">
            <a:latin typeface="Raleway" pitchFamily="2" charset="77"/>
          </a:endParaRPr>
        </a:p>
      </dgm:t>
    </dgm:pt>
    <dgm:pt modelId="{E0873B25-6737-9A4C-A614-E28646AD3C73}" type="parTrans" cxnId="{E0DB0225-56E0-4C4B-9E3C-7DB956A997AB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ADEB9388-25A8-1140-8D14-E49B2EB2DC01}" type="sibTrans" cxnId="{E0DB0225-56E0-4C4B-9E3C-7DB956A997AB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86FD098C-6869-3047-92AE-1C2467E50F88}">
      <dgm:prSet custT="1"/>
      <dgm:spPr/>
      <dgm:t>
        <a:bodyPr/>
        <a:lstStyle/>
        <a:p>
          <a:r>
            <a:rPr lang="en-US" sz="1400">
              <a:latin typeface="Raleway" pitchFamily="2" charset="77"/>
            </a:rPr>
            <a:t>With catalogue</a:t>
          </a:r>
        </a:p>
      </dgm:t>
    </dgm:pt>
    <dgm:pt modelId="{BE37BF67-F714-1244-8D2C-B9CFFB0D6E49}" type="parTrans" cxnId="{B69EFFC6-9951-4C43-A881-0DA4861CCE0D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DB32EF4A-41DC-C048-B934-4E9A26D24336}" type="sibTrans" cxnId="{B69EFFC6-9951-4C43-A881-0DA4861CCE0D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121BFF32-CD40-BF4A-950C-297449084416}">
      <dgm:prSet custT="1"/>
      <dgm:spPr/>
      <dgm:t>
        <a:bodyPr/>
        <a:lstStyle/>
        <a:p>
          <a:r>
            <a:rPr lang="en-US" sz="1400">
              <a:latin typeface="Raleway" pitchFamily="2" charset="77"/>
            </a:rPr>
            <a:t>Directly in store</a:t>
          </a:r>
        </a:p>
      </dgm:t>
    </dgm:pt>
    <dgm:pt modelId="{BD7F4BC6-44E1-614E-AC35-158268E01D9D}" type="parTrans" cxnId="{AE54BBE2-A99E-D24E-87A9-2D0DEA6AA856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777AB83F-4D69-364E-B4A0-6924D2474AAA}" type="sibTrans" cxnId="{AE54BBE2-A99E-D24E-87A9-2D0DEA6AA856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1C1DF19C-85AD-7A40-936D-6B8871ADD362}">
      <dgm:prSet custT="1"/>
      <dgm:spPr/>
      <dgm:t>
        <a:bodyPr/>
        <a:lstStyle/>
        <a:p>
          <a:r>
            <a:rPr lang="en-US" sz="1400">
              <a:latin typeface="Raleway" pitchFamily="2" charset="77"/>
            </a:rPr>
            <a:t>Online</a:t>
          </a:r>
        </a:p>
      </dgm:t>
    </dgm:pt>
    <dgm:pt modelId="{0AACC3CD-046C-634A-8AB8-269A92652022}" type="parTrans" cxnId="{E0267F8B-E45A-8D40-B077-1AD7A1377659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6492B037-E7D9-2241-82B6-FD65E99D0171}" type="sibTrans" cxnId="{E0267F8B-E45A-8D40-B077-1AD7A1377659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44C3E472-902E-0243-8B27-4D912E3EB562}" type="pres">
      <dgm:prSet presAssocID="{A5796D60-C02F-394E-BBED-3B8E1C52C075}" presName="diagram" presStyleCnt="0">
        <dgm:presLayoutVars>
          <dgm:dir/>
          <dgm:resizeHandles val="exact"/>
        </dgm:presLayoutVars>
      </dgm:prSet>
      <dgm:spPr/>
    </dgm:pt>
    <dgm:pt modelId="{7F6C583A-89AD-6646-AD42-F224B7E155F9}" type="pres">
      <dgm:prSet presAssocID="{BE4409AE-101A-5441-A21E-9F8CB6CBE238}" presName="node" presStyleLbl="node1" presStyleIdx="0" presStyleCnt="4">
        <dgm:presLayoutVars>
          <dgm:bulletEnabled val="1"/>
        </dgm:presLayoutVars>
      </dgm:prSet>
      <dgm:spPr/>
    </dgm:pt>
    <dgm:pt modelId="{E0512CB8-27F8-434C-8FF4-86BEBE9EE262}" type="pres">
      <dgm:prSet presAssocID="{ADEB9388-25A8-1140-8D14-E49B2EB2DC01}" presName="sibTrans" presStyleCnt="0"/>
      <dgm:spPr/>
    </dgm:pt>
    <dgm:pt modelId="{54E2761E-BFE9-6344-9257-F9A445CE21CA}" type="pres">
      <dgm:prSet presAssocID="{86FD098C-6869-3047-92AE-1C2467E50F88}" presName="node" presStyleLbl="node1" presStyleIdx="1" presStyleCnt="4">
        <dgm:presLayoutVars>
          <dgm:bulletEnabled val="1"/>
        </dgm:presLayoutVars>
      </dgm:prSet>
      <dgm:spPr/>
    </dgm:pt>
    <dgm:pt modelId="{F931B2E9-D25D-DD45-B294-BB08E77B151E}" type="pres">
      <dgm:prSet presAssocID="{DB32EF4A-41DC-C048-B934-4E9A26D24336}" presName="sibTrans" presStyleCnt="0"/>
      <dgm:spPr/>
    </dgm:pt>
    <dgm:pt modelId="{A316E5A5-DE5E-7847-9A0F-BEEC6509C389}" type="pres">
      <dgm:prSet presAssocID="{121BFF32-CD40-BF4A-950C-297449084416}" presName="node" presStyleLbl="node1" presStyleIdx="2" presStyleCnt="4">
        <dgm:presLayoutVars>
          <dgm:bulletEnabled val="1"/>
        </dgm:presLayoutVars>
      </dgm:prSet>
      <dgm:spPr/>
    </dgm:pt>
    <dgm:pt modelId="{914C48ED-D419-104C-B24D-C09DDA7272BE}" type="pres">
      <dgm:prSet presAssocID="{777AB83F-4D69-364E-B4A0-6924D2474AAA}" presName="sibTrans" presStyleCnt="0"/>
      <dgm:spPr/>
    </dgm:pt>
    <dgm:pt modelId="{365BA5BB-066F-AB49-9A2E-1A0358FD9277}" type="pres">
      <dgm:prSet presAssocID="{1C1DF19C-85AD-7A40-936D-6B8871ADD362}" presName="node" presStyleLbl="node1" presStyleIdx="3" presStyleCnt="4">
        <dgm:presLayoutVars>
          <dgm:bulletEnabled val="1"/>
        </dgm:presLayoutVars>
      </dgm:prSet>
      <dgm:spPr/>
    </dgm:pt>
  </dgm:ptLst>
  <dgm:cxnLst>
    <dgm:cxn modelId="{9882F708-7AE1-8348-8926-D292E01E508C}" type="presOf" srcId="{1C1DF19C-85AD-7A40-936D-6B8871ADD362}" destId="{365BA5BB-066F-AB49-9A2E-1A0358FD9277}" srcOrd="0" destOrd="0" presId="urn:microsoft.com/office/officeart/2005/8/layout/default"/>
    <dgm:cxn modelId="{C3C33E0D-82CC-A143-B57F-03073D89FD9B}" type="presOf" srcId="{BE4409AE-101A-5441-A21E-9F8CB6CBE238}" destId="{7F6C583A-89AD-6646-AD42-F224B7E155F9}" srcOrd="0" destOrd="0" presId="urn:microsoft.com/office/officeart/2005/8/layout/default"/>
    <dgm:cxn modelId="{E0DB0225-56E0-4C4B-9E3C-7DB956A997AB}" srcId="{A5796D60-C02F-394E-BBED-3B8E1C52C075}" destId="{BE4409AE-101A-5441-A21E-9F8CB6CBE238}" srcOrd="0" destOrd="0" parTransId="{E0873B25-6737-9A4C-A614-E28646AD3C73}" sibTransId="{ADEB9388-25A8-1140-8D14-E49B2EB2DC01}"/>
    <dgm:cxn modelId="{05FCB532-37CC-A24C-BA07-4C16BB9EF62B}" type="presOf" srcId="{121BFF32-CD40-BF4A-950C-297449084416}" destId="{A316E5A5-DE5E-7847-9A0F-BEEC6509C389}" srcOrd="0" destOrd="0" presId="urn:microsoft.com/office/officeart/2005/8/layout/default"/>
    <dgm:cxn modelId="{3CA02B4D-D398-6942-908F-CAFD1ED16C75}" type="presOf" srcId="{86FD098C-6869-3047-92AE-1C2467E50F88}" destId="{54E2761E-BFE9-6344-9257-F9A445CE21CA}" srcOrd="0" destOrd="0" presId="urn:microsoft.com/office/officeart/2005/8/layout/default"/>
    <dgm:cxn modelId="{E0267F8B-E45A-8D40-B077-1AD7A1377659}" srcId="{A5796D60-C02F-394E-BBED-3B8E1C52C075}" destId="{1C1DF19C-85AD-7A40-936D-6B8871ADD362}" srcOrd="3" destOrd="0" parTransId="{0AACC3CD-046C-634A-8AB8-269A92652022}" sibTransId="{6492B037-E7D9-2241-82B6-FD65E99D0171}"/>
    <dgm:cxn modelId="{B69EFFC6-9951-4C43-A881-0DA4861CCE0D}" srcId="{A5796D60-C02F-394E-BBED-3B8E1C52C075}" destId="{86FD098C-6869-3047-92AE-1C2467E50F88}" srcOrd="1" destOrd="0" parTransId="{BE37BF67-F714-1244-8D2C-B9CFFB0D6E49}" sibTransId="{DB32EF4A-41DC-C048-B934-4E9A26D24336}"/>
    <dgm:cxn modelId="{CFCC49E2-AFD8-C345-B956-2FEC7259827D}" type="presOf" srcId="{A5796D60-C02F-394E-BBED-3B8E1C52C075}" destId="{44C3E472-902E-0243-8B27-4D912E3EB562}" srcOrd="0" destOrd="0" presId="urn:microsoft.com/office/officeart/2005/8/layout/default"/>
    <dgm:cxn modelId="{AE54BBE2-A99E-D24E-87A9-2D0DEA6AA856}" srcId="{A5796D60-C02F-394E-BBED-3B8E1C52C075}" destId="{121BFF32-CD40-BF4A-950C-297449084416}" srcOrd="2" destOrd="0" parTransId="{BD7F4BC6-44E1-614E-AC35-158268E01D9D}" sibTransId="{777AB83F-4D69-364E-B4A0-6924D2474AAA}"/>
    <dgm:cxn modelId="{380867C5-E348-844A-A128-8E2A66A91ABC}" type="presParOf" srcId="{44C3E472-902E-0243-8B27-4D912E3EB562}" destId="{7F6C583A-89AD-6646-AD42-F224B7E155F9}" srcOrd="0" destOrd="0" presId="urn:microsoft.com/office/officeart/2005/8/layout/default"/>
    <dgm:cxn modelId="{1CDD794C-941E-884D-976C-1F60C01DF454}" type="presParOf" srcId="{44C3E472-902E-0243-8B27-4D912E3EB562}" destId="{E0512CB8-27F8-434C-8FF4-86BEBE9EE262}" srcOrd="1" destOrd="0" presId="urn:microsoft.com/office/officeart/2005/8/layout/default"/>
    <dgm:cxn modelId="{D5D9DF32-6F14-2446-BDDF-DF2C3D5C9423}" type="presParOf" srcId="{44C3E472-902E-0243-8B27-4D912E3EB562}" destId="{54E2761E-BFE9-6344-9257-F9A445CE21CA}" srcOrd="2" destOrd="0" presId="urn:microsoft.com/office/officeart/2005/8/layout/default"/>
    <dgm:cxn modelId="{DF92F8FB-836D-FA4A-A9ED-723E2ECA2E45}" type="presParOf" srcId="{44C3E472-902E-0243-8B27-4D912E3EB562}" destId="{F931B2E9-D25D-DD45-B294-BB08E77B151E}" srcOrd="3" destOrd="0" presId="urn:microsoft.com/office/officeart/2005/8/layout/default"/>
    <dgm:cxn modelId="{CB662400-3040-464D-826E-81C106E422F0}" type="presParOf" srcId="{44C3E472-902E-0243-8B27-4D912E3EB562}" destId="{A316E5A5-DE5E-7847-9A0F-BEEC6509C389}" srcOrd="4" destOrd="0" presId="urn:microsoft.com/office/officeart/2005/8/layout/default"/>
    <dgm:cxn modelId="{76C71787-CFC9-884A-B249-4C3909C3A154}" type="presParOf" srcId="{44C3E472-902E-0243-8B27-4D912E3EB562}" destId="{914C48ED-D419-104C-B24D-C09DDA7272BE}" srcOrd="5" destOrd="0" presId="urn:microsoft.com/office/officeart/2005/8/layout/default"/>
    <dgm:cxn modelId="{20BCF458-A1E9-E34E-94C9-5160C852AA33}" type="presParOf" srcId="{44C3E472-902E-0243-8B27-4D912E3EB562}" destId="{365BA5BB-066F-AB49-9A2E-1A0358FD927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07B09B-A57F-D343-A80F-B132EAE92740}" type="doc">
      <dgm:prSet loTypeId="urn:microsoft.com/office/officeart/2005/8/layout/orgChart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ABF34959-48F9-C14C-AA95-8F8987E4D6FF}">
      <dgm:prSet phldrT="[Text]" custT="1"/>
      <dgm:spPr/>
      <dgm:t>
        <a:bodyPr/>
        <a:lstStyle/>
        <a:p>
          <a:r>
            <a:rPr lang="en-GB" sz="2000">
              <a:latin typeface="Raleway" pitchFamily="2" charset="77"/>
            </a:rPr>
            <a:t>21 Variables</a:t>
          </a:r>
        </a:p>
      </dgm:t>
    </dgm:pt>
    <dgm:pt modelId="{7F370C74-EF2E-0647-8AFC-82918BF192A1}" type="parTrans" cxnId="{BF4A69EC-2B4E-7D47-9F6B-19C4C9F0B6B3}">
      <dgm:prSet/>
      <dgm:spPr/>
      <dgm:t>
        <a:bodyPr/>
        <a:lstStyle/>
        <a:p>
          <a:endParaRPr lang="en-GB" sz="2000">
            <a:latin typeface="Raleway" pitchFamily="2" charset="77"/>
          </a:endParaRPr>
        </a:p>
      </dgm:t>
    </dgm:pt>
    <dgm:pt modelId="{C241482C-37BC-FC4B-BA49-09B9C7400A8F}" type="sibTrans" cxnId="{BF4A69EC-2B4E-7D47-9F6B-19C4C9F0B6B3}">
      <dgm:prSet/>
      <dgm:spPr/>
      <dgm:t>
        <a:bodyPr/>
        <a:lstStyle/>
        <a:p>
          <a:endParaRPr lang="en-GB" sz="2000">
            <a:latin typeface="Raleway" pitchFamily="2" charset="77"/>
          </a:endParaRPr>
        </a:p>
      </dgm:t>
    </dgm:pt>
    <dgm:pt modelId="{A7C23D66-97C1-4D45-9084-12430D9A3E0E}">
      <dgm:prSet phldrT="[Text]" custT="1"/>
      <dgm:spPr/>
      <dgm:t>
        <a:bodyPr/>
        <a:lstStyle/>
        <a:p>
          <a:r>
            <a:rPr lang="en-GB" sz="2000" b="1">
              <a:latin typeface="Raleway" pitchFamily="2" charset="77"/>
            </a:rPr>
            <a:t>4</a:t>
          </a:r>
          <a:r>
            <a:rPr lang="en-GB" sz="2000">
              <a:latin typeface="Raleway" pitchFamily="2" charset="77"/>
            </a:rPr>
            <a:t> </a:t>
          </a:r>
          <a:br>
            <a:rPr lang="en-GB" sz="2000">
              <a:latin typeface="Raleway" pitchFamily="2" charset="77"/>
            </a:rPr>
          </a:br>
          <a:r>
            <a:rPr lang="en-GB" sz="2000">
              <a:latin typeface="Raleway" pitchFamily="2" charset="77"/>
            </a:rPr>
            <a:t>Categorical</a:t>
          </a:r>
        </a:p>
      </dgm:t>
    </dgm:pt>
    <dgm:pt modelId="{8596DE60-41DB-4547-B224-B563E03FBF56}" type="parTrans" cxnId="{B302BE70-F7F2-AB47-888F-343E6A92CB3C}">
      <dgm:prSet/>
      <dgm:spPr/>
      <dgm:t>
        <a:bodyPr/>
        <a:lstStyle/>
        <a:p>
          <a:endParaRPr lang="en-GB" sz="2000">
            <a:latin typeface="Raleway" pitchFamily="2" charset="77"/>
          </a:endParaRPr>
        </a:p>
      </dgm:t>
    </dgm:pt>
    <dgm:pt modelId="{FA49190A-FA7A-C945-AE6D-C31CD3EF7404}" type="sibTrans" cxnId="{B302BE70-F7F2-AB47-888F-343E6A92CB3C}">
      <dgm:prSet/>
      <dgm:spPr/>
      <dgm:t>
        <a:bodyPr/>
        <a:lstStyle/>
        <a:p>
          <a:endParaRPr lang="en-GB" sz="2000">
            <a:latin typeface="Raleway" pitchFamily="2" charset="77"/>
          </a:endParaRPr>
        </a:p>
      </dgm:t>
    </dgm:pt>
    <dgm:pt modelId="{A8DC169A-A398-BA42-83F3-42D33D968006}">
      <dgm:prSet phldrT="[Text]" custT="1"/>
      <dgm:spPr/>
      <dgm:t>
        <a:bodyPr/>
        <a:lstStyle/>
        <a:p>
          <a:r>
            <a:rPr lang="en-GB" sz="2000" b="1">
              <a:latin typeface="Raleway" pitchFamily="2" charset="77"/>
            </a:rPr>
            <a:t>17</a:t>
          </a:r>
          <a:r>
            <a:rPr lang="en-GB" sz="2000">
              <a:latin typeface="Raleway" pitchFamily="2" charset="77"/>
            </a:rPr>
            <a:t> </a:t>
          </a:r>
          <a:br>
            <a:rPr lang="en-GB" sz="2000">
              <a:latin typeface="Raleway" pitchFamily="2" charset="77"/>
            </a:rPr>
          </a:br>
          <a:r>
            <a:rPr lang="en-GB" sz="2000">
              <a:latin typeface="Raleway" pitchFamily="2" charset="77"/>
            </a:rPr>
            <a:t>Numerical</a:t>
          </a:r>
        </a:p>
      </dgm:t>
    </dgm:pt>
    <dgm:pt modelId="{6881232E-F0D6-A04F-9C68-8D8BA321DD85}" type="parTrans" cxnId="{888CFECE-D1AD-CA43-B1B3-3C58D0C28D65}">
      <dgm:prSet/>
      <dgm:spPr/>
      <dgm:t>
        <a:bodyPr/>
        <a:lstStyle/>
        <a:p>
          <a:endParaRPr lang="en-GB" sz="2000">
            <a:latin typeface="Raleway" pitchFamily="2" charset="77"/>
          </a:endParaRPr>
        </a:p>
      </dgm:t>
    </dgm:pt>
    <dgm:pt modelId="{558DB93F-0A15-BF48-91FB-B666F73CB06A}" type="sibTrans" cxnId="{888CFECE-D1AD-CA43-B1B3-3C58D0C28D65}">
      <dgm:prSet/>
      <dgm:spPr/>
      <dgm:t>
        <a:bodyPr/>
        <a:lstStyle/>
        <a:p>
          <a:endParaRPr lang="en-GB" sz="2000">
            <a:latin typeface="Raleway" pitchFamily="2" charset="77"/>
          </a:endParaRPr>
        </a:p>
      </dgm:t>
    </dgm:pt>
    <dgm:pt modelId="{3700767B-42DA-B54E-A3F5-3D6E71D97CAC}" type="pres">
      <dgm:prSet presAssocID="{3807B09B-A57F-D343-A80F-B132EAE927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56A521-25EA-E04B-8AC4-BE11EB1A8D7D}" type="pres">
      <dgm:prSet presAssocID="{ABF34959-48F9-C14C-AA95-8F8987E4D6FF}" presName="hierRoot1" presStyleCnt="0">
        <dgm:presLayoutVars>
          <dgm:hierBranch val="init"/>
        </dgm:presLayoutVars>
      </dgm:prSet>
      <dgm:spPr/>
    </dgm:pt>
    <dgm:pt modelId="{FF74BAB5-F1B2-0B46-AFEF-6B129D9A7906}" type="pres">
      <dgm:prSet presAssocID="{ABF34959-48F9-C14C-AA95-8F8987E4D6FF}" presName="rootComposite1" presStyleCnt="0"/>
      <dgm:spPr/>
    </dgm:pt>
    <dgm:pt modelId="{567A0F41-9A55-F945-95FC-76EC1CDE570E}" type="pres">
      <dgm:prSet presAssocID="{ABF34959-48F9-C14C-AA95-8F8987E4D6FF}" presName="rootText1" presStyleLbl="node0" presStyleIdx="0" presStyleCnt="1">
        <dgm:presLayoutVars>
          <dgm:chPref val="3"/>
        </dgm:presLayoutVars>
      </dgm:prSet>
      <dgm:spPr/>
    </dgm:pt>
    <dgm:pt modelId="{A669CDFA-F5C6-3B4D-A50D-064F8F2BF0F8}" type="pres">
      <dgm:prSet presAssocID="{ABF34959-48F9-C14C-AA95-8F8987E4D6FF}" presName="rootConnector1" presStyleLbl="node1" presStyleIdx="0" presStyleCnt="0"/>
      <dgm:spPr/>
    </dgm:pt>
    <dgm:pt modelId="{E0EAF27D-F9F9-2B44-9B87-F992633FD777}" type="pres">
      <dgm:prSet presAssocID="{ABF34959-48F9-C14C-AA95-8F8987E4D6FF}" presName="hierChild2" presStyleCnt="0"/>
      <dgm:spPr/>
    </dgm:pt>
    <dgm:pt modelId="{43614B9E-A5A3-4F4E-980F-3128D332270E}" type="pres">
      <dgm:prSet presAssocID="{6881232E-F0D6-A04F-9C68-8D8BA321DD85}" presName="Name37" presStyleLbl="parChTrans1D2" presStyleIdx="0" presStyleCnt="2"/>
      <dgm:spPr/>
    </dgm:pt>
    <dgm:pt modelId="{9AC8E4BC-C8C2-344E-9BAE-039763F90F79}" type="pres">
      <dgm:prSet presAssocID="{A8DC169A-A398-BA42-83F3-42D33D968006}" presName="hierRoot2" presStyleCnt="0">
        <dgm:presLayoutVars>
          <dgm:hierBranch val="init"/>
        </dgm:presLayoutVars>
      </dgm:prSet>
      <dgm:spPr/>
    </dgm:pt>
    <dgm:pt modelId="{AE67796D-E9AD-D640-80B8-3310081B16B4}" type="pres">
      <dgm:prSet presAssocID="{A8DC169A-A398-BA42-83F3-42D33D968006}" presName="rootComposite" presStyleCnt="0"/>
      <dgm:spPr/>
    </dgm:pt>
    <dgm:pt modelId="{4F64EAA8-EEA2-D045-9088-3E4DA477FA6F}" type="pres">
      <dgm:prSet presAssocID="{A8DC169A-A398-BA42-83F3-42D33D968006}" presName="rootText" presStyleLbl="node2" presStyleIdx="0" presStyleCnt="2" custScaleX="125288" custLinFactNeighborX="-28608" custLinFactNeighborY="2053">
        <dgm:presLayoutVars>
          <dgm:chPref val="3"/>
        </dgm:presLayoutVars>
      </dgm:prSet>
      <dgm:spPr/>
    </dgm:pt>
    <dgm:pt modelId="{65C24AC0-6A0B-5A4A-BEC0-04CC17907288}" type="pres">
      <dgm:prSet presAssocID="{A8DC169A-A398-BA42-83F3-42D33D968006}" presName="rootConnector" presStyleLbl="node2" presStyleIdx="0" presStyleCnt="2"/>
      <dgm:spPr/>
    </dgm:pt>
    <dgm:pt modelId="{61AB600B-6DF8-BE43-A5F0-97D610BCA32E}" type="pres">
      <dgm:prSet presAssocID="{A8DC169A-A398-BA42-83F3-42D33D968006}" presName="hierChild4" presStyleCnt="0"/>
      <dgm:spPr/>
    </dgm:pt>
    <dgm:pt modelId="{96F4A360-EAEC-B642-B48A-6697AD7AB5D6}" type="pres">
      <dgm:prSet presAssocID="{A8DC169A-A398-BA42-83F3-42D33D968006}" presName="hierChild5" presStyleCnt="0"/>
      <dgm:spPr/>
    </dgm:pt>
    <dgm:pt modelId="{A8AD175D-70B6-2E4B-97CB-8700CB9A733B}" type="pres">
      <dgm:prSet presAssocID="{8596DE60-41DB-4547-B224-B563E03FBF56}" presName="Name37" presStyleLbl="parChTrans1D2" presStyleIdx="1" presStyleCnt="2"/>
      <dgm:spPr/>
    </dgm:pt>
    <dgm:pt modelId="{012AAD9A-40DD-6248-89AF-83CFF39CC32D}" type="pres">
      <dgm:prSet presAssocID="{A7C23D66-97C1-4D45-9084-12430D9A3E0E}" presName="hierRoot2" presStyleCnt="0">
        <dgm:presLayoutVars>
          <dgm:hierBranch val="init"/>
        </dgm:presLayoutVars>
      </dgm:prSet>
      <dgm:spPr/>
    </dgm:pt>
    <dgm:pt modelId="{2985E92F-CD04-E146-B061-31F9984E141A}" type="pres">
      <dgm:prSet presAssocID="{A7C23D66-97C1-4D45-9084-12430D9A3E0E}" presName="rootComposite" presStyleCnt="0"/>
      <dgm:spPr/>
    </dgm:pt>
    <dgm:pt modelId="{A983CFE2-2758-2F44-8001-534BF84A3A0A}" type="pres">
      <dgm:prSet presAssocID="{A7C23D66-97C1-4D45-9084-12430D9A3E0E}" presName="rootText" presStyleLbl="node2" presStyleIdx="1" presStyleCnt="2" custScaleX="124745" custLinFactNeighborX="30593" custLinFactNeighborY="2053">
        <dgm:presLayoutVars>
          <dgm:chPref val="3"/>
        </dgm:presLayoutVars>
      </dgm:prSet>
      <dgm:spPr/>
    </dgm:pt>
    <dgm:pt modelId="{0DA1E4E4-97BC-4148-B055-2D758BABFC1A}" type="pres">
      <dgm:prSet presAssocID="{A7C23D66-97C1-4D45-9084-12430D9A3E0E}" presName="rootConnector" presStyleLbl="node2" presStyleIdx="1" presStyleCnt="2"/>
      <dgm:spPr/>
    </dgm:pt>
    <dgm:pt modelId="{86A98226-D8FD-D84A-BE51-7E777F7FFA9A}" type="pres">
      <dgm:prSet presAssocID="{A7C23D66-97C1-4D45-9084-12430D9A3E0E}" presName="hierChild4" presStyleCnt="0"/>
      <dgm:spPr/>
    </dgm:pt>
    <dgm:pt modelId="{5AC329AA-1C7E-1E49-9FED-ED4A54C3B2DE}" type="pres">
      <dgm:prSet presAssocID="{A7C23D66-97C1-4D45-9084-12430D9A3E0E}" presName="hierChild5" presStyleCnt="0"/>
      <dgm:spPr/>
    </dgm:pt>
    <dgm:pt modelId="{228C5E81-256A-5642-8502-A20B6FBA715B}" type="pres">
      <dgm:prSet presAssocID="{ABF34959-48F9-C14C-AA95-8F8987E4D6FF}" presName="hierChild3" presStyleCnt="0"/>
      <dgm:spPr/>
    </dgm:pt>
  </dgm:ptLst>
  <dgm:cxnLst>
    <dgm:cxn modelId="{864C0D2A-2AFD-764F-A278-4610457FA2A2}" type="presOf" srcId="{A7C23D66-97C1-4D45-9084-12430D9A3E0E}" destId="{A983CFE2-2758-2F44-8001-534BF84A3A0A}" srcOrd="0" destOrd="0" presId="urn:microsoft.com/office/officeart/2005/8/layout/orgChart1"/>
    <dgm:cxn modelId="{5D32643A-B4CB-7942-BCFC-4DC9A9E8BD22}" type="presOf" srcId="{ABF34959-48F9-C14C-AA95-8F8987E4D6FF}" destId="{A669CDFA-F5C6-3B4D-A50D-064F8F2BF0F8}" srcOrd="1" destOrd="0" presId="urn:microsoft.com/office/officeart/2005/8/layout/orgChart1"/>
    <dgm:cxn modelId="{62356B5E-F3A3-784F-82E4-31E98A792A47}" type="presOf" srcId="{A8DC169A-A398-BA42-83F3-42D33D968006}" destId="{65C24AC0-6A0B-5A4A-BEC0-04CC17907288}" srcOrd="1" destOrd="0" presId="urn:microsoft.com/office/officeart/2005/8/layout/orgChart1"/>
    <dgm:cxn modelId="{808BFE6A-BC9D-1648-A5DB-9FE0B72D552E}" type="presOf" srcId="{A8DC169A-A398-BA42-83F3-42D33D968006}" destId="{4F64EAA8-EEA2-D045-9088-3E4DA477FA6F}" srcOrd="0" destOrd="0" presId="urn:microsoft.com/office/officeart/2005/8/layout/orgChart1"/>
    <dgm:cxn modelId="{B302BE70-F7F2-AB47-888F-343E6A92CB3C}" srcId="{ABF34959-48F9-C14C-AA95-8F8987E4D6FF}" destId="{A7C23D66-97C1-4D45-9084-12430D9A3E0E}" srcOrd="1" destOrd="0" parTransId="{8596DE60-41DB-4547-B224-B563E03FBF56}" sibTransId="{FA49190A-FA7A-C945-AE6D-C31CD3EF7404}"/>
    <dgm:cxn modelId="{F5CC4176-E982-5548-842B-D815D42FA2DF}" type="presOf" srcId="{ABF34959-48F9-C14C-AA95-8F8987E4D6FF}" destId="{567A0F41-9A55-F945-95FC-76EC1CDE570E}" srcOrd="0" destOrd="0" presId="urn:microsoft.com/office/officeart/2005/8/layout/orgChart1"/>
    <dgm:cxn modelId="{05E83387-5F27-864F-8B96-2990DC55A751}" type="presOf" srcId="{6881232E-F0D6-A04F-9C68-8D8BA321DD85}" destId="{43614B9E-A5A3-4F4E-980F-3128D332270E}" srcOrd="0" destOrd="0" presId="urn:microsoft.com/office/officeart/2005/8/layout/orgChart1"/>
    <dgm:cxn modelId="{CB3A16A2-31BB-3442-9DF1-873D44B41C1C}" type="presOf" srcId="{A7C23D66-97C1-4D45-9084-12430D9A3E0E}" destId="{0DA1E4E4-97BC-4148-B055-2D758BABFC1A}" srcOrd="1" destOrd="0" presId="urn:microsoft.com/office/officeart/2005/8/layout/orgChart1"/>
    <dgm:cxn modelId="{43896DCE-2E2B-F54E-972A-6C3FDA078131}" type="presOf" srcId="{8596DE60-41DB-4547-B224-B563E03FBF56}" destId="{A8AD175D-70B6-2E4B-97CB-8700CB9A733B}" srcOrd="0" destOrd="0" presId="urn:microsoft.com/office/officeart/2005/8/layout/orgChart1"/>
    <dgm:cxn modelId="{888CFECE-D1AD-CA43-B1B3-3C58D0C28D65}" srcId="{ABF34959-48F9-C14C-AA95-8F8987E4D6FF}" destId="{A8DC169A-A398-BA42-83F3-42D33D968006}" srcOrd="0" destOrd="0" parTransId="{6881232E-F0D6-A04F-9C68-8D8BA321DD85}" sibTransId="{558DB93F-0A15-BF48-91FB-B666F73CB06A}"/>
    <dgm:cxn modelId="{81ED07DF-D794-7F42-8939-D0444EC32A55}" type="presOf" srcId="{3807B09B-A57F-D343-A80F-B132EAE92740}" destId="{3700767B-42DA-B54E-A3F5-3D6E71D97CAC}" srcOrd="0" destOrd="0" presId="urn:microsoft.com/office/officeart/2005/8/layout/orgChart1"/>
    <dgm:cxn modelId="{BF4A69EC-2B4E-7D47-9F6B-19C4C9F0B6B3}" srcId="{3807B09B-A57F-D343-A80F-B132EAE92740}" destId="{ABF34959-48F9-C14C-AA95-8F8987E4D6FF}" srcOrd="0" destOrd="0" parTransId="{7F370C74-EF2E-0647-8AFC-82918BF192A1}" sibTransId="{C241482C-37BC-FC4B-BA49-09B9C7400A8F}"/>
    <dgm:cxn modelId="{AFF9DDDA-FA3C-A245-A19B-D7046B12F88E}" type="presParOf" srcId="{3700767B-42DA-B54E-A3F5-3D6E71D97CAC}" destId="{E756A521-25EA-E04B-8AC4-BE11EB1A8D7D}" srcOrd="0" destOrd="0" presId="urn:microsoft.com/office/officeart/2005/8/layout/orgChart1"/>
    <dgm:cxn modelId="{39B84FAD-505D-CB4F-88B0-E2606D2C4BE0}" type="presParOf" srcId="{E756A521-25EA-E04B-8AC4-BE11EB1A8D7D}" destId="{FF74BAB5-F1B2-0B46-AFEF-6B129D9A7906}" srcOrd="0" destOrd="0" presId="urn:microsoft.com/office/officeart/2005/8/layout/orgChart1"/>
    <dgm:cxn modelId="{5B2B3B68-7877-DF4F-B90C-C71D38F16043}" type="presParOf" srcId="{FF74BAB5-F1B2-0B46-AFEF-6B129D9A7906}" destId="{567A0F41-9A55-F945-95FC-76EC1CDE570E}" srcOrd="0" destOrd="0" presId="urn:microsoft.com/office/officeart/2005/8/layout/orgChart1"/>
    <dgm:cxn modelId="{A0D53CDC-59F5-C246-B65F-4D7743C5284D}" type="presParOf" srcId="{FF74BAB5-F1B2-0B46-AFEF-6B129D9A7906}" destId="{A669CDFA-F5C6-3B4D-A50D-064F8F2BF0F8}" srcOrd="1" destOrd="0" presId="urn:microsoft.com/office/officeart/2005/8/layout/orgChart1"/>
    <dgm:cxn modelId="{1BAAE1E6-9FE4-A945-AD84-61415B94FE91}" type="presParOf" srcId="{E756A521-25EA-E04B-8AC4-BE11EB1A8D7D}" destId="{E0EAF27D-F9F9-2B44-9B87-F992633FD777}" srcOrd="1" destOrd="0" presId="urn:microsoft.com/office/officeart/2005/8/layout/orgChart1"/>
    <dgm:cxn modelId="{CCBCDADC-E98A-7846-803E-EF497BD05CB9}" type="presParOf" srcId="{E0EAF27D-F9F9-2B44-9B87-F992633FD777}" destId="{43614B9E-A5A3-4F4E-980F-3128D332270E}" srcOrd="0" destOrd="0" presId="urn:microsoft.com/office/officeart/2005/8/layout/orgChart1"/>
    <dgm:cxn modelId="{B30F76A0-04C5-1B44-8CEC-437DF46B22F2}" type="presParOf" srcId="{E0EAF27D-F9F9-2B44-9B87-F992633FD777}" destId="{9AC8E4BC-C8C2-344E-9BAE-039763F90F79}" srcOrd="1" destOrd="0" presId="urn:microsoft.com/office/officeart/2005/8/layout/orgChart1"/>
    <dgm:cxn modelId="{4F794E5B-79C9-D945-9451-C3CAD972758F}" type="presParOf" srcId="{9AC8E4BC-C8C2-344E-9BAE-039763F90F79}" destId="{AE67796D-E9AD-D640-80B8-3310081B16B4}" srcOrd="0" destOrd="0" presId="urn:microsoft.com/office/officeart/2005/8/layout/orgChart1"/>
    <dgm:cxn modelId="{0197CA5E-BD1D-C74C-8F02-3967942FC15D}" type="presParOf" srcId="{AE67796D-E9AD-D640-80B8-3310081B16B4}" destId="{4F64EAA8-EEA2-D045-9088-3E4DA477FA6F}" srcOrd="0" destOrd="0" presId="urn:microsoft.com/office/officeart/2005/8/layout/orgChart1"/>
    <dgm:cxn modelId="{0C339B96-4357-4649-9340-27922F2A3B7D}" type="presParOf" srcId="{AE67796D-E9AD-D640-80B8-3310081B16B4}" destId="{65C24AC0-6A0B-5A4A-BEC0-04CC17907288}" srcOrd="1" destOrd="0" presId="urn:microsoft.com/office/officeart/2005/8/layout/orgChart1"/>
    <dgm:cxn modelId="{4E2D48A2-49A9-4346-9519-6E46BBC0E185}" type="presParOf" srcId="{9AC8E4BC-C8C2-344E-9BAE-039763F90F79}" destId="{61AB600B-6DF8-BE43-A5F0-97D610BCA32E}" srcOrd="1" destOrd="0" presId="urn:microsoft.com/office/officeart/2005/8/layout/orgChart1"/>
    <dgm:cxn modelId="{13E5E3E1-FF3B-A746-9731-011F17C58AF1}" type="presParOf" srcId="{9AC8E4BC-C8C2-344E-9BAE-039763F90F79}" destId="{96F4A360-EAEC-B642-B48A-6697AD7AB5D6}" srcOrd="2" destOrd="0" presId="urn:microsoft.com/office/officeart/2005/8/layout/orgChart1"/>
    <dgm:cxn modelId="{E6F70187-D5D6-CD49-92AB-50C81CF3F434}" type="presParOf" srcId="{E0EAF27D-F9F9-2B44-9B87-F992633FD777}" destId="{A8AD175D-70B6-2E4B-97CB-8700CB9A733B}" srcOrd="2" destOrd="0" presId="urn:microsoft.com/office/officeart/2005/8/layout/orgChart1"/>
    <dgm:cxn modelId="{86B981B2-2DD3-1245-B574-3C6400600657}" type="presParOf" srcId="{E0EAF27D-F9F9-2B44-9B87-F992633FD777}" destId="{012AAD9A-40DD-6248-89AF-83CFF39CC32D}" srcOrd="3" destOrd="0" presId="urn:microsoft.com/office/officeart/2005/8/layout/orgChart1"/>
    <dgm:cxn modelId="{552A38CD-0FED-7E45-AE37-7599B5B16A30}" type="presParOf" srcId="{012AAD9A-40DD-6248-89AF-83CFF39CC32D}" destId="{2985E92F-CD04-E146-B061-31F9984E141A}" srcOrd="0" destOrd="0" presId="urn:microsoft.com/office/officeart/2005/8/layout/orgChart1"/>
    <dgm:cxn modelId="{83D5650B-5D30-3F40-9D07-93ED54B670A5}" type="presParOf" srcId="{2985E92F-CD04-E146-B061-31F9984E141A}" destId="{A983CFE2-2758-2F44-8001-534BF84A3A0A}" srcOrd="0" destOrd="0" presId="urn:microsoft.com/office/officeart/2005/8/layout/orgChart1"/>
    <dgm:cxn modelId="{20755918-58DE-8441-BCF6-5051ECD46768}" type="presParOf" srcId="{2985E92F-CD04-E146-B061-31F9984E141A}" destId="{0DA1E4E4-97BC-4148-B055-2D758BABFC1A}" srcOrd="1" destOrd="0" presId="urn:microsoft.com/office/officeart/2005/8/layout/orgChart1"/>
    <dgm:cxn modelId="{441B7FD9-9FEE-964C-A4CD-9021E783C53D}" type="presParOf" srcId="{012AAD9A-40DD-6248-89AF-83CFF39CC32D}" destId="{86A98226-D8FD-D84A-BE51-7E777F7FFA9A}" srcOrd="1" destOrd="0" presId="urn:microsoft.com/office/officeart/2005/8/layout/orgChart1"/>
    <dgm:cxn modelId="{1DF3670F-6923-3646-A0BE-DD0B02AD176F}" type="presParOf" srcId="{012AAD9A-40DD-6248-89AF-83CFF39CC32D}" destId="{5AC329AA-1C7E-1E49-9FED-ED4A54C3B2DE}" srcOrd="2" destOrd="0" presId="urn:microsoft.com/office/officeart/2005/8/layout/orgChart1"/>
    <dgm:cxn modelId="{9BF9BCE3-8640-9D40-BD7F-644BEE424D59}" type="presParOf" srcId="{E756A521-25EA-E04B-8AC4-BE11EB1A8D7D}" destId="{228C5E81-256A-5642-8502-A20B6FBA71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796D60-C02F-394E-BBED-3B8E1C52C075}" type="doc">
      <dgm:prSet loTypeId="urn:microsoft.com/office/officeart/2005/8/layout/default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BE4409AE-101A-5441-A21E-9F8CB6CBE238}">
      <dgm:prSet phldrT="[Text]" custT="1"/>
      <dgm:spPr/>
      <dgm:t>
        <a:bodyPr/>
        <a:lstStyle/>
        <a:p>
          <a:r>
            <a:rPr lang="en-US" sz="1400">
              <a:latin typeface="Raleway" pitchFamily="2" charset="77"/>
            </a:rPr>
            <a:t>Education</a:t>
          </a:r>
          <a:endParaRPr lang="en-GB" sz="1400">
            <a:latin typeface="Raleway" pitchFamily="2" charset="77"/>
          </a:endParaRPr>
        </a:p>
      </dgm:t>
    </dgm:pt>
    <dgm:pt modelId="{E0873B25-6737-9A4C-A614-E28646AD3C73}" type="parTrans" cxnId="{E0DB0225-56E0-4C4B-9E3C-7DB956A997AB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ADEB9388-25A8-1140-8D14-E49B2EB2DC01}" type="sibTrans" cxnId="{E0DB0225-56E0-4C4B-9E3C-7DB956A997AB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86FD098C-6869-3047-92AE-1C2467E50F88}">
      <dgm:prSet custT="1"/>
      <dgm:spPr/>
      <dgm:t>
        <a:bodyPr/>
        <a:lstStyle/>
        <a:p>
          <a:r>
            <a:rPr lang="en-US" sz="1400">
              <a:latin typeface="Raleway" pitchFamily="2" charset="77"/>
            </a:rPr>
            <a:t>Marital_</a:t>
          </a:r>
          <a:br>
            <a:rPr lang="en-US" sz="1400">
              <a:latin typeface="Raleway" pitchFamily="2" charset="77"/>
            </a:rPr>
          </a:br>
          <a:r>
            <a:rPr lang="en-US" sz="1400">
              <a:latin typeface="Raleway" pitchFamily="2" charset="77"/>
            </a:rPr>
            <a:t>Status</a:t>
          </a:r>
        </a:p>
      </dgm:t>
    </dgm:pt>
    <dgm:pt modelId="{BE37BF67-F714-1244-8D2C-B9CFFB0D6E49}" type="parTrans" cxnId="{B69EFFC6-9951-4C43-A881-0DA4861CCE0D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DB32EF4A-41DC-C048-B934-4E9A26D24336}" type="sibTrans" cxnId="{B69EFFC6-9951-4C43-A881-0DA4861CCE0D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121BFF32-CD40-BF4A-950C-297449084416}">
      <dgm:prSet custT="1"/>
      <dgm:spPr/>
      <dgm:t>
        <a:bodyPr/>
        <a:lstStyle/>
        <a:p>
          <a:r>
            <a:rPr lang="en-US" sz="1400">
              <a:latin typeface="Raleway" pitchFamily="2" charset="77"/>
            </a:rPr>
            <a:t>Complain</a:t>
          </a:r>
        </a:p>
      </dgm:t>
    </dgm:pt>
    <dgm:pt modelId="{BD7F4BC6-44E1-614E-AC35-158268E01D9D}" type="parTrans" cxnId="{AE54BBE2-A99E-D24E-87A9-2D0DEA6AA856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777AB83F-4D69-364E-B4A0-6924D2474AAA}" type="sibTrans" cxnId="{AE54BBE2-A99E-D24E-87A9-2D0DEA6AA856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1C1DF19C-85AD-7A40-936D-6B8871ADD362}">
      <dgm:prSet custT="1"/>
      <dgm:spPr/>
      <dgm:t>
        <a:bodyPr/>
        <a:lstStyle/>
        <a:p>
          <a:r>
            <a:rPr lang="en-US" sz="1400">
              <a:latin typeface="Raleway" pitchFamily="2" charset="77"/>
            </a:rPr>
            <a:t>Previous</a:t>
          </a:r>
        </a:p>
      </dgm:t>
    </dgm:pt>
    <dgm:pt modelId="{0AACC3CD-046C-634A-8AB8-269A92652022}" type="parTrans" cxnId="{E0267F8B-E45A-8D40-B077-1AD7A1377659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6492B037-E7D9-2241-82B6-FD65E99D0171}" type="sibTrans" cxnId="{E0267F8B-E45A-8D40-B077-1AD7A1377659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44C3E472-902E-0243-8B27-4D912E3EB562}" type="pres">
      <dgm:prSet presAssocID="{A5796D60-C02F-394E-BBED-3B8E1C52C075}" presName="diagram" presStyleCnt="0">
        <dgm:presLayoutVars>
          <dgm:dir/>
          <dgm:resizeHandles val="exact"/>
        </dgm:presLayoutVars>
      </dgm:prSet>
      <dgm:spPr/>
    </dgm:pt>
    <dgm:pt modelId="{7F6C583A-89AD-6646-AD42-F224B7E155F9}" type="pres">
      <dgm:prSet presAssocID="{BE4409AE-101A-5441-A21E-9F8CB6CBE238}" presName="node" presStyleLbl="node1" presStyleIdx="0" presStyleCnt="4">
        <dgm:presLayoutVars>
          <dgm:bulletEnabled val="1"/>
        </dgm:presLayoutVars>
      </dgm:prSet>
      <dgm:spPr/>
    </dgm:pt>
    <dgm:pt modelId="{E0512CB8-27F8-434C-8FF4-86BEBE9EE262}" type="pres">
      <dgm:prSet presAssocID="{ADEB9388-25A8-1140-8D14-E49B2EB2DC01}" presName="sibTrans" presStyleCnt="0"/>
      <dgm:spPr/>
    </dgm:pt>
    <dgm:pt modelId="{54E2761E-BFE9-6344-9257-F9A445CE21CA}" type="pres">
      <dgm:prSet presAssocID="{86FD098C-6869-3047-92AE-1C2467E50F88}" presName="node" presStyleLbl="node1" presStyleIdx="1" presStyleCnt="4">
        <dgm:presLayoutVars>
          <dgm:bulletEnabled val="1"/>
        </dgm:presLayoutVars>
      </dgm:prSet>
      <dgm:spPr/>
    </dgm:pt>
    <dgm:pt modelId="{F931B2E9-D25D-DD45-B294-BB08E77B151E}" type="pres">
      <dgm:prSet presAssocID="{DB32EF4A-41DC-C048-B934-4E9A26D24336}" presName="sibTrans" presStyleCnt="0"/>
      <dgm:spPr/>
    </dgm:pt>
    <dgm:pt modelId="{A316E5A5-DE5E-7847-9A0F-BEEC6509C389}" type="pres">
      <dgm:prSet presAssocID="{121BFF32-CD40-BF4A-950C-297449084416}" presName="node" presStyleLbl="node1" presStyleIdx="2" presStyleCnt="4">
        <dgm:presLayoutVars>
          <dgm:bulletEnabled val="1"/>
        </dgm:presLayoutVars>
      </dgm:prSet>
      <dgm:spPr/>
    </dgm:pt>
    <dgm:pt modelId="{914C48ED-D419-104C-B24D-C09DDA7272BE}" type="pres">
      <dgm:prSet presAssocID="{777AB83F-4D69-364E-B4A0-6924D2474AAA}" presName="sibTrans" presStyleCnt="0"/>
      <dgm:spPr/>
    </dgm:pt>
    <dgm:pt modelId="{365BA5BB-066F-AB49-9A2E-1A0358FD9277}" type="pres">
      <dgm:prSet presAssocID="{1C1DF19C-85AD-7A40-936D-6B8871ADD362}" presName="node" presStyleLbl="node1" presStyleIdx="3" presStyleCnt="4">
        <dgm:presLayoutVars>
          <dgm:bulletEnabled val="1"/>
        </dgm:presLayoutVars>
      </dgm:prSet>
      <dgm:spPr/>
    </dgm:pt>
  </dgm:ptLst>
  <dgm:cxnLst>
    <dgm:cxn modelId="{9882F708-7AE1-8348-8926-D292E01E508C}" type="presOf" srcId="{1C1DF19C-85AD-7A40-936D-6B8871ADD362}" destId="{365BA5BB-066F-AB49-9A2E-1A0358FD9277}" srcOrd="0" destOrd="0" presId="urn:microsoft.com/office/officeart/2005/8/layout/default"/>
    <dgm:cxn modelId="{C3C33E0D-82CC-A143-B57F-03073D89FD9B}" type="presOf" srcId="{BE4409AE-101A-5441-A21E-9F8CB6CBE238}" destId="{7F6C583A-89AD-6646-AD42-F224B7E155F9}" srcOrd="0" destOrd="0" presId="urn:microsoft.com/office/officeart/2005/8/layout/default"/>
    <dgm:cxn modelId="{E0DB0225-56E0-4C4B-9E3C-7DB956A997AB}" srcId="{A5796D60-C02F-394E-BBED-3B8E1C52C075}" destId="{BE4409AE-101A-5441-A21E-9F8CB6CBE238}" srcOrd="0" destOrd="0" parTransId="{E0873B25-6737-9A4C-A614-E28646AD3C73}" sibTransId="{ADEB9388-25A8-1140-8D14-E49B2EB2DC01}"/>
    <dgm:cxn modelId="{05FCB532-37CC-A24C-BA07-4C16BB9EF62B}" type="presOf" srcId="{121BFF32-CD40-BF4A-950C-297449084416}" destId="{A316E5A5-DE5E-7847-9A0F-BEEC6509C389}" srcOrd="0" destOrd="0" presId="urn:microsoft.com/office/officeart/2005/8/layout/default"/>
    <dgm:cxn modelId="{3CA02B4D-D398-6942-908F-CAFD1ED16C75}" type="presOf" srcId="{86FD098C-6869-3047-92AE-1C2467E50F88}" destId="{54E2761E-BFE9-6344-9257-F9A445CE21CA}" srcOrd="0" destOrd="0" presId="urn:microsoft.com/office/officeart/2005/8/layout/default"/>
    <dgm:cxn modelId="{E0267F8B-E45A-8D40-B077-1AD7A1377659}" srcId="{A5796D60-C02F-394E-BBED-3B8E1C52C075}" destId="{1C1DF19C-85AD-7A40-936D-6B8871ADD362}" srcOrd="3" destOrd="0" parTransId="{0AACC3CD-046C-634A-8AB8-269A92652022}" sibTransId="{6492B037-E7D9-2241-82B6-FD65E99D0171}"/>
    <dgm:cxn modelId="{B69EFFC6-9951-4C43-A881-0DA4861CCE0D}" srcId="{A5796D60-C02F-394E-BBED-3B8E1C52C075}" destId="{86FD098C-6869-3047-92AE-1C2467E50F88}" srcOrd="1" destOrd="0" parTransId="{BE37BF67-F714-1244-8D2C-B9CFFB0D6E49}" sibTransId="{DB32EF4A-41DC-C048-B934-4E9A26D24336}"/>
    <dgm:cxn modelId="{CFCC49E2-AFD8-C345-B956-2FEC7259827D}" type="presOf" srcId="{A5796D60-C02F-394E-BBED-3B8E1C52C075}" destId="{44C3E472-902E-0243-8B27-4D912E3EB562}" srcOrd="0" destOrd="0" presId="urn:microsoft.com/office/officeart/2005/8/layout/default"/>
    <dgm:cxn modelId="{AE54BBE2-A99E-D24E-87A9-2D0DEA6AA856}" srcId="{A5796D60-C02F-394E-BBED-3B8E1C52C075}" destId="{121BFF32-CD40-BF4A-950C-297449084416}" srcOrd="2" destOrd="0" parTransId="{BD7F4BC6-44E1-614E-AC35-158268E01D9D}" sibTransId="{777AB83F-4D69-364E-B4A0-6924D2474AAA}"/>
    <dgm:cxn modelId="{380867C5-E348-844A-A128-8E2A66A91ABC}" type="presParOf" srcId="{44C3E472-902E-0243-8B27-4D912E3EB562}" destId="{7F6C583A-89AD-6646-AD42-F224B7E155F9}" srcOrd="0" destOrd="0" presId="urn:microsoft.com/office/officeart/2005/8/layout/default"/>
    <dgm:cxn modelId="{1CDD794C-941E-884D-976C-1F60C01DF454}" type="presParOf" srcId="{44C3E472-902E-0243-8B27-4D912E3EB562}" destId="{E0512CB8-27F8-434C-8FF4-86BEBE9EE262}" srcOrd="1" destOrd="0" presId="urn:microsoft.com/office/officeart/2005/8/layout/default"/>
    <dgm:cxn modelId="{D5D9DF32-6F14-2446-BDDF-DF2C3D5C9423}" type="presParOf" srcId="{44C3E472-902E-0243-8B27-4D912E3EB562}" destId="{54E2761E-BFE9-6344-9257-F9A445CE21CA}" srcOrd="2" destOrd="0" presId="urn:microsoft.com/office/officeart/2005/8/layout/default"/>
    <dgm:cxn modelId="{DF92F8FB-836D-FA4A-A9ED-723E2ECA2E45}" type="presParOf" srcId="{44C3E472-902E-0243-8B27-4D912E3EB562}" destId="{F931B2E9-D25D-DD45-B294-BB08E77B151E}" srcOrd="3" destOrd="0" presId="urn:microsoft.com/office/officeart/2005/8/layout/default"/>
    <dgm:cxn modelId="{CB662400-3040-464D-826E-81C106E422F0}" type="presParOf" srcId="{44C3E472-902E-0243-8B27-4D912E3EB562}" destId="{A316E5A5-DE5E-7847-9A0F-BEEC6509C389}" srcOrd="4" destOrd="0" presId="urn:microsoft.com/office/officeart/2005/8/layout/default"/>
    <dgm:cxn modelId="{76C71787-CFC9-884A-B249-4C3909C3A154}" type="presParOf" srcId="{44C3E472-902E-0243-8B27-4D912E3EB562}" destId="{914C48ED-D419-104C-B24D-C09DDA7272BE}" srcOrd="5" destOrd="0" presId="urn:microsoft.com/office/officeart/2005/8/layout/default"/>
    <dgm:cxn modelId="{20BCF458-A1E9-E34E-94C9-5160C852AA33}" type="presParOf" srcId="{44C3E472-902E-0243-8B27-4D912E3EB562}" destId="{365BA5BB-066F-AB49-9A2E-1A0358FD927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596D84-9D52-4CE4-A15A-F71961D13BDA}" type="doc">
      <dgm:prSet loTypeId="urn:microsoft.com/office/officeart/2005/8/layout/hProcess9" loCatId="process" qsTypeId="urn:microsoft.com/office/officeart/2005/8/quickstyle/simple1" qsCatId="simple" csTypeId="urn:microsoft.com/office/officeart/2005/8/colors/accent5_4" csCatId="accent5" phldr="1"/>
      <dgm:spPr/>
    </dgm:pt>
    <dgm:pt modelId="{F19B464E-E91E-45EF-A4B2-2B429D2CEC0C}">
      <dgm:prSet phldrT="[Text]" phldr="0"/>
      <dgm:spPr/>
      <dgm:t>
        <a:bodyPr/>
        <a:lstStyle/>
        <a:p>
          <a:pPr rtl="0"/>
          <a:r>
            <a:rPr lang="en-US" b="1">
              <a:latin typeface="Raleway"/>
            </a:rPr>
            <a:t>Pre-processing</a:t>
          </a:r>
        </a:p>
      </dgm:t>
    </dgm:pt>
    <dgm:pt modelId="{D9296BA4-8806-47AB-B6F8-7BDA783FEB70}" type="parTrans" cxnId="{42FF1CB3-38A8-4A6A-B349-5B8436BCEACC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100D32EA-F9F2-450A-BE97-D23BC4C8B06B}" type="sibTrans" cxnId="{42FF1CB3-38A8-4A6A-B349-5B8436BCEACC}">
      <dgm:prSet/>
      <dgm:spPr/>
      <dgm:t>
        <a:bodyPr/>
        <a:lstStyle/>
        <a:p>
          <a:endParaRPr lang="en-GB"/>
        </a:p>
      </dgm:t>
    </dgm:pt>
    <dgm:pt modelId="{4E16F3B0-1A71-4AC2-AAA6-84BABD2F7E0A}">
      <dgm:prSet phldrT="[Text]" phldr="0"/>
      <dgm:spPr/>
      <dgm:t>
        <a:bodyPr/>
        <a:lstStyle/>
        <a:p>
          <a:pPr rtl="0"/>
          <a:r>
            <a:rPr lang="en-US" b="1">
              <a:latin typeface="Raleway"/>
            </a:rPr>
            <a:t>Hyperparameter Tuning on Train Set</a:t>
          </a:r>
        </a:p>
      </dgm:t>
    </dgm:pt>
    <dgm:pt modelId="{8A55BD45-752A-41A7-93AE-E2EB84453523}" type="parTrans" cxnId="{9D7E59DF-710F-4A49-AAB6-EAC091E1E364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68B827F0-5DCC-40B6-9CD7-8E4B074258A8}" type="sibTrans" cxnId="{9D7E59DF-710F-4A49-AAB6-EAC091E1E364}">
      <dgm:prSet/>
      <dgm:spPr/>
      <dgm:t>
        <a:bodyPr/>
        <a:lstStyle/>
        <a:p>
          <a:endParaRPr lang="en-GB"/>
        </a:p>
      </dgm:t>
    </dgm:pt>
    <dgm:pt modelId="{73995895-FFD1-4B84-8130-E8386F7A2799}">
      <dgm:prSet phldrT="[Text]" phldr="0"/>
      <dgm:spPr/>
      <dgm:t>
        <a:bodyPr/>
        <a:lstStyle/>
        <a:p>
          <a:r>
            <a:rPr lang="en-US" err="1">
              <a:latin typeface="Raleway"/>
            </a:rPr>
            <a:t>GridSearchCV</a:t>
          </a:r>
          <a:endParaRPr lang="en-US">
            <a:latin typeface="Raleway"/>
          </a:endParaRPr>
        </a:p>
      </dgm:t>
    </dgm:pt>
    <dgm:pt modelId="{EAAF5753-58A1-4777-B0B6-F73EFB75290A}" type="parTrans" cxnId="{0075981E-FAA7-4E58-991D-77D123A633E8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5326FE74-C02D-4AE8-AEC3-D12455EE758E}" type="sibTrans" cxnId="{0075981E-FAA7-4E58-991D-77D123A633E8}">
      <dgm:prSet/>
      <dgm:spPr/>
      <dgm:t>
        <a:bodyPr/>
        <a:lstStyle/>
        <a:p>
          <a:endParaRPr lang="en-GB"/>
        </a:p>
      </dgm:t>
    </dgm:pt>
    <dgm:pt modelId="{C22C332E-C5F3-4FA4-B2A8-D4074F70C0E1}">
      <dgm:prSet phldr="0"/>
      <dgm:spPr/>
      <dgm:t>
        <a:bodyPr/>
        <a:lstStyle/>
        <a:p>
          <a:pPr rtl="0"/>
          <a:r>
            <a:rPr lang="en-US">
              <a:latin typeface="Raleway"/>
            </a:rPr>
            <a:t>10 folds</a:t>
          </a:r>
        </a:p>
      </dgm:t>
    </dgm:pt>
    <dgm:pt modelId="{8812FB36-5E15-4436-B6A8-35912FEFC557}" type="parTrans" cxnId="{95D9B1AA-0993-4403-A491-FEB93A477D54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DE4879C9-AF69-4C99-BE60-887EF0EF5147}" type="sibTrans" cxnId="{95D9B1AA-0993-4403-A491-FEB93A477D54}">
      <dgm:prSet/>
      <dgm:spPr/>
      <dgm:t>
        <a:bodyPr/>
        <a:lstStyle/>
        <a:p>
          <a:endParaRPr lang="en-GB"/>
        </a:p>
      </dgm:t>
    </dgm:pt>
    <dgm:pt modelId="{BBDF5E36-9188-450C-9DDE-D91D632B7D52}">
      <dgm:prSet phldr="0"/>
      <dgm:spPr/>
      <dgm:t>
        <a:bodyPr/>
        <a:lstStyle/>
        <a:p>
          <a:pPr rtl="0"/>
          <a:r>
            <a:rPr lang="en-US">
              <a:latin typeface="Raleway"/>
            </a:rPr>
            <a:t>Based on F1 Score</a:t>
          </a:r>
        </a:p>
      </dgm:t>
    </dgm:pt>
    <dgm:pt modelId="{79A10C8A-D74B-4EBA-A750-D1860A2D4832}" type="parTrans" cxnId="{56911424-07D0-4B1A-9E4E-EFB27D37BDFB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E548BF48-EBB8-48DA-86D6-19A3698E601C}" type="sibTrans" cxnId="{56911424-07D0-4B1A-9E4E-EFB27D37BDFB}">
      <dgm:prSet/>
      <dgm:spPr/>
      <dgm:t>
        <a:bodyPr/>
        <a:lstStyle/>
        <a:p>
          <a:endParaRPr lang="en-GB"/>
        </a:p>
      </dgm:t>
    </dgm:pt>
    <dgm:pt modelId="{71402ECB-7DFD-4450-B4AA-E4E81A56A4D3}">
      <dgm:prSet phldr="0"/>
      <dgm:spPr/>
      <dgm:t>
        <a:bodyPr/>
        <a:lstStyle/>
        <a:p>
          <a:pPr rtl="0"/>
          <a:r>
            <a:rPr lang="en-US" b="1">
              <a:latin typeface="Raleway"/>
            </a:rPr>
            <a:t>Optimized model training</a:t>
          </a:r>
        </a:p>
      </dgm:t>
    </dgm:pt>
    <dgm:pt modelId="{4B38244E-4AA2-433B-B997-7470442A54A8}" type="parTrans" cxnId="{88D68FA2-DA4D-4B03-916C-006E58D5DBA3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DB2B6176-4CF9-4337-9A88-DD33AC1E16FB}" type="sibTrans" cxnId="{88D68FA2-DA4D-4B03-916C-006E58D5DBA3}">
      <dgm:prSet/>
      <dgm:spPr/>
      <dgm:t>
        <a:bodyPr/>
        <a:lstStyle/>
        <a:p>
          <a:endParaRPr lang="en-GB"/>
        </a:p>
      </dgm:t>
    </dgm:pt>
    <dgm:pt modelId="{CC0D26BB-8A69-4C0B-9F8D-4F9135F314F1}">
      <dgm:prSet phldr="0"/>
      <dgm:spPr/>
      <dgm:t>
        <a:bodyPr/>
        <a:lstStyle/>
        <a:p>
          <a:pPr rtl="0"/>
          <a:r>
            <a:rPr lang="en-US">
              <a:latin typeface="Raleway"/>
            </a:rPr>
            <a:t>Best parameters</a:t>
          </a:r>
        </a:p>
      </dgm:t>
    </dgm:pt>
    <dgm:pt modelId="{FE5CA6F0-3C29-4C04-B2A2-03F2A4DE6C70}" type="parTrans" cxnId="{EB3F65D2-0868-479B-A36A-13EA4A369204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4DDBF8A0-AB24-4A40-9064-FC0453E22813}" type="sibTrans" cxnId="{EB3F65D2-0868-479B-A36A-13EA4A369204}">
      <dgm:prSet/>
      <dgm:spPr/>
      <dgm:t>
        <a:bodyPr/>
        <a:lstStyle/>
        <a:p>
          <a:endParaRPr lang="en-GB"/>
        </a:p>
      </dgm:t>
    </dgm:pt>
    <dgm:pt modelId="{4A0508AD-FCF1-4CF6-8B70-5E2460AFC7DD}">
      <dgm:prSet phldr="0"/>
      <dgm:spPr/>
      <dgm:t>
        <a:bodyPr/>
        <a:lstStyle/>
        <a:p>
          <a:pPr rtl="0"/>
          <a:r>
            <a:rPr lang="en-US" b="1">
              <a:latin typeface="Raleway"/>
            </a:rPr>
            <a:t>Optimal threshold</a:t>
          </a:r>
        </a:p>
      </dgm:t>
    </dgm:pt>
    <dgm:pt modelId="{BBC176A6-A6B7-43F4-8289-A3185B64A62F}" type="parTrans" cxnId="{591777BB-45CD-452C-A2ED-15DEE45D918F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2446AED7-7D2D-49B1-B0D5-5D6C1D19DE6D}" type="sibTrans" cxnId="{591777BB-45CD-452C-A2ED-15DEE45D918F}">
      <dgm:prSet/>
      <dgm:spPr/>
      <dgm:t>
        <a:bodyPr/>
        <a:lstStyle/>
        <a:p>
          <a:endParaRPr lang="en-GB"/>
        </a:p>
      </dgm:t>
    </dgm:pt>
    <dgm:pt modelId="{AD80090D-5534-47B0-838F-AAD7CD2FBE3C}">
      <dgm:prSet phldr="0"/>
      <dgm:spPr/>
      <dgm:t>
        <a:bodyPr/>
        <a:lstStyle/>
        <a:p>
          <a:pPr rtl="0"/>
          <a:r>
            <a:rPr lang="en-US">
              <a:latin typeface="Raleway"/>
            </a:rPr>
            <a:t>ROC</a:t>
          </a:r>
        </a:p>
      </dgm:t>
    </dgm:pt>
    <dgm:pt modelId="{DB5312D0-EAFA-48A0-960F-45854FF5CB71}" type="parTrans" cxnId="{38D22728-995F-4468-B5E4-6CA4FF7CF604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BBF4079E-F99C-4C74-9DB4-F4AFF6298FFE}" type="sibTrans" cxnId="{38D22728-995F-4468-B5E4-6CA4FF7CF604}">
      <dgm:prSet/>
      <dgm:spPr/>
      <dgm:t>
        <a:bodyPr/>
        <a:lstStyle/>
        <a:p>
          <a:endParaRPr lang="en-GB"/>
        </a:p>
      </dgm:t>
    </dgm:pt>
    <dgm:pt modelId="{F17115F4-F285-4752-9D68-3D07F70B3047}">
      <dgm:prSet phldr="0"/>
      <dgm:spPr/>
      <dgm:t>
        <a:bodyPr/>
        <a:lstStyle/>
        <a:p>
          <a:pPr rtl="0"/>
          <a:r>
            <a:rPr lang="en-US">
              <a:latin typeface="Raleway"/>
            </a:rPr>
            <a:t>Precision-Recall Curve</a:t>
          </a:r>
        </a:p>
      </dgm:t>
    </dgm:pt>
    <dgm:pt modelId="{C79C9CE5-2AA6-4F98-90DA-1D196173D99A}" type="parTrans" cxnId="{1B93789F-C367-4157-8641-28087302E46D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835D1A11-966F-4C2E-B8F6-ADED803F4FE2}" type="sibTrans" cxnId="{1B93789F-C367-4157-8641-28087302E46D}">
      <dgm:prSet/>
      <dgm:spPr/>
      <dgm:t>
        <a:bodyPr/>
        <a:lstStyle/>
        <a:p>
          <a:endParaRPr lang="en-GB"/>
        </a:p>
      </dgm:t>
    </dgm:pt>
    <dgm:pt modelId="{7B026183-29B9-4D27-BD2B-2E760091BE27}">
      <dgm:prSet phldr="0"/>
      <dgm:spPr/>
      <dgm:t>
        <a:bodyPr/>
        <a:lstStyle/>
        <a:p>
          <a:pPr rtl="0"/>
          <a:r>
            <a:rPr lang="en-US" b="1">
              <a:latin typeface="Raleway"/>
            </a:rPr>
            <a:t>Final Evaluation</a:t>
          </a:r>
        </a:p>
      </dgm:t>
    </dgm:pt>
    <dgm:pt modelId="{67729DCB-FE7C-4FFE-B8DF-C4B1389416D9}" type="parTrans" cxnId="{9865C708-5CEE-4476-B5F7-5FB3DF492CA5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07482101-7FAD-4920-AAB8-99C8E115CE6A}" type="sibTrans" cxnId="{9865C708-5CEE-4476-B5F7-5FB3DF492CA5}">
      <dgm:prSet/>
      <dgm:spPr/>
      <dgm:t>
        <a:bodyPr/>
        <a:lstStyle/>
        <a:p>
          <a:endParaRPr lang="en-GB"/>
        </a:p>
      </dgm:t>
    </dgm:pt>
    <dgm:pt modelId="{0D457646-4752-4462-BEB2-102FC3D47E9A}">
      <dgm:prSet phldr="0"/>
      <dgm:spPr/>
      <dgm:t>
        <a:bodyPr/>
        <a:lstStyle/>
        <a:p>
          <a:pPr rtl="0"/>
          <a:r>
            <a:rPr lang="en-US">
              <a:latin typeface="Raleway"/>
            </a:rPr>
            <a:t>Train/Test split 80/20</a:t>
          </a:r>
        </a:p>
      </dgm:t>
    </dgm:pt>
    <dgm:pt modelId="{F05E9D7F-436F-4323-9DB4-5165174E7AE1}" type="parTrans" cxnId="{2D325F90-BBEB-415D-8159-EBE92C4B1A77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0344FB38-57ED-4FF1-BEB1-0D6D65571501}" type="sibTrans" cxnId="{2D325F90-BBEB-415D-8159-EBE92C4B1A77}">
      <dgm:prSet/>
      <dgm:spPr/>
      <dgm:t>
        <a:bodyPr/>
        <a:lstStyle/>
        <a:p>
          <a:endParaRPr lang="en-GB"/>
        </a:p>
      </dgm:t>
    </dgm:pt>
    <dgm:pt modelId="{70969AE6-A25D-4A46-8056-0249015D4559}">
      <dgm:prSet phldr="0"/>
      <dgm:spPr/>
      <dgm:t>
        <a:bodyPr/>
        <a:lstStyle/>
        <a:p>
          <a:pPr rtl="0"/>
          <a:r>
            <a:rPr lang="en-US">
              <a:latin typeface="Raleway"/>
            </a:rPr>
            <a:t>Encoding – One-hot encoding</a:t>
          </a:r>
        </a:p>
      </dgm:t>
    </dgm:pt>
    <dgm:pt modelId="{D50F21B2-867F-4E54-8933-6EB03DBCC037}" type="parTrans" cxnId="{5A4D50F1-3A5B-412B-9A93-8A68ACA07C85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16DAEBA3-56E7-44B2-92B8-14779ED06038}" type="sibTrans" cxnId="{5A4D50F1-3A5B-412B-9A93-8A68ACA07C85}">
      <dgm:prSet/>
      <dgm:spPr/>
      <dgm:t>
        <a:bodyPr/>
        <a:lstStyle/>
        <a:p>
          <a:endParaRPr lang="en-GB"/>
        </a:p>
      </dgm:t>
    </dgm:pt>
    <dgm:pt modelId="{37A92CC1-F013-4142-935A-81C80300442D}">
      <dgm:prSet phldr="0"/>
      <dgm:spPr/>
      <dgm:t>
        <a:bodyPr/>
        <a:lstStyle/>
        <a:p>
          <a:pPr rtl="0"/>
          <a:r>
            <a:rPr lang="en-US">
              <a:latin typeface="Raleway"/>
            </a:rPr>
            <a:t>Resampling - SMOTEENN</a:t>
          </a:r>
        </a:p>
      </dgm:t>
    </dgm:pt>
    <dgm:pt modelId="{641D08A6-0D85-472D-B0DC-E239402DB73D}" type="parTrans" cxnId="{8D8B3A25-289D-4420-8282-F69517FFCD74}">
      <dgm:prSet/>
      <dgm:spPr/>
      <dgm:t>
        <a:bodyPr/>
        <a:lstStyle/>
        <a:p>
          <a:endParaRPr lang="en-GB"/>
        </a:p>
      </dgm:t>
    </dgm:pt>
    <dgm:pt modelId="{054BCFBD-4192-4ED2-83C4-236873D4F962}" type="sibTrans" cxnId="{8D8B3A25-289D-4420-8282-F69517FFCD74}">
      <dgm:prSet/>
      <dgm:spPr/>
      <dgm:t>
        <a:bodyPr/>
        <a:lstStyle/>
        <a:p>
          <a:endParaRPr lang="en-GB"/>
        </a:p>
      </dgm:t>
    </dgm:pt>
    <dgm:pt modelId="{D01351C7-3609-7844-BB03-98CCE36399F9}" type="pres">
      <dgm:prSet presAssocID="{24596D84-9D52-4CE4-A15A-F71961D13BDA}" presName="CompostProcess" presStyleCnt="0">
        <dgm:presLayoutVars>
          <dgm:dir/>
          <dgm:resizeHandles val="exact"/>
        </dgm:presLayoutVars>
      </dgm:prSet>
      <dgm:spPr/>
    </dgm:pt>
    <dgm:pt modelId="{5E18B147-2E2B-994F-BD2E-8641A1351BBE}" type="pres">
      <dgm:prSet presAssocID="{24596D84-9D52-4CE4-A15A-F71961D13BDA}" presName="arrow" presStyleLbl="bgShp" presStyleIdx="0" presStyleCnt="1" custLinFactNeighborY="-251"/>
      <dgm:spPr/>
    </dgm:pt>
    <dgm:pt modelId="{426D8542-B812-D440-9539-F371BC104395}" type="pres">
      <dgm:prSet presAssocID="{24596D84-9D52-4CE4-A15A-F71961D13BDA}" presName="linearProcess" presStyleCnt="0"/>
      <dgm:spPr/>
    </dgm:pt>
    <dgm:pt modelId="{C4D5AB15-B920-C94E-B864-E291D2C887E8}" type="pres">
      <dgm:prSet presAssocID="{F19B464E-E91E-45EF-A4B2-2B429D2CEC0C}" presName="textNode" presStyleLbl="node1" presStyleIdx="0" presStyleCnt="5">
        <dgm:presLayoutVars>
          <dgm:bulletEnabled val="1"/>
        </dgm:presLayoutVars>
      </dgm:prSet>
      <dgm:spPr/>
    </dgm:pt>
    <dgm:pt modelId="{5699533B-0AE7-B34A-B4C5-D3B633570E64}" type="pres">
      <dgm:prSet presAssocID="{100D32EA-F9F2-450A-BE97-D23BC4C8B06B}" presName="sibTrans" presStyleCnt="0"/>
      <dgm:spPr/>
    </dgm:pt>
    <dgm:pt modelId="{2079B583-5106-744B-86E6-FFD8B3483D74}" type="pres">
      <dgm:prSet presAssocID="{4E16F3B0-1A71-4AC2-AAA6-84BABD2F7E0A}" presName="textNode" presStyleLbl="node1" presStyleIdx="1" presStyleCnt="5">
        <dgm:presLayoutVars>
          <dgm:bulletEnabled val="1"/>
        </dgm:presLayoutVars>
      </dgm:prSet>
      <dgm:spPr/>
    </dgm:pt>
    <dgm:pt modelId="{68920E32-5BFA-5F41-B440-5FD6CFBDE165}" type="pres">
      <dgm:prSet presAssocID="{68B827F0-5DCC-40B6-9CD7-8E4B074258A8}" presName="sibTrans" presStyleCnt="0"/>
      <dgm:spPr/>
    </dgm:pt>
    <dgm:pt modelId="{F81E062E-29FA-4C4E-BF68-43A93AA7E7C3}" type="pres">
      <dgm:prSet presAssocID="{71402ECB-7DFD-4450-B4AA-E4E81A56A4D3}" presName="textNode" presStyleLbl="node1" presStyleIdx="2" presStyleCnt="5">
        <dgm:presLayoutVars>
          <dgm:bulletEnabled val="1"/>
        </dgm:presLayoutVars>
      </dgm:prSet>
      <dgm:spPr/>
    </dgm:pt>
    <dgm:pt modelId="{4B83AA8A-E834-9D42-9257-5B3D2D14B93C}" type="pres">
      <dgm:prSet presAssocID="{DB2B6176-4CF9-4337-9A88-DD33AC1E16FB}" presName="sibTrans" presStyleCnt="0"/>
      <dgm:spPr/>
    </dgm:pt>
    <dgm:pt modelId="{4F2AD310-6BCF-C142-A696-CC46AAFE5169}" type="pres">
      <dgm:prSet presAssocID="{4A0508AD-FCF1-4CF6-8B70-5E2460AFC7DD}" presName="textNode" presStyleLbl="node1" presStyleIdx="3" presStyleCnt="5">
        <dgm:presLayoutVars>
          <dgm:bulletEnabled val="1"/>
        </dgm:presLayoutVars>
      </dgm:prSet>
      <dgm:spPr/>
    </dgm:pt>
    <dgm:pt modelId="{E060E74D-1D9B-B34D-8225-B2989B70F7E3}" type="pres">
      <dgm:prSet presAssocID="{2446AED7-7D2D-49B1-B0D5-5D6C1D19DE6D}" presName="sibTrans" presStyleCnt="0"/>
      <dgm:spPr/>
    </dgm:pt>
    <dgm:pt modelId="{3AD2C9C4-B9D0-3840-AAB3-E8566A544738}" type="pres">
      <dgm:prSet presAssocID="{7B026183-29B9-4D27-BD2B-2E760091BE2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157A2107-63BD-754B-82B7-C667B2010236}" type="presOf" srcId="{CC0D26BB-8A69-4C0B-9F8D-4F9135F314F1}" destId="{F81E062E-29FA-4C4E-BF68-43A93AA7E7C3}" srcOrd="0" destOrd="1" presId="urn:microsoft.com/office/officeart/2005/8/layout/hProcess9"/>
    <dgm:cxn modelId="{9865C708-5CEE-4476-B5F7-5FB3DF492CA5}" srcId="{24596D84-9D52-4CE4-A15A-F71961D13BDA}" destId="{7B026183-29B9-4D27-BD2B-2E760091BE27}" srcOrd="4" destOrd="0" parTransId="{67729DCB-FE7C-4FFE-B8DF-C4B1389416D9}" sibTransId="{07482101-7FAD-4920-AAB8-99C8E115CE6A}"/>
    <dgm:cxn modelId="{9955D819-4758-B843-B2D1-6E6D794A3B95}" type="presOf" srcId="{F17115F4-F285-4752-9D68-3D07F70B3047}" destId="{4F2AD310-6BCF-C142-A696-CC46AAFE5169}" srcOrd="0" destOrd="2" presId="urn:microsoft.com/office/officeart/2005/8/layout/hProcess9"/>
    <dgm:cxn modelId="{0075981E-FAA7-4E58-991D-77D123A633E8}" srcId="{4E16F3B0-1A71-4AC2-AAA6-84BABD2F7E0A}" destId="{73995895-FFD1-4B84-8130-E8386F7A2799}" srcOrd="0" destOrd="0" parTransId="{EAAF5753-58A1-4777-B0B6-F73EFB75290A}" sibTransId="{5326FE74-C02D-4AE8-AEC3-D12455EE758E}"/>
    <dgm:cxn modelId="{C5958423-612E-E34D-BEEC-EA8440DA4A99}" type="presOf" srcId="{BBDF5E36-9188-450C-9DDE-D91D632B7D52}" destId="{2079B583-5106-744B-86E6-FFD8B3483D74}" srcOrd="0" destOrd="3" presId="urn:microsoft.com/office/officeart/2005/8/layout/hProcess9"/>
    <dgm:cxn modelId="{56911424-07D0-4B1A-9E4E-EFB27D37BDFB}" srcId="{73995895-FFD1-4B84-8130-E8386F7A2799}" destId="{BBDF5E36-9188-450C-9DDE-D91D632B7D52}" srcOrd="1" destOrd="0" parTransId="{79A10C8A-D74B-4EBA-A750-D1860A2D4832}" sibTransId="{E548BF48-EBB8-48DA-86D6-19A3698E601C}"/>
    <dgm:cxn modelId="{8D8B3A25-289D-4420-8282-F69517FFCD74}" srcId="{F19B464E-E91E-45EF-A4B2-2B429D2CEC0C}" destId="{37A92CC1-F013-4142-935A-81C80300442D}" srcOrd="2" destOrd="0" parTransId="{641D08A6-0D85-472D-B0DC-E239402DB73D}" sibTransId="{054BCFBD-4192-4ED2-83C4-236873D4F962}"/>
    <dgm:cxn modelId="{38D22728-995F-4468-B5E4-6CA4FF7CF604}" srcId="{4A0508AD-FCF1-4CF6-8B70-5E2460AFC7DD}" destId="{AD80090D-5534-47B0-838F-AAD7CD2FBE3C}" srcOrd="0" destOrd="0" parTransId="{DB5312D0-EAFA-48A0-960F-45854FF5CB71}" sibTransId="{BBF4079E-F99C-4C74-9DB4-F4AFF6298FFE}"/>
    <dgm:cxn modelId="{0331622D-72C8-D845-9179-C24E9D9D8C76}" type="presOf" srcId="{24596D84-9D52-4CE4-A15A-F71961D13BDA}" destId="{D01351C7-3609-7844-BB03-98CCE36399F9}" srcOrd="0" destOrd="0" presId="urn:microsoft.com/office/officeart/2005/8/layout/hProcess9"/>
    <dgm:cxn modelId="{B18BE93A-2A6A-8B4C-947D-8AD2C01CBAEA}" type="presOf" srcId="{37A92CC1-F013-4142-935A-81C80300442D}" destId="{C4D5AB15-B920-C94E-B864-E291D2C887E8}" srcOrd="0" destOrd="3" presId="urn:microsoft.com/office/officeart/2005/8/layout/hProcess9"/>
    <dgm:cxn modelId="{ACF80A44-4C26-0D46-BD60-003DE972B7E4}" type="presOf" srcId="{71402ECB-7DFD-4450-B4AA-E4E81A56A4D3}" destId="{F81E062E-29FA-4C4E-BF68-43A93AA7E7C3}" srcOrd="0" destOrd="0" presId="urn:microsoft.com/office/officeart/2005/8/layout/hProcess9"/>
    <dgm:cxn modelId="{FE468064-2A42-EA43-9A8A-08F999B1CCA4}" type="presOf" srcId="{70969AE6-A25D-4A46-8056-0249015D4559}" destId="{C4D5AB15-B920-C94E-B864-E291D2C887E8}" srcOrd="0" destOrd="1" presId="urn:microsoft.com/office/officeart/2005/8/layout/hProcess9"/>
    <dgm:cxn modelId="{169DA06C-5DB9-EF44-B36F-BFE0B6A6F0BE}" type="presOf" srcId="{AD80090D-5534-47B0-838F-AAD7CD2FBE3C}" destId="{4F2AD310-6BCF-C142-A696-CC46AAFE5169}" srcOrd="0" destOrd="1" presId="urn:microsoft.com/office/officeart/2005/8/layout/hProcess9"/>
    <dgm:cxn modelId="{2D325F90-BBEB-415D-8159-EBE92C4B1A77}" srcId="{F19B464E-E91E-45EF-A4B2-2B429D2CEC0C}" destId="{0D457646-4752-4462-BEB2-102FC3D47E9A}" srcOrd="1" destOrd="0" parTransId="{F05E9D7F-436F-4323-9DB4-5165174E7AE1}" sibTransId="{0344FB38-57ED-4FF1-BEB1-0D6D65571501}"/>
    <dgm:cxn modelId="{81EF2E9C-6FCD-BA47-9F1B-C42233BA9CF8}" type="presOf" srcId="{7B026183-29B9-4D27-BD2B-2E760091BE27}" destId="{3AD2C9C4-B9D0-3840-AAB3-E8566A544738}" srcOrd="0" destOrd="0" presId="urn:microsoft.com/office/officeart/2005/8/layout/hProcess9"/>
    <dgm:cxn modelId="{1B93789F-C367-4157-8641-28087302E46D}" srcId="{4A0508AD-FCF1-4CF6-8B70-5E2460AFC7DD}" destId="{F17115F4-F285-4752-9D68-3D07F70B3047}" srcOrd="1" destOrd="0" parTransId="{C79C9CE5-2AA6-4F98-90DA-1D196173D99A}" sibTransId="{835D1A11-966F-4C2E-B8F6-ADED803F4FE2}"/>
    <dgm:cxn modelId="{88D68FA2-DA4D-4B03-916C-006E58D5DBA3}" srcId="{24596D84-9D52-4CE4-A15A-F71961D13BDA}" destId="{71402ECB-7DFD-4450-B4AA-E4E81A56A4D3}" srcOrd="2" destOrd="0" parTransId="{4B38244E-4AA2-433B-B997-7470442A54A8}" sibTransId="{DB2B6176-4CF9-4337-9A88-DD33AC1E16FB}"/>
    <dgm:cxn modelId="{95D9B1AA-0993-4403-A491-FEB93A477D54}" srcId="{73995895-FFD1-4B84-8130-E8386F7A2799}" destId="{C22C332E-C5F3-4FA4-B2A8-D4074F70C0E1}" srcOrd="0" destOrd="0" parTransId="{8812FB36-5E15-4436-B6A8-35912FEFC557}" sibTransId="{DE4879C9-AF69-4C99-BE60-887EF0EF5147}"/>
    <dgm:cxn modelId="{42FF1CB3-38A8-4A6A-B349-5B8436BCEACC}" srcId="{24596D84-9D52-4CE4-A15A-F71961D13BDA}" destId="{F19B464E-E91E-45EF-A4B2-2B429D2CEC0C}" srcOrd="0" destOrd="0" parTransId="{D9296BA4-8806-47AB-B6F8-7BDA783FEB70}" sibTransId="{100D32EA-F9F2-450A-BE97-D23BC4C8B06B}"/>
    <dgm:cxn modelId="{FEF371B3-F4E1-B74C-BBBF-BFCA17322A25}" type="presOf" srcId="{F19B464E-E91E-45EF-A4B2-2B429D2CEC0C}" destId="{C4D5AB15-B920-C94E-B864-E291D2C887E8}" srcOrd="0" destOrd="0" presId="urn:microsoft.com/office/officeart/2005/8/layout/hProcess9"/>
    <dgm:cxn modelId="{591777BB-45CD-452C-A2ED-15DEE45D918F}" srcId="{24596D84-9D52-4CE4-A15A-F71961D13BDA}" destId="{4A0508AD-FCF1-4CF6-8B70-5E2460AFC7DD}" srcOrd="3" destOrd="0" parTransId="{BBC176A6-A6B7-43F4-8289-A3185B64A62F}" sibTransId="{2446AED7-7D2D-49B1-B0D5-5D6C1D19DE6D}"/>
    <dgm:cxn modelId="{E72607CD-4AC3-AE4E-AFFD-D15C7995B9FC}" type="presOf" srcId="{4E16F3B0-1A71-4AC2-AAA6-84BABD2F7E0A}" destId="{2079B583-5106-744B-86E6-FFD8B3483D74}" srcOrd="0" destOrd="0" presId="urn:microsoft.com/office/officeart/2005/8/layout/hProcess9"/>
    <dgm:cxn modelId="{EB3F65D2-0868-479B-A36A-13EA4A369204}" srcId="{71402ECB-7DFD-4450-B4AA-E4E81A56A4D3}" destId="{CC0D26BB-8A69-4C0B-9F8D-4F9135F314F1}" srcOrd="0" destOrd="0" parTransId="{FE5CA6F0-3C29-4C04-B2A2-03F2A4DE6C70}" sibTransId="{4DDBF8A0-AB24-4A40-9064-FC0453E22813}"/>
    <dgm:cxn modelId="{9D7E59DF-710F-4A49-AAB6-EAC091E1E364}" srcId="{24596D84-9D52-4CE4-A15A-F71961D13BDA}" destId="{4E16F3B0-1A71-4AC2-AAA6-84BABD2F7E0A}" srcOrd="1" destOrd="0" parTransId="{8A55BD45-752A-41A7-93AE-E2EB84453523}" sibTransId="{68B827F0-5DCC-40B6-9CD7-8E4B074258A8}"/>
    <dgm:cxn modelId="{C7C501F1-32FC-CF41-974F-BAB4C443EBFA}" type="presOf" srcId="{4A0508AD-FCF1-4CF6-8B70-5E2460AFC7DD}" destId="{4F2AD310-6BCF-C142-A696-CC46AAFE5169}" srcOrd="0" destOrd="0" presId="urn:microsoft.com/office/officeart/2005/8/layout/hProcess9"/>
    <dgm:cxn modelId="{841E02F1-C183-3A4D-AB0E-75B7BD39199C}" type="presOf" srcId="{73995895-FFD1-4B84-8130-E8386F7A2799}" destId="{2079B583-5106-744B-86E6-FFD8B3483D74}" srcOrd="0" destOrd="1" presId="urn:microsoft.com/office/officeart/2005/8/layout/hProcess9"/>
    <dgm:cxn modelId="{5A4D50F1-3A5B-412B-9A93-8A68ACA07C85}" srcId="{F19B464E-E91E-45EF-A4B2-2B429D2CEC0C}" destId="{70969AE6-A25D-4A46-8056-0249015D4559}" srcOrd="0" destOrd="0" parTransId="{D50F21B2-867F-4E54-8933-6EB03DBCC037}" sibTransId="{16DAEBA3-56E7-44B2-92B8-14779ED06038}"/>
    <dgm:cxn modelId="{316B6AF5-5161-D944-A7F0-28369ABB03F3}" type="presOf" srcId="{0D457646-4752-4462-BEB2-102FC3D47E9A}" destId="{C4D5AB15-B920-C94E-B864-E291D2C887E8}" srcOrd="0" destOrd="2" presId="urn:microsoft.com/office/officeart/2005/8/layout/hProcess9"/>
    <dgm:cxn modelId="{C14F74F7-1D60-8545-ADBD-21B4C5BC7817}" type="presOf" srcId="{C22C332E-C5F3-4FA4-B2A8-D4074F70C0E1}" destId="{2079B583-5106-744B-86E6-FFD8B3483D74}" srcOrd="0" destOrd="2" presId="urn:microsoft.com/office/officeart/2005/8/layout/hProcess9"/>
    <dgm:cxn modelId="{D3277E73-CC26-DD4C-9284-1554794A59EF}" type="presParOf" srcId="{D01351C7-3609-7844-BB03-98CCE36399F9}" destId="{5E18B147-2E2B-994F-BD2E-8641A1351BBE}" srcOrd="0" destOrd="0" presId="urn:microsoft.com/office/officeart/2005/8/layout/hProcess9"/>
    <dgm:cxn modelId="{EE0E724A-9DD6-CB4C-ABCF-8D9734183731}" type="presParOf" srcId="{D01351C7-3609-7844-BB03-98CCE36399F9}" destId="{426D8542-B812-D440-9539-F371BC104395}" srcOrd="1" destOrd="0" presId="urn:microsoft.com/office/officeart/2005/8/layout/hProcess9"/>
    <dgm:cxn modelId="{B0583D4C-6E83-514E-8AC4-398CFE4577CC}" type="presParOf" srcId="{426D8542-B812-D440-9539-F371BC104395}" destId="{C4D5AB15-B920-C94E-B864-E291D2C887E8}" srcOrd="0" destOrd="0" presId="urn:microsoft.com/office/officeart/2005/8/layout/hProcess9"/>
    <dgm:cxn modelId="{8EC1308E-0CAC-F642-BDFF-27E6B8E97F05}" type="presParOf" srcId="{426D8542-B812-D440-9539-F371BC104395}" destId="{5699533B-0AE7-B34A-B4C5-D3B633570E64}" srcOrd="1" destOrd="0" presId="urn:microsoft.com/office/officeart/2005/8/layout/hProcess9"/>
    <dgm:cxn modelId="{4A8EEE11-BC51-0C43-B471-E1900A9E2AF8}" type="presParOf" srcId="{426D8542-B812-D440-9539-F371BC104395}" destId="{2079B583-5106-744B-86E6-FFD8B3483D74}" srcOrd="2" destOrd="0" presId="urn:microsoft.com/office/officeart/2005/8/layout/hProcess9"/>
    <dgm:cxn modelId="{0CE443E9-4843-3A4A-B92D-0557CD7B88C4}" type="presParOf" srcId="{426D8542-B812-D440-9539-F371BC104395}" destId="{68920E32-5BFA-5F41-B440-5FD6CFBDE165}" srcOrd="3" destOrd="0" presId="urn:microsoft.com/office/officeart/2005/8/layout/hProcess9"/>
    <dgm:cxn modelId="{D7F3C86C-7059-3B40-B8D1-4F6938B396F5}" type="presParOf" srcId="{426D8542-B812-D440-9539-F371BC104395}" destId="{F81E062E-29FA-4C4E-BF68-43A93AA7E7C3}" srcOrd="4" destOrd="0" presId="urn:microsoft.com/office/officeart/2005/8/layout/hProcess9"/>
    <dgm:cxn modelId="{5ADFFCCF-72CF-D14A-98C2-5DD100777576}" type="presParOf" srcId="{426D8542-B812-D440-9539-F371BC104395}" destId="{4B83AA8A-E834-9D42-9257-5B3D2D14B93C}" srcOrd="5" destOrd="0" presId="urn:microsoft.com/office/officeart/2005/8/layout/hProcess9"/>
    <dgm:cxn modelId="{3E961C48-8DDC-5647-A3D3-4CA0CCEA0FA3}" type="presParOf" srcId="{426D8542-B812-D440-9539-F371BC104395}" destId="{4F2AD310-6BCF-C142-A696-CC46AAFE5169}" srcOrd="6" destOrd="0" presId="urn:microsoft.com/office/officeart/2005/8/layout/hProcess9"/>
    <dgm:cxn modelId="{F35D53B0-AA6F-A340-9C10-7EDEF5BC60C1}" type="presParOf" srcId="{426D8542-B812-D440-9539-F371BC104395}" destId="{E060E74D-1D9B-B34D-8225-B2989B70F7E3}" srcOrd="7" destOrd="0" presId="urn:microsoft.com/office/officeart/2005/8/layout/hProcess9"/>
    <dgm:cxn modelId="{64A83E03-5AE3-3A45-8A4F-393ED558C8D1}" type="presParOf" srcId="{426D8542-B812-D440-9539-F371BC104395}" destId="{3AD2C9C4-B9D0-3840-AAB3-E8566A54473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796D60-C02F-394E-BBED-3B8E1C52C075}" type="doc">
      <dgm:prSet loTypeId="urn:microsoft.com/office/officeart/2005/8/layout/default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BE4409AE-101A-5441-A21E-9F8CB6CBE238}">
      <dgm:prSet phldrT="[Text]" custT="1"/>
      <dgm:spPr/>
      <dgm:t>
        <a:bodyPr/>
        <a:lstStyle/>
        <a:p>
          <a:r>
            <a:rPr lang="en-US" sz="1400" err="1">
              <a:latin typeface="Raleway" pitchFamily="2" charset="77"/>
              <a:ea typeface="Calibri"/>
              <a:cs typeface="Calibri"/>
            </a:rPr>
            <a:t>ChildrenHome</a:t>
          </a:r>
          <a:endParaRPr lang="en-GB" sz="1400">
            <a:latin typeface="Raleway" pitchFamily="2" charset="77"/>
          </a:endParaRPr>
        </a:p>
      </dgm:t>
    </dgm:pt>
    <dgm:pt modelId="{E0873B25-6737-9A4C-A614-E28646AD3C73}" type="parTrans" cxnId="{E0DB0225-56E0-4C4B-9E3C-7DB956A997AB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ADEB9388-25A8-1140-8D14-E49B2EB2DC01}" type="sibTrans" cxnId="{E0DB0225-56E0-4C4B-9E3C-7DB956A997AB}">
      <dgm:prSet/>
      <dgm:spPr/>
      <dgm:t>
        <a:bodyPr/>
        <a:lstStyle/>
        <a:p>
          <a:endParaRPr lang="en-GB" sz="1400">
            <a:latin typeface="Raleway" pitchFamily="2" charset="77"/>
          </a:endParaRPr>
        </a:p>
      </dgm:t>
    </dgm:pt>
    <dgm:pt modelId="{1FF738F1-9E43-FB48-A26A-FA217C14286B}">
      <dgm:prSet/>
      <dgm:spPr/>
      <dgm:t>
        <a:bodyPr/>
        <a:lstStyle/>
        <a:p>
          <a:r>
            <a:rPr lang="en-US" err="1">
              <a:latin typeface="Raleway" pitchFamily="2" charset="77"/>
              <a:ea typeface="+mn-lt"/>
              <a:cs typeface="+mn-lt"/>
            </a:rPr>
            <a:t>Year_Customer</a:t>
          </a:r>
          <a:endParaRPr lang="en-US">
            <a:latin typeface="Raleway" pitchFamily="2" charset="77"/>
            <a:ea typeface="Calibri" panose="020F0502020204030204"/>
            <a:cs typeface="Calibri" panose="020F0502020204030204"/>
          </a:endParaRPr>
        </a:p>
      </dgm:t>
    </dgm:pt>
    <dgm:pt modelId="{01754161-C070-9045-A48C-3B2748AA980C}" type="parTrans" cxnId="{CD18E08E-3B96-0F43-AB7F-38D5EA098CE8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64128A6A-E47B-BC4C-AA68-56DA8341D41A}" type="sibTrans" cxnId="{CD18E08E-3B96-0F43-AB7F-38D5EA098CE8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09C240AB-1C75-C74C-BA40-0BC5418D04A8}">
      <dgm:prSet/>
      <dgm:spPr/>
      <dgm:t>
        <a:bodyPr/>
        <a:lstStyle/>
        <a:p>
          <a:r>
            <a:rPr lang="en-US">
              <a:latin typeface="Raleway" pitchFamily="2" charset="77"/>
              <a:ea typeface="+mn-lt"/>
              <a:cs typeface="+mn-lt"/>
            </a:rPr>
            <a:t>Recency</a:t>
          </a:r>
          <a:endParaRPr lang="en-US">
            <a:latin typeface="Raleway" pitchFamily="2" charset="77"/>
            <a:ea typeface="Calibri" panose="020F0502020204030204"/>
            <a:cs typeface="Calibri" panose="020F0502020204030204"/>
          </a:endParaRPr>
        </a:p>
      </dgm:t>
    </dgm:pt>
    <dgm:pt modelId="{D090B4CB-A0FD-7A46-8950-13D08CA22FF2}" type="parTrans" cxnId="{B9B7648F-754F-DC4C-B2C5-FB0E0B317D7F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FDE48668-8654-9446-8B6F-EA660C70F1B5}" type="sibTrans" cxnId="{B9B7648F-754F-DC4C-B2C5-FB0E0B317D7F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1DC79C77-3115-FD41-BBC2-F769384987CF}">
      <dgm:prSet/>
      <dgm:spPr/>
      <dgm:t>
        <a:bodyPr/>
        <a:lstStyle/>
        <a:p>
          <a:r>
            <a:rPr lang="en-US">
              <a:latin typeface="Raleway" pitchFamily="2" charset="77"/>
              <a:ea typeface="+mn-lt"/>
              <a:cs typeface="+mn-lt"/>
            </a:rPr>
            <a:t>Income</a:t>
          </a:r>
          <a:endParaRPr lang="en-GB">
            <a:latin typeface="Raleway" pitchFamily="2" charset="77"/>
          </a:endParaRPr>
        </a:p>
      </dgm:t>
    </dgm:pt>
    <dgm:pt modelId="{17791294-880E-254A-838D-E5DA1DE4B11B}" type="parTrans" cxnId="{3EB8BAF1-E1DC-9645-B83D-14ECCB66002D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C1E40D77-C3B0-9A45-94FC-F0424FA9DE9F}" type="sibTrans" cxnId="{3EB8BAF1-E1DC-9645-B83D-14ECCB66002D}">
      <dgm:prSet/>
      <dgm:spPr/>
      <dgm:t>
        <a:bodyPr/>
        <a:lstStyle/>
        <a:p>
          <a:endParaRPr lang="en-GB">
            <a:latin typeface="Raleway" pitchFamily="2" charset="77"/>
          </a:endParaRPr>
        </a:p>
      </dgm:t>
    </dgm:pt>
    <dgm:pt modelId="{44C3E472-902E-0243-8B27-4D912E3EB562}" type="pres">
      <dgm:prSet presAssocID="{A5796D60-C02F-394E-BBED-3B8E1C52C075}" presName="diagram" presStyleCnt="0">
        <dgm:presLayoutVars>
          <dgm:dir/>
          <dgm:resizeHandles val="exact"/>
        </dgm:presLayoutVars>
      </dgm:prSet>
      <dgm:spPr/>
    </dgm:pt>
    <dgm:pt modelId="{7F6C583A-89AD-6646-AD42-F224B7E155F9}" type="pres">
      <dgm:prSet presAssocID="{BE4409AE-101A-5441-A21E-9F8CB6CBE238}" presName="node" presStyleLbl="node1" presStyleIdx="0" presStyleCnt="4">
        <dgm:presLayoutVars>
          <dgm:bulletEnabled val="1"/>
        </dgm:presLayoutVars>
      </dgm:prSet>
      <dgm:spPr/>
    </dgm:pt>
    <dgm:pt modelId="{E0512CB8-27F8-434C-8FF4-86BEBE9EE262}" type="pres">
      <dgm:prSet presAssocID="{ADEB9388-25A8-1140-8D14-E49B2EB2DC01}" presName="sibTrans" presStyleCnt="0"/>
      <dgm:spPr/>
    </dgm:pt>
    <dgm:pt modelId="{DEE7A046-781E-0D4F-849F-BC8A7E23F62D}" type="pres">
      <dgm:prSet presAssocID="{1FF738F1-9E43-FB48-A26A-FA217C14286B}" presName="node" presStyleLbl="node1" presStyleIdx="1" presStyleCnt="4">
        <dgm:presLayoutVars>
          <dgm:bulletEnabled val="1"/>
        </dgm:presLayoutVars>
      </dgm:prSet>
      <dgm:spPr/>
    </dgm:pt>
    <dgm:pt modelId="{672CFF6B-9D3E-A840-9F69-02D977EFB03C}" type="pres">
      <dgm:prSet presAssocID="{64128A6A-E47B-BC4C-AA68-56DA8341D41A}" presName="sibTrans" presStyleCnt="0"/>
      <dgm:spPr/>
    </dgm:pt>
    <dgm:pt modelId="{EE670F5D-BE05-DD4A-A8EB-58BC2856DF29}" type="pres">
      <dgm:prSet presAssocID="{09C240AB-1C75-C74C-BA40-0BC5418D04A8}" presName="node" presStyleLbl="node1" presStyleIdx="2" presStyleCnt="4">
        <dgm:presLayoutVars>
          <dgm:bulletEnabled val="1"/>
        </dgm:presLayoutVars>
      </dgm:prSet>
      <dgm:spPr/>
    </dgm:pt>
    <dgm:pt modelId="{2D77B506-A6E1-3E41-A8E7-36F88AC1AD0E}" type="pres">
      <dgm:prSet presAssocID="{FDE48668-8654-9446-8B6F-EA660C70F1B5}" presName="sibTrans" presStyleCnt="0"/>
      <dgm:spPr/>
    </dgm:pt>
    <dgm:pt modelId="{22E125DB-70E0-0845-B9FE-9AB53856AF5E}" type="pres">
      <dgm:prSet presAssocID="{1DC79C77-3115-FD41-BBC2-F769384987CF}" presName="node" presStyleLbl="node1" presStyleIdx="3" presStyleCnt="4">
        <dgm:presLayoutVars>
          <dgm:bulletEnabled val="1"/>
        </dgm:presLayoutVars>
      </dgm:prSet>
      <dgm:spPr/>
    </dgm:pt>
  </dgm:ptLst>
  <dgm:cxnLst>
    <dgm:cxn modelId="{C3C33E0D-82CC-A143-B57F-03073D89FD9B}" type="presOf" srcId="{BE4409AE-101A-5441-A21E-9F8CB6CBE238}" destId="{7F6C583A-89AD-6646-AD42-F224B7E155F9}" srcOrd="0" destOrd="0" presId="urn:microsoft.com/office/officeart/2005/8/layout/default"/>
    <dgm:cxn modelId="{E0DB0225-56E0-4C4B-9E3C-7DB956A997AB}" srcId="{A5796D60-C02F-394E-BBED-3B8E1C52C075}" destId="{BE4409AE-101A-5441-A21E-9F8CB6CBE238}" srcOrd="0" destOrd="0" parTransId="{E0873B25-6737-9A4C-A614-E28646AD3C73}" sibTransId="{ADEB9388-25A8-1140-8D14-E49B2EB2DC01}"/>
    <dgm:cxn modelId="{90C9DB31-DEEC-2548-BDF6-DD08B0635BDF}" type="presOf" srcId="{09C240AB-1C75-C74C-BA40-0BC5418D04A8}" destId="{EE670F5D-BE05-DD4A-A8EB-58BC2856DF29}" srcOrd="0" destOrd="0" presId="urn:microsoft.com/office/officeart/2005/8/layout/default"/>
    <dgm:cxn modelId="{1396C863-DC43-B24E-BC35-5839209D88A3}" type="presOf" srcId="{1FF738F1-9E43-FB48-A26A-FA217C14286B}" destId="{DEE7A046-781E-0D4F-849F-BC8A7E23F62D}" srcOrd="0" destOrd="0" presId="urn:microsoft.com/office/officeart/2005/8/layout/default"/>
    <dgm:cxn modelId="{E72ECD66-48BA-EC4B-8BA6-CB57555126C0}" type="presOf" srcId="{1DC79C77-3115-FD41-BBC2-F769384987CF}" destId="{22E125DB-70E0-0845-B9FE-9AB53856AF5E}" srcOrd="0" destOrd="0" presId="urn:microsoft.com/office/officeart/2005/8/layout/default"/>
    <dgm:cxn modelId="{CD18E08E-3B96-0F43-AB7F-38D5EA098CE8}" srcId="{A5796D60-C02F-394E-BBED-3B8E1C52C075}" destId="{1FF738F1-9E43-FB48-A26A-FA217C14286B}" srcOrd="1" destOrd="0" parTransId="{01754161-C070-9045-A48C-3B2748AA980C}" sibTransId="{64128A6A-E47B-BC4C-AA68-56DA8341D41A}"/>
    <dgm:cxn modelId="{B9B7648F-754F-DC4C-B2C5-FB0E0B317D7F}" srcId="{A5796D60-C02F-394E-BBED-3B8E1C52C075}" destId="{09C240AB-1C75-C74C-BA40-0BC5418D04A8}" srcOrd="2" destOrd="0" parTransId="{D090B4CB-A0FD-7A46-8950-13D08CA22FF2}" sibTransId="{FDE48668-8654-9446-8B6F-EA660C70F1B5}"/>
    <dgm:cxn modelId="{CFCC49E2-AFD8-C345-B956-2FEC7259827D}" type="presOf" srcId="{A5796D60-C02F-394E-BBED-3B8E1C52C075}" destId="{44C3E472-902E-0243-8B27-4D912E3EB562}" srcOrd="0" destOrd="0" presId="urn:microsoft.com/office/officeart/2005/8/layout/default"/>
    <dgm:cxn modelId="{3EB8BAF1-E1DC-9645-B83D-14ECCB66002D}" srcId="{A5796D60-C02F-394E-BBED-3B8E1C52C075}" destId="{1DC79C77-3115-FD41-BBC2-F769384987CF}" srcOrd="3" destOrd="0" parTransId="{17791294-880E-254A-838D-E5DA1DE4B11B}" sibTransId="{C1E40D77-C3B0-9A45-94FC-F0424FA9DE9F}"/>
    <dgm:cxn modelId="{380867C5-E348-844A-A128-8E2A66A91ABC}" type="presParOf" srcId="{44C3E472-902E-0243-8B27-4D912E3EB562}" destId="{7F6C583A-89AD-6646-AD42-F224B7E155F9}" srcOrd="0" destOrd="0" presId="urn:microsoft.com/office/officeart/2005/8/layout/default"/>
    <dgm:cxn modelId="{1CDD794C-941E-884D-976C-1F60C01DF454}" type="presParOf" srcId="{44C3E472-902E-0243-8B27-4D912E3EB562}" destId="{E0512CB8-27F8-434C-8FF4-86BEBE9EE262}" srcOrd="1" destOrd="0" presId="urn:microsoft.com/office/officeart/2005/8/layout/default"/>
    <dgm:cxn modelId="{784F53AF-53D7-8749-9732-ADA1D7E7F5AE}" type="presParOf" srcId="{44C3E472-902E-0243-8B27-4D912E3EB562}" destId="{DEE7A046-781E-0D4F-849F-BC8A7E23F62D}" srcOrd="2" destOrd="0" presId="urn:microsoft.com/office/officeart/2005/8/layout/default"/>
    <dgm:cxn modelId="{4258E8B5-37EA-4D4E-A949-FA4C46044045}" type="presParOf" srcId="{44C3E472-902E-0243-8B27-4D912E3EB562}" destId="{672CFF6B-9D3E-A840-9F69-02D977EFB03C}" srcOrd="3" destOrd="0" presId="urn:microsoft.com/office/officeart/2005/8/layout/default"/>
    <dgm:cxn modelId="{94EE9975-6B6E-8741-8015-5D7D433A4C3A}" type="presParOf" srcId="{44C3E472-902E-0243-8B27-4D912E3EB562}" destId="{EE670F5D-BE05-DD4A-A8EB-58BC2856DF29}" srcOrd="4" destOrd="0" presId="urn:microsoft.com/office/officeart/2005/8/layout/default"/>
    <dgm:cxn modelId="{AD757828-198A-E94D-B639-7A79E40A5B35}" type="presParOf" srcId="{44C3E472-902E-0243-8B27-4D912E3EB562}" destId="{2D77B506-A6E1-3E41-A8E7-36F88AC1AD0E}" srcOrd="5" destOrd="0" presId="urn:microsoft.com/office/officeart/2005/8/layout/default"/>
    <dgm:cxn modelId="{2816AA9B-F73A-9446-921A-F2CBA74724C1}" type="presParOf" srcId="{44C3E472-902E-0243-8B27-4D912E3EB562}" destId="{22E125DB-70E0-0845-B9FE-9AB53856AF5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28670-9924-B24B-BB5C-7A5FB9430DEE}">
      <dsp:nvSpPr>
        <dsp:cNvPr id="0" name=""/>
        <dsp:cNvSpPr/>
      </dsp:nvSpPr>
      <dsp:spPr>
        <a:xfrm>
          <a:off x="1446" y="331591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ID</a:t>
          </a:r>
        </a:p>
      </dsp:txBody>
      <dsp:txXfrm>
        <a:off x="1446" y="331591"/>
        <a:ext cx="1822005" cy="1093203"/>
      </dsp:txXfrm>
    </dsp:sp>
    <dsp:sp modelId="{98153E82-200C-6A4D-83AF-FB79E8986671}">
      <dsp:nvSpPr>
        <dsp:cNvPr id="0" name=""/>
        <dsp:cNvSpPr/>
      </dsp:nvSpPr>
      <dsp:spPr>
        <a:xfrm>
          <a:off x="2005651" y="331591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Year Birth</a:t>
          </a:r>
        </a:p>
      </dsp:txBody>
      <dsp:txXfrm>
        <a:off x="2005651" y="331591"/>
        <a:ext cx="1822005" cy="1093203"/>
      </dsp:txXfrm>
    </dsp:sp>
    <dsp:sp modelId="{B789A7C7-AE9F-BA4B-AE4B-42FC5A10C9E7}">
      <dsp:nvSpPr>
        <dsp:cNvPr id="0" name=""/>
        <dsp:cNvSpPr/>
      </dsp:nvSpPr>
      <dsp:spPr>
        <a:xfrm>
          <a:off x="4009857" y="331591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Education</a:t>
          </a:r>
        </a:p>
      </dsp:txBody>
      <dsp:txXfrm>
        <a:off x="4009857" y="331591"/>
        <a:ext cx="1822005" cy="1093203"/>
      </dsp:txXfrm>
    </dsp:sp>
    <dsp:sp modelId="{41AA2909-1513-7245-A3B5-F4030A078E65}">
      <dsp:nvSpPr>
        <dsp:cNvPr id="0" name=""/>
        <dsp:cNvSpPr/>
      </dsp:nvSpPr>
      <dsp:spPr>
        <a:xfrm>
          <a:off x="6014062" y="331591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Marital Status</a:t>
          </a:r>
        </a:p>
      </dsp:txBody>
      <dsp:txXfrm>
        <a:off x="6014062" y="331591"/>
        <a:ext cx="1822005" cy="1093203"/>
      </dsp:txXfrm>
    </dsp:sp>
    <dsp:sp modelId="{259A6716-EE11-3E41-8863-8CDE6BD0CB86}">
      <dsp:nvSpPr>
        <dsp:cNvPr id="0" name=""/>
        <dsp:cNvSpPr/>
      </dsp:nvSpPr>
      <dsp:spPr>
        <a:xfrm>
          <a:off x="8018268" y="331591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Income</a:t>
          </a:r>
        </a:p>
      </dsp:txBody>
      <dsp:txXfrm>
        <a:off x="8018268" y="331591"/>
        <a:ext cx="1822005" cy="1093203"/>
      </dsp:txXfrm>
    </dsp:sp>
    <dsp:sp modelId="{01735CAC-285D-1841-9142-09EFF6C8CF8A}">
      <dsp:nvSpPr>
        <dsp:cNvPr id="0" name=""/>
        <dsp:cNvSpPr/>
      </dsp:nvSpPr>
      <dsp:spPr>
        <a:xfrm>
          <a:off x="10022473" y="331591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Kid at home</a:t>
          </a:r>
        </a:p>
      </dsp:txBody>
      <dsp:txXfrm>
        <a:off x="10022473" y="331591"/>
        <a:ext cx="1822005" cy="1093203"/>
      </dsp:txXfrm>
    </dsp:sp>
    <dsp:sp modelId="{87730488-BE6A-D940-A1DD-2F4DDCAA7AC9}">
      <dsp:nvSpPr>
        <dsp:cNvPr id="0" name=""/>
        <dsp:cNvSpPr/>
      </dsp:nvSpPr>
      <dsp:spPr>
        <a:xfrm>
          <a:off x="1446" y="1606994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Teen at home</a:t>
          </a:r>
        </a:p>
      </dsp:txBody>
      <dsp:txXfrm>
        <a:off x="1446" y="1606994"/>
        <a:ext cx="1822005" cy="1093203"/>
      </dsp:txXfrm>
    </dsp:sp>
    <dsp:sp modelId="{0C443A30-5A72-BB4C-B011-C5E510B8ACCF}">
      <dsp:nvSpPr>
        <dsp:cNvPr id="0" name=""/>
        <dsp:cNvSpPr/>
      </dsp:nvSpPr>
      <dsp:spPr>
        <a:xfrm>
          <a:off x="2005651" y="1606994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Date Customer</a:t>
          </a:r>
        </a:p>
      </dsp:txBody>
      <dsp:txXfrm>
        <a:off x="2005651" y="1606994"/>
        <a:ext cx="1822005" cy="1093203"/>
      </dsp:txXfrm>
    </dsp:sp>
    <dsp:sp modelId="{1027AA74-6A7D-0D46-A661-5790778AEA4A}">
      <dsp:nvSpPr>
        <dsp:cNvPr id="0" name=""/>
        <dsp:cNvSpPr/>
      </dsp:nvSpPr>
      <dsp:spPr>
        <a:xfrm>
          <a:off x="4009857" y="1606994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Recency</a:t>
          </a:r>
        </a:p>
      </dsp:txBody>
      <dsp:txXfrm>
        <a:off x="4009857" y="1606994"/>
        <a:ext cx="1822005" cy="1093203"/>
      </dsp:txXfrm>
    </dsp:sp>
    <dsp:sp modelId="{DE1DC365-AB60-2848-88E8-B54D31F6E71D}">
      <dsp:nvSpPr>
        <dsp:cNvPr id="0" name=""/>
        <dsp:cNvSpPr/>
      </dsp:nvSpPr>
      <dsp:spPr>
        <a:xfrm>
          <a:off x="6014062" y="1606994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Amount on Wines</a:t>
          </a:r>
        </a:p>
      </dsp:txBody>
      <dsp:txXfrm>
        <a:off x="6014062" y="1606994"/>
        <a:ext cx="1822005" cy="1093203"/>
      </dsp:txXfrm>
    </dsp:sp>
    <dsp:sp modelId="{7909215F-9355-D742-AF3A-DDA264E862AD}">
      <dsp:nvSpPr>
        <dsp:cNvPr id="0" name=""/>
        <dsp:cNvSpPr/>
      </dsp:nvSpPr>
      <dsp:spPr>
        <a:xfrm>
          <a:off x="8018268" y="1606994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Amount on Fruits</a:t>
          </a:r>
        </a:p>
      </dsp:txBody>
      <dsp:txXfrm>
        <a:off x="8018268" y="1606994"/>
        <a:ext cx="1822005" cy="1093203"/>
      </dsp:txXfrm>
    </dsp:sp>
    <dsp:sp modelId="{B4A7D04D-65C3-4F4E-B548-F3B5BB28FD6C}">
      <dsp:nvSpPr>
        <dsp:cNvPr id="0" name=""/>
        <dsp:cNvSpPr/>
      </dsp:nvSpPr>
      <dsp:spPr>
        <a:xfrm>
          <a:off x="10022473" y="1606994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Amount of Meat</a:t>
          </a:r>
        </a:p>
      </dsp:txBody>
      <dsp:txXfrm>
        <a:off x="10022473" y="1606994"/>
        <a:ext cx="1822005" cy="1093203"/>
      </dsp:txXfrm>
    </dsp:sp>
    <dsp:sp modelId="{DB4E2515-837D-B84F-891E-D66559A23D25}">
      <dsp:nvSpPr>
        <dsp:cNvPr id="0" name=""/>
        <dsp:cNvSpPr/>
      </dsp:nvSpPr>
      <dsp:spPr>
        <a:xfrm>
          <a:off x="1446" y="2882398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Amount on Fish</a:t>
          </a:r>
        </a:p>
      </dsp:txBody>
      <dsp:txXfrm>
        <a:off x="1446" y="2882398"/>
        <a:ext cx="1822005" cy="1093203"/>
      </dsp:txXfrm>
    </dsp:sp>
    <dsp:sp modelId="{73E00000-E52F-3341-9383-C4C7A02722DA}">
      <dsp:nvSpPr>
        <dsp:cNvPr id="0" name=""/>
        <dsp:cNvSpPr/>
      </dsp:nvSpPr>
      <dsp:spPr>
        <a:xfrm>
          <a:off x="2005651" y="2882398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Amount on Sweets</a:t>
          </a:r>
        </a:p>
      </dsp:txBody>
      <dsp:txXfrm>
        <a:off x="2005651" y="2882398"/>
        <a:ext cx="1822005" cy="1093203"/>
      </dsp:txXfrm>
    </dsp:sp>
    <dsp:sp modelId="{67856168-C050-4F41-AA65-89B4FC277365}">
      <dsp:nvSpPr>
        <dsp:cNvPr id="0" name=""/>
        <dsp:cNvSpPr/>
      </dsp:nvSpPr>
      <dsp:spPr>
        <a:xfrm>
          <a:off x="4009857" y="2882398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Amount of Gold</a:t>
          </a:r>
        </a:p>
      </dsp:txBody>
      <dsp:txXfrm>
        <a:off x="4009857" y="2882398"/>
        <a:ext cx="1822005" cy="1093203"/>
      </dsp:txXfrm>
    </dsp:sp>
    <dsp:sp modelId="{B7D6EE3C-0F4E-3545-A9C8-423AE6BB37FC}">
      <dsp:nvSpPr>
        <dsp:cNvPr id="0" name=""/>
        <dsp:cNvSpPr/>
      </dsp:nvSpPr>
      <dsp:spPr>
        <a:xfrm>
          <a:off x="6014062" y="2882398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Number of Deals</a:t>
          </a:r>
        </a:p>
      </dsp:txBody>
      <dsp:txXfrm>
        <a:off x="6014062" y="2882398"/>
        <a:ext cx="1822005" cy="1093203"/>
      </dsp:txXfrm>
    </dsp:sp>
    <dsp:sp modelId="{77E10307-BB6A-9845-9468-633281D15DD6}">
      <dsp:nvSpPr>
        <dsp:cNvPr id="0" name=""/>
        <dsp:cNvSpPr/>
      </dsp:nvSpPr>
      <dsp:spPr>
        <a:xfrm>
          <a:off x="8018268" y="2882398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Number of Web Purchases</a:t>
          </a:r>
        </a:p>
      </dsp:txBody>
      <dsp:txXfrm>
        <a:off x="8018268" y="2882398"/>
        <a:ext cx="1822005" cy="1093203"/>
      </dsp:txXfrm>
    </dsp:sp>
    <dsp:sp modelId="{D1947105-023D-7D40-893A-4BBADE05171F}">
      <dsp:nvSpPr>
        <dsp:cNvPr id="0" name=""/>
        <dsp:cNvSpPr/>
      </dsp:nvSpPr>
      <dsp:spPr>
        <a:xfrm>
          <a:off x="10022473" y="2882398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Number of Catalog Purchases</a:t>
          </a:r>
        </a:p>
      </dsp:txBody>
      <dsp:txXfrm>
        <a:off x="10022473" y="2882398"/>
        <a:ext cx="1822005" cy="1093203"/>
      </dsp:txXfrm>
    </dsp:sp>
    <dsp:sp modelId="{9B669480-0AB8-484C-99E8-72537C33C4FD}">
      <dsp:nvSpPr>
        <dsp:cNvPr id="0" name=""/>
        <dsp:cNvSpPr/>
      </dsp:nvSpPr>
      <dsp:spPr>
        <a:xfrm>
          <a:off x="1446" y="4157802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Number of Store Purchases</a:t>
          </a:r>
        </a:p>
      </dsp:txBody>
      <dsp:txXfrm>
        <a:off x="1446" y="4157802"/>
        <a:ext cx="1822005" cy="1093203"/>
      </dsp:txXfrm>
    </dsp:sp>
    <dsp:sp modelId="{079BFB9D-BEF1-C64E-8D6A-E00CC34F9A98}">
      <dsp:nvSpPr>
        <dsp:cNvPr id="0" name=""/>
        <dsp:cNvSpPr/>
      </dsp:nvSpPr>
      <dsp:spPr>
        <a:xfrm>
          <a:off x="2005651" y="4157802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Number of Web Visits per Month</a:t>
          </a:r>
        </a:p>
      </dsp:txBody>
      <dsp:txXfrm>
        <a:off x="2005651" y="4157802"/>
        <a:ext cx="1822005" cy="1093203"/>
      </dsp:txXfrm>
    </dsp:sp>
    <dsp:sp modelId="{ABA36007-F043-ED48-AFEB-5800B6650277}">
      <dsp:nvSpPr>
        <dsp:cNvPr id="0" name=""/>
        <dsp:cNvSpPr/>
      </dsp:nvSpPr>
      <dsp:spPr>
        <a:xfrm>
          <a:off x="4009857" y="4157802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Accepted Campaign 1</a:t>
          </a:r>
        </a:p>
      </dsp:txBody>
      <dsp:txXfrm>
        <a:off x="4009857" y="4157802"/>
        <a:ext cx="1822005" cy="1093203"/>
      </dsp:txXfrm>
    </dsp:sp>
    <dsp:sp modelId="{BD1AADDA-DF92-E648-8BF7-899596E3B0F9}">
      <dsp:nvSpPr>
        <dsp:cNvPr id="0" name=""/>
        <dsp:cNvSpPr/>
      </dsp:nvSpPr>
      <dsp:spPr>
        <a:xfrm>
          <a:off x="6014062" y="4157802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Accepted Campaign 2</a:t>
          </a:r>
        </a:p>
      </dsp:txBody>
      <dsp:txXfrm>
        <a:off x="6014062" y="4157802"/>
        <a:ext cx="1822005" cy="1093203"/>
      </dsp:txXfrm>
    </dsp:sp>
    <dsp:sp modelId="{593B94DF-14DD-544E-8046-AE061C955B10}">
      <dsp:nvSpPr>
        <dsp:cNvPr id="0" name=""/>
        <dsp:cNvSpPr/>
      </dsp:nvSpPr>
      <dsp:spPr>
        <a:xfrm>
          <a:off x="8018268" y="4157802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Accepted Campaign 3</a:t>
          </a:r>
        </a:p>
      </dsp:txBody>
      <dsp:txXfrm>
        <a:off x="8018268" y="4157802"/>
        <a:ext cx="1822005" cy="1093203"/>
      </dsp:txXfrm>
    </dsp:sp>
    <dsp:sp modelId="{155095A0-BEBB-FF42-A17B-EAE7874AA158}">
      <dsp:nvSpPr>
        <dsp:cNvPr id="0" name=""/>
        <dsp:cNvSpPr/>
      </dsp:nvSpPr>
      <dsp:spPr>
        <a:xfrm>
          <a:off x="10022473" y="4157802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Accepted Campaign 4</a:t>
          </a:r>
        </a:p>
      </dsp:txBody>
      <dsp:txXfrm>
        <a:off x="10022473" y="4157802"/>
        <a:ext cx="1822005" cy="1093203"/>
      </dsp:txXfrm>
    </dsp:sp>
    <dsp:sp modelId="{5BC8C915-B161-024F-9DC4-CDAB6F17FF29}">
      <dsp:nvSpPr>
        <dsp:cNvPr id="0" name=""/>
        <dsp:cNvSpPr/>
      </dsp:nvSpPr>
      <dsp:spPr>
        <a:xfrm>
          <a:off x="1003548" y="5433205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Accepted Campaign 5</a:t>
          </a:r>
        </a:p>
      </dsp:txBody>
      <dsp:txXfrm>
        <a:off x="1003548" y="5433205"/>
        <a:ext cx="1822005" cy="1093203"/>
      </dsp:txXfrm>
    </dsp:sp>
    <dsp:sp modelId="{AD85CAAC-E061-E949-90F9-591707C1AD67}">
      <dsp:nvSpPr>
        <dsp:cNvPr id="0" name=""/>
        <dsp:cNvSpPr/>
      </dsp:nvSpPr>
      <dsp:spPr>
        <a:xfrm>
          <a:off x="3007754" y="5433205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Complain</a:t>
          </a:r>
        </a:p>
      </dsp:txBody>
      <dsp:txXfrm>
        <a:off x="3007754" y="5433205"/>
        <a:ext cx="1822005" cy="1093203"/>
      </dsp:txXfrm>
    </dsp:sp>
    <dsp:sp modelId="{6DE75242-5EDB-6F45-B284-822DA15888FB}">
      <dsp:nvSpPr>
        <dsp:cNvPr id="0" name=""/>
        <dsp:cNvSpPr/>
      </dsp:nvSpPr>
      <dsp:spPr>
        <a:xfrm>
          <a:off x="5011959" y="5433205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Z Cost for Contact</a:t>
          </a:r>
        </a:p>
      </dsp:txBody>
      <dsp:txXfrm>
        <a:off x="5011959" y="5433205"/>
        <a:ext cx="1822005" cy="1093203"/>
      </dsp:txXfrm>
    </dsp:sp>
    <dsp:sp modelId="{F1FBD363-B189-0048-9A9C-FE4312D4AD67}">
      <dsp:nvSpPr>
        <dsp:cNvPr id="0" name=""/>
        <dsp:cNvSpPr/>
      </dsp:nvSpPr>
      <dsp:spPr>
        <a:xfrm>
          <a:off x="7016165" y="5433205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Z Revenue</a:t>
          </a:r>
        </a:p>
      </dsp:txBody>
      <dsp:txXfrm>
        <a:off x="7016165" y="5433205"/>
        <a:ext cx="1822005" cy="1093203"/>
      </dsp:txXfrm>
    </dsp:sp>
    <dsp:sp modelId="{5F010640-A4D8-BD46-9A49-A72DCB28F580}">
      <dsp:nvSpPr>
        <dsp:cNvPr id="0" name=""/>
        <dsp:cNvSpPr/>
      </dsp:nvSpPr>
      <dsp:spPr>
        <a:xfrm>
          <a:off x="9020371" y="5433205"/>
          <a:ext cx="1822005" cy="1093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Raleway" pitchFamily="2" charset="77"/>
            </a:rPr>
            <a:t>Response</a:t>
          </a:r>
        </a:p>
      </dsp:txBody>
      <dsp:txXfrm>
        <a:off x="9020371" y="5433205"/>
        <a:ext cx="1822005" cy="10932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70F5D-BE05-DD4A-A8EB-58BC2856DF29}">
      <dsp:nvSpPr>
        <dsp:cNvPr id="0" name=""/>
        <dsp:cNvSpPr/>
      </dsp:nvSpPr>
      <dsp:spPr>
        <a:xfrm>
          <a:off x="797511" y="627"/>
          <a:ext cx="1536909" cy="922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Raleway" pitchFamily="2" charset="77"/>
              <a:ea typeface="+mn-lt"/>
              <a:cs typeface="+mn-lt"/>
            </a:rPr>
            <a:t>Recency</a:t>
          </a:r>
          <a:endParaRPr lang="en-US" sz="1300" kern="1200">
            <a:latin typeface="Raleway" pitchFamily="2" charset="77"/>
            <a:ea typeface="Calibri" panose="020F0502020204030204"/>
            <a:cs typeface="Calibri" panose="020F0502020204030204"/>
          </a:endParaRPr>
        </a:p>
      </dsp:txBody>
      <dsp:txXfrm>
        <a:off x="797511" y="627"/>
        <a:ext cx="1536909" cy="922145"/>
      </dsp:txXfrm>
    </dsp:sp>
    <dsp:sp modelId="{7F6C583A-89AD-6646-AD42-F224B7E155F9}">
      <dsp:nvSpPr>
        <dsp:cNvPr id="0" name=""/>
        <dsp:cNvSpPr/>
      </dsp:nvSpPr>
      <dsp:spPr>
        <a:xfrm>
          <a:off x="797511" y="1076464"/>
          <a:ext cx="1536909" cy="922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>
              <a:latin typeface="Raleway" pitchFamily="2" charset="77"/>
              <a:ea typeface="Calibri"/>
              <a:cs typeface="Calibri"/>
            </a:rPr>
            <a:t>ChildrenHome</a:t>
          </a:r>
          <a:endParaRPr lang="en-GB" sz="1400" kern="1200">
            <a:latin typeface="Raleway" pitchFamily="2" charset="77"/>
          </a:endParaRPr>
        </a:p>
      </dsp:txBody>
      <dsp:txXfrm>
        <a:off x="797511" y="1076464"/>
        <a:ext cx="1536909" cy="922145"/>
      </dsp:txXfrm>
    </dsp:sp>
    <dsp:sp modelId="{DEE7A046-781E-0D4F-849F-BC8A7E23F62D}">
      <dsp:nvSpPr>
        <dsp:cNvPr id="0" name=""/>
        <dsp:cNvSpPr/>
      </dsp:nvSpPr>
      <dsp:spPr>
        <a:xfrm>
          <a:off x="797511" y="2152301"/>
          <a:ext cx="1536909" cy="922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>
              <a:latin typeface="Raleway" pitchFamily="2" charset="77"/>
              <a:ea typeface="+mn-lt"/>
              <a:cs typeface="+mn-lt"/>
            </a:rPr>
            <a:t>Marital_Status</a:t>
          </a:r>
          <a:endParaRPr lang="en-US" sz="1300" kern="1200">
            <a:latin typeface="Raleway" pitchFamily="2" charset="77"/>
            <a:ea typeface="Calibri" panose="020F0502020204030204"/>
            <a:cs typeface="Calibri" panose="020F0502020204030204"/>
          </a:endParaRPr>
        </a:p>
      </dsp:txBody>
      <dsp:txXfrm>
        <a:off x="797511" y="2152301"/>
        <a:ext cx="1536909" cy="922145"/>
      </dsp:txXfrm>
    </dsp:sp>
    <dsp:sp modelId="{22E125DB-70E0-0845-B9FE-9AB53856AF5E}">
      <dsp:nvSpPr>
        <dsp:cNvPr id="0" name=""/>
        <dsp:cNvSpPr/>
      </dsp:nvSpPr>
      <dsp:spPr>
        <a:xfrm>
          <a:off x="797511" y="3228138"/>
          <a:ext cx="1536909" cy="922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>
              <a:latin typeface="Raleway" pitchFamily="2" charset="77"/>
              <a:ea typeface="+mn-lt"/>
              <a:cs typeface="+mn-lt"/>
            </a:rPr>
            <a:t>MntMeatProducts</a:t>
          </a:r>
          <a:endParaRPr lang="en-GB" sz="1300" kern="1200">
            <a:latin typeface="Raleway" pitchFamily="2" charset="77"/>
          </a:endParaRPr>
        </a:p>
      </dsp:txBody>
      <dsp:txXfrm>
        <a:off x="797511" y="3228138"/>
        <a:ext cx="1536909" cy="9221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70F5D-BE05-DD4A-A8EB-58BC2856DF29}">
      <dsp:nvSpPr>
        <dsp:cNvPr id="0" name=""/>
        <dsp:cNvSpPr/>
      </dsp:nvSpPr>
      <dsp:spPr>
        <a:xfrm>
          <a:off x="797511" y="627"/>
          <a:ext cx="1536909" cy="922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Raleway" pitchFamily="2" charset="77"/>
              <a:ea typeface="+mn-lt"/>
              <a:cs typeface="+mn-lt"/>
            </a:rPr>
            <a:t>Recency</a:t>
          </a:r>
          <a:endParaRPr lang="en-US" sz="1100" kern="1200">
            <a:latin typeface="Raleway" pitchFamily="2" charset="77"/>
            <a:ea typeface="Calibri" panose="020F0502020204030204"/>
            <a:cs typeface="Calibri" panose="020F0502020204030204"/>
          </a:endParaRPr>
        </a:p>
      </dsp:txBody>
      <dsp:txXfrm>
        <a:off x="797511" y="627"/>
        <a:ext cx="1536909" cy="922145"/>
      </dsp:txXfrm>
    </dsp:sp>
    <dsp:sp modelId="{DEE7A046-781E-0D4F-849F-BC8A7E23F62D}">
      <dsp:nvSpPr>
        <dsp:cNvPr id="0" name=""/>
        <dsp:cNvSpPr/>
      </dsp:nvSpPr>
      <dsp:spPr>
        <a:xfrm>
          <a:off x="797511" y="1076464"/>
          <a:ext cx="1536909" cy="922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>
              <a:latin typeface="Raleway" pitchFamily="2" charset="77"/>
              <a:ea typeface="+mn-lt"/>
              <a:cs typeface="+mn-lt"/>
            </a:rPr>
            <a:t>NumStorePurchases</a:t>
          </a:r>
          <a:endParaRPr lang="en-US" sz="1100" kern="1200">
            <a:latin typeface="Raleway" pitchFamily="2" charset="77"/>
            <a:ea typeface="Calibri" panose="020F0502020204030204"/>
            <a:cs typeface="Calibri" panose="020F0502020204030204"/>
          </a:endParaRPr>
        </a:p>
      </dsp:txBody>
      <dsp:txXfrm>
        <a:off x="797511" y="1076464"/>
        <a:ext cx="1536909" cy="922145"/>
      </dsp:txXfrm>
    </dsp:sp>
    <dsp:sp modelId="{22E125DB-70E0-0845-B9FE-9AB53856AF5E}">
      <dsp:nvSpPr>
        <dsp:cNvPr id="0" name=""/>
        <dsp:cNvSpPr/>
      </dsp:nvSpPr>
      <dsp:spPr>
        <a:xfrm>
          <a:off x="797511" y="2152301"/>
          <a:ext cx="1536909" cy="922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>
              <a:latin typeface="Raleway" pitchFamily="2" charset="77"/>
              <a:ea typeface="+mn-lt"/>
              <a:cs typeface="+mn-lt"/>
            </a:rPr>
            <a:t>MntMeatProducts</a:t>
          </a:r>
          <a:endParaRPr lang="en-GB" sz="1100" kern="1200">
            <a:latin typeface="Raleway" pitchFamily="2" charset="77"/>
          </a:endParaRPr>
        </a:p>
      </dsp:txBody>
      <dsp:txXfrm>
        <a:off x="797511" y="2152301"/>
        <a:ext cx="1536909" cy="922145"/>
      </dsp:txXfrm>
    </dsp:sp>
    <dsp:sp modelId="{7F6C583A-89AD-6646-AD42-F224B7E155F9}">
      <dsp:nvSpPr>
        <dsp:cNvPr id="0" name=""/>
        <dsp:cNvSpPr/>
      </dsp:nvSpPr>
      <dsp:spPr>
        <a:xfrm>
          <a:off x="797511" y="3228138"/>
          <a:ext cx="1536909" cy="922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>
              <a:latin typeface="Raleway" pitchFamily="2" charset="77"/>
              <a:ea typeface="Calibri"/>
              <a:cs typeface="Calibri"/>
            </a:rPr>
            <a:t>ChildrenHome</a:t>
          </a:r>
          <a:endParaRPr lang="en-GB" sz="1400" kern="1200">
            <a:latin typeface="Raleway" pitchFamily="2" charset="77"/>
          </a:endParaRPr>
        </a:p>
      </dsp:txBody>
      <dsp:txXfrm>
        <a:off x="797511" y="3228138"/>
        <a:ext cx="1536909" cy="92214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70F5D-BE05-DD4A-A8EB-58BC2856DF29}">
      <dsp:nvSpPr>
        <dsp:cNvPr id="0" name=""/>
        <dsp:cNvSpPr/>
      </dsp:nvSpPr>
      <dsp:spPr>
        <a:xfrm>
          <a:off x="797511" y="627"/>
          <a:ext cx="1536909" cy="922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Raleway" pitchFamily="2" charset="77"/>
              <a:ea typeface="+mn-lt"/>
              <a:cs typeface="+mn-lt"/>
            </a:rPr>
            <a:t>Recency</a:t>
          </a:r>
          <a:endParaRPr lang="en-US" sz="1300" kern="1200">
            <a:latin typeface="Raleway" pitchFamily="2" charset="77"/>
            <a:ea typeface="Calibri" panose="020F0502020204030204"/>
            <a:cs typeface="Calibri" panose="020F0502020204030204"/>
          </a:endParaRPr>
        </a:p>
      </dsp:txBody>
      <dsp:txXfrm>
        <a:off x="797511" y="627"/>
        <a:ext cx="1536909" cy="922145"/>
      </dsp:txXfrm>
    </dsp:sp>
    <dsp:sp modelId="{7F6C583A-89AD-6646-AD42-F224B7E155F9}">
      <dsp:nvSpPr>
        <dsp:cNvPr id="0" name=""/>
        <dsp:cNvSpPr/>
      </dsp:nvSpPr>
      <dsp:spPr>
        <a:xfrm>
          <a:off x="797511" y="1076464"/>
          <a:ext cx="1536909" cy="922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>
              <a:latin typeface="Raleway" pitchFamily="2" charset="77"/>
              <a:ea typeface="Calibri"/>
              <a:cs typeface="Calibri"/>
            </a:rPr>
            <a:t>ChildrenHome</a:t>
          </a:r>
          <a:endParaRPr lang="en-GB" sz="1400" kern="1200">
            <a:latin typeface="Raleway" pitchFamily="2" charset="77"/>
          </a:endParaRPr>
        </a:p>
      </dsp:txBody>
      <dsp:txXfrm>
        <a:off x="797511" y="1076464"/>
        <a:ext cx="1536909" cy="922145"/>
      </dsp:txXfrm>
    </dsp:sp>
    <dsp:sp modelId="{DEE7A046-781E-0D4F-849F-BC8A7E23F62D}">
      <dsp:nvSpPr>
        <dsp:cNvPr id="0" name=""/>
        <dsp:cNvSpPr/>
      </dsp:nvSpPr>
      <dsp:spPr>
        <a:xfrm>
          <a:off x="797511" y="2152301"/>
          <a:ext cx="1536909" cy="922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>
              <a:latin typeface="Raleway" pitchFamily="2" charset="77"/>
              <a:ea typeface="+mn-lt"/>
              <a:cs typeface="+mn-lt"/>
            </a:rPr>
            <a:t>Marital_Status</a:t>
          </a:r>
          <a:endParaRPr lang="en-US" sz="1300" kern="1200">
            <a:latin typeface="Raleway" pitchFamily="2" charset="77"/>
            <a:ea typeface="Calibri" panose="020F0502020204030204"/>
            <a:cs typeface="Calibri" panose="020F0502020204030204"/>
          </a:endParaRPr>
        </a:p>
      </dsp:txBody>
      <dsp:txXfrm>
        <a:off x="797511" y="2152301"/>
        <a:ext cx="1536909" cy="922145"/>
      </dsp:txXfrm>
    </dsp:sp>
    <dsp:sp modelId="{22E125DB-70E0-0845-B9FE-9AB53856AF5E}">
      <dsp:nvSpPr>
        <dsp:cNvPr id="0" name=""/>
        <dsp:cNvSpPr/>
      </dsp:nvSpPr>
      <dsp:spPr>
        <a:xfrm>
          <a:off x="797511" y="3228138"/>
          <a:ext cx="1536909" cy="922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>
              <a:latin typeface="Raleway" pitchFamily="2" charset="77"/>
              <a:ea typeface="+mn-lt"/>
              <a:cs typeface="+mn-lt"/>
            </a:rPr>
            <a:t>MntMeatProducts</a:t>
          </a:r>
          <a:endParaRPr lang="en-GB" sz="1300" kern="1200">
            <a:latin typeface="Raleway" pitchFamily="2" charset="77"/>
          </a:endParaRPr>
        </a:p>
      </dsp:txBody>
      <dsp:txXfrm>
        <a:off x="797511" y="3228138"/>
        <a:ext cx="1536909" cy="92214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D7AD6-2390-4227-ABEA-3A90725EEA28}">
      <dsp:nvSpPr>
        <dsp:cNvPr id="0" name=""/>
        <dsp:cNvSpPr/>
      </dsp:nvSpPr>
      <dsp:spPr>
        <a:xfrm>
          <a:off x="2492011" y="492"/>
          <a:ext cx="1950269" cy="1267675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  <a:latin typeface="Raleway" pitchFamily="2" charset="77"/>
            </a:rPr>
            <a:t>Best Model (Random Forest)</a:t>
          </a:r>
        </a:p>
      </dsp:txBody>
      <dsp:txXfrm>
        <a:off x="2553894" y="62375"/>
        <a:ext cx="1826503" cy="1143909"/>
      </dsp:txXfrm>
    </dsp:sp>
    <dsp:sp modelId="{9A0CCF14-EE77-451D-AACC-8A6CECA5E051}">
      <dsp:nvSpPr>
        <dsp:cNvPr id="0" name=""/>
        <dsp:cNvSpPr/>
      </dsp:nvSpPr>
      <dsp:spPr>
        <a:xfrm>
          <a:off x="1374183" y="634329"/>
          <a:ext cx="4185925" cy="4185925"/>
        </a:xfrm>
        <a:custGeom>
          <a:avLst/>
          <a:gdLst/>
          <a:ahLst/>
          <a:cxnLst/>
          <a:rect l="0" t="0" r="0" b="0"/>
          <a:pathLst>
            <a:path>
              <a:moveTo>
                <a:pt x="3082124" y="248497"/>
              </a:moveTo>
              <a:arcTo wR="2092962" hR="2092962" stAng="17892244" swAng="262396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8A92A-F563-4BA4-B0E4-D86F53FF417C}">
      <dsp:nvSpPr>
        <dsp:cNvPr id="0" name=""/>
        <dsp:cNvSpPr/>
      </dsp:nvSpPr>
      <dsp:spPr>
        <a:xfrm>
          <a:off x="4584974" y="2093454"/>
          <a:ext cx="1950269" cy="12676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Raleway" pitchFamily="2" charset="77"/>
            </a:rPr>
            <a:t>77% Balanced Accuracy</a:t>
          </a:r>
        </a:p>
      </dsp:txBody>
      <dsp:txXfrm>
        <a:off x="4646857" y="2155337"/>
        <a:ext cx="1826503" cy="1143909"/>
      </dsp:txXfrm>
    </dsp:sp>
    <dsp:sp modelId="{13D75549-BB65-4951-874A-FE331D0C7E04}">
      <dsp:nvSpPr>
        <dsp:cNvPr id="0" name=""/>
        <dsp:cNvSpPr/>
      </dsp:nvSpPr>
      <dsp:spPr>
        <a:xfrm>
          <a:off x="1374183" y="634329"/>
          <a:ext cx="4185925" cy="4185925"/>
        </a:xfrm>
        <a:custGeom>
          <a:avLst/>
          <a:gdLst/>
          <a:ahLst/>
          <a:cxnLst/>
          <a:rect l="0" t="0" r="0" b="0"/>
          <a:pathLst>
            <a:path>
              <a:moveTo>
                <a:pt x="4082773" y="2741920"/>
              </a:moveTo>
              <a:arcTo wR="2092962" hR="2092962" stAng="1083795" swAng="262396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6C541-4360-418F-8FE2-F4099BD284BE}">
      <dsp:nvSpPr>
        <dsp:cNvPr id="0" name=""/>
        <dsp:cNvSpPr/>
      </dsp:nvSpPr>
      <dsp:spPr>
        <a:xfrm>
          <a:off x="2492011" y="4186417"/>
          <a:ext cx="1950269" cy="12676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Raleway" pitchFamily="2" charset="77"/>
            </a:rPr>
            <a:t>88% Recall</a:t>
          </a:r>
        </a:p>
      </dsp:txBody>
      <dsp:txXfrm>
        <a:off x="2553894" y="4248300"/>
        <a:ext cx="1826503" cy="1143909"/>
      </dsp:txXfrm>
    </dsp:sp>
    <dsp:sp modelId="{944B2119-EB28-464D-A113-DA3CB21DC6A2}">
      <dsp:nvSpPr>
        <dsp:cNvPr id="0" name=""/>
        <dsp:cNvSpPr/>
      </dsp:nvSpPr>
      <dsp:spPr>
        <a:xfrm>
          <a:off x="1374183" y="634329"/>
          <a:ext cx="4185925" cy="4185925"/>
        </a:xfrm>
        <a:custGeom>
          <a:avLst/>
          <a:gdLst/>
          <a:ahLst/>
          <a:cxnLst/>
          <a:rect l="0" t="0" r="0" b="0"/>
          <a:pathLst>
            <a:path>
              <a:moveTo>
                <a:pt x="1103800" y="3937427"/>
              </a:moveTo>
              <a:arcTo wR="2092962" hR="2092962" stAng="7092244" swAng="262396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1069F-1530-45D4-B488-22B89676A14D}">
      <dsp:nvSpPr>
        <dsp:cNvPr id="0" name=""/>
        <dsp:cNvSpPr/>
      </dsp:nvSpPr>
      <dsp:spPr>
        <a:xfrm>
          <a:off x="399048" y="2093454"/>
          <a:ext cx="1950269" cy="12676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Raleway" pitchFamily="2" charset="77"/>
            </a:rPr>
            <a:t>31% Precision</a:t>
          </a:r>
        </a:p>
      </dsp:txBody>
      <dsp:txXfrm>
        <a:off x="460931" y="2155337"/>
        <a:ext cx="1826503" cy="1143909"/>
      </dsp:txXfrm>
    </dsp:sp>
    <dsp:sp modelId="{B4174DDD-B694-4385-BC32-F4B3020E8A14}">
      <dsp:nvSpPr>
        <dsp:cNvPr id="0" name=""/>
        <dsp:cNvSpPr/>
      </dsp:nvSpPr>
      <dsp:spPr>
        <a:xfrm>
          <a:off x="1374183" y="634329"/>
          <a:ext cx="4185925" cy="4185925"/>
        </a:xfrm>
        <a:custGeom>
          <a:avLst/>
          <a:gdLst/>
          <a:ahLst/>
          <a:cxnLst/>
          <a:rect l="0" t="0" r="0" b="0"/>
          <a:pathLst>
            <a:path>
              <a:moveTo>
                <a:pt x="103152" y="1444004"/>
              </a:moveTo>
              <a:arcTo wR="2092962" hR="2092962" stAng="11883795" swAng="262396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52570-25B0-438B-904E-72A8EEBB5385}">
      <dsp:nvSpPr>
        <dsp:cNvPr id="0" name=""/>
        <dsp:cNvSpPr/>
      </dsp:nvSpPr>
      <dsp:spPr>
        <a:xfrm>
          <a:off x="1879981" y="585198"/>
          <a:ext cx="2188739" cy="145988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Raleway" pitchFamily="2" charset="77"/>
            </a:rPr>
            <a:t>Family with children</a:t>
          </a:r>
        </a:p>
      </dsp:txBody>
      <dsp:txXfrm>
        <a:off x="2230179" y="585198"/>
        <a:ext cx="1838541" cy="1459889"/>
      </dsp:txXfrm>
    </dsp:sp>
    <dsp:sp modelId="{FA1EAADE-5ABC-4091-855C-4995911465B4}">
      <dsp:nvSpPr>
        <dsp:cNvPr id="0" name=""/>
        <dsp:cNvSpPr/>
      </dsp:nvSpPr>
      <dsp:spPr>
        <a:xfrm>
          <a:off x="1879981" y="2045087"/>
          <a:ext cx="2188739" cy="145988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Raleway" pitchFamily="2" charset="77"/>
            </a:rPr>
            <a:t>Meat products</a:t>
          </a:r>
        </a:p>
      </dsp:txBody>
      <dsp:txXfrm>
        <a:off x="2230179" y="2045087"/>
        <a:ext cx="1838541" cy="1459889"/>
      </dsp:txXfrm>
    </dsp:sp>
    <dsp:sp modelId="{98BA27CB-3759-4246-8187-36497BFE0DED}">
      <dsp:nvSpPr>
        <dsp:cNvPr id="0" name=""/>
        <dsp:cNvSpPr/>
      </dsp:nvSpPr>
      <dsp:spPr>
        <a:xfrm>
          <a:off x="1879981" y="3504976"/>
          <a:ext cx="2188739" cy="145988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Raleway" pitchFamily="2" charset="77"/>
            </a:rPr>
            <a:t>More recent customers</a:t>
          </a:r>
        </a:p>
      </dsp:txBody>
      <dsp:txXfrm>
        <a:off x="2230179" y="3504976"/>
        <a:ext cx="1838541" cy="1459889"/>
      </dsp:txXfrm>
    </dsp:sp>
    <dsp:sp modelId="{F394517F-9A31-40DF-87B7-4A4C16CF4995}">
      <dsp:nvSpPr>
        <dsp:cNvPr id="0" name=""/>
        <dsp:cNvSpPr/>
      </dsp:nvSpPr>
      <dsp:spPr>
        <a:xfrm>
          <a:off x="712653" y="1534"/>
          <a:ext cx="1459159" cy="1459159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accent5"/>
              </a:solidFill>
              <a:latin typeface="Raleway" pitchFamily="2" charset="77"/>
            </a:rPr>
            <a:t>Campaign Targets</a:t>
          </a:r>
        </a:p>
      </dsp:txBody>
      <dsp:txXfrm>
        <a:off x="926342" y="215223"/>
        <a:ext cx="1031781" cy="103178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D7AD6-2390-4227-ABEA-3A90725EEA28}">
      <dsp:nvSpPr>
        <dsp:cNvPr id="0" name=""/>
        <dsp:cNvSpPr/>
      </dsp:nvSpPr>
      <dsp:spPr>
        <a:xfrm>
          <a:off x="2492011" y="492"/>
          <a:ext cx="1950269" cy="1267675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  <a:latin typeface="Raleway" pitchFamily="2" charset="77"/>
            </a:rPr>
            <a:t>Best Model (Random Forest)</a:t>
          </a:r>
        </a:p>
      </dsp:txBody>
      <dsp:txXfrm>
        <a:off x="2553894" y="62375"/>
        <a:ext cx="1826503" cy="1143909"/>
      </dsp:txXfrm>
    </dsp:sp>
    <dsp:sp modelId="{9A0CCF14-EE77-451D-AACC-8A6CECA5E051}">
      <dsp:nvSpPr>
        <dsp:cNvPr id="0" name=""/>
        <dsp:cNvSpPr/>
      </dsp:nvSpPr>
      <dsp:spPr>
        <a:xfrm>
          <a:off x="1374183" y="634329"/>
          <a:ext cx="4185925" cy="4185925"/>
        </a:xfrm>
        <a:custGeom>
          <a:avLst/>
          <a:gdLst/>
          <a:ahLst/>
          <a:cxnLst/>
          <a:rect l="0" t="0" r="0" b="0"/>
          <a:pathLst>
            <a:path>
              <a:moveTo>
                <a:pt x="3082124" y="248497"/>
              </a:moveTo>
              <a:arcTo wR="2092962" hR="2092962" stAng="17892244" swAng="262396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8A92A-F563-4BA4-B0E4-D86F53FF417C}">
      <dsp:nvSpPr>
        <dsp:cNvPr id="0" name=""/>
        <dsp:cNvSpPr/>
      </dsp:nvSpPr>
      <dsp:spPr>
        <a:xfrm>
          <a:off x="4584974" y="2093454"/>
          <a:ext cx="1950269" cy="12676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Raleway" pitchFamily="2" charset="77"/>
            </a:rPr>
            <a:t>77% Balanced Accuracy</a:t>
          </a:r>
        </a:p>
      </dsp:txBody>
      <dsp:txXfrm>
        <a:off x="4646857" y="2155337"/>
        <a:ext cx="1826503" cy="1143909"/>
      </dsp:txXfrm>
    </dsp:sp>
    <dsp:sp modelId="{13D75549-BB65-4951-874A-FE331D0C7E04}">
      <dsp:nvSpPr>
        <dsp:cNvPr id="0" name=""/>
        <dsp:cNvSpPr/>
      </dsp:nvSpPr>
      <dsp:spPr>
        <a:xfrm>
          <a:off x="1374183" y="634329"/>
          <a:ext cx="4185925" cy="4185925"/>
        </a:xfrm>
        <a:custGeom>
          <a:avLst/>
          <a:gdLst/>
          <a:ahLst/>
          <a:cxnLst/>
          <a:rect l="0" t="0" r="0" b="0"/>
          <a:pathLst>
            <a:path>
              <a:moveTo>
                <a:pt x="4082773" y="2741920"/>
              </a:moveTo>
              <a:arcTo wR="2092962" hR="2092962" stAng="1083795" swAng="262396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6C541-4360-418F-8FE2-F4099BD284BE}">
      <dsp:nvSpPr>
        <dsp:cNvPr id="0" name=""/>
        <dsp:cNvSpPr/>
      </dsp:nvSpPr>
      <dsp:spPr>
        <a:xfrm>
          <a:off x="2492011" y="4186417"/>
          <a:ext cx="1950269" cy="12676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Raleway" pitchFamily="2" charset="77"/>
            </a:rPr>
            <a:t>88% Recall</a:t>
          </a:r>
        </a:p>
      </dsp:txBody>
      <dsp:txXfrm>
        <a:off x="2553894" y="4248300"/>
        <a:ext cx="1826503" cy="1143909"/>
      </dsp:txXfrm>
    </dsp:sp>
    <dsp:sp modelId="{944B2119-EB28-464D-A113-DA3CB21DC6A2}">
      <dsp:nvSpPr>
        <dsp:cNvPr id="0" name=""/>
        <dsp:cNvSpPr/>
      </dsp:nvSpPr>
      <dsp:spPr>
        <a:xfrm>
          <a:off x="1374183" y="634329"/>
          <a:ext cx="4185925" cy="4185925"/>
        </a:xfrm>
        <a:custGeom>
          <a:avLst/>
          <a:gdLst/>
          <a:ahLst/>
          <a:cxnLst/>
          <a:rect l="0" t="0" r="0" b="0"/>
          <a:pathLst>
            <a:path>
              <a:moveTo>
                <a:pt x="1103800" y="3937427"/>
              </a:moveTo>
              <a:arcTo wR="2092962" hR="2092962" stAng="7092244" swAng="262396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1069F-1530-45D4-B488-22B89676A14D}">
      <dsp:nvSpPr>
        <dsp:cNvPr id="0" name=""/>
        <dsp:cNvSpPr/>
      </dsp:nvSpPr>
      <dsp:spPr>
        <a:xfrm>
          <a:off x="399048" y="2093454"/>
          <a:ext cx="1950269" cy="12676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Raleway" pitchFamily="2" charset="77"/>
            </a:rPr>
            <a:t>31% Precision</a:t>
          </a:r>
        </a:p>
      </dsp:txBody>
      <dsp:txXfrm>
        <a:off x="460931" y="2155337"/>
        <a:ext cx="1826503" cy="1143909"/>
      </dsp:txXfrm>
    </dsp:sp>
    <dsp:sp modelId="{B4174DDD-B694-4385-BC32-F4B3020E8A14}">
      <dsp:nvSpPr>
        <dsp:cNvPr id="0" name=""/>
        <dsp:cNvSpPr/>
      </dsp:nvSpPr>
      <dsp:spPr>
        <a:xfrm>
          <a:off x="1374183" y="634329"/>
          <a:ext cx="4185925" cy="4185925"/>
        </a:xfrm>
        <a:custGeom>
          <a:avLst/>
          <a:gdLst/>
          <a:ahLst/>
          <a:cxnLst/>
          <a:rect l="0" t="0" r="0" b="0"/>
          <a:pathLst>
            <a:path>
              <a:moveTo>
                <a:pt x="103152" y="1444004"/>
              </a:moveTo>
              <a:arcTo wR="2092962" hR="2092962" stAng="11883795" swAng="262396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52570-25B0-438B-904E-72A8EEBB5385}">
      <dsp:nvSpPr>
        <dsp:cNvPr id="0" name=""/>
        <dsp:cNvSpPr/>
      </dsp:nvSpPr>
      <dsp:spPr>
        <a:xfrm>
          <a:off x="1879981" y="585198"/>
          <a:ext cx="2188739" cy="145988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Raleway" pitchFamily="2" charset="77"/>
            </a:rPr>
            <a:t>Family with children</a:t>
          </a:r>
        </a:p>
      </dsp:txBody>
      <dsp:txXfrm>
        <a:off x="2230179" y="585198"/>
        <a:ext cx="1838541" cy="1459889"/>
      </dsp:txXfrm>
    </dsp:sp>
    <dsp:sp modelId="{FA1EAADE-5ABC-4091-855C-4995911465B4}">
      <dsp:nvSpPr>
        <dsp:cNvPr id="0" name=""/>
        <dsp:cNvSpPr/>
      </dsp:nvSpPr>
      <dsp:spPr>
        <a:xfrm>
          <a:off x="1879981" y="2045087"/>
          <a:ext cx="2188739" cy="145988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Raleway" pitchFamily="2" charset="77"/>
            </a:rPr>
            <a:t>Meat products</a:t>
          </a:r>
        </a:p>
      </dsp:txBody>
      <dsp:txXfrm>
        <a:off x="2230179" y="2045087"/>
        <a:ext cx="1838541" cy="1459889"/>
      </dsp:txXfrm>
    </dsp:sp>
    <dsp:sp modelId="{98BA27CB-3759-4246-8187-36497BFE0DED}">
      <dsp:nvSpPr>
        <dsp:cNvPr id="0" name=""/>
        <dsp:cNvSpPr/>
      </dsp:nvSpPr>
      <dsp:spPr>
        <a:xfrm>
          <a:off x="1879981" y="3504976"/>
          <a:ext cx="2188739" cy="145988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Raleway" pitchFamily="2" charset="77"/>
            </a:rPr>
            <a:t>More recent customers</a:t>
          </a:r>
        </a:p>
      </dsp:txBody>
      <dsp:txXfrm>
        <a:off x="2230179" y="3504976"/>
        <a:ext cx="1838541" cy="1459889"/>
      </dsp:txXfrm>
    </dsp:sp>
    <dsp:sp modelId="{F394517F-9A31-40DF-87B7-4A4C16CF4995}">
      <dsp:nvSpPr>
        <dsp:cNvPr id="0" name=""/>
        <dsp:cNvSpPr/>
      </dsp:nvSpPr>
      <dsp:spPr>
        <a:xfrm>
          <a:off x="712653" y="1534"/>
          <a:ext cx="1459159" cy="1459159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accent5"/>
              </a:solidFill>
              <a:latin typeface="Raleway" pitchFamily="2" charset="77"/>
            </a:rPr>
            <a:t>Campaign Targets</a:t>
          </a:r>
        </a:p>
      </dsp:txBody>
      <dsp:txXfrm>
        <a:off x="926342" y="215223"/>
        <a:ext cx="1031781" cy="1031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BDE0E-406E-2B4B-A973-1D5A80318A66}">
      <dsp:nvSpPr>
        <dsp:cNvPr id="0" name=""/>
        <dsp:cNvSpPr/>
      </dsp:nvSpPr>
      <dsp:spPr>
        <a:xfrm>
          <a:off x="2398633" y="1718218"/>
          <a:ext cx="3816636" cy="1959774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rgbClr val="000000"/>
              </a:solidFill>
              <a:latin typeface="Raleway" pitchFamily="2" charset="77"/>
              <a:cs typeface="Calibri"/>
            </a:rPr>
            <a:t>Data Preparation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rgbClr val="000000"/>
              </a:solidFill>
              <a:latin typeface="Raleway" pitchFamily="2" charset="77"/>
              <a:cs typeface="Calibri"/>
            </a:rPr>
            <a:t>Marketing Campaign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rgbClr val="000000"/>
              </a:solidFill>
              <a:latin typeface="Raleway" pitchFamily="2" charset="77"/>
              <a:cs typeface="Calibri"/>
            </a:rPr>
            <a:t>29 Variables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rgbClr val="000000"/>
              </a:solidFill>
              <a:latin typeface="Raleway" pitchFamily="2" charset="77"/>
              <a:cs typeface="Calibri"/>
            </a:rPr>
            <a:t>2240 Observations</a:t>
          </a:r>
          <a:endParaRPr lang="en-GB" sz="1900" kern="1200">
            <a:solidFill>
              <a:srgbClr val="000000"/>
            </a:solidFill>
            <a:latin typeface="Raleway" pitchFamily="2" charset="77"/>
          </a:endParaRPr>
        </a:p>
      </dsp:txBody>
      <dsp:txXfrm>
        <a:off x="2398633" y="1718218"/>
        <a:ext cx="3816636" cy="1959774"/>
      </dsp:txXfrm>
    </dsp:sp>
    <dsp:sp modelId="{F6B67081-BB36-7343-8A6C-51BA4A9E1B18}">
      <dsp:nvSpPr>
        <dsp:cNvPr id="0" name=""/>
        <dsp:cNvSpPr/>
      </dsp:nvSpPr>
      <dsp:spPr>
        <a:xfrm rot="16200015">
          <a:off x="4201334" y="1596615"/>
          <a:ext cx="211245" cy="31960"/>
        </a:xfrm>
        <a:custGeom>
          <a:avLst/>
          <a:gdLst/>
          <a:ahLst/>
          <a:cxnLst/>
          <a:rect l="0" t="0" r="0" b="0"/>
          <a:pathLst>
            <a:path>
              <a:moveTo>
                <a:pt x="0" y="15980"/>
              </a:moveTo>
              <a:lnTo>
                <a:pt x="211245" y="15980"/>
              </a:lnTo>
            </a:path>
          </a:pathLst>
        </a:custGeom>
        <a:noFill/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latin typeface="Raleway" pitchFamily="2" charset="77"/>
          </a:endParaRPr>
        </a:p>
      </dsp:txBody>
      <dsp:txXfrm>
        <a:off x="4301675" y="1607314"/>
        <a:ext cx="10562" cy="10562"/>
      </dsp:txXfrm>
    </dsp:sp>
    <dsp:sp modelId="{9A2A635C-8BD2-6C41-93CC-D9C8C003E22B}">
      <dsp:nvSpPr>
        <dsp:cNvPr id="0" name=""/>
        <dsp:cNvSpPr/>
      </dsp:nvSpPr>
      <dsp:spPr>
        <a:xfrm>
          <a:off x="3563799" y="20651"/>
          <a:ext cx="1486321" cy="148632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  <a:cs typeface="Calibri"/>
            </a:rPr>
            <a:t>Consumers' Particulars</a:t>
          </a:r>
          <a:endParaRPr lang="en-GB" sz="1400" kern="1200">
            <a:latin typeface="Raleway" pitchFamily="2" charset="77"/>
          </a:endParaRPr>
        </a:p>
      </dsp:txBody>
      <dsp:txXfrm>
        <a:off x="3781466" y="238318"/>
        <a:ext cx="1050987" cy="1050987"/>
      </dsp:txXfrm>
    </dsp:sp>
    <dsp:sp modelId="{2D3C9D8F-8240-F64C-8A7D-7EAC92540558}">
      <dsp:nvSpPr>
        <dsp:cNvPr id="0" name=""/>
        <dsp:cNvSpPr/>
      </dsp:nvSpPr>
      <dsp:spPr>
        <a:xfrm>
          <a:off x="6215270" y="2682125"/>
          <a:ext cx="526314" cy="31960"/>
        </a:xfrm>
        <a:custGeom>
          <a:avLst/>
          <a:gdLst/>
          <a:ahLst/>
          <a:cxnLst/>
          <a:rect l="0" t="0" r="0" b="0"/>
          <a:pathLst>
            <a:path>
              <a:moveTo>
                <a:pt x="0" y="15980"/>
              </a:moveTo>
              <a:lnTo>
                <a:pt x="526314" y="15980"/>
              </a:lnTo>
            </a:path>
          </a:pathLst>
        </a:custGeom>
        <a:noFill/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latin typeface="Raleway" pitchFamily="2" charset="77"/>
          </a:endParaRPr>
        </a:p>
      </dsp:txBody>
      <dsp:txXfrm>
        <a:off x="6465269" y="2684948"/>
        <a:ext cx="26315" cy="26315"/>
      </dsp:txXfrm>
    </dsp:sp>
    <dsp:sp modelId="{A5B886AC-76CF-B247-A9F3-641DABFB210D}">
      <dsp:nvSpPr>
        <dsp:cNvPr id="0" name=""/>
        <dsp:cNvSpPr/>
      </dsp:nvSpPr>
      <dsp:spPr>
        <a:xfrm>
          <a:off x="6741584" y="1954945"/>
          <a:ext cx="1486321" cy="148632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  <a:cs typeface="Calibri"/>
            </a:rPr>
            <a:t>Consumers' Activities</a:t>
          </a:r>
          <a:endParaRPr lang="en-GB" sz="1400" kern="1200">
            <a:latin typeface="Raleway" pitchFamily="2" charset="77"/>
          </a:endParaRPr>
        </a:p>
      </dsp:txBody>
      <dsp:txXfrm>
        <a:off x="6959251" y="2172612"/>
        <a:ext cx="1050987" cy="1050987"/>
      </dsp:txXfrm>
    </dsp:sp>
    <dsp:sp modelId="{F86DC6FE-47CE-834A-B414-FDBA478E31E7}">
      <dsp:nvSpPr>
        <dsp:cNvPr id="0" name=""/>
        <dsp:cNvSpPr/>
      </dsp:nvSpPr>
      <dsp:spPr>
        <a:xfrm rot="5399985">
          <a:off x="4201334" y="3767635"/>
          <a:ext cx="211245" cy="31960"/>
        </a:xfrm>
        <a:custGeom>
          <a:avLst/>
          <a:gdLst/>
          <a:ahLst/>
          <a:cxnLst/>
          <a:rect l="0" t="0" r="0" b="0"/>
          <a:pathLst>
            <a:path>
              <a:moveTo>
                <a:pt x="0" y="15980"/>
              </a:moveTo>
              <a:lnTo>
                <a:pt x="211245" y="15980"/>
              </a:lnTo>
            </a:path>
          </a:pathLst>
        </a:custGeom>
        <a:noFill/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latin typeface="Raleway" pitchFamily="2" charset="77"/>
          </a:endParaRPr>
        </a:p>
      </dsp:txBody>
      <dsp:txXfrm>
        <a:off x="4301675" y="3778334"/>
        <a:ext cx="10562" cy="10562"/>
      </dsp:txXfrm>
    </dsp:sp>
    <dsp:sp modelId="{DBBFE9EC-C773-DF43-AC46-A944210A65D3}">
      <dsp:nvSpPr>
        <dsp:cNvPr id="0" name=""/>
        <dsp:cNvSpPr/>
      </dsp:nvSpPr>
      <dsp:spPr>
        <a:xfrm>
          <a:off x="3563799" y="3889238"/>
          <a:ext cx="1486321" cy="148632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  <a:cs typeface="Calibri"/>
            </a:rPr>
            <a:t>Consumers' Purchasers</a:t>
          </a:r>
          <a:endParaRPr lang="en-GB" sz="1400" kern="1200">
            <a:latin typeface="Raleway" pitchFamily="2" charset="77"/>
          </a:endParaRPr>
        </a:p>
      </dsp:txBody>
      <dsp:txXfrm>
        <a:off x="3781466" y="4106905"/>
        <a:ext cx="1050987" cy="1050987"/>
      </dsp:txXfrm>
    </dsp:sp>
    <dsp:sp modelId="{742F1D0A-E639-4449-96BF-C5971D032BCE}">
      <dsp:nvSpPr>
        <dsp:cNvPr id="0" name=""/>
        <dsp:cNvSpPr/>
      </dsp:nvSpPr>
      <dsp:spPr>
        <a:xfrm rot="10800000">
          <a:off x="1867909" y="2682125"/>
          <a:ext cx="530724" cy="31960"/>
        </a:xfrm>
        <a:custGeom>
          <a:avLst/>
          <a:gdLst/>
          <a:ahLst/>
          <a:cxnLst/>
          <a:rect l="0" t="0" r="0" b="0"/>
          <a:pathLst>
            <a:path>
              <a:moveTo>
                <a:pt x="0" y="15980"/>
              </a:moveTo>
              <a:lnTo>
                <a:pt x="530724" y="15980"/>
              </a:lnTo>
            </a:path>
          </a:pathLst>
        </a:custGeom>
        <a:noFill/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latin typeface="Raleway" pitchFamily="2" charset="77"/>
          </a:endParaRPr>
        </a:p>
      </dsp:txBody>
      <dsp:txXfrm rot="10800000">
        <a:off x="2120003" y="2684837"/>
        <a:ext cx="26536" cy="26536"/>
      </dsp:txXfrm>
    </dsp:sp>
    <dsp:sp modelId="{19FF4737-29F1-D34F-BDEE-9AF80E909755}">
      <dsp:nvSpPr>
        <dsp:cNvPr id="0" name=""/>
        <dsp:cNvSpPr/>
      </dsp:nvSpPr>
      <dsp:spPr>
        <a:xfrm>
          <a:off x="381587" y="1954945"/>
          <a:ext cx="1486321" cy="148632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Raleway" pitchFamily="2" charset="77"/>
            </a:rPr>
            <a:t>Campaign Revenue</a:t>
          </a:r>
        </a:p>
      </dsp:txBody>
      <dsp:txXfrm>
        <a:off x="599254" y="2172612"/>
        <a:ext cx="1050987" cy="10509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6AC74-2AB2-204C-AE6E-D0D44C0C6335}">
      <dsp:nvSpPr>
        <dsp:cNvPr id="0" name=""/>
        <dsp:cNvSpPr/>
      </dsp:nvSpPr>
      <dsp:spPr>
        <a:xfrm rot="456020">
          <a:off x="5125465" y="4720379"/>
          <a:ext cx="2647988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647988" y="878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DFDA3-E74D-8F49-9E59-DD3DEBAAE784}">
      <dsp:nvSpPr>
        <dsp:cNvPr id="0" name=""/>
        <dsp:cNvSpPr/>
      </dsp:nvSpPr>
      <dsp:spPr>
        <a:xfrm rot="1882531">
          <a:off x="4932984" y="5523072"/>
          <a:ext cx="2791736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791736" y="878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C9E2-D33A-1D45-B221-EBCA3CB69C97}">
      <dsp:nvSpPr>
        <dsp:cNvPr id="0" name=""/>
        <dsp:cNvSpPr/>
      </dsp:nvSpPr>
      <dsp:spPr>
        <a:xfrm rot="3222627">
          <a:off x="4395630" y="6189746"/>
          <a:ext cx="2947252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947252" y="878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D4B65-9988-B441-9116-94453E312824}">
      <dsp:nvSpPr>
        <dsp:cNvPr id="0" name=""/>
        <dsp:cNvSpPr/>
      </dsp:nvSpPr>
      <dsp:spPr>
        <a:xfrm rot="4525997">
          <a:off x="3674564" y="6388737"/>
          <a:ext cx="2865690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865690" y="878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E7837-D4E4-5140-9C04-65AD94D8CD48}">
      <dsp:nvSpPr>
        <dsp:cNvPr id="0" name=""/>
        <dsp:cNvSpPr/>
      </dsp:nvSpPr>
      <dsp:spPr>
        <a:xfrm rot="6106206">
          <a:off x="2820407" y="6367874"/>
          <a:ext cx="2790520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790520" y="878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E6172-6235-8D46-8205-D76DC10E677F}">
      <dsp:nvSpPr>
        <dsp:cNvPr id="0" name=""/>
        <dsp:cNvSpPr/>
      </dsp:nvSpPr>
      <dsp:spPr>
        <a:xfrm rot="7549990">
          <a:off x="1922440" y="6181709"/>
          <a:ext cx="2910379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910379" y="878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7CBC9-EF81-FD41-9F7C-8C044A90258E}">
      <dsp:nvSpPr>
        <dsp:cNvPr id="0" name=""/>
        <dsp:cNvSpPr/>
      </dsp:nvSpPr>
      <dsp:spPr>
        <a:xfrm rot="8892914">
          <a:off x="1512647" y="5533346"/>
          <a:ext cx="2778800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778800" y="878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D4128-DF37-8C4D-A75F-049BEC65B89F}">
      <dsp:nvSpPr>
        <dsp:cNvPr id="0" name=""/>
        <dsp:cNvSpPr/>
      </dsp:nvSpPr>
      <dsp:spPr>
        <a:xfrm rot="10340170">
          <a:off x="1469489" y="4720916"/>
          <a:ext cx="2625319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625319" y="878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B004D-8883-0249-9649-FD8A344FAC91}">
      <dsp:nvSpPr>
        <dsp:cNvPr id="0" name=""/>
        <dsp:cNvSpPr/>
      </dsp:nvSpPr>
      <dsp:spPr>
        <a:xfrm>
          <a:off x="3781937" y="3655579"/>
          <a:ext cx="1656306" cy="1656306"/>
        </a:xfrm>
        <a:prstGeom prst="ellipse">
          <a:avLst/>
        </a:prstGeom>
        <a:solidFill>
          <a:srgbClr val="2185C5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2E54-2BA1-6B44-96DF-6E99B12F0A9F}">
      <dsp:nvSpPr>
        <dsp:cNvPr id="0" name=""/>
        <dsp:cNvSpPr/>
      </dsp:nvSpPr>
      <dsp:spPr>
        <a:xfrm>
          <a:off x="284106" y="4383705"/>
          <a:ext cx="1202478" cy="1202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Raleway" pitchFamily="2" charset="77"/>
            </a:rPr>
            <a:t>ID</a:t>
          </a:r>
        </a:p>
      </dsp:txBody>
      <dsp:txXfrm>
        <a:off x="460205" y="4559804"/>
        <a:ext cx="850280" cy="850280"/>
      </dsp:txXfrm>
    </dsp:sp>
    <dsp:sp modelId="{4C1EA8F3-2C14-2F42-8029-35B1F0EB08CD}">
      <dsp:nvSpPr>
        <dsp:cNvPr id="0" name=""/>
        <dsp:cNvSpPr/>
      </dsp:nvSpPr>
      <dsp:spPr>
        <a:xfrm>
          <a:off x="608699" y="5989425"/>
          <a:ext cx="1202478" cy="1202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>
              <a:latin typeface="Raleway" pitchFamily="2" charset="77"/>
            </a:rPr>
            <a:t>Year_Birth</a:t>
          </a:r>
          <a:endParaRPr lang="en-US" sz="1300" kern="1200">
            <a:latin typeface="Raleway" pitchFamily="2" charset="77"/>
          </a:endParaRPr>
        </a:p>
      </dsp:txBody>
      <dsp:txXfrm>
        <a:off x="784798" y="6165524"/>
        <a:ext cx="850280" cy="850280"/>
      </dsp:txXfrm>
    </dsp:sp>
    <dsp:sp modelId="{C8FBFF82-8223-1840-BFF5-7E4EE50BFD16}">
      <dsp:nvSpPr>
        <dsp:cNvPr id="0" name=""/>
        <dsp:cNvSpPr/>
      </dsp:nvSpPr>
      <dsp:spPr>
        <a:xfrm>
          <a:off x="1572501" y="7256457"/>
          <a:ext cx="1202478" cy="1202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Education</a:t>
          </a:r>
        </a:p>
      </dsp:txBody>
      <dsp:txXfrm>
        <a:off x="1748600" y="7432556"/>
        <a:ext cx="850280" cy="850280"/>
      </dsp:txXfrm>
    </dsp:sp>
    <dsp:sp modelId="{9B2A4609-8ABB-A444-A694-A1C8E7C390D2}">
      <dsp:nvSpPr>
        <dsp:cNvPr id="0" name=""/>
        <dsp:cNvSpPr/>
      </dsp:nvSpPr>
      <dsp:spPr>
        <a:xfrm>
          <a:off x="3207172" y="7729945"/>
          <a:ext cx="1202478" cy="1202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Income</a:t>
          </a:r>
        </a:p>
      </dsp:txBody>
      <dsp:txXfrm>
        <a:off x="3383271" y="7906044"/>
        <a:ext cx="850280" cy="850280"/>
      </dsp:txXfrm>
    </dsp:sp>
    <dsp:sp modelId="{58483EA1-1CF7-6E41-9CF8-C3B16124F6AE}">
      <dsp:nvSpPr>
        <dsp:cNvPr id="0" name=""/>
        <dsp:cNvSpPr/>
      </dsp:nvSpPr>
      <dsp:spPr>
        <a:xfrm>
          <a:off x="5017756" y="7764987"/>
          <a:ext cx="1202478" cy="1202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Marital</a:t>
          </a:r>
        </a:p>
      </dsp:txBody>
      <dsp:txXfrm>
        <a:off x="5193855" y="7941086"/>
        <a:ext cx="850280" cy="850280"/>
      </dsp:txXfrm>
    </dsp:sp>
    <dsp:sp modelId="{FB81033C-61C5-154C-90B5-B3D20CE421CE}">
      <dsp:nvSpPr>
        <dsp:cNvPr id="0" name=""/>
        <dsp:cNvSpPr/>
      </dsp:nvSpPr>
      <dsp:spPr>
        <a:xfrm>
          <a:off x="6496060" y="7269713"/>
          <a:ext cx="1202478" cy="1202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>
              <a:latin typeface="Raleway" pitchFamily="2" charset="77"/>
            </a:rPr>
            <a:t>Kidhome</a:t>
          </a:r>
          <a:endParaRPr lang="en-US" sz="1400" kern="1200">
            <a:latin typeface="Raleway" pitchFamily="2" charset="77"/>
          </a:endParaRPr>
        </a:p>
      </dsp:txBody>
      <dsp:txXfrm>
        <a:off x="6672159" y="7445812"/>
        <a:ext cx="850280" cy="850280"/>
      </dsp:txXfrm>
    </dsp:sp>
    <dsp:sp modelId="{C9F22FD2-8654-2544-B1A5-CDBDDE56553F}">
      <dsp:nvSpPr>
        <dsp:cNvPr id="0" name=""/>
        <dsp:cNvSpPr/>
      </dsp:nvSpPr>
      <dsp:spPr>
        <a:xfrm>
          <a:off x="7432690" y="5970406"/>
          <a:ext cx="1202478" cy="1202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Raleway" pitchFamily="2" charset="77"/>
            </a:rPr>
            <a:t>Teenhome</a:t>
          </a:r>
          <a:endParaRPr lang="en-US" sz="1200" kern="1200">
            <a:latin typeface="Raleway" pitchFamily="2" charset="77"/>
          </a:endParaRPr>
        </a:p>
      </dsp:txBody>
      <dsp:txXfrm>
        <a:off x="7608789" y="6146505"/>
        <a:ext cx="850280" cy="850280"/>
      </dsp:txXfrm>
    </dsp:sp>
    <dsp:sp modelId="{0A406631-049F-694F-8574-F30F6747E592}">
      <dsp:nvSpPr>
        <dsp:cNvPr id="0" name=""/>
        <dsp:cNvSpPr/>
      </dsp:nvSpPr>
      <dsp:spPr>
        <a:xfrm>
          <a:off x="7756540" y="4382564"/>
          <a:ext cx="1202478" cy="1202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200" bIns="7620" numCol="1" spcCol="1270" anchor="ctr" anchorCtr="0">
          <a:noAutofit/>
        </a:bodyPr>
        <a:lstStyle/>
        <a:p>
          <a:pPr marL="0" lvl="0" indent="0" algn="l" defTabSz="51117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kern="1200" err="1">
              <a:latin typeface="Raleway" pitchFamily="2" charset="77"/>
            </a:rPr>
            <a:t>DtCustomer</a:t>
          </a:r>
          <a:endParaRPr lang="en-US" sz="1150" kern="1200">
            <a:latin typeface="Raleway" pitchFamily="2" charset="77"/>
          </a:endParaRPr>
        </a:p>
      </dsp:txBody>
      <dsp:txXfrm>
        <a:off x="7932639" y="4558663"/>
        <a:ext cx="850280" cy="850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C583A-89AD-6646-AD42-F224B7E155F9}">
      <dsp:nvSpPr>
        <dsp:cNvPr id="0" name=""/>
        <dsp:cNvSpPr/>
      </dsp:nvSpPr>
      <dsp:spPr>
        <a:xfrm>
          <a:off x="297" y="128948"/>
          <a:ext cx="1161522" cy="6969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Fish</a:t>
          </a:r>
          <a:endParaRPr lang="en-GB" sz="1400" kern="1200">
            <a:latin typeface="Raleway" pitchFamily="2" charset="77"/>
          </a:endParaRPr>
        </a:p>
      </dsp:txBody>
      <dsp:txXfrm>
        <a:off x="297" y="128948"/>
        <a:ext cx="1161522" cy="696913"/>
      </dsp:txXfrm>
    </dsp:sp>
    <dsp:sp modelId="{56C17B08-D4D0-984B-A8BF-587EFCF5D7D6}">
      <dsp:nvSpPr>
        <dsp:cNvPr id="0" name=""/>
        <dsp:cNvSpPr/>
      </dsp:nvSpPr>
      <dsp:spPr>
        <a:xfrm>
          <a:off x="1277972" y="128948"/>
          <a:ext cx="1161522" cy="6969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Meat</a:t>
          </a:r>
        </a:p>
      </dsp:txBody>
      <dsp:txXfrm>
        <a:off x="1277972" y="128948"/>
        <a:ext cx="1161522" cy="696913"/>
      </dsp:txXfrm>
    </dsp:sp>
    <dsp:sp modelId="{7BDA5815-D8B3-1F4A-B46A-95F246695EB2}">
      <dsp:nvSpPr>
        <dsp:cNvPr id="0" name=""/>
        <dsp:cNvSpPr/>
      </dsp:nvSpPr>
      <dsp:spPr>
        <a:xfrm>
          <a:off x="297" y="942013"/>
          <a:ext cx="1161522" cy="6969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Fruits</a:t>
          </a:r>
        </a:p>
      </dsp:txBody>
      <dsp:txXfrm>
        <a:off x="297" y="942013"/>
        <a:ext cx="1161522" cy="696913"/>
      </dsp:txXfrm>
    </dsp:sp>
    <dsp:sp modelId="{E5E89ACA-16FA-FC4E-B934-D7383FB3357B}">
      <dsp:nvSpPr>
        <dsp:cNvPr id="0" name=""/>
        <dsp:cNvSpPr/>
      </dsp:nvSpPr>
      <dsp:spPr>
        <a:xfrm>
          <a:off x="1277972" y="942013"/>
          <a:ext cx="1161522" cy="6969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Sweets</a:t>
          </a:r>
        </a:p>
      </dsp:txBody>
      <dsp:txXfrm>
        <a:off x="1277972" y="942013"/>
        <a:ext cx="1161522" cy="696913"/>
      </dsp:txXfrm>
    </dsp:sp>
    <dsp:sp modelId="{72379CA5-2B40-6A4A-981B-CFDBE0C47442}">
      <dsp:nvSpPr>
        <dsp:cNvPr id="0" name=""/>
        <dsp:cNvSpPr/>
      </dsp:nvSpPr>
      <dsp:spPr>
        <a:xfrm>
          <a:off x="297" y="1755079"/>
          <a:ext cx="1161522" cy="6969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Wines</a:t>
          </a:r>
        </a:p>
      </dsp:txBody>
      <dsp:txXfrm>
        <a:off x="297" y="1755079"/>
        <a:ext cx="1161522" cy="696913"/>
      </dsp:txXfrm>
    </dsp:sp>
    <dsp:sp modelId="{4631CF3C-98FA-C64B-BDE2-45386BB83D10}">
      <dsp:nvSpPr>
        <dsp:cNvPr id="0" name=""/>
        <dsp:cNvSpPr/>
      </dsp:nvSpPr>
      <dsp:spPr>
        <a:xfrm>
          <a:off x="1277972" y="1755079"/>
          <a:ext cx="1161522" cy="6969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Gold</a:t>
          </a:r>
        </a:p>
      </dsp:txBody>
      <dsp:txXfrm>
        <a:off x="1277972" y="1755079"/>
        <a:ext cx="1161522" cy="6969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C583A-89AD-6646-AD42-F224B7E155F9}">
      <dsp:nvSpPr>
        <dsp:cNvPr id="0" name=""/>
        <dsp:cNvSpPr/>
      </dsp:nvSpPr>
      <dsp:spPr>
        <a:xfrm>
          <a:off x="297" y="535481"/>
          <a:ext cx="1161522" cy="6969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With discounts</a:t>
          </a:r>
          <a:endParaRPr lang="en-GB" sz="1400" kern="1200">
            <a:latin typeface="Raleway" pitchFamily="2" charset="77"/>
          </a:endParaRPr>
        </a:p>
      </dsp:txBody>
      <dsp:txXfrm>
        <a:off x="297" y="535481"/>
        <a:ext cx="1161522" cy="696913"/>
      </dsp:txXfrm>
    </dsp:sp>
    <dsp:sp modelId="{54E2761E-BFE9-6344-9257-F9A445CE21CA}">
      <dsp:nvSpPr>
        <dsp:cNvPr id="0" name=""/>
        <dsp:cNvSpPr/>
      </dsp:nvSpPr>
      <dsp:spPr>
        <a:xfrm>
          <a:off x="1277972" y="535481"/>
          <a:ext cx="1161522" cy="6969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With catalogue</a:t>
          </a:r>
        </a:p>
      </dsp:txBody>
      <dsp:txXfrm>
        <a:off x="1277972" y="535481"/>
        <a:ext cx="1161522" cy="696913"/>
      </dsp:txXfrm>
    </dsp:sp>
    <dsp:sp modelId="{A316E5A5-DE5E-7847-9A0F-BEEC6509C389}">
      <dsp:nvSpPr>
        <dsp:cNvPr id="0" name=""/>
        <dsp:cNvSpPr/>
      </dsp:nvSpPr>
      <dsp:spPr>
        <a:xfrm>
          <a:off x="297" y="1348546"/>
          <a:ext cx="1161522" cy="6969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Directly in store</a:t>
          </a:r>
        </a:p>
      </dsp:txBody>
      <dsp:txXfrm>
        <a:off x="297" y="1348546"/>
        <a:ext cx="1161522" cy="696913"/>
      </dsp:txXfrm>
    </dsp:sp>
    <dsp:sp modelId="{365BA5BB-066F-AB49-9A2E-1A0358FD9277}">
      <dsp:nvSpPr>
        <dsp:cNvPr id="0" name=""/>
        <dsp:cNvSpPr/>
      </dsp:nvSpPr>
      <dsp:spPr>
        <a:xfrm>
          <a:off x="1277972" y="1348546"/>
          <a:ext cx="1161522" cy="6969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Online</a:t>
          </a:r>
        </a:p>
      </dsp:txBody>
      <dsp:txXfrm>
        <a:off x="1277972" y="1348546"/>
        <a:ext cx="1161522" cy="6969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D175D-70B6-2E4B-97CB-8700CB9A733B}">
      <dsp:nvSpPr>
        <dsp:cNvPr id="0" name=""/>
        <dsp:cNvSpPr/>
      </dsp:nvSpPr>
      <dsp:spPr>
        <a:xfrm>
          <a:off x="4033380" y="1008040"/>
          <a:ext cx="2088989" cy="424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14"/>
              </a:lnTo>
              <a:lnTo>
                <a:pt x="2088989" y="212614"/>
              </a:lnTo>
              <a:lnTo>
                <a:pt x="2088989" y="42405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14B9E-A5A3-4F4E-980F-3128D332270E}">
      <dsp:nvSpPr>
        <dsp:cNvPr id="0" name=""/>
        <dsp:cNvSpPr/>
      </dsp:nvSpPr>
      <dsp:spPr>
        <a:xfrm>
          <a:off x="1989831" y="1008040"/>
          <a:ext cx="2043549" cy="424056"/>
        </a:xfrm>
        <a:custGeom>
          <a:avLst/>
          <a:gdLst/>
          <a:ahLst/>
          <a:cxnLst/>
          <a:rect l="0" t="0" r="0" b="0"/>
          <a:pathLst>
            <a:path>
              <a:moveTo>
                <a:pt x="2043549" y="0"/>
              </a:moveTo>
              <a:lnTo>
                <a:pt x="2043549" y="212614"/>
              </a:lnTo>
              <a:lnTo>
                <a:pt x="0" y="212614"/>
              </a:lnTo>
              <a:lnTo>
                <a:pt x="0" y="42405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A0F41-9A55-F945-95FC-76EC1CDE570E}">
      <dsp:nvSpPr>
        <dsp:cNvPr id="0" name=""/>
        <dsp:cNvSpPr/>
      </dsp:nvSpPr>
      <dsp:spPr>
        <a:xfrm>
          <a:off x="3026512" y="1172"/>
          <a:ext cx="2013736" cy="10068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Raleway" pitchFamily="2" charset="77"/>
            </a:rPr>
            <a:t>21 Variables</a:t>
          </a:r>
        </a:p>
      </dsp:txBody>
      <dsp:txXfrm>
        <a:off x="3026512" y="1172"/>
        <a:ext cx="2013736" cy="1006868"/>
      </dsp:txXfrm>
    </dsp:sp>
    <dsp:sp modelId="{4F64EAA8-EEA2-D045-9088-3E4DA477FA6F}">
      <dsp:nvSpPr>
        <dsp:cNvPr id="0" name=""/>
        <dsp:cNvSpPr/>
      </dsp:nvSpPr>
      <dsp:spPr>
        <a:xfrm>
          <a:off x="728346" y="1432096"/>
          <a:ext cx="2522969" cy="10068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>
              <a:latin typeface="Raleway" pitchFamily="2" charset="77"/>
            </a:rPr>
            <a:t>17</a:t>
          </a:r>
          <a:r>
            <a:rPr lang="en-GB" sz="2000" kern="1200">
              <a:latin typeface="Raleway" pitchFamily="2" charset="77"/>
            </a:rPr>
            <a:t> </a:t>
          </a:r>
          <a:br>
            <a:rPr lang="en-GB" sz="2000" kern="1200">
              <a:latin typeface="Raleway" pitchFamily="2" charset="77"/>
            </a:rPr>
          </a:br>
          <a:r>
            <a:rPr lang="en-GB" sz="2000" kern="1200">
              <a:latin typeface="Raleway" pitchFamily="2" charset="77"/>
            </a:rPr>
            <a:t>Numerical</a:t>
          </a:r>
        </a:p>
      </dsp:txBody>
      <dsp:txXfrm>
        <a:off x="728346" y="1432096"/>
        <a:ext cx="2522969" cy="1006868"/>
      </dsp:txXfrm>
    </dsp:sp>
    <dsp:sp modelId="{A983CFE2-2758-2F44-8001-534BF84A3A0A}">
      <dsp:nvSpPr>
        <dsp:cNvPr id="0" name=""/>
        <dsp:cNvSpPr/>
      </dsp:nvSpPr>
      <dsp:spPr>
        <a:xfrm>
          <a:off x="4866352" y="1432096"/>
          <a:ext cx="2512035" cy="10068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>
              <a:latin typeface="Raleway" pitchFamily="2" charset="77"/>
            </a:rPr>
            <a:t>4</a:t>
          </a:r>
          <a:r>
            <a:rPr lang="en-GB" sz="2000" kern="1200">
              <a:latin typeface="Raleway" pitchFamily="2" charset="77"/>
            </a:rPr>
            <a:t> </a:t>
          </a:r>
          <a:br>
            <a:rPr lang="en-GB" sz="2000" kern="1200">
              <a:latin typeface="Raleway" pitchFamily="2" charset="77"/>
            </a:rPr>
          </a:br>
          <a:r>
            <a:rPr lang="en-GB" sz="2000" kern="1200">
              <a:latin typeface="Raleway" pitchFamily="2" charset="77"/>
            </a:rPr>
            <a:t>Categorical</a:t>
          </a:r>
        </a:p>
      </dsp:txBody>
      <dsp:txXfrm>
        <a:off x="4866352" y="1432096"/>
        <a:ext cx="2512035" cy="10068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C583A-89AD-6646-AD42-F224B7E155F9}">
      <dsp:nvSpPr>
        <dsp:cNvPr id="0" name=""/>
        <dsp:cNvSpPr/>
      </dsp:nvSpPr>
      <dsp:spPr>
        <a:xfrm>
          <a:off x="274" y="455479"/>
          <a:ext cx="1069506" cy="6417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Education</a:t>
          </a:r>
          <a:endParaRPr lang="en-GB" sz="1400" kern="1200">
            <a:latin typeface="Raleway" pitchFamily="2" charset="77"/>
          </a:endParaRPr>
        </a:p>
      </dsp:txBody>
      <dsp:txXfrm>
        <a:off x="274" y="455479"/>
        <a:ext cx="1069506" cy="641704"/>
      </dsp:txXfrm>
    </dsp:sp>
    <dsp:sp modelId="{54E2761E-BFE9-6344-9257-F9A445CE21CA}">
      <dsp:nvSpPr>
        <dsp:cNvPr id="0" name=""/>
        <dsp:cNvSpPr/>
      </dsp:nvSpPr>
      <dsp:spPr>
        <a:xfrm>
          <a:off x="1176731" y="455479"/>
          <a:ext cx="1069506" cy="6417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Marital_</a:t>
          </a:r>
          <a:br>
            <a:rPr lang="en-US" sz="1400" kern="1200">
              <a:latin typeface="Raleway" pitchFamily="2" charset="77"/>
            </a:rPr>
          </a:br>
          <a:r>
            <a:rPr lang="en-US" sz="1400" kern="1200">
              <a:latin typeface="Raleway" pitchFamily="2" charset="77"/>
            </a:rPr>
            <a:t>Status</a:t>
          </a:r>
        </a:p>
      </dsp:txBody>
      <dsp:txXfrm>
        <a:off x="1176731" y="455479"/>
        <a:ext cx="1069506" cy="641704"/>
      </dsp:txXfrm>
    </dsp:sp>
    <dsp:sp modelId="{A316E5A5-DE5E-7847-9A0F-BEEC6509C389}">
      <dsp:nvSpPr>
        <dsp:cNvPr id="0" name=""/>
        <dsp:cNvSpPr/>
      </dsp:nvSpPr>
      <dsp:spPr>
        <a:xfrm>
          <a:off x="274" y="1204134"/>
          <a:ext cx="1069506" cy="6417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Complain</a:t>
          </a:r>
        </a:p>
      </dsp:txBody>
      <dsp:txXfrm>
        <a:off x="274" y="1204134"/>
        <a:ext cx="1069506" cy="641704"/>
      </dsp:txXfrm>
    </dsp:sp>
    <dsp:sp modelId="{365BA5BB-066F-AB49-9A2E-1A0358FD9277}">
      <dsp:nvSpPr>
        <dsp:cNvPr id="0" name=""/>
        <dsp:cNvSpPr/>
      </dsp:nvSpPr>
      <dsp:spPr>
        <a:xfrm>
          <a:off x="1176731" y="1204134"/>
          <a:ext cx="1069506" cy="6417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aleway" pitchFamily="2" charset="77"/>
            </a:rPr>
            <a:t>Previous</a:t>
          </a:r>
        </a:p>
      </dsp:txBody>
      <dsp:txXfrm>
        <a:off x="1176731" y="1204134"/>
        <a:ext cx="1069506" cy="6417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8B147-2E2B-994F-BD2E-8641A1351BBE}">
      <dsp:nvSpPr>
        <dsp:cNvPr id="0" name=""/>
        <dsp:cNvSpPr/>
      </dsp:nvSpPr>
      <dsp:spPr>
        <a:xfrm>
          <a:off x="758687" y="0"/>
          <a:ext cx="8598457" cy="4736400"/>
        </a:xfrm>
        <a:prstGeom prst="rightArrow">
          <a:avLst/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5AB15-B920-C94E-B864-E291D2C887E8}">
      <dsp:nvSpPr>
        <dsp:cNvPr id="0" name=""/>
        <dsp:cNvSpPr/>
      </dsp:nvSpPr>
      <dsp:spPr>
        <a:xfrm>
          <a:off x="4445" y="1420920"/>
          <a:ext cx="1943642" cy="1894560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Raleway"/>
            </a:rPr>
            <a:t>Pre-processing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Raleway"/>
            </a:rPr>
            <a:t>Encoding – One-hot encoding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Raleway"/>
            </a:rPr>
            <a:t>Train/Test split 80/20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Raleway"/>
            </a:rPr>
            <a:t>Resampling - SMOTEENN</a:t>
          </a:r>
        </a:p>
      </dsp:txBody>
      <dsp:txXfrm>
        <a:off x="96930" y="1513405"/>
        <a:ext cx="1758672" cy="1709590"/>
      </dsp:txXfrm>
    </dsp:sp>
    <dsp:sp modelId="{2079B583-5106-744B-86E6-FFD8B3483D74}">
      <dsp:nvSpPr>
        <dsp:cNvPr id="0" name=""/>
        <dsp:cNvSpPr/>
      </dsp:nvSpPr>
      <dsp:spPr>
        <a:xfrm>
          <a:off x="2045270" y="1420920"/>
          <a:ext cx="1943642" cy="1894560"/>
        </a:xfrm>
        <a:prstGeom prst="roundRect">
          <a:avLst/>
        </a:prstGeom>
        <a:solidFill>
          <a:schemeClr val="accent5">
            <a:shade val="50000"/>
            <a:hueOff val="178680"/>
            <a:satOff val="-18598"/>
            <a:lumOff val="198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Raleway"/>
            </a:rPr>
            <a:t>Hyperparameter Tuning on Train Set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err="1">
              <a:latin typeface="Raleway"/>
            </a:rPr>
            <a:t>GridSearchCV</a:t>
          </a:r>
          <a:endParaRPr lang="en-US" sz="1200" kern="1200">
            <a:latin typeface="Raleway"/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Raleway"/>
            </a:rPr>
            <a:t>10 folds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Raleway"/>
            </a:rPr>
            <a:t>Based on F1 Score</a:t>
          </a:r>
        </a:p>
      </dsp:txBody>
      <dsp:txXfrm>
        <a:off x="2137755" y="1513405"/>
        <a:ext cx="1758672" cy="1709590"/>
      </dsp:txXfrm>
    </dsp:sp>
    <dsp:sp modelId="{F81E062E-29FA-4C4E-BF68-43A93AA7E7C3}">
      <dsp:nvSpPr>
        <dsp:cNvPr id="0" name=""/>
        <dsp:cNvSpPr/>
      </dsp:nvSpPr>
      <dsp:spPr>
        <a:xfrm>
          <a:off x="4086094" y="1420920"/>
          <a:ext cx="1943642" cy="1894560"/>
        </a:xfrm>
        <a:prstGeom prst="roundRect">
          <a:avLst/>
        </a:prstGeom>
        <a:solidFill>
          <a:schemeClr val="accent5">
            <a:shade val="50000"/>
            <a:hueOff val="357360"/>
            <a:satOff val="-37197"/>
            <a:lumOff val="396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Raleway"/>
            </a:rPr>
            <a:t>Optimized model training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Raleway"/>
            </a:rPr>
            <a:t>Best parameters</a:t>
          </a:r>
        </a:p>
      </dsp:txBody>
      <dsp:txXfrm>
        <a:off x="4178579" y="1513405"/>
        <a:ext cx="1758672" cy="1709590"/>
      </dsp:txXfrm>
    </dsp:sp>
    <dsp:sp modelId="{4F2AD310-6BCF-C142-A696-CC46AAFE5169}">
      <dsp:nvSpPr>
        <dsp:cNvPr id="0" name=""/>
        <dsp:cNvSpPr/>
      </dsp:nvSpPr>
      <dsp:spPr>
        <a:xfrm>
          <a:off x="6126919" y="1420920"/>
          <a:ext cx="1943642" cy="1894560"/>
        </a:xfrm>
        <a:prstGeom prst="roundRect">
          <a:avLst/>
        </a:prstGeom>
        <a:solidFill>
          <a:schemeClr val="accent5">
            <a:shade val="50000"/>
            <a:hueOff val="357360"/>
            <a:satOff val="-37197"/>
            <a:lumOff val="396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Raleway"/>
            </a:rPr>
            <a:t>Optimal threshold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Raleway"/>
            </a:rPr>
            <a:t>ROC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Raleway"/>
            </a:rPr>
            <a:t>Precision-Recall Curve</a:t>
          </a:r>
        </a:p>
      </dsp:txBody>
      <dsp:txXfrm>
        <a:off x="6219404" y="1513405"/>
        <a:ext cx="1758672" cy="1709590"/>
      </dsp:txXfrm>
    </dsp:sp>
    <dsp:sp modelId="{3AD2C9C4-B9D0-3840-AAB3-E8566A544738}">
      <dsp:nvSpPr>
        <dsp:cNvPr id="0" name=""/>
        <dsp:cNvSpPr/>
      </dsp:nvSpPr>
      <dsp:spPr>
        <a:xfrm>
          <a:off x="8167744" y="1420920"/>
          <a:ext cx="1943642" cy="1894560"/>
        </a:xfrm>
        <a:prstGeom prst="roundRect">
          <a:avLst/>
        </a:prstGeom>
        <a:solidFill>
          <a:schemeClr val="accent5">
            <a:shade val="50000"/>
            <a:hueOff val="178680"/>
            <a:satOff val="-18598"/>
            <a:lumOff val="198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Raleway"/>
            </a:rPr>
            <a:t>Final Evaluation</a:t>
          </a:r>
        </a:p>
      </dsp:txBody>
      <dsp:txXfrm>
        <a:off x="8260229" y="1513405"/>
        <a:ext cx="1758672" cy="17095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C583A-89AD-6646-AD42-F224B7E155F9}">
      <dsp:nvSpPr>
        <dsp:cNvPr id="0" name=""/>
        <dsp:cNvSpPr/>
      </dsp:nvSpPr>
      <dsp:spPr>
        <a:xfrm>
          <a:off x="797511" y="627"/>
          <a:ext cx="1536909" cy="922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>
              <a:latin typeface="Raleway" pitchFamily="2" charset="77"/>
              <a:ea typeface="Calibri"/>
              <a:cs typeface="Calibri"/>
            </a:rPr>
            <a:t>ChildrenHome</a:t>
          </a:r>
          <a:endParaRPr lang="en-GB" sz="1400" kern="1200">
            <a:latin typeface="Raleway" pitchFamily="2" charset="77"/>
          </a:endParaRPr>
        </a:p>
      </dsp:txBody>
      <dsp:txXfrm>
        <a:off x="797511" y="627"/>
        <a:ext cx="1536909" cy="922145"/>
      </dsp:txXfrm>
    </dsp:sp>
    <dsp:sp modelId="{DEE7A046-781E-0D4F-849F-BC8A7E23F62D}">
      <dsp:nvSpPr>
        <dsp:cNvPr id="0" name=""/>
        <dsp:cNvSpPr/>
      </dsp:nvSpPr>
      <dsp:spPr>
        <a:xfrm>
          <a:off x="797511" y="1076464"/>
          <a:ext cx="1536909" cy="922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>
              <a:latin typeface="Raleway" pitchFamily="2" charset="77"/>
              <a:ea typeface="+mn-lt"/>
              <a:cs typeface="+mn-lt"/>
            </a:rPr>
            <a:t>Year_Customer</a:t>
          </a:r>
          <a:endParaRPr lang="en-US" sz="1500" kern="1200">
            <a:latin typeface="Raleway" pitchFamily="2" charset="77"/>
            <a:ea typeface="Calibri" panose="020F0502020204030204"/>
            <a:cs typeface="Calibri" panose="020F0502020204030204"/>
          </a:endParaRPr>
        </a:p>
      </dsp:txBody>
      <dsp:txXfrm>
        <a:off x="797511" y="1076464"/>
        <a:ext cx="1536909" cy="922145"/>
      </dsp:txXfrm>
    </dsp:sp>
    <dsp:sp modelId="{EE670F5D-BE05-DD4A-A8EB-58BC2856DF29}">
      <dsp:nvSpPr>
        <dsp:cNvPr id="0" name=""/>
        <dsp:cNvSpPr/>
      </dsp:nvSpPr>
      <dsp:spPr>
        <a:xfrm>
          <a:off x="797511" y="2152301"/>
          <a:ext cx="1536909" cy="922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Raleway" pitchFamily="2" charset="77"/>
              <a:ea typeface="+mn-lt"/>
              <a:cs typeface="+mn-lt"/>
            </a:rPr>
            <a:t>Recency</a:t>
          </a:r>
          <a:endParaRPr lang="en-US" sz="1500" kern="1200">
            <a:latin typeface="Raleway" pitchFamily="2" charset="77"/>
            <a:ea typeface="Calibri" panose="020F0502020204030204"/>
            <a:cs typeface="Calibri" panose="020F0502020204030204"/>
          </a:endParaRPr>
        </a:p>
      </dsp:txBody>
      <dsp:txXfrm>
        <a:off x="797511" y="2152301"/>
        <a:ext cx="1536909" cy="922145"/>
      </dsp:txXfrm>
    </dsp:sp>
    <dsp:sp modelId="{22E125DB-70E0-0845-B9FE-9AB53856AF5E}">
      <dsp:nvSpPr>
        <dsp:cNvPr id="0" name=""/>
        <dsp:cNvSpPr/>
      </dsp:nvSpPr>
      <dsp:spPr>
        <a:xfrm>
          <a:off x="797511" y="3228138"/>
          <a:ext cx="1536909" cy="922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Raleway" pitchFamily="2" charset="77"/>
              <a:ea typeface="+mn-lt"/>
              <a:cs typeface="+mn-lt"/>
            </a:rPr>
            <a:t>Income</a:t>
          </a:r>
          <a:endParaRPr lang="en-GB" sz="1500" kern="1200">
            <a:latin typeface="Raleway" pitchFamily="2" charset="77"/>
          </a:endParaRPr>
        </a:p>
      </dsp:txBody>
      <dsp:txXfrm>
        <a:off x="797511" y="3228138"/>
        <a:ext cx="1536909" cy="922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A1A95-54FF-394E-98A5-49DF18B4ED4A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8547B-D6B6-4C4B-87D9-10F3C129E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1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9304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599" y="477851"/>
            <a:ext cx="9808487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9808488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rgbClr val="000000"/>
                </a:solidFill>
                <a:latin typeface="Raleway" pitchFamily="2" charset="77"/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8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6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" name="Google Shape;42;p6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" name="Google Shape;43;p6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9808488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>
                <a:solidFill>
                  <a:srgbClr val="000000"/>
                </a:solidFill>
              </a:defRPr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817688" y="1610626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>
                <a:solidFill>
                  <a:srgbClr val="000000"/>
                </a:solidFill>
              </a:defRPr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" name="Google Shape;50;p7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" name="Google Shape;51;p7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" name="Google Shape;52;p7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9808488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>
                <a:solidFill>
                  <a:srgbClr val="000000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>
                <a:solidFill>
                  <a:srgbClr val="000000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>
                <a:solidFill>
                  <a:srgbClr val="000000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7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accent6"/>
                </a:solidFill>
              </a:rPr>
              <a:t>“</a:t>
            </a:r>
            <a:endParaRPr sz="128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4"/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" name="Google Shape;29;p4"/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54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8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" name="Google Shape;61;p8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" name="Google Shape;62;p8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8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" name="Google Shape;67;p9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8" name="Google Shape;68;p9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" name="Google Shape;69;p9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1191600" y="6199951"/>
            <a:ext cx="8616800" cy="4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3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9808472" y="67552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0"/>
          <p:cNvSpPr/>
          <p:nvPr/>
        </p:nvSpPr>
        <p:spPr>
          <a:xfrm>
            <a:off x="11000400" y="67552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" name="Google Shape;75;p10"/>
          <p:cNvSpPr/>
          <p:nvPr/>
        </p:nvSpPr>
        <p:spPr>
          <a:xfrm>
            <a:off x="-16" y="67552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10"/>
          <p:cNvSpPr/>
          <p:nvPr/>
        </p:nvSpPr>
        <p:spPr>
          <a:xfrm>
            <a:off x="1191597" y="67552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89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1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063605" y="5323800"/>
            <a:ext cx="4063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3"/>
          <p:cNvSpPr/>
          <p:nvPr/>
        </p:nvSpPr>
        <p:spPr>
          <a:xfrm>
            <a:off x="8128361" y="5323800"/>
            <a:ext cx="4063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4063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-6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599" y="477851"/>
            <a:ext cx="9808487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9808488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rgbClr val="000000"/>
                </a:solidFill>
                <a:latin typeface="Raleway" pitchFamily="2" charset="77"/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34;p5">
            <a:extLst>
              <a:ext uri="{FF2B5EF4-FFF2-40B4-BE49-F238E27FC236}">
                <a16:creationId xmlns:a16="http://schemas.microsoft.com/office/drawing/2014/main" id="{5BDD07B0-A743-0E33-C4DD-8F3CFD80C6E4}"/>
              </a:ext>
            </a:extLst>
          </p:cNvPr>
          <p:cNvSpPr/>
          <p:nvPr userDrawn="1"/>
        </p:nvSpPr>
        <p:spPr>
          <a:xfrm>
            <a:off x="8131200" y="6500577"/>
            <a:ext cx="20304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Summary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0" name="Google Shape;36;p5">
            <a:extLst>
              <a:ext uri="{FF2B5EF4-FFF2-40B4-BE49-F238E27FC236}">
                <a16:creationId xmlns:a16="http://schemas.microsoft.com/office/drawing/2014/main" id="{8FF3E1DA-8CD1-67E2-2513-80168B521192}"/>
              </a:ext>
            </a:extLst>
          </p:cNvPr>
          <p:cNvSpPr/>
          <p:nvPr userDrawn="1"/>
        </p:nvSpPr>
        <p:spPr>
          <a:xfrm>
            <a:off x="9600" y="6500577"/>
            <a:ext cx="20304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Motivation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1" name="Google Shape;37;p5">
            <a:extLst>
              <a:ext uri="{FF2B5EF4-FFF2-40B4-BE49-F238E27FC236}">
                <a16:creationId xmlns:a16="http://schemas.microsoft.com/office/drawing/2014/main" id="{8A2B9BDE-4C73-C532-13C5-BADD3FAC83AF}"/>
              </a:ext>
            </a:extLst>
          </p:cNvPr>
          <p:cNvSpPr/>
          <p:nvPr userDrawn="1"/>
        </p:nvSpPr>
        <p:spPr>
          <a:xfrm rot="10800000" flipV="1">
            <a:off x="2040000" y="6500577"/>
            <a:ext cx="20304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Data Preparation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2" name="Google Shape;36;p5">
            <a:extLst>
              <a:ext uri="{FF2B5EF4-FFF2-40B4-BE49-F238E27FC236}">
                <a16:creationId xmlns:a16="http://schemas.microsoft.com/office/drawing/2014/main" id="{468B2B6B-CD0D-4FBD-6A8F-8248A5FEF1B3}"/>
              </a:ext>
            </a:extLst>
          </p:cNvPr>
          <p:cNvSpPr/>
          <p:nvPr userDrawn="1"/>
        </p:nvSpPr>
        <p:spPr>
          <a:xfrm>
            <a:off x="4070400" y="6500577"/>
            <a:ext cx="2030400" cy="360000"/>
          </a:xfrm>
          <a:prstGeom prst="rect">
            <a:avLst/>
          </a:prstGeom>
          <a:solidFill>
            <a:srgbClr val="17C3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EDA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3" name="Google Shape;36;p5">
            <a:extLst>
              <a:ext uri="{FF2B5EF4-FFF2-40B4-BE49-F238E27FC236}">
                <a16:creationId xmlns:a16="http://schemas.microsoft.com/office/drawing/2014/main" id="{3BB60FF7-CA99-9405-AC32-65839ABA9CDB}"/>
              </a:ext>
            </a:extLst>
          </p:cNvPr>
          <p:cNvSpPr/>
          <p:nvPr userDrawn="1"/>
        </p:nvSpPr>
        <p:spPr>
          <a:xfrm>
            <a:off x="6100800" y="6500577"/>
            <a:ext cx="2030400" cy="360000"/>
          </a:xfrm>
          <a:prstGeom prst="rect">
            <a:avLst/>
          </a:prstGeom>
          <a:solidFill>
            <a:srgbClr val="AE8CA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Machine Learning Models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4" name="Google Shape;34;p5">
            <a:extLst>
              <a:ext uri="{FF2B5EF4-FFF2-40B4-BE49-F238E27FC236}">
                <a16:creationId xmlns:a16="http://schemas.microsoft.com/office/drawing/2014/main" id="{27FD55CA-A08D-6FC4-9F69-DF235631D599}"/>
              </a:ext>
            </a:extLst>
          </p:cNvPr>
          <p:cNvSpPr/>
          <p:nvPr userDrawn="1"/>
        </p:nvSpPr>
        <p:spPr>
          <a:xfrm>
            <a:off x="10161600" y="6500577"/>
            <a:ext cx="2030400" cy="3600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Conclusion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503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motiva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599" y="477851"/>
            <a:ext cx="9808487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9808488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rgbClr val="000000"/>
                </a:solidFill>
                <a:latin typeface="Raleway" pitchFamily="2" charset="77"/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34;p5">
            <a:extLst>
              <a:ext uri="{FF2B5EF4-FFF2-40B4-BE49-F238E27FC236}">
                <a16:creationId xmlns:a16="http://schemas.microsoft.com/office/drawing/2014/main" id="{5BDD07B0-A743-0E33-C4DD-8F3CFD80C6E4}"/>
              </a:ext>
            </a:extLst>
          </p:cNvPr>
          <p:cNvSpPr/>
          <p:nvPr userDrawn="1"/>
        </p:nvSpPr>
        <p:spPr>
          <a:xfrm>
            <a:off x="8131200" y="6500577"/>
            <a:ext cx="20304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Summary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1" name="Google Shape;37;p5">
            <a:extLst>
              <a:ext uri="{FF2B5EF4-FFF2-40B4-BE49-F238E27FC236}">
                <a16:creationId xmlns:a16="http://schemas.microsoft.com/office/drawing/2014/main" id="{8A2B9BDE-4C73-C532-13C5-BADD3FAC83AF}"/>
              </a:ext>
            </a:extLst>
          </p:cNvPr>
          <p:cNvSpPr/>
          <p:nvPr userDrawn="1"/>
        </p:nvSpPr>
        <p:spPr>
          <a:xfrm rot="10800000" flipV="1">
            <a:off x="2040000" y="6500577"/>
            <a:ext cx="20304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Data Preparation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2" name="Google Shape;36;p5">
            <a:extLst>
              <a:ext uri="{FF2B5EF4-FFF2-40B4-BE49-F238E27FC236}">
                <a16:creationId xmlns:a16="http://schemas.microsoft.com/office/drawing/2014/main" id="{468B2B6B-CD0D-4FBD-6A8F-8248A5FEF1B3}"/>
              </a:ext>
            </a:extLst>
          </p:cNvPr>
          <p:cNvSpPr/>
          <p:nvPr userDrawn="1"/>
        </p:nvSpPr>
        <p:spPr>
          <a:xfrm>
            <a:off x="4070400" y="6500577"/>
            <a:ext cx="2030400" cy="360000"/>
          </a:xfrm>
          <a:prstGeom prst="rect">
            <a:avLst/>
          </a:prstGeom>
          <a:solidFill>
            <a:srgbClr val="17C3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EDA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3" name="Google Shape;36;p5">
            <a:extLst>
              <a:ext uri="{FF2B5EF4-FFF2-40B4-BE49-F238E27FC236}">
                <a16:creationId xmlns:a16="http://schemas.microsoft.com/office/drawing/2014/main" id="{3BB60FF7-CA99-9405-AC32-65839ABA9CDB}"/>
              </a:ext>
            </a:extLst>
          </p:cNvPr>
          <p:cNvSpPr/>
          <p:nvPr userDrawn="1"/>
        </p:nvSpPr>
        <p:spPr>
          <a:xfrm>
            <a:off x="6100800" y="6500577"/>
            <a:ext cx="2030400" cy="360000"/>
          </a:xfrm>
          <a:prstGeom prst="rect">
            <a:avLst/>
          </a:prstGeom>
          <a:solidFill>
            <a:srgbClr val="AE8CA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Machine Learning Models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4" name="Google Shape;34;p5">
            <a:extLst>
              <a:ext uri="{FF2B5EF4-FFF2-40B4-BE49-F238E27FC236}">
                <a16:creationId xmlns:a16="http://schemas.microsoft.com/office/drawing/2014/main" id="{27FD55CA-A08D-6FC4-9F69-DF235631D599}"/>
              </a:ext>
            </a:extLst>
          </p:cNvPr>
          <p:cNvSpPr/>
          <p:nvPr userDrawn="1"/>
        </p:nvSpPr>
        <p:spPr>
          <a:xfrm>
            <a:off x="10161600" y="6500577"/>
            <a:ext cx="2030400" cy="3600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Conclusion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5" name="Google Shape;36;p5">
            <a:extLst>
              <a:ext uri="{FF2B5EF4-FFF2-40B4-BE49-F238E27FC236}">
                <a16:creationId xmlns:a16="http://schemas.microsoft.com/office/drawing/2014/main" id="{894C7350-67DD-9E67-257A-F983D24C6681}"/>
              </a:ext>
            </a:extLst>
          </p:cNvPr>
          <p:cNvSpPr/>
          <p:nvPr userDrawn="1"/>
        </p:nvSpPr>
        <p:spPr>
          <a:xfrm>
            <a:off x="2040000" y="6504059"/>
            <a:ext cx="10152000" cy="360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0" name="Google Shape;36;p5">
            <a:extLst>
              <a:ext uri="{FF2B5EF4-FFF2-40B4-BE49-F238E27FC236}">
                <a16:creationId xmlns:a16="http://schemas.microsoft.com/office/drawing/2014/main" id="{8FF3E1DA-8CD1-67E2-2513-80168B521192}"/>
              </a:ext>
            </a:extLst>
          </p:cNvPr>
          <p:cNvSpPr/>
          <p:nvPr userDrawn="1"/>
        </p:nvSpPr>
        <p:spPr>
          <a:xfrm>
            <a:off x="9600" y="6500577"/>
            <a:ext cx="2030400" cy="3600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Motivation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6242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data pre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599" y="477851"/>
            <a:ext cx="9808487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9808488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rgbClr val="000000"/>
                </a:solidFill>
                <a:latin typeface="Raleway" pitchFamily="2" charset="77"/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34;p5">
            <a:extLst>
              <a:ext uri="{FF2B5EF4-FFF2-40B4-BE49-F238E27FC236}">
                <a16:creationId xmlns:a16="http://schemas.microsoft.com/office/drawing/2014/main" id="{5BDD07B0-A743-0E33-C4DD-8F3CFD80C6E4}"/>
              </a:ext>
            </a:extLst>
          </p:cNvPr>
          <p:cNvSpPr/>
          <p:nvPr userDrawn="1"/>
        </p:nvSpPr>
        <p:spPr>
          <a:xfrm>
            <a:off x="8131200" y="6500577"/>
            <a:ext cx="20304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Summary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0" name="Google Shape;36;p5">
            <a:extLst>
              <a:ext uri="{FF2B5EF4-FFF2-40B4-BE49-F238E27FC236}">
                <a16:creationId xmlns:a16="http://schemas.microsoft.com/office/drawing/2014/main" id="{8FF3E1DA-8CD1-67E2-2513-80168B521192}"/>
              </a:ext>
            </a:extLst>
          </p:cNvPr>
          <p:cNvSpPr/>
          <p:nvPr userDrawn="1"/>
        </p:nvSpPr>
        <p:spPr>
          <a:xfrm>
            <a:off x="9600" y="6500577"/>
            <a:ext cx="20304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Motivation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2" name="Google Shape;36;p5">
            <a:extLst>
              <a:ext uri="{FF2B5EF4-FFF2-40B4-BE49-F238E27FC236}">
                <a16:creationId xmlns:a16="http://schemas.microsoft.com/office/drawing/2014/main" id="{468B2B6B-CD0D-4FBD-6A8F-8248A5FEF1B3}"/>
              </a:ext>
            </a:extLst>
          </p:cNvPr>
          <p:cNvSpPr/>
          <p:nvPr userDrawn="1"/>
        </p:nvSpPr>
        <p:spPr>
          <a:xfrm>
            <a:off x="4070400" y="6500577"/>
            <a:ext cx="2030400" cy="360000"/>
          </a:xfrm>
          <a:prstGeom prst="rect">
            <a:avLst/>
          </a:prstGeom>
          <a:solidFill>
            <a:srgbClr val="17C3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EDA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3" name="Google Shape;36;p5">
            <a:extLst>
              <a:ext uri="{FF2B5EF4-FFF2-40B4-BE49-F238E27FC236}">
                <a16:creationId xmlns:a16="http://schemas.microsoft.com/office/drawing/2014/main" id="{3BB60FF7-CA99-9405-AC32-65839ABA9CDB}"/>
              </a:ext>
            </a:extLst>
          </p:cNvPr>
          <p:cNvSpPr/>
          <p:nvPr userDrawn="1"/>
        </p:nvSpPr>
        <p:spPr>
          <a:xfrm>
            <a:off x="6100800" y="6500577"/>
            <a:ext cx="2030400" cy="360000"/>
          </a:xfrm>
          <a:prstGeom prst="rect">
            <a:avLst/>
          </a:prstGeom>
          <a:solidFill>
            <a:srgbClr val="AE8CA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Machine Learning Models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4" name="Google Shape;34;p5">
            <a:extLst>
              <a:ext uri="{FF2B5EF4-FFF2-40B4-BE49-F238E27FC236}">
                <a16:creationId xmlns:a16="http://schemas.microsoft.com/office/drawing/2014/main" id="{27FD55CA-A08D-6FC4-9F69-DF235631D599}"/>
              </a:ext>
            </a:extLst>
          </p:cNvPr>
          <p:cNvSpPr/>
          <p:nvPr userDrawn="1"/>
        </p:nvSpPr>
        <p:spPr>
          <a:xfrm>
            <a:off x="10161600" y="6500577"/>
            <a:ext cx="2030400" cy="3600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Conclusion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5" name="Google Shape;36;p5">
            <a:extLst>
              <a:ext uri="{FF2B5EF4-FFF2-40B4-BE49-F238E27FC236}">
                <a16:creationId xmlns:a16="http://schemas.microsoft.com/office/drawing/2014/main" id="{894C7350-67DD-9E67-257A-F983D24C6681}"/>
              </a:ext>
            </a:extLst>
          </p:cNvPr>
          <p:cNvSpPr/>
          <p:nvPr userDrawn="1"/>
        </p:nvSpPr>
        <p:spPr>
          <a:xfrm>
            <a:off x="4060800" y="6504059"/>
            <a:ext cx="8131199" cy="360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6" name="Google Shape;36;p5">
            <a:extLst>
              <a:ext uri="{FF2B5EF4-FFF2-40B4-BE49-F238E27FC236}">
                <a16:creationId xmlns:a16="http://schemas.microsoft.com/office/drawing/2014/main" id="{AB6D9B19-9759-0E6A-0A24-F262D35CA27D}"/>
              </a:ext>
            </a:extLst>
          </p:cNvPr>
          <p:cNvSpPr/>
          <p:nvPr userDrawn="1"/>
        </p:nvSpPr>
        <p:spPr>
          <a:xfrm>
            <a:off x="14082" y="6504059"/>
            <a:ext cx="2030400" cy="360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1" name="Google Shape;37;p5">
            <a:extLst>
              <a:ext uri="{FF2B5EF4-FFF2-40B4-BE49-F238E27FC236}">
                <a16:creationId xmlns:a16="http://schemas.microsoft.com/office/drawing/2014/main" id="{8A2B9BDE-4C73-C532-13C5-BADD3FAC83AF}"/>
              </a:ext>
            </a:extLst>
          </p:cNvPr>
          <p:cNvSpPr/>
          <p:nvPr userDrawn="1"/>
        </p:nvSpPr>
        <p:spPr>
          <a:xfrm rot="10800000" flipV="1">
            <a:off x="2040000" y="6500577"/>
            <a:ext cx="20304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Data Preparation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1534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eda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599" y="477851"/>
            <a:ext cx="9808487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9808488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rgbClr val="000000"/>
                </a:solidFill>
                <a:latin typeface="Raleway" pitchFamily="2" charset="77"/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34;p5">
            <a:extLst>
              <a:ext uri="{FF2B5EF4-FFF2-40B4-BE49-F238E27FC236}">
                <a16:creationId xmlns:a16="http://schemas.microsoft.com/office/drawing/2014/main" id="{5BDD07B0-A743-0E33-C4DD-8F3CFD80C6E4}"/>
              </a:ext>
            </a:extLst>
          </p:cNvPr>
          <p:cNvSpPr/>
          <p:nvPr userDrawn="1"/>
        </p:nvSpPr>
        <p:spPr>
          <a:xfrm>
            <a:off x="8131200" y="6500577"/>
            <a:ext cx="20304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Summary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0" name="Google Shape;36;p5">
            <a:extLst>
              <a:ext uri="{FF2B5EF4-FFF2-40B4-BE49-F238E27FC236}">
                <a16:creationId xmlns:a16="http://schemas.microsoft.com/office/drawing/2014/main" id="{8FF3E1DA-8CD1-67E2-2513-80168B521192}"/>
              </a:ext>
            </a:extLst>
          </p:cNvPr>
          <p:cNvSpPr/>
          <p:nvPr userDrawn="1"/>
        </p:nvSpPr>
        <p:spPr>
          <a:xfrm>
            <a:off x="9600" y="6500577"/>
            <a:ext cx="20304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Motivation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1" name="Google Shape;37;p5">
            <a:extLst>
              <a:ext uri="{FF2B5EF4-FFF2-40B4-BE49-F238E27FC236}">
                <a16:creationId xmlns:a16="http://schemas.microsoft.com/office/drawing/2014/main" id="{8A2B9BDE-4C73-C532-13C5-BADD3FAC83AF}"/>
              </a:ext>
            </a:extLst>
          </p:cNvPr>
          <p:cNvSpPr/>
          <p:nvPr userDrawn="1"/>
        </p:nvSpPr>
        <p:spPr>
          <a:xfrm rot="10800000" flipV="1">
            <a:off x="2040000" y="6500577"/>
            <a:ext cx="20304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Data Preparation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3" name="Google Shape;36;p5">
            <a:extLst>
              <a:ext uri="{FF2B5EF4-FFF2-40B4-BE49-F238E27FC236}">
                <a16:creationId xmlns:a16="http://schemas.microsoft.com/office/drawing/2014/main" id="{3BB60FF7-CA99-9405-AC32-65839ABA9CDB}"/>
              </a:ext>
            </a:extLst>
          </p:cNvPr>
          <p:cNvSpPr/>
          <p:nvPr userDrawn="1"/>
        </p:nvSpPr>
        <p:spPr>
          <a:xfrm>
            <a:off x="6100800" y="6500577"/>
            <a:ext cx="2030400" cy="360000"/>
          </a:xfrm>
          <a:prstGeom prst="rect">
            <a:avLst/>
          </a:prstGeom>
          <a:solidFill>
            <a:srgbClr val="AE8CA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Machine Learning Models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4" name="Google Shape;34;p5">
            <a:extLst>
              <a:ext uri="{FF2B5EF4-FFF2-40B4-BE49-F238E27FC236}">
                <a16:creationId xmlns:a16="http://schemas.microsoft.com/office/drawing/2014/main" id="{27FD55CA-A08D-6FC4-9F69-DF235631D599}"/>
              </a:ext>
            </a:extLst>
          </p:cNvPr>
          <p:cNvSpPr/>
          <p:nvPr userDrawn="1"/>
        </p:nvSpPr>
        <p:spPr>
          <a:xfrm>
            <a:off x="10161600" y="6500577"/>
            <a:ext cx="2030400" cy="3600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Conclusion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5" name="Google Shape;36;p5">
            <a:extLst>
              <a:ext uri="{FF2B5EF4-FFF2-40B4-BE49-F238E27FC236}">
                <a16:creationId xmlns:a16="http://schemas.microsoft.com/office/drawing/2014/main" id="{894C7350-67DD-9E67-257A-F983D24C6681}"/>
              </a:ext>
            </a:extLst>
          </p:cNvPr>
          <p:cNvSpPr/>
          <p:nvPr userDrawn="1"/>
        </p:nvSpPr>
        <p:spPr>
          <a:xfrm>
            <a:off x="6091201" y="6504059"/>
            <a:ext cx="6100798" cy="360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6" name="Google Shape;36;p5">
            <a:extLst>
              <a:ext uri="{FF2B5EF4-FFF2-40B4-BE49-F238E27FC236}">
                <a16:creationId xmlns:a16="http://schemas.microsoft.com/office/drawing/2014/main" id="{AB6D9B19-9759-0E6A-0A24-F262D35CA27D}"/>
              </a:ext>
            </a:extLst>
          </p:cNvPr>
          <p:cNvSpPr/>
          <p:nvPr userDrawn="1"/>
        </p:nvSpPr>
        <p:spPr>
          <a:xfrm>
            <a:off x="14081" y="6504059"/>
            <a:ext cx="4056319" cy="360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2" name="Google Shape;36;p5">
            <a:extLst>
              <a:ext uri="{FF2B5EF4-FFF2-40B4-BE49-F238E27FC236}">
                <a16:creationId xmlns:a16="http://schemas.microsoft.com/office/drawing/2014/main" id="{468B2B6B-CD0D-4FBD-6A8F-8248A5FEF1B3}"/>
              </a:ext>
            </a:extLst>
          </p:cNvPr>
          <p:cNvSpPr/>
          <p:nvPr userDrawn="1"/>
        </p:nvSpPr>
        <p:spPr>
          <a:xfrm>
            <a:off x="4070400" y="6500577"/>
            <a:ext cx="2030400" cy="360000"/>
          </a:xfrm>
          <a:prstGeom prst="rect">
            <a:avLst/>
          </a:prstGeom>
          <a:solidFill>
            <a:srgbClr val="17C3B2"/>
          </a:solidFill>
          <a:ln w="28575">
            <a:solidFill>
              <a:srgbClr val="00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EDA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7949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599" y="477851"/>
            <a:ext cx="9808487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9808488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rgbClr val="000000"/>
                </a:solidFill>
                <a:latin typeface="Raleway" pitchFamily="2" charset="77"/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34;p5">
            <a:extLst>
              <a:ext uri="{FF2B5EF4-FFF2-40B4-BE49-F238E27FC236}">
                <a16:creationId xmlns:a16="http://schemas.microsoft.com/office/drawing/2014/main" id="{5BDD07B0-A743-0E33-C4DD-8F3CFD80C6E4}"/>
              </a:ext>
            </a:extLst>
          </p:cNvPr>
          <p:cNvSpPr/>
          <p:nvPr userDrawn="1"/>
        </p:nvSpPr>
        <p:spPr>
          <a:xfrm>
            <a:off x="8131200" y="6500577"/>
            <a:ext cx="20304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Summary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0" name="Google Shape;36;p5">
            <a:extLst>
              <a:ext uri="{FF2B5EF4-FFF2-40B4-BE49-F238E27FC236}">
                <a16:creationId xmlns:a16="http://schemas.microsoft.com/office/drawing/2014/main" id="{8FF3E1DA-8CD1-67E2-2513-80168B521192}"/>
              </a:ext>
            </a:extLst>
          </p:cNvPr>
          <p:cNvSpPr/>
          <p:nvPr userDrawn="1"/>
        </p:nvSpPr>
        <p:spPr>
          <a:xfrm>
            <a:off x="9600" y="6500577"/>
            <a:ext cx="20304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Motivation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1" name="Google Shape;37;p5">
            <a:extLst>
              <a:ext uri="{FF2B5EF4-FFF2-40B4-BE49-F238E27FC236}">
                <a16:creationId xmlns:a16="http://schemas.microsoft.com/office/drawing/2014/main" id="{8A2B9BDE-4C73-C532-13C5-BADD3FAC83AF}"/>
              </a:ext>
            </a:extLst>
          </p:cNvPr>
          <p:cNvSpPr/>
          <p:nvPr userDrawn="1"/>
        </p:nvSpPr>
        <p:spPr>
          <a:xfrm rot="10800000" flipV="1">
            <a:off x="2040000" y="6500577"/>
            <a:ext cx="20304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Data Preparation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2" name="Google Shape;36;p5">
            <a:extLst>
              <a:ext uri="{FF2B5EF4-FFF2-40B4-BE49-F238E27FC236}">
                <a16:creationId xmlns:a16="http://schemas.microsoft.com/office/drawing/2014/main" id="{468B2B6B-CD0D-4FBD-6A8F-8248A5FEF1B3}"/>
              </a:ext>
            </a:extLst>
          </p:cNvPr>
          <p:cNvSpPr/>
          <p:nvPr userDrawn="1"/>
        </p:nvSpPr>
        <p:spPr>
          <a:xfrm>
            <a:off x="4070400" y="6500577"/>
            <a:ext cx="2030400" cy="360000"/>
          </a:xfrm>
          <a:prstGeom prst="rect">
            <a:avLst/>
          </a:prstGeom>
          <a:solidFill>
            <a:srgbClr val="17C3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EDA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4" name="Google Shape;34;p5">
            <a:extLst>
              <a:ext uri="{FF2B5EF4-FFF2-40B4-BE49-F238E27FC236}">
                <a16:creationId xmlns:a16="http://schemas.microsoft.com/office/drawing/2014/main" id="{27FD55CA-A08D-6FC4-9F69-DF235631D599}"/>
              </a:ext>
            </a:extLst>
          </p:cNvPr>
          <p:cNvSpPr/>
          <p:nvPr userDrawn="1"/>
        </p:nvSpPr>
        <p:spPr>
          <a:xfrm>
            <a:off x="10161600" y="6500577"/>
            <a:ext cx="2030400" cy="3600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Conclusion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5" name="Google Shape;36;p5">
            <a:extLst>
              <a:ext uri="{FF2B5EF4-FFF2-40B4-BE49-F238E27FC236}">
                <a16:creationId xmlns:a16="http://schemas.microsoft.com/office/drawing/2014/main" id="{894C7350-67DD-9E67-257A-F983D24C6681}"/>
              </a:ext>
            </a:extLst>
          </p:cNvPr>
          <p:cNvSpPr/>
          <p:nvPr userDrawn="1"/>
        </p:nvSpPr>
        <p:spPr>
          <a:xfrm>
            <a:off x="8131199" y="6504059"/>
            <a:ext cx="4060799" cy="360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6" name="Google Shape;36;p5">
            <a:extLst>
              <a:ext uri="{FF2B5EF4-FFF2-40B4-BE49-F238E27FC236}">
                <a16:creationId xmlns:a16="http://schemas.microsoft.com/office/drawing/2014/main" id="{AB6D9B19-9759-0E6A-0A24-F262D35CA27D}"/>
              </a:ext>
            </a:extLst>
          </p:cNvPr>
          <p:cNvSpPr/>
          <p:nvPr userDrawn="1"/>
        </p:nvSpPr>
        <p:spPr>
          <a:xfrm>
            <a:off x="14081" y="6504059"/>
            <a:ext cx="6077120" cy="360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3" name="Google Shape;36;p5">
            <a:extLst>
              <a:ext uri="{FF2B5EF4-FFF2-40B4-BE49-F238E27FC236}">
                <a16:creationId xmlns:a16="http://schemas.microsoft.com/office/drawing/2014/main" id="{3BB60FF7-CA99-9405-AC32-65839ABA9CDB}"/>
              </a:ext>
            </a:extLst>
          </p:cNvPr>
          <p:cNvSpPr/>
          <p:nvPr userDrawn="1"/>
        </p:nvSpPr>
        <p:spPr>
          <a:xfrm>
            <a:off x="6100800" y="6500577"/>
            <a:ext cx="2030400" cy="360000"/>
          </a:xfrm>
          <a:prstGeom prst="rect">
            <a:avLst/>
          </a:prstGeom>
          <a:solidFill>
            <a:srgbClr val="AE8CA3"/>
          </a:solidFill>
          <a:ln w="28575">
            <a:solidFill>
              <a:srgbClr val="00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Machine Learning Models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4179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599" y="477851"/>
            <a:ext cx="9808487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9808488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rgbClr val="000000"/>
                </a:solidFill>
                <a:latin typeface="Raleway" pitchFamily="2" charset="77"/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Google Shape;36;p5">
            <a:extLst>
              <a:ext uri="{FF2B5EF4-FFF2-40B4-BE49-F238E27FC236}">
                <a16:creationId xmlns:a16="http://schemas.microsoft.com/office/drawing/2014/main" id="{8FF3E1DA-8CD1-67E2-2513-80168B521192}"/>
              </a:ext>
            </a:extLst>
          </p:cNvPr>
          <p:cNvSpPr/>
          <p:nvPr userDrawn="1"/>
        </p:nvSpPr>
        <p:spPr>
          <a:xfrm>
            <a:off x="9600" y="6500577"/>
            <a:ext cx="20304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Motivation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1" name="Google Shape;37;p5">
            <a:extLst>
              <a:ext uri="{FF2B5EF4-FFF2-40B4-BE49-F238E27FC236}">
                <a16:creationId xmlns:a16="http://schemas.microsoft.com/office/drawing/2014/main" id="{8A2B9BDE-4C73-C532-13C5-BADD3FAC83AF}"/>
              </a:ext>
            </a:extLst>
          </p:cNvPr>
          <p:cNvSpPr/>
          <p:nvPr userDrawn="1"/>
        </p:nvSpPr>
        <p:spPr>
          <a:xfrm rot="10800000" flipV="1">
            <a:off x="2040000" y="6500577"/>
            <a:ext cx="20304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Data Preparation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2" name="Google Shape;36;p5">
            <a:extLst>
              <a:ext uri="{FF2B5EF4-FFF2-40B4-BE49-F238E27FC236}">
                <a16:creationId xmlns:a16="http://schemas.microsoft.com/office/drawing/2014/main" id="{468B2B6B-CD0D-4FBD-6A8F-8248A5FEF1B3}"/>
              </a:ext>
            </a:extLst>
          </p:cNvPr>
          <p:cNvSpPr/>
          <p:nvPr userDrawn="1"/>
        </p:nvSpPr>
        <p:spPr>
          <a:xfrm>
            <a:off x="4070400" y="6500577"/>
            <a:ext cx="2030400" cy="360000"/>
          </a:xfrm>
          <a:prstGeom prst="rect">
            <a:avLst/>
          </a:prstGeom>
          <a:solidFill>
            <a:srgbClr val="17C3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EDA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3" name="Google Shape;36;p5">
            <a:extLst>
              <a:ext uri="{FF2B5EF4-FFF2-40B4-BE49-F238E27FC236}">
                <a16:creationId xmlns:a16="http://schemas.microsoft.com/office/drawing/2014/main" id="{3BB60FF7-CA99-9405-AC32-65839ABA9CDB}"/>
              </a:ext>
            </a:extLst>
          </p:cNvPr>
          <p:cNvSpPr/>
          <p:nvPr userDrawn="1"/>
        </p:nvSpPr>
        <p:spPr>
          <a:xfrm>
            <a:off x="6100800" y="6500577"/>
            <a:ext cx="2030400" cy="360000"/>
          </a:xfrm>
          <a:prstGeom prst="rect">
            <a:avLst/>
          </a:prstGeom>
          <a:solidFill>
            <a:srgbClr val="AE8CA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Machine Learning Models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4" name="Google Shape;34;p5">
            <a:extLst>
              <a:ext uri="{FF2B5EF4-FFF2-40B4-BE49-F238E27FC236}">
                <a16:creationId xmlns:a16="http://schemas.microsoft.com/office/drawing/2014/main" id="{27FD55CA-A08D-6FC4-9F69-DF235631D599}"/>
              </a:ext>
            </a:extLst>
          </p:cNvPr>
          <p:cNvSpPr/>
          <p:nvPr userDrawn="1"/>
        </p:nvSpPr>
        <p:spPr>
          <a:xfrm>
            <a:off x="10161600" y="6500577"/>
            <a:ext cx="2030400" cy="3600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Conclusion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5" name="Google Shape;36;p5">
            <a:extLst>
              <a:ext uri="{FF2B5EF4-FFF2-40B4-BE49-F238E27FC236}">
                <a16:creationId xmlns:a16="http://schemas.microsoft.com/office/drawing/2014/main" id="{894C7350-67DD-9E67-257A-F983D24C6681}"/>
              </a:ext>
            </a:extLst>
          </p:cNvPr>
          <p:cNvSpPr/>
          <p:nvPr userDrawn="1"/>
        </p:nvSpPr>
        <p:spPr>
          <a:xfrm>
            <a:off x="10152000" y="6504059"/>
            <a:ext cx="2039998" cy="360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6" name="Google Shape;36;p5">
            <a:extLst>
              <a:ext uri="{FF2B5EF4-FFF2-40B4-BE49-F238E27FC236}">
                <a16:creationId xmlns:a16="http://schemas.microsoft.com/office/drawing/2014/main" id="{AB6D9B19-9759-0E6A-0A24-F262D35CA27D}"/>
              </a:ext>
            </a:extLst>
          </p:cNvPr>
          <p:cNvSpPr/>
          <p:nvPr userDrawn="1"/>
        </p:nvSpPr>
        <p:spPr>
          <a:xfrm>
            <a:off x="14080" y="6504059"/>
            <a:ext cx="8107519" cy="360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9" name="Google Shape;34;p5">
            <a:extLst>
              <a:ext uri="{FF2B5EF4-FFF2-40B4-BE49-F238E27FC236}">
                <a16:creationId xmlns:a16="http://schemas.microsoft.com/office/drawing/2014/main" id="{5BDD07B0-A743-0E33-C4DD-8F3CFD80C6E4}"/>
              </a:ext>
            </a:extLst>
          </p:cNvPr>
          <p:cNvSpPr/>
          <p:nvPr userDrawn="1"/>
        </p:nvSpPr>
        <p:spPr>
          <a:xfrm>
            <a:off x="8131200" y="6500577"/>
            <a:ext cx="2030400" cy="360000"/>
          </a:xfrm>
          <a:prstGeom prst="rect">
            <a:avLst/>
          </a:prstGeom>
          <a:solidFill>
            <a:schemeClr val="accent4"/>
          </a:solidFill>
          <a:ln w="28575">
            <a:solidFill>
              <a:srgbClr val="00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Summary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1667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599" y="477851"/>
            <a:ext cx="9808487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9808488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rgbClr val="000000"/>
                </a:solidFill>
                <a:latin typeface="Raleway" pitchFamily="2" charset="77"/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34;p5">
            <a:extLst>
              <a:ext uri="{FF2B5EF4-FFF2-40B4-BE49-F238E27FC236}">
                <a16:creationId xmlns:a16="http://schemas.microsoft.com/office/drawing/2014/main" id="{5BDD07B0-A743-0E33-C4DD-8F3CFD80C6E4}"/>
              </a:ext>
            </a:extLst>
          </p:cNvPr>
          <p:cNvSpPr/>
          <p:nvPr userDrawn="1"/>
        </p:nvSpPr>
        <p:spPr>
          <a:xfrm>
            <a:off x="8131200" y="6500577"/>
            <a:ext cx="20304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Summary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0" name="Google Shape;36;p5">
            <a:extLst>
              <a:ext uri="{FF2B5EF4-FFF2-40B4-BE49-F238E27FC236}">
                <a16:creationId xmlns:a16="http://schemas.microsoft.com/office/drawing/2014/main" id="{8FF3E1DA-8CD1-67E2-2513-80168B521192}"/>
              </a:ext>
            </a:extLst>
          </p:cNvPr>
          <p:cNvSpPr/>
          <p:nvPr userDrawn="1"/>
        </p:nvSpPr>
        <p:spPr>
          <a:xfrm>
            <a:off x="9600" y="6500577"/>
            <a:ext cx="20304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Motivation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1" name="Google Shape;37;p5">
            <a:extLst>
              <a:ext uri="{FF2B5EF4-FFF2-40B4-BE49-F238E27FC236}">
                <a16:creationId xmlns:a16="http://schemas.microsoft.com/office/drawing/2014/main" id="{8A2B9BDE-4C73-C532-13C5-BADD3FAC83AF}"/>
              </a:ext>
            </a:extLst>
          </p:cNvPr>
          <p:cNvSpPr/>
          <p:nvPr userDrawn="1"/>
        </p:nvSpPr>
        <p:spPr>
          <a:xfrm rot="10800000" flipV="1">
            <a:off x="2040000" y="6500577"/>
            <a:ext cx="20304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Data Preparation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2" name="Google Shape;36;p5">
            <a:extLst>
              <a:ext uri="{FF2B5EF4-FFF2-40B4-BE49-F238E27FC236}">
                <a16:creationId xmlns:a16="http://schemas.microsoft.com/office/drawing/2014/main" id="{468B2B6B-CD0D-4FBD-6A8F-8248A5FEF1B3}"/>
              </a:ext>
            </a:extLst>
          </p:cNvPr>
          <p:cNvSpPr/>
          <p:nvPr userDrawn="1"/>
        </p:nvSpPr>
        <p:spPr>
          <a:xfrm>
            <a:off x="4070400" y="6500577"/>
            <a:ext cx="2030400" cy="360000"/>
          </a:xfrm>
          <a:prstGeom prst="rect">
            <a:avLst/>
          </a:prstGeom>
          <a:solidFill>
            <a:srgbClr val="17C3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EDA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3" name="Google Shape;36;p5">
            <a:extLst>
              <a:ext uri="{FF2B5EF4-FFF2-40B4-BE49-F238E27FC236}">
                <a16:creationId xmlns:a16="http://schemas.microsoft.com/office/drawing/2014/main" id="{3BB60FF7-CA99-9405-AC32-65839ABA9CDB}"/>
              </a:ext>
            </a:extLst>
          </p:cNvPr>
          <p:cNvSpPr/>
          <p:nvPr userDrawn="1"/>
        </p:nvSpPr>
        <p:spPr>
          <a:xfrm>
            <a:off x="6100800" y="6500577"/>
            <a:ext cx="2030400" cy="360000"/>
          </a:xfrm>
          <a:prstGeom prst="rect">
            <a:avLst/>
          </a:prstGeom>
          <a:solidFill>
            <a:srgbClr val="AE8CA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Machine Learning Models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6" name="Google Shape;36;p5">
            <a:extLst>
              <a:ext uri="{FF2B5EF4-FFF2-40B4-BE49-F238E27FC236}">
                <a16:creationId xmlns:a16="http://schemas.microsoft.com/office/drawing/2014/main" id="{AB6D9B19-9759-0E6A-0A24-F262D35CA27D}"/>
              </a:ext>
            </a:extLst>
          </p:cNvPr>
          <p:cNvSpPr/>
          <p:nvPr userDrawn="1"/>
        </p:nvSpPr>
        <p:spPr>
          <a:xfrm>
            <a:off x="14080" y="6504059"/>
            <a:ext cx="10137920" cy="360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4" name="Google Shape;34;p5">
            <a:extLst>
              <a:ext uri="{FF2B5EF4-FFF2-40B4-BE49-F238E27FC236}">
                <a16:creationId xmlns:a16="http://schemas.microsoft.com/office/drawing/2014/main" id="{27FD55CA-A08D-6FC4-9F69-DF235631D599}"/>
              </a:ext>
            </a:extLst>
          </p:cNvPr>
          <p:cNvSpPr/>
          <p:nvPr userDrawn="1"/>
        </p:nvSpPr>
        <p:spPr>
          <a:xfrm>
            <a:off x="10161600" y="6500577"/>
            <a:ext cx="2030400" cy="360000"/>
          </a:xfrm>
          <a:prstGeom prst="rect">
            <a:avLst/>
          </a:prstGeom>
          <a:solidFill>
            <a:srgbClr val="F20253"/>
          </a:solidFill>
          <a:ln w="28575">
            <a:solidFill>
              <a:srgbClr val="00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aleway" pitchFamily="2" charset="77"/>
              </a:rPr>
              <a:t>Conclusion</a:t>
            </a:r>
            <a:endParaRPr>
              <a:solidFill>
                <a:schemeClr val="bg1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367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9808488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599" y="1831451"/>
            <a:ext cx="10115833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2" y="268851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939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29" r:id="rId10"/>
    <p:sldLayoutId id="2147483730" r:id="rId11"/>
    <p:sldLayoutId id="2147483731" r:id="rId12"/>
    <p:sldLayoutId id="2147483728" r:id="rId13"/>
    <p:sldLayoutId id="2147483732" r:id="rId14"/>
    <p:sldLayoutId id="2147483733" r:id="rId15"/>
    <p:sldLayoutId id="2147483734" r:id="rId16"/>
    <p:sldLayoutId id="2147483735" r:id="rId17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2185C5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Raleway" pitchFamily="2" charset="77"/>
          <a:ea typeface="Raleway" pitchFamily="2" charset="77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diagramDrawing" Target="../diagrams/drawing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12" Type="http://schemas.openxmlformats.org/officeDocument/2006/relationships/diagramColors" Target="../diagrams/colors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openxmlformats.org/officeDocument/2006/relationships/diagramQuickStyle" Target="../diagrams/quickStyle7.xml"/><Relationship Id="rId5" Type="http://schemas.openxmlformats.org/officeDocument/2006/relationships/diagramColors" Target="../diagrams/colors6.xml"/><Relationship Id="rId10" Type="http://schemas.openxmlformats.org/officeDocument/2006/relationships/diagramLayout" Target="../diagrams/layout7.xml"/><Relationship Id="rId4" Type="http://schemas.openxmlformats.org/officeDocument/2006/relationships/diagramQuickStyle" Target="../diagrams/quickStyle6.xml"/><Relationship Id="rId9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rodsaldanha/arketing-campaign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38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image" Target="../media/image40.svg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image" Target="../media/image3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image" Target="../media/image40.svg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image" Target="../media/image39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image" Target="../media/image42.svg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317828" y="1378856"/>
            <a:ext cx="8982000" cy="1039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850">
                <a:solidFill>
                  <a:srgbClr val="2185C5"/>
                </a:solidFill>
              </a:rPr>
              <a:t>SC5010 Mini-Project : </a:t>
            </a:r>
            <a:br>
              <a:rPr lang="en" sz="5850">
                <a:solidFill>
                  <a:srgbClr val="2185C5"/>
                </a:solidFill>
              </a:rPr>
            </a:br>
            <a:r>
              <a:rPr lang="en" sz="5850">
                <a:solidFill>
                  <a:srgbClr val="2185C5"/>
                </a:solidFill>
              </a:rPr>
              <a:t>Marketing Analysis</a:t>
            </a:r>
            <a:br>
              <a:rPr lang="en" sz="5850">
                <a:solidFill>
                  <a:srgbClr val="2185C5"/>
                </a:solidFill>
              </a:rPr>
            </a:br>
            <a:endParaRPr>
              <a:solidFill>
                <a:srgbClr val="2185C5"/>
              </a:solidFill>
              <a:latin typeface="Raleway" pitchFamily="2" charset="77"/>
            </a:endParaRPr>
          </a:p>
        </p:txBody>
      </p:sp>
      <p:sp>
        <p:nvSpPr>
          <p:cNvPr id="5" name="Google Shape;88;p12">
            <a:extLst>
              <a:ext uri="{FF2B5EF4-FFF2-40B4-BE49-F238E27FC236}">
                <a16:creationId xmlns:a16="http://schemas.microsoft.com/office/drawing/2014/main" id="{BEC2696C-2FCE-740D-2F7D-FF201AC90442}"/>
              </a:ext>
            </a:extLst>
          </p:cNvPr>
          <p:cNvSpPr txBox="1">
            <a:spLocks/>
          </p:cNvSpPr>
          <p:nvPr/>
        </p:nvSpPr>
        <p:spPr>
          <a:xfrm>
            <a:off x="315850" y="4279899"/>
            <a:ext cx="11560300" cy="1039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pPr algn="ctr"/>
            <a:r>
              <a:rPr lang="en-SG" sz="2000">
                <a:solidFill>
                  <a:srgbClr val="2185C5"/>
                </a:solidFill>
                <a:latin typeface="Raleway"/>
              </a:rPr>
              <a:t>Vilan Chan U2020092L</a:t>
            </a:r>
          </a:p>
          <a:p>
            <a:pPr algn="ctr"/>
            <a:r>
              <a:rPr lang="en-SG" sz="2000">
                <a:solidFill>
                  <a:srgbClr val="2185C5"/>
                </a:solidFill>
                <a:latin typeface="Raleway"/>
              </a:rPr>
              <a:t>Glenda Lee U1911462F</a:t>
            </a:r>
          </a:p>
          <a:p>
            <a:pPr algn="ctr"/>
            <a:r>
              <a:rPr lang="en-SG" sz="2000">
                <a:solidFill>
                  <a:srgbClr val="2185C5"/>
                </a:solidFill>
                <a:latin typeface="Raleway"/>
              </a:rPr>
              <a:t>Lee Rong Zhi U2040585A</a:t>
            </a:r>
            <a:endParaRPr lang="en-SG" sz="2000">
              <a:solidFill>
                <a:srgbClr val="2185C5"/>
              </a:solidFill>
              <a:latin typeface="Raleway" pitchFamily="2" charset="7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34D4-C800-E468-DABB-32AF018E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Exploratory Data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54ACB9-6876-4474-5E6F-0640F8FD6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743769"/>
            <a:ext cx="9808488" cy="4736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 panose="020F0502020204030204"/>
              </a:rPr>
              <a:t>Split the dataset into numerical variables and categorical variables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504621C-BBC3-7314-1785-F0F0B1C91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990246"/>
              </p:ext>
            </p:extLst>
          </p:nvPr>
        </p:nvGraphicFramePr>
        <p:xfrm>
          <a:off x="2079321" y="2471238"/>
          <a:ext cx="8066761" cy="2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899DD46-98CA-E122-6A50-5D415D9B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35" y="433262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c ">
            <a:extLst>
              <a:ext uri="{FF2B5EF4-FFF2-40B4-BE49-F238E27FC236}">
                <a16:creationId xmlns:a16="http://schemas.microsoft.com/office/drawing/2014/main" id="{0AEE8C71-A72A-9832-3C70-891B3D2E2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839" y="433124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733C670-EA8A-F3A4-EE13-981BF022B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596813"/>
              </p:ext>
            </p:extLst>
          </p:nvPr>
        </p:nvGraphicFramePr>
        <p:xfrm>
          <a:off x="7137326" y="4544527"/>
          <a:ext cx="2246513" cy="2301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02788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614B9E-A5A3-4F4E-980F-3128D3322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64EAA8-EEA2-D045-9088-3E4DA477F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8AD175D-70B6-2E4B-97CB-8700CB9A7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983CFE2-2758-2F44-8001-534BF84A3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lvlAtOnce"/>
        </p:bldSub>
      </p:bldGraphic>
      <p:bldGraphic spid="1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C90397C1-FE41-380C-9D2A-958C6556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79" y="632892"/>
            <a:ext cx="4192858" cy="5852411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6928B49-5980-5270-4DF7-F18C366D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20" y="630700"/>
            <a:ext cx="4648199" cy="5856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949AD-4610-DE64-57DB-4DCADFE0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127123"/>
            <a:ext cx="9808487" cy="549283"/>
          </a:xfrm>
        </p:spPr>
        <p:txBody>
          <a:bodyPr/>
          <a:lstStyle/>
          <a:p>
            <a:r>
              <a:rPr lang="en-GB"/>
              <a:t>Uni-Variate Distribution for Numerical Variables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5D618F7-751D-53B8-8D7C-F6143C5A4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058" y="907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817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52BE3395-6CD9-C722-C416-F9EFCB3C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10" y="890361"/>
            <a:ext cx="8374081" cy="5344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B86B4F-0DCE-0D63-0C9A-E1F842B7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-286235"/>
            <a:ext cx="9808487" cy="1143200"/>
          </a:xfrm>
        </p:spPr>
        <p:txBody>
          <a:bodyPr/>
          <a:lstStyle/>
          <a:p>
            <a:r>
              <a:rPr lang="en-US">
                <a:cs typeface="Calibri"/>
              </a:rPr>
              <a:t>Bi-Variate Distribution for Categorical Variables</a:t>
            </a:r>
            <a:endParaRPr lang="en-GB"/>
          </a:p>
        </p:txBody>
      </p:sp>
      <p:pic>
        <p:nvPicPr>
          <p:cNvPr id="8" name="Picture 4" descr="Abc ">
            <a:extLst>
              <a:ext uri="{FF2B5EF4-FFF2-40B4-BE49-F238E27FC236}">
                <a16:creationId xmlns:a16="http://schemas.microsoft.com/office/drawing/2014/main" id="{24DB637E-E3E2-E900-A081-4C32F34D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091" y="28536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5903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B1B1BE70-3D38-2BA7-3E87-ECC7864E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15" y="754711"/>
            <a:ext cx="4192857" cy="5664530"/>
          </a:xfrm>
          <a:prstGeom prst="rect">
            <a:avLst/>
          </a:prstGeom>
        </p:spPr>
      </p:pic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427E6F31-10D3-314F-698C-3FA70EEA9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61" y="791881"/>
            <a:ext cx="4917687" cy="566453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450B9-B549-5EBC-65FB-AAA6C1A5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19"/>
            <a:ext cx="12191999" cy="677764"/>
          </a:xfrm>
        </p:spPr>
        <p:txBody>
          <a:bodyPr/>
          <a:lstStyle/>
          <a:p>
            <a:pPr algn="ctr"/>
            <a:r>
              <a:rPr lang="en-US"/>
              <a:t>Relationship between Numerical Variables and Response</a:t>
            </a:r>
            <a:endParaRPr lang="en-GB"/>
          </a:p>
        </p:txBody>
      </p:sp>
      <p:sp>
        <p:nvSpPr>
          <p:cNvPr id="6" name="Rectangle: Rounded Corners 2250">
            <a:extLst>
              <a:ext uri="{FF2B5EF4-FFF2-40B4-BE49-F238E27FC236}">
                <a16:creationId xmlns:a16="http://schemas.microsoft.com/office/drawing/2014/main" id="{7631E150-2941-BC12-116D-E7F795EBBC55}"/>
              </a:ext>
            </a:extLst>
          </p:cNvPr>
          <p:cNvSpPr/>
          <p:nvPr/>
        </p:nvSpPr>
        <p:spPr>
          <a:xfrm rot="5400000">
            <a:off x="1569665" y="2481831"/>
            <a:ext cx="3572080" cy="4284157"/>
          </a:xfrm>
          <a:prstGeom prst="roundRect">
            <a:avLst>
              <a:gd name="adj" fmla="val 10654"/>
            </a:avLst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2250">
            <a:extLst>
              <a:ext uri="{FF2B5EF4-FFF2-40B4-BE49-F238E27FC236}">
                <a16:creationId xmlns:a16="http://schemas.microsoft.com/office/drawing/2014/main" id="{54EC56FD-CF09-7C8B-7073-E6222D97A1BF}"/>
              </a:ext>
            </a:extLst>
          </p:cNvPr>
          <p:cNvSpPr/>
          <p:nvPr/>
        </p:nvSpPr>
        <p:spPr>
          <a:xfrm rot="5400000">
            <a:off x="7835170" y="-1118535"/>
            <a:ext cx="1465599" cy="5204132"/>
          </a:xfrm>
          <a:prstGeom prst="roundRect">
            <a:avLst>
              <a:gd name="adj" fmla="val 10654"/>
            </a:avLst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2250">
            <a:extLst>
              <a:ext uri="{FF2B5EF4-FFF2-40B4-BE49-F238E27FC236}">
                <a16:creationId xmlns:a16="http://schemas.microsoft.com/office/drawing/2014/main" id="{DE31EB80-AD79-D288-08EB-A863D1831F20}"/>
              </a:ext>
            </a:extLst>
          </p:cNvPr>
          <p:cNvSpPr/>
          <p:nvPr/>
        </p:nvSpPr>
        <p:spPr>
          <a:xfrm rot="5400000">
            <a:off x="8189771" y="1363109"/>
            <a:ext cx="756398" cy="5204132"/>
          </a:xfrm>
          <a:prstGeom prst="roundRect">
            <a:avLst>
              <a:gd name="adj" fmla="val 10654"/>
            </a:avLst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1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B105EA-FC19-703F-7A1F-8FC3C6C8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Machine Learning Models – Overall Flow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8EFF8517-1A53-684A-6E1C-3FB1A8E7C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5457542"/>
              </p:ext>
            </p:extLst>
          </p:nvPr>
        </p:nvGraphicFramePr>
        <p:xfrm>
          <a:off x="1191599" y="1643749"/>
          <a:ext cx="10115832" cy="473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880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B709A0F9-489E-4CA2-3E7F-267477315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3" y="1691126"/>
            <a:ext cx="11311054" cy="685644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D9855BE0-9962-6113-8BC5-4B54F3154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98" t="37020" r="6468" b="-1"/>
          <a:stretch/>
        </p:blipFill>
        <p:spPr>
          <a:xfrm>
            <a:off x="6095843" y="2558113"/>
            <a:ext cx="5225144" cy="356888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73B61C-18F6-F83B-7C84-5603A62A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-73690"/>
            <a:ext cx="11311054" cy="1143200"/>
          </a:xfrm>
        </p:spPr>
        <p:txBody>
          <a:bodyPr/>
          <a:lstStyle/>
          <a:p>
            <a:pPr algn="ctr"/>
            <a:r>
              <a:rPr lang="en-US">
                <a:cs typeface="Calibri"/>
              </a:rPr>
              <a:t>Converting Categorical Variables to Numerical Variables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0E8DE-E836-247F-BA60-3514CD4B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004140"/>
            <a:ext cx="9808488" cy="685644"/>
          </a:xfrm>
        </p:spPr>
        <p:txBody>
          <a:bodyPr/>
          <a:lstStyle/>
          <a:p>
            <a:r>
              <a:rPr lang="en-US"/>
              <a:t>Implement One Hot Encoding</a:t>
            </a:r>
          </a:p>
        </p:txBody>
      </p:sp>
      <p:sp>
        <p:nvSpPr>
          <p:cNvPr id="11" name="Rectangle: Rounded Corners 2250">
            <a:extLst>
              <a:ext uri="{FF2B5EF4-FFF2-40B4-BE49-F238E27FC236}">
                <a16:creationId xmlns:a16="http://schemas.microsoft.com/office/drawing/2014/main" id="{73923F4D-BB07-C113-8538-EC54DBF270D0}"/>
              </a:ext>
            </a:extLst>
          </p:cNvPr>
          <p:cNvSpPr/>
          <p:nvPr/>
        </p:nvSpPr>
        <p:spPr>
          <a:xfrm rot="5400000">
            <a:off x="6853668" y="4000570"/>
            <a:ext cx="1815740" cy="2437116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0A25CC3-58B0-61D1-95B4-4692D7CA2F84}"/>
              </a:ext>
            </a:extLst>
          </p:cNvPr>
          <p:cNvSpPr txBox="1">
            <a:spLocks/>
          </p:cNvSpPr>
          <p:nvPr/>
        </p:nvSpPr>
        <p:spPr>
          <a:xfrm>
            <a:off x="1191599" y="4533483"/>
            <a:ext cx="4947619" cy="118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rgbClr val="000000"/>
                </a:solidFill>
                <a:latin typeface="Raleway" pitchFamily="2" charset="77"/>
                <a:ea typeface="Lato"/>
                <a:cs typeface="Lato"/>
                <a:sym typeface="Lato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Each level is now an individual column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98F8A2-3164-ACC5-F29C-8A4C5E7D9255}"/>
              </a:ext>
            </a:extLst>
          </p:cNvPr>
          <p:cNvCxnSpPr>
            <a:stCxn id="11" idx="2"/>
          </p:cNvCxnSpPr>
          <p:nvPr/>
        </p:nvCxnSpPr>
        <p:spPr>
          <a:xfrm flipH="1">
            <a:off x="4449170" y="5219128"/>
            <a:ext cx="2093810" cy="117147"/>
          </a:xfrm>
          <a:prstGeom prst="line">
            <a:avLst/>
          </a:prstGeom>
          <a:ln w="28575">
            <a:solidFill>
              <a:srgbClr val="F2025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48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7B8E20-5F73-C230-F213-F4A265EECA20}"/>
              </a:ext>
            </a:extLst>
          </p:cNvPr>
          <p:cNvSpPr/>
          <p:nvPr/>
        </p:nvSpPr>
        <p:spPr>
          <a:xfrm>
            <a:off x="555039" y="647965"/>
            <a:ext cx="4290562" cy="5838015"/>
          </a:xfrm>
          <a:prstGeom prst="roundRect">
            <a:avLst>
              <a:gd name="adj" fmla="val 4398"/>
            </a:avLst>
          </a:prstGeom>
          <a:solidFill>
            <a:srgbClr val="11287B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3E20C4DB-2576-4F58-A9D2-CC239A35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10" y="976909"/>
            <a:ext cx="3370618" cy="367673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6DD026-AEB8-1493-3273-9B48D176B16F}"/>
              </a:ext>
            </a:extLst>
          </p:cNvPr>
          <p:cNvSpPr/>
          <p:nvPr/>
        </p:nvSpPr>
        <p:spPr>
          <a:xfrm>
            <a:off x="7050180" y="647963"/>
            <a:ext cx="4789115" cy="2919490"/>
          </a:xfrm>
          <a:prstGeom prst="roundRect">
            <a:avLst>
              <a:gd name="adj" fmla="val 5232"/>
            </a:avLst>
          </a:prstGeom>
          <a:solidFill>
            <a:srgbClr val="11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248E1E-4FF2-5B8D-C02F-969CFCE3223A}"/>
              </a:ext>
            </a:extLst>
          </p:cNvPr>
          <p:cNvSpPr/>
          <p:nvPr/>
        </p:nvSpPr>
        <p:spPr>
          <a:xfrm>
            <a:off x="7050179" y="3705034"/>
            <a:ext cx="4801782" cy="2780945"/>
          </a:xfrm>
          <a:prstGeom prst="roundRect">
            <a:avLst>
              <a:gd name="adj" fmla="val 8316"/>
            </a:avLst>
          </a:prstGeom>
          <a:solidFill>
            <a:srgbClr val="11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F3BA5-2DFF-BED6-2A86-A62B94A77D75}"/>
              </a:ext>
            </a:extLst>
          </p:cNvPr>
          <p:cNvSpPr txBox="1"/>
          <p:nvPr/>
        </p:nvSpPr>
        <p:spPr>
          <a:xfrm rot="19574443">
            <a:off x="4370152" y="2428311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  <a:latin typeface="Raleway" pitchFamily="2" charset="77"/>
              </a:rPr>
              <a:t>Train : 80%</a:t>
            </a: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54EAA82B-D532-D022-0D11-698808EE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245" y="879764"/>
            <a:ext cx="2436421" cy="2456213"/>
          </a:xfrm>
          <a:prstGeom prst="rect">
            <a:avLst/>
          </a:prstGeom>
        </p:spPr>
      </p:pic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CD985382-DF4B-B2DB-4A8B-1B0E1EDAE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244" y="3838699"/>
            <a:ext cx="2436421" cy="244631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C809EA7-2964-F68A-EFE7-3D6FAF20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-538151"/>
            <a:ext cx="9808487" cy="1143200"/>
          </a:xfrm>
        </p:spPr>
        <p:txBody>
          <a:bodyPr/>
          <a:lstStyle/>
          <a:p>
            <a:r>
              <a:rPr lang="en-US">
                <a:cs typeface="Calibri"/>
              </a:rPr>
              <a:t>Train-Test Split</a:t>
            </a:r>
            <a:endParaRPr lang="en-GB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C675CBA6-262C-7B1E-1731-EC6BD5633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2254"/>
              </p:ext>
            </p:extLst>
          </p:nvPr>
        </p:nvGraphicFramePr>
        <p:xfrm>
          <a:off x="1634582" y="4792570"/>
          <a:ext cx="2131474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083">
                  <a:extLst>
                    <a:ext uri="{9D8B030D-6E8A-4147-A177-3AD203B41FA5}">
                      <a16:colId xmlns:a16="http://schemas.microsoft.com/office/drawing/2014/main" val="1174030057"/>
                    </a:ext>
                  </a:extLst>
                </a:gridCol>
                <a:gridCol w="1379391">
                  <a:extLst>
                    <a:ext uri="{9D8B030D-6E8A-4147-A177-3AD203B41FA5}">
                      <a16:colId xmlns:a16="http://schemas.microsoft.com/office/drawing/2014/main" val="37344073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Response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b="0">
                        <a:latin typeface="Raleway" pitchFamily="2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84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0: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1883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42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1: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333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56838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715D1AF-DB8D-4AF9-24CB-80F0742D2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32449"/>
              </p:ext>
            </p:extLst>
          </p:nvPr>
        </p:nvGraphicFramePr>
        <p:xfrm>
          <a:off x="9701399" y="1121274"/>
          <a:ext cx="213147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083">
                  <a:extLst>
                    <a:ext uri="{9D8B030D-6E8A-4147-A177-3AD203B41FA5}">
                      <a16:colId xmlns:a16="http://schemas.microsoft.com/office/drawing/2014/main" val="1174030057"/>
                    </a:ext>
                  </a:extLst>
                </a:gridCol>
                <a:gridCol w="1379391">
                  <a:extLst>
                    <a:ext uri="{9D8B030D-6E8A-4147-A177-3AD203B41FA5}">
                      <a16:colId xmlns:a16="http://schemas.microsoft.com/office/drawing/2014/main" val="37344073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Train Response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b="0">
                        <a:latin typeface="Raleway" pitchFamily="2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84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0: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1506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42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1: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266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56838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6E1EAF-4840-2422-84FF-FA568B59BA7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845601" y="2107708"/>
            <a:ext cx="2204579" cy="1459265"/>
          </a:xfrm>
          <a:prstGeom prst="line">
            <a:avLst/>
          </a:prstGeom>
          <a:ln w="28575">
            <a:solidFill>
              <a:srgbClr val="492C1D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3793CE-D5FC-82D8-C34E-D120BDCCC693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845601" y="3566973"/>
            <a:ext cx="2204578" cy="1528534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BC89B-263F-9096-03A2-7747ECA90882}"/>
              </a:ext>
            </a:extLst>
          </p:cNvPr>
          <p:cNvSpPr txBox="1"/>
          <p:nvPr/>
        </p:nvSpPr>
        <p:spPr>
          <a:xfrm rot="2105415">
            <a:off x="4551206" y="3860531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Raleway" pitchFamily="2" charset="77"/>
              </a:rPr>
              <a:t>Test</a:t>
            </a:r>
            <a:r>
              <a:rPr lang="en-US" sz="2800">
                <a:solidFill>
                  <a:srgbClr val="000000"/>
                </a:solidFill>
                <a:latin typeface="Raleway" pitchFamily="2" charset="77"/>
              </a:rPr>
              <a:t> : 20%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32D3821-4439-EC12-E231-3B50E255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948517"/>
              </p:ext>
            </p:extLst>
          </p:nvPr>
        </p:nvGraphicFramePr>
        <p:xfrm>
          <a:off x="9720487" y="4134089"/>
          <a:ext cx="213147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083">
                  <a:extLst>
                    <a:ext uri="{9D8B030D-6E8A-4147-A177-3AD203B41FA5}">
                      <a16:colId xmlns:a16="http://schemas.microsoft.com/office/drawing/2014/main" val="1174030057"/>
                    </a:ext>
                  </a:extLst>
                </a:gridCol>
                <a:gridCol w="1379391">
                  <a:extLst>
                    <a:ext uri="{9D8B030D-6E8A-4147-A177-3AD203B41FA5}">
                      <a16:colId xmlns:a16="http://schemas.microsoft.com/office/drawing/2014/main" val="37344073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Test</a:t>
                      </a:r>
                    </a:p>
                    <a:p>
                      <a:pPr algn="ctr"/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Response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b="0">
                        <a:latin typeface="Raleway" pitchFamily="2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84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0: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377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42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1: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56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683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67E4DA-EFCC-8C2D-E97A-16D63F4E140F}"/>
              </a:ext>
            </a:extLst>
          </p:cNvPr>
          <p:cNvSpPr/>
          <p:nvPr/>
        </p:nvSpPr>
        <p:spPr>
          <a:xfrm>
            <a:off x="647400" y="3112092"/>
            <a:ext cx="5063284" cy="3176788"/>
          </a:xfrm>
          <a:prstGeom prst="roundRect">
            <a:avLst/>
          </a:prstGeom>
          <a:solidFill>
            <a:srgbClr val="11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hart&#10;&#10;Description automatically generated">
            <a:extLst>
              <a:ext uri="{FF2B5EF4-FFF2-40B4-BE49-F238E27FC236}">
                <a16:creationId xmlns:a16="http://schemas.microsoft.com/office/drawing/2014/main" id="{C2F6BFBC-10AF-A8EF-08FE-55DA6F08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81" y="3324102"/>
            <a:ext cx="2654135" cy="267392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73594-E1DF-5EC8-D220-FD39E85CCC17}"/>
              </a:ext>
            </a:extLst>
          </p:cNvPr>
          <p:cNvSpPr/>
          <p:nvPr/>
        </p:nvSpPr>
        <p:spPr>
          <a:xfrm>
            <a:off x="6233345" y="4067299"/>
            <a:ext cx="1801090" cy="1187532"/>
          </a:xfrm>
          <a:prstGeom prst="rightArrow">
            <a:avLst/>
          </a:prstGeom>
          <a:solidFill>
            <a:srgbClr val="11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Raleway" pitchFamily="2" charset="77"/>
                <a:ea typeface="Calibri"/>
                <a:cs typeface="Calibri"/>
              </a:rPr>
              <a:t>SMOTEENN</a:t>
            </a:r>
            <a:endParaRPr lang="en-US">
              <a:latin typeface="Raleway" pitchFamily="2" charset="77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C3BA3A3F-CAF4-52A2-C7FF-DD06CA4FC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4" y="1680288"/>
            <a:ext cx="10234550" cy="114610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359D82-D42F-0238-6F3D-47B6DAFF6A7E}"/>
              </a:ext>
            </a:extLst>
          </p:cNvPr>
          <p:cNvSpPr/>
          <p:nvPr/>
        </p:nvSpPr>
        <p:spPr>
          <a:xfrm>
            <a:off x="8198127" y="3112092"/>
            <a:ext cx="3054375" cy="3176788"/>
          </a:xfrm>
          <a:prstGeom prst="roundRect">
            <a:avLst/>
          </a:prstGeom>
          <a:solidFill>
            <a:srgbClr val="11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208A2-A015-163B-9918-A3D209A5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-393003"/>
            <a:ext cx="9808487" cy="1143200"/>
          </a:xfrm>
        </p:spPr>
        <p:txBody>
          <a:bodyPr/>
          <a:lstStyle/>
          <a:p>
            <a:r>
              <a:rPr lang="en-US">
                <a:cs typeface="Calibri"/>
              </a:rPr>
              <a:t>Data Resampling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0852E-B4FB-7123-B841-82C41D1C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713854"/>
            <a:ext cx="9808488" cy="966434"/>
          </a:xfrm>
        </p:spPr>
        <p:txBody>
          <a:bodyPr/>
          <a:lstStyle/>
          <a:p>
            <a:r>
              <a:rPr lang="en-GB"/>
              <a:t>Imbalance in dataset </a:t>
            </a:r>
            <a:r>
              <a:rPr lang="en-GB">
                <a:sym typeface="Wingdings" pitchFamily="2" charset="2"/>
              </a:rPr>
              <a:t> </a:t>
            </a:r>
            <a:r>
              <a:rPr lang="en-GB" b="1">
                <a:sym typeface="Wingdings" pitchFamily="2" charset="2"/>
              </a:rPr>
              <a:t>Data Resampling</a:t>
            </a:r>
            <a:r>
              <a:rPr lang="en-GB">
                <a:sym typeface="Wingdings" pitchFamily="2" charset="2"/>
              </a:rPr>
              <a:t> needed (SMOTEENN)</a:t>
            </a:r>
          </a:p>
          <a:p>
            <a:pPr lvl="1"/>
            <a:r>
              <a:rPr lang="en-GB">
                <a:latin typeface="Raleway" pitchFamily="2" charset="77"/>
                <a:sym typeface="Wingdings" pitchFamily="2" charset="2"/>
              </a:rPr>
              <a:t>Minimize effect on machine learning models</a:t>
            </a:r>
            <a:endParaRPr lang="en-GB">
              <a:latin typeface="Raleway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BECA5A2-ECE9-761A-EB98-5FFFB5BAE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20566"/>
              </p:ext>
            </p:extLst>
          </p:nvPr>
        </p:nvGraphicFramePr>
        <p:xfrm>
          <a:off x="3579210" y="3670465"/>
          <a:ext cx="213147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083">
                  <a:extLst>
                    <a:ext uri="{9D8B030D-6E8A-4147-A177-3AD203B41FA5}">
                      <a16:colId xmlns:a16="http://schemas.microsoft.com/office/drawing/2014/main" val="1174030057"/>
                    </a:ext>
                  </a:extLst>
                </a:gridCol>
                <a:gridCol w="1379391">
                  <a:extLst>
                    <a:ext uri="{9D8B030D-6E8A-4147-A177-3AD203B41FA5}">
                      <a16:colId xmlns:a16="http://schemas.microsoft.com/office/drawing/2014/main" val="37344073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Train Response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b="0">
                        <a:latin typeface="Raleway" pitchFamily="2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84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0: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1506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42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1: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266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56838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95ADA58-2525-BD86-5736-36CC6C1FC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21296"/>
              </p:ext>
            </p:extLst>
          </p:nvPr>
        </p:nvGraphicFramePr>
        <p:xfrm>
          <a:off x="8659577" y="3709886"/>
          <a:ext cx="213147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083">
                  <a:extLst>
                    <a:ext uri="{9D8B030D-6E8A-4147-A177-3AD203B41FA5}">
                      <a16:colId xmlns:a16="http://schemas.microsoft.com/office/drawing/2014/main" val="1174030057"/>
                    </a:ext>
                  </a:extLst>
                </a:gridCol>
                <a:gridCol w="1379391">
                  <a:extLst>
                    <a:ext uri="{9D8B030D-6E8A-4147-A177-3AD203B41FA5}">
                      <a16:colId xmlns:a16="http://schemas.microsoft.com/office/drawing/2014/main" val="37344073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Train Response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b="0">
                        <a:latin typeface="Raleway" pitchFamily="2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84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0: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1038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42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1: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0">
                          <a:solidFill>
                            <a:schemeClr val="bg1"/>
                          </a:solidFill>
                          <a:latin typeface="Raleway" pitchFamily="2" charset="77"/>
                        </a:rPr>
                        <a:t>775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56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02929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3BB1-EB11-3579-0E52-8A36528E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Machine Learning Models</a:t>
            </a:r>
          </a:p>
        </p:txBody>
      </p:sp>
      <p:pic>
        <p:nvPicPr>
          <p:cNvPr id="7" name="Graphic 6" descr="Decision chart outline">
            <a:extLst>
              <a:ext uri="{FF2B5EF4-FFF2-40B4-BE49-F238E27FC236}">
                <a16:creationId xmlns:a16="http://schemas.microsoft.com/office/drawing/2014/main" id="{4C167019-1D70-BD4C-D5BC-D5D55617A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1191" y="2252636"/>
            <a:ext cx="1791195" cy="1791195"/>
          </a:xfrm>
          <a:prstGeom prst="rect">
            <a:avLst/>
          </a:prstGeom>
        </p:spPr>
      </p:pic>
      <p:pic>
        <p:nvPicPr>
          <p:cNvPr id="8" name="Picture 2" descr="Random Forest Icon - Download Random Forest Icon 1503830 | Noun Project">
            <a:extLst>
              <a:ext uri="{FF2B5EF4-FFF2-40B4-BE49-F238E27FC236}">
                <a16:creationId xmlns:a16="http://schemas.microsoft.com/office/drawing/2014/main" id="{365919CE-0DF4-F711-94C8-CC852E30A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5" y="1792798"/>
            <a:ext cx="2710873" cy="271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Xgboost vs Baseline | MLJAR">
            <a:extLst>
              <a:ext uri="{FF2B5EF4-FFF2-40B4-BE49-F238E27FC236}">
                <a16:creationId xmlns:a16="http://schemas.microsoft.com/office/drawing/2014/main" id="{73BD1CEA-0289-0995-B3F0-08BF4115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97" y="2494965"/>
            <a:ext cx="3225222" cy="130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AAAD5807-580F-CEDB-E994-0DB8A2FB80B9}"/>
              </a:ext>
            </a:extLst>
          </p:cNvPr>
          <p:cNvSpPr/>
          <p:nvPr/>
        </p:nvSpPr>
        <p:spPr>
          <a:xfrm>
            <a:off x="5327545" y="4861162"/>
            <a:ext cx="1536909" cy="922145"/>
          </a:xfrm>
          <a:custGeom>
            <a:avLst/>
            <a:gdLst>
              <a:gd name="connsiteX0" fmla="*/ 0 w 1536909"/>
              <a:gd name="connsiteY0" fmla="*/ 153694 h 922145"/>
              <a:gd name="connsiteX1" fmla="*/ 153694 w 1536909"/>
              <a:gd name="connsiteY1" fmla="*/ 0 h 922145"/>
              <a:gd name="connsiteX2" fmla="*/ 1383215 w 1536909"/>
              <a:gd name="connsiteY2" fmla="*/ 0 h 922145"/>
              <a:gd name="connsiteX3" fmla="*/ 1536909 w 1536909"/>
              <a:gd name="connsiteY3" fmla="*/ 153694 h 922145"/>
              <a:gd name="connsiteX4" fmla="*/ 1536909 w 1536909"/>
              <a:gd name="connsiteY4" fmla="*/ 768451 h 922145"/>
              <a:gd name="connsiteX5" fmla="*/ 1383215 w 1536909"/>
              <a:gd name="connsiteY5" fmla="*/ 922145 h 922145"/>
              <a:gd name="connsiteX6" fmla="*/ 153694 w 1536909"/>
              <a:gd name="connsiteY6" fmla="*/ 922145 h 922145"/>
              <a:gd name="connsiteX7" fmla="*/ 0 w 1536909"/>
              <a:gd name="connsiteY7" fmla="*/ 768451 h 922145"/>
              <a:gd name="connsiteX8" fmla="*/ 0 w 1536909"/>
              <a:gd name="connsiteY8" fmla="*/ 153694 h 92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6909" h="922145">
                <a:moveTo>
                  <a:pt x="0" y="153694"/>
                </a:moveTo>
                <a:cubicBezTo>
                  <a:pt x="0" y="68811"/>
                  <a:pt x="68811" y="0"/>
                  <a:pt x="153694" y="0"/>
                </a:cubicBezTo>
                <a:lnTo>
                  <a:pt x="1383215" y="0"/>
                </a:lnTo>
                <a:cubicBezTo>
                  <a:pt x="1468098" y="0"/>
                  <a:pt x="1536909" y="68811"/>
                  <a:pt x="1536909" y="153694"/>
                </a:cubicBezTo>
                <a:lnTo>
                  <a:pt x="1536909" y="768451"/>
                </a:lnTo>
                <a:cubicBezTo>
                  <a:pt x="1536909" y="853334"/>
                  <a:pt x="1468098" y="922145"/>
                  <a:pt x="1383215" y="922145"/>
                </a:cubicBezTo>
                <a:lnTo>
                  <a:pt x="153694" y="922145"/>
                </a:lnTo>
                <a:cubicBezTo>
                  <a:pt x="68811" y="922145"/>
                  <a:pt x="0" y="853334"/>
                  <a:pt x="0" y="768451"/>
                </a:cubicBezTo>
                <a:lnTo>
                  <a:pt x="0" y="153694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94545" tIns="94545" rIns="94545" bIns="9454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>
                <a:latin typeface="Raleway" pitchFamily="2" charset="77"/>
                <a:ea typeface="+mn-lt"/>
                <a:cs typeface="+mn-lt"/>
              </a:rPr>
              <a:t>Random Forest Classifier</a:t>
            </a:r>
            <a:endParaRPr lang="en-US" sz="1300" kern="1200">
              <a:latin typeface="Raleway" pitchFamily="2" charset="77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529D338-B073-D8F0-7165-BE877888DF29}"/>
              </a:ext>
            </a:extLst>
          </p:cNvPr>
          <p:cNvSpPr/>
          <p:nvPr/>
        </p:nvSpPr>
        <p:spPr>
          <a:xfrm>
            <a:off x="2388333" y="4843746"/>
            <a:ext cx="1536909" cy="922145"/>
          </a:xfrm>
          <a:custGeom>
            <a:avLst/>
            <a:gdLst>
              <a:gd name="connsiteX0" fmla="*/ 0 w 1536909"/>
              <a:gd name="connsiteY0" fmla="*/ 153694 h 922145"/>
              <a:gd name="connsiteX1" fmla="*/ 153694 w 1536909"/>
              <a:gd name="connsiteY1" fmla="*/ 0 h 922145"/>
              <a:gd name="connsiteX2" fmla="*/ 1383215 w 1536909"/>
              <a:gd name="connsiteY2" fmla="*/ 0 h 922145"/>
              <a:gd name="connsiteX3" fmla="*/ 1536909 w 1536909"/>
              <a:gd name="connsiteY3" fmla="*/ 153694 h 922145"/>
              <a:gd name="connsiteX4" fmla="*/ 1536909 w 1536909"/>
              <a:gd name="connsiteY4" fmla="*/ 768451 h 922145"/>
              <a:gd name="connsiteX5" fmla="*/ 1383215 w 1536909"/>
              <a:gd name="connsiteY5" fmla="*/ 922145 h 922145"/>
              <a:gd name="connsiteX6" fmla="*/ 153694 w 1536909"/>
              <a:gd name="connsiteY6" fmla="*/ 922145 h 922145"/>
              <a:gd name="connsiteX7" fmla="*/ 0 w 1536909"/>
              <a:gd name="connsiteY7" fmla="*/ 768451 h 922145"/>
              <a:gd name="connsiteX8" fmla="*/ 0 w 1536909"/>
              <a:gd name="connsiteY8" fmla="*/ 153694 h 92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6909" h="922145">
                <a:moveTo>
                  <a:pt x="0" y="153694"/>
                </a:moveTo>
                <a:cubicBezTo>
                  <a:pt x="0" y="68811"/>
                  <a:pt x="68811" y="0"/>
                  <a:pt x="153694" y="0"/>
                </a:cubicBezTo>
                <a:lnTo>
                  <a:pt x="1383215" y="0"/>
                </a:lnTo>
                <a:cubicBezTo>
                  <a:pt x="1468098" y="0"/>
                  <a:pt x="1536909" y="68811"/>
                  <a:pt x="1536909" y="153694"/>
                </a:cubicBezTo>
                <a:lnTo>
                  <a:pt x="1536909" y="768451"/>
                </a:lnTo>
                <a:cubicBezTo>
                  <a:pt x="1536909" y="853334"/>
                  <a:pt x="1468098" y="922145"/>
                  <a:pt x="1383215" y="922145"/>
                </a:cubicBezTo>
                <a:lnTo>
                  <a:pt x="153694" y="922145"/>
                </a:lnTo>
                <a:cubicBezTo>
                  <a:pt x="68811" y="922145"/>
                  <a:pt x="0" y="853334"/>
                  <a:pt x="0" y="768451"/>
                </a:cubicBezTo>
                <a:lnTo>
                  <a:pt x="0" y="153694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94545" tIns="94545" rIns="94545" bIns="9454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>
                <a:latin typeface="Raleway" pitchFamily="2" charset="77"/>
                <a:ea typeface="+mn-lt"/>
                <a:cs typeface="+mn-lt"/>
              </a:rPr>
              <a:t>Decision Tree Classifier</a:t>
            </a:r>
            <a:endParaRPr lang="en-US" sz="1300" kern="1200">
              <a:latin typeface="Raleway" pitchFamily="2" charset="77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0867A6A-EC31-6765-95B1-AEA80DE75C8E}"/>
              </a:ext>
            </a:extLst>
          </p:cNvPr>
          <p:cNvSpPr/>
          <p:nvPr/>
        </p:nvSpPr>
        <p:spPr>
          <a:xfrm>
            <a:off x="8983453" y="4843745"/>
            <a:ext cx="1536909" cy="922145"/>
          </a:xfrm>
          <a:custGeom>
            <a:avLst/>
            <a:gdLst>
              <a:gd name="connsiteX0" fmla="*/ 0 w 1536909"/>
              <a:gd name="connsiteY0" fmla="*/ 153694 h 922145"/>
              <a:gd name="connsiteX1" fmla="*/ 153694 w 1536909"/>
              <a:gd name="connsiteY1" fmla="*/ 0 h 922145"/>
              <a:gd name="connsiteX2" fmla="*/ 1383215 w 1536909"/>
              <a:gd name="connsiteY2" fmla="*/ 0 h 922145"/>
              <a:gd name="connsiteX3" fmla="*/ 1536909 w 1536909"/>
              <a:gd name="connsiteY3" fmla="*/ 153694 h 922145"/>
              <a:gd name="connsiteX4" fmla="*/ 1536909 w 1536909"/>
              <a:gd name="connsiteY4" fmla="*/ 768451 h 922145"/>
              <a:gd name="connsiteX5" fmla="*/ 1383215 w 1536909"/>
              <a:gd name="connsiteY5" fmla="*/ 922145 h 922145"/>
              <a:gd name="connsiteX6" fmla="*/ 153694 w 1536909"/>
              <a:gd name="connsiteY6" fmla="*/ 922145 h 922145"/>
              <a:gd name="connsiteX7" fmla="*/ 0 w 1536909"/>
              <a:gd name="connsiteY7" fmla="*/ 768451 h 922145"/>
              <a:gd name="connsiteX8" fmla="*/ 0 w 1536909"/>
              <a:gd name="connsiteY8" fmla="*/ 153694 h 92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6909" h="922145">
                <a:moveTo>
                  <a:pt x="0" y="153694"/>
                </a:moveTo>
                <a:cubicBezTo>
                  <a:pt x="0" y="68811"/>
                  <a:pt x="68811" y="0"/>
                  <a:pt x="153694" y="0"/>
                </a:cubicBezTo>
                <a:lnTo>
                  <a:pt x="1383215" y="0"/>
                </a:lnTo>
                <a:cubicBezTo>
                  <a:pt x="1468098" y="0"/>
                  <a:pt x="1536909" y="68811"/>
                  <a:pt x="1536909" y="153694"/>
                </a:cubicBezTo>
                <a:lnTo>
                  <a:pt x="1536909" y="768451"/>
                </a:lnTo>
                <a:cubicBezTo>
                  <a:pt x="1536909" y="853334"/>
                  <a:pt x="1468098" y="922145"/>
                  <a:pt x="1383215" y="922145"/>
                </a:cubicBezTo>
                <a:lnTo>
                  <a:pt x="153694" y="922145"/>
                </a:lnTo>
                <a:cubicBezTo>
                  <a:pt x="68811" y="922145"/>
                  <a:pt x="0" y="853334"/>
                  <a:pt x="0" y="768451"/>
                </a:cubicBezTo>
                <a:lnTo>
                  <a:pt x="0" y="153694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94545" tIns="94545" rIns="94545" bIns="9454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err="1">
                <a:latin typeface="Raleway" pitchFamily="2" charset="77"/>
                <a:ea typeface="+mn-lt"/>
                <a:cs typeface="+mn-lt"/>
              </a:rPr>
              <a:t>XGBoost</a:t>
            </a:r>
            <a:endParaRPr lang="en-US" sz="1300" kern="1200">
              <a:latin typeface="Raleway" pitchFamily="2" charset="77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455699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B22B2-5CFD-3B51-0BA9-02DEF1FC8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Uses the tree representation</a:t>
            </a:r>
          </a:p>
          <a:p>
            <a:pPr lvl="1"/>
            <a:r>
              <a:rPr lang="en-US">
                <a:latin typeface="Raleway" pitchFamily="2" charset="77"/>
              </a:rPr>
              <a:t>leaf nodes corresponds to a class label </a:t>
            </a:r>
          </a:p>
          <a:p>
            <a:pPr lvl="1"/>
            <a:r>
              <a:rPr lang="en-US">
                <a:latin typeface="Raleway" pitchFamily="2" charset="77"/>
              </a:rPr>
              <a:t>attributes are represented on the internal node</a:t>
            </a:r>
          </a:p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63BB1-EB11-3579-0E52-8A36528E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Multi-Variate Decision Tree</a:t>
            </a:r>
          </a:p>
        </p:txBody>
      </p:sp>
      <p:pic>
        <p:nvPicPr>
          <p:cNvPr id="7" name="Graphic 6" descr="Decision chart outline">
            <a:extLst>
              <a:ext uri="{FF2B5EF4-FFF2-40B4-BE49-F238E27FC236}">
                <a16:creationId xmlns:a16="http://schemas.microsoft.com/office/drawing/2014/main" id="{4C167019-1D70-BD4C-D5BC-D5D55617A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5257" y="3911930"/>
            <a:ext cx="1791195" cy="179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826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530A-C89F-31A1-C9E8-F62EBD0D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Content</a:t>
            </a:r>
          </a:p>
        </p:txBody>
      </p:sp>
      <p:sp>
        <p:nvSpPr>
          <p:cNvPr id="4" name="Google Shape;97;p13">
            <a:extLst>
              <a:ext uri="{FF2B5EF4-FFF2-40B4-BE49-F238E27FC236}">
                <a16:creationId xmlns:a16="http://schemas.microsoft.com/office/drawing/2014/main" id="{8A475299-15F7-E85F-3126-FA5C7DCFCFE2}"/>
              </a:ext>
            </a:extLst>
          </p:cNvPr>
          <p:cNvSpPr/>
          <p:nvPr/>
        </p:nvSpPr>
        <p:spPr>
          <a:xfrm>
            <a:off x="2221310" y="3433900"/>
            <a:ext cx="353400" cy="36900"/>
          </a:xfrm>
          <a:prstGeom prst="roundRect">
            <a:avLst>
              <a:gd name="adj" fmla="val 50000"/>
            </a:avLst>
          </a:prstGeom>
          <a:solidFill>
            <a:srgbClr val="2185C5"/>
          </a:solidFill>
          <a:ln>
            <a:solidFill>
              <a:srgbClr val="2185C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98;p13">
            <a:extLst>
              <a:ext uri="{FF2B5EF4-FFF2-40B4-BE49-F238E27FC236}">
                <a16:creationId xmlns:a16="http://schemas.microsoft.com/office/drawing/2014/main" id="{985583FC-C8B2-9004-F9E2-B3E039F30758}"/>
              </a:ext>
            </a:extLst>
          </p:cNvPr>
          <p:cNvSpPr>
            <a:spLocks noChangeAspect="1"/>
          </p:cNvSpPr>
          <p:nvPr/>
        </p:nvSpPr>
        <p:spPr>
          <a:xfrm>
            <a:off x="4584227" y="2834725"/>
            <a:ext cx="1188000" cy="1188000"/>
          </a:xfrm>
          <a:prstGeom prst="ellipse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99;p13">
            <a:extLst>
              <a:ext uri="{FF2B5EF4-FFF2-40B4-BE49-F238E27FC236}">
                <a16:creationId xmlns:a16="http://schemas.microsoft.com/office/drawing/2014/main" id="{453650EA-EDEC-B0E8-8E42-1FEA72033B9C}"/>
              </a:ext>
            </a:extLst>
          </p:cNvPr>
          <p:cNvSpPr txBox="1"/>
          <p:nvPr/>
        </p:nvSpPr>
        <p:spPr>
          <a:xfrm>
            <a:off x="1136048" y="3117447"/>
            <a:ext cx="670790" cy="619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01</a:t>
            </a:r>
            <a:endParaRPr sz="2800" b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02;p13">
            <a:extLst>
              <a:ext uri="{FF2B5EF4-FFF2-40B4-BE49-F238E27FC236}">
                <a16:creationId xmlns:a16="http://schemas.microsoft.com/office/drawing/2014/main" id="{40C431E8-8443-6FA0-BBC5-190C283B066E}"/>
              </a:ext>
            </a:extLst>
          </p:cNvPr>
          <p:cNvSpPr txBox="1"/>
          <p:nvPr/>
        </p:nvSpPr>
        <p:spPr>
          <a:xfrm>
            <a:off x="2123769" y="4025079"/>
            <a:ext cx="2432249" cy="84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Data Preparation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04;p13">
            <a:extLst>
              <a:ext uri="{FF2B5EF4-FFF2-40B4-BE49-F238E27FC236}">
                <a16:creationId xmlns:a16="http://schemas.microsoft.com/office/drawing/2014/main" id="{1FAE0BE5-68F6-15C4-1EA9-C01367C61609}"/>
              </a:ext>
            </a:extLst>
          </p:cNvPr>
          <p:cNvSpPr txBox="1"/>
          <p:nvPr/>
        </p:nvSpPr>
        <p:spPr>
          <a:xfrm>
            <a:off x="3907817" y="4015178"/>
            <a:ext cx="2524127" cy="84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Exploratory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Data Analysis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06;p13">
            <a:extLst>
              <a:ext uri="{FF2B5EF4-FFF2-40B4-BE49-F238E27FC236}">
                <a16:creationId xmlns:a16="http://schemas.microsoft.com/office/drawing/2014/main" id="{86CD63E2-77EF-6410-732A-93D9F851E4F3}"/>
              </a:ext>
            </a:extLst>
          </p:cNvPr>
          <p:cNvSpPr txBox="1"/>
          <p:nvPr/>
        </p:nvSpPr>
        <p:spPr>
          <a:xfrm>
            <a:off x="5649615" y="4022725"/>
            <a:ext cx="2759949" cy="84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Machine Learning Models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08;p13">
            <a:extLst>
              <a:ext uri="{FF2B5EF4-FFF2-40B4-BE49-F238E27FC236}">
                <a16:creationId xmlns:a16="http://schemas.microsoft.com/office/drawing/2014/main" id="{5D6BEA93-AA31-160E-9759-CC8F221B5D79}"/>
              </a:ext>
            </a:extLst>
          </p:cNvPr>
          <p:cNvSpPr txBox="1"/>
          <p:nvPr/>
        </p:nvSpPr>
        <p:spPr>
          <a:xfrm>
            <a:off x="7635192" y="4022725"/>
            <a:ext cx="2524127" cy="84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Summary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9;p13">
            <a:extLst>
              <a:ext uri="{FF2B5EF4-FFF2-40B4-BE49-F238E27FC236}">
                <a16:creationId xmlns:a16="http://schemas.microsoft.com/office/drawing/2014/main" id="{62B4CE54-1FA7-3EA6-D5C7-08F0616DBC3F}"/>
              </a:ext>
            </a:extLst>
          </p:cNvPr>
          <p:cNvSpPr/>
          <p:nvPr/>
        </p:nvSpPr>
        <p:spPr>
          <a:xfrm>
            <a:off x="4074260" y="3427355"/>
            <a:ext cx="353400" cy="36900"/>
          </a:xfrm>
          <a:prstGeom prst="roundRect">
            <a:avLst>
              <a:gd name="adj" fmla="val 50000"/>
            </a:avLst>
          </a:prstGeom>
          <a:solidFill>
            <a:srgbClr val="2185C5"/>
          </a:solidFill>
          <a:ln>
            <a:solidFill>
              <a:srgbClr val="2185C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110;p13">
            <a:extLst>
              <a:ext uri="{FF2B5EF4-FFF2-40B4-BE49-F238E27FC236}">
                <a16:creationId xmlns:a16="http://schemas.microsoft.com/office/drawing/2014/main" id="{C726A436-5761-8A76-625B-EE10393CB85B}"/>
              </a:ext>
            </a:extLst>
          </p:cNvPr>
          <p:cNvSpPr/>
          <p:nvPr/>
        </p:nvSpPr>
        <p:spPr>
          <a:xfrm>
            <a:off x="5925623" y="3444470"/>
            <a:ext cx="353400" cy="36900"/>
          </a:xfrm>
          <a:prstGeom prst="roundRect">
            <a:avLst>
              <a:gd name="adj" fmla="val 50000"/>
            </a:avLst>
          </a:prstGeom>
          <a:solidFill>
            <a:srgbClr val="2185C5"/>
          </a:solidFill>
          <a:ln>
            <a:solidFill>
              <a:srgbClr val="2185C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11;p13">
            <a:extLst>
              <a:ext uri="{FF2B5EF4-FFF2-40B4-BE49-F238E27FC236}">
                <a16:creationId xmlns:a16="http://schemas.microsoft.com/office/drawing/2014/main" id="{384FA6D3-0366-8A0A-A7A7-C8635E5BEB46}"/>
              </a:ext>
            </a:extLst>
          </p:cNvPr>
          <p:cNvSpPr/>
          <p:nvPr/>
        </p:nvSpPr>
        <p:spPr>
          <a:xfrm>
            <a:off x="7780157" y="3430755"/>
            <a:ext cx="353400" cy="36900"/>
          </a:xfrm>
          <a:prstGeom prst="roundRect">
            <a:avLst>
              <a:gd name="adj" fmla="val 50000"/>
            </a:avLst>
          </a:prstGeom>
          <a:solidFill>
            <a:srgbClr val="2185C5"/>
          </a:solidFill>
          <a:ln>
            <a:solidFill>
              <a:srgbClr val="2185C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112;p13">
            <a:extLst>
              <a:ext uri="{FF2B5EF4-FFF2-40B4-BE49-F238E27FC236}">
                <a16:creationId xmlns:a16="http://schemas.microsoft.com/office/drawing/2014/main" id="{FA691D32-33B0-7E26-FD80-566BA5417CD2}"/>
              </a:ext>
            </a:extLst>
          </p:cNvPr>
          <p:cNvSpPr/>
          <p:nvPr/>
        </p:nvSpPr>
        <p:spPr>
          <a:xfrm>
            <a:off x="9634692" y="3427355"/>
            <a:ext cx="353400" cy="36900"/>
          </a:xfrm>
          <a:prstGeom prst="roundRect">
            <a:avLst>
              <a:gd name="adj" fmla="val 50000"/>
            </a:avLst>
          </a:prstGeom>
          <a:solidFill>
            <a:srgbClr val="2185C5"/>
          </a:solidFill>
          <a:ln>
            <a:solidFill>
              <a:srgbClr val="2185C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Google Shape;114;p13">
            <a:extLst>
              <a:ext uri="{FF2B5EF4-FFF2-40B4-BE49-F238E27FC236}">
                <a16:creationId xmlns:a16="http://schemas.microsoft.com/office/drawing/2014/main" id="{7A69C872-3114-4080-9F88-4013A2F61134}"/>
              </a:ext>
            </a:extLst>
          </p:cNvPr>
          <p:cNvSpPr txBox="1"/>
          <p:nvPr/>
        </p:nvSpPr>
        <p:spPr>
          <a:xfrm>
            <a:off x="9489727" y="4022725"/>
            <a:ext cx="2524127" cy="84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Conclusion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" name="Google Shape;115;p13">
            <a:extLst>
              <a:ext uri="{FF2B5EF4-FFF2-40B4-BE49-F238E27FC236}">
                <a16:creationId xmlns:a16="http://schemas.microsoft.com/office/drawing/2014/main" id="{44C879E3-6A50-F899-E35A-1E382FB5C53A}"/>
              </a:ext>
            </a:extLst>
          </p:cNvPr>
          <p:cNvSpPr txBox="1"/>
          <p:nvPr/>
        </p:nvSpPr>
        <p:spPr>
          <a:xfrm>
            <a:off x="2993275" y="3115045"/>
            <a:ext cx="670790" cy="619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02</a:t>
            </a:r>
            <a:endParaRPr sz="2800" b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Google Shape;116;p13">
            <a:extLst>
              <a:ext uri="{FF2B5EF4-FFF2-40B4-BE49-F238E27FC236}">
                <a16:creationId xmlns:a16="http://schemas.microsoft.com/office/drawing/2014/main" id="{440AB2DF-9142-4799-9425-4948DFE5919C}"/>
              </a:ext>
            </a:extLst>
          </p:cNvPr>
          <p:cNvSpPr txBox="1"/>
          <p:nvPr/>
        </p:nvSpPr>
        <p:spPr>
          <a:xfrm>
            <a:off x="4842832" y="3115044"/>
            <a:ext cx="670790" cy="619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03</a:t>
            </a:r>
            <a:endParaRPr sz="2800" b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Google Shape;117;p13">
            <a:extLst>
              <a:ext uri="{FF2B5EF4-FFF2-40B4-BE49-F238E27FC236}">
                <a16:creationId xmlns:a16="http://schemas.microsoft.com/office/drawing/2014/main" id="{8691335B-3F2C-8BC3-9444-86644D4B8513}"/>
              </a:ext>
            </a:extLst>
          </p:cNvPr>
          <p:cNvSpPr txBox="1"/>
          <p:nvPr/>
        </p:nvSpPr>
        <p:spPr>
          <a:xfrm>
            <a:off x="6695688" y="3122321"/>
            <a:ext cx="670790" cy="619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04</a:t>
            </a:r>
            <a:endParaRPr sz="2800" b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Google Shape;118;p13">
            <a:extLst>
              <a:ext uri="{FF2B5EF4-FFF2-40B4-BE49-F238E27FC236}">
                <a16:creationId xmlns:a16="http://schemas.microsoft.com/office/drawing/2014/main" id="{F84A47C7-ACCC-BF4F-A196-BFDA5659BF4C}"/>
              </a:ext>
            </a:extLst>
          </p:cNvPr>
          <p:cNvSpPr txBox="1"/>
          <p:nvPr/>
        </p:nvSpPr>
        <p:spPr>
          <a:xfrm>
            <a:off x="8572186" y="3115043"/>
            <a:ext cx="670790" cy="619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05</a:t>
            </a:r>
            <a:endParaRPr sz="2800" b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Google Shape;119;p13">
            <a:extLst>
              <a:ext uri="{FF2B5EF4-FFF2-40B4-BE49-F238E27FC236}">
                <a16:creationId xmlns:a16="http://schemas.microsoft.com/office/drawing/2014/main" id="{2D131835-64C9-753A-670F-7B9A3BF25241}"/>
              </a:ext>
            </a:extLst>
          </p:cNvPr>
          <p:cNvSpPr txBox="1"/>
          <p:nvPr/>
        </p:nvSpPr>
        <p:spPr>
          <a:xfrm>
            <a:off x="10403264" y="3115042"/>
            <a:ext cx="670790" cy="619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06</a:t>
            </a:r>
            <a:endParaRPr sz="2800" b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102;p13">
            <a:extLst>
              <a:ext uri="{FF2B5EF4-FFF2-40B4-BE49-F238E27FC236}">
                <a16:creationId xmlns:a16="http://schemas.microsoft.com/office/drawing/2014/main" id="{E6341269-B98A-A359-E73C-19DB630C8225}"/>
              </a:ext>
            </a:extLst>
          </p:cNvPr>
          <p:cNvSpPr txBox="1"/>
          <p:nvPr/>
        </p:nvSpPr>
        <p:spPr>
          <a:xfrm>
            <a:off x="255318" y="4027388"/>
            <a:ext cx="2432249" cy="84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Motivation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98;p13">
            <a:extLst>
              <a:ext uri="{FF2B5EF4-FFF2-40B4-BE49-F238E27FC236}">
                <a16:creationId xmlns:a16="http://schemas.microsoft.com/office/drawing/2014/main" id="{701CA500-8FBC-F0D9-22AF-8736C73AFDF9}"/>
              </a:ext>
            </a:extLst>
          </p:cNvPr>
          <p:cNvSpPr>
            <a:spLocks noChangeAspect="1"/>
          </p:cNvSpPr>
          <p:nvPr/>
        </p:nvSpPr>
        <p:spPr>
          <a:xfrm>
            <a:off x="2732864" y="2834725"/>
            <a:ext cx="1188000" cy="1188000"/>
          </a:xfrm>
          <a:prstGeom prst="ellipse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98;p13">
            <a:extLst>
              <a:ext uri="{FF2B5EF4-FFF2-40B4-BE49-F238E27FC236}">
                <a16:creationId xmlns:a16="http://schemas.microsoft.com/office/drawing/2014/main" id="{C8D531A1-24D5-2235-2EB2-2C7D135E328A}"/>
              </a:ext>
            </a:extLst>
          </p:cNvPr>
          <p:cNvSpPr>
            <a:spLocks noChangeAspect="1"/>
          </p:cNvSpPr>
          <p:nvPr/>
        </p:nvSpPr>
        <p:spPr>
          <a:xfrm>
            <a:off x="6435590" y="2834725"/>
            <a:ext cx="1188000" cy="1188000"/>
          </a:xfrm>
          <a:prstGeom prst="ellipse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" name="Google Shape;98;p13">
            <a:extLst>
              <a:ext uri="{FF2B5EF4-FFF2-40B4-BE49-F238E27FC236}">
                <a16:creationId xmlns:a16="http://schemas.microsoft.com/office/drawing/2014/main" id="{9BB0082A-84F0-06FF-9285-08E186F4D075}"/>
              </a:ext>
            </a:extLst>
          </p:cNvPr>
          <p:cNvSpPr>
            <a:spLocks noChangeAspect="1"/>
          </p:cNvSpPr>
          <p:nvPr/>
        </p:nvSpPr>
        <p:spPr>
          <a:xfrm>
            <a:off x="878329" y="2834725"/>
            <a:ext cx="1188000" cy="1188000"/>
          </a:xfrm>
          <a:prstGeom prst="ellipse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98;p13">
            <a:extLst>
              <a:ext uri="{FF2B5EF4-FFF2-40B4-BE49-F238E27FC236}">
                <a16:creationId xmlns:a16="http://schemas.microsoft.com/office/drawing/2014/main" id="{995F46AD-712D-2918-8E34-507423F61CC7}"/>
              </a:ext>
            </a:extLst>
          </p:cNvPr>
          <p:cNvSpPr>
            <a:spLocks noChangeAspect="1"/>
          </p:cNvSpPr>
          <p:nvPr/>
        </p:nvSpPr>
        <p:spPr>
          <a:xfrm>
            <a:off x="8290125" y="2834725"/>
            <a:ext cx="1188000" cy="1188000"/>
          </a:xfrm>
          <a:prstGeom prst="ellipse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Google Shape;98;p13">
            <a:extLst>
              <a:ext uri="{FF2B5EF4-FFF2-40B4-BE49-F238E27FC236}">
                <a16:creationId xmlns:a16="http://schemas.microsoft.com/office/drawing/2014/main" id="{C5BC5014-B22B-C290-3221-5C483C9E68C8}"/>
              </a:ext>
            </a:extLst>
          </p:cNvPr>
          <p:cNvSpPr>
            <a:spLocks noChangeAspect="1"/>
          </p:cNvSpPr>
          <p:nvPr/>
        </p:nvSpPr>
        <p:spPr>
          <a:xfrm>
            <a:off x="10144659" y="2839900"/>
            <a:ext cx="1188000" cy="1188000"/>
          </a:xfrm>
          <a:prstGeom prst="ellipse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8367220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AB32DC7-B848-5D55-8DBA-06735A0D96DE}"/>
              </a:ext>
            </a:extLst>
          </p:cNvPr>
          <p:cNvSpPr txBox="1">
            <a:spLocks/>
          </p:cNvSpPr>
          <p:nvPr/>
        </p:nvSpPr>
        <p:spPr>
          <a:xfrm>
            <a:off x="834218" y="-117210"/>
            <a:ext cx="9998529" cy="627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>
              <a:ea typeface="Calibri Light"/>
              <a:cs typeface="Calibri Light"/>
            </a:endParaRP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9A878A3C-D6D6-0500-28D9-847B995D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39" y="909965"/>
            <a:ext cx="7456521" cy="44101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2B986C-D17F-AA15-1645-707F79356F02}"/>
              </a:ext>
            </a:extLst>
          </p:cNvPr>
          <p:cNvSpPr txBox="1"/>
          <p:nvPr/>
        </p:nvSpPr>
        <p:spPr>
          <a:xfrm>
            <a:off x="4367004" y="5424814"/>
            <a:ext cx="2435407" cy="738664"/>
          </a:xfrm>
          <a:prstGeom prst="rect">
            <a:avLst/>
          </a:prstGeom>
          <a:solidFill>
            <a:srgbClr val="AE8C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'criterion': '</a:t>
            </a:r>
            <a:r>
              <a:rPr lang="en-US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gini</a:t>
            </a:r>
            <a:r>
              <a:rPr lang="en-US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', </a:t>
            </a:r>
          </a:p>
          <a:p>
            <a:r>
              <a:rPr lang="en-US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'</a:t>
            </a:r>
            <a:r>
              <a:rPr lang="en-US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max_depth</a:t>
            </a:r>
            <a:r>
              <a:rPr lang="en-US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': 7, </a:t>
            </a:r>
            <a:endParaRPr lang="en-US">
              <a:solidFill>
                <a:schemeClr val="bg1"/>
              </a:solidFill>
              <a:ea typeface="Calibri"/>
            </a:endParaRPr>
          </a:p>
          <a:p>
            <a:r>
              <a:rPr lang="en-US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'</a:t>
            </a:r>
            <a:r>
              <a:rPr lang="en-US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max_features</a:t>
            </a:r>
            <a:r>
              <a:rPr lang="en-US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': 18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13A66-2655-0B6F-3883-EE69B06C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00" y="-233235"/>
            <a:ext cx="10624349" cy="1143200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Multi-Variate Decision Tree – Hyperparameter Tuning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FC203-4455-6788-293D-F151D8226631}"/>
              </a:ext>
            </a:extLst>
          </p:cNvPr>
          <p:cNvSpPr/>
          <p:nvPr/>
        </p:nvSpPr>
        <p:spPr>
          <a:xfrm>
            <a:off x="2367739" y="5640258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Raleway" pitchFamily="2" charset="77"/>
              </a:rPr>
              <a:t>Best parameters are :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286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40BD-6466-B0E9-D365-786E0336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Multi Variate Decision Tree</a:t>
            </a:r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E61654-1A51-7EF5-3C7A-0B216F83A2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97099" y="1746255"/>
            <a:ext cx="9517063" cy="146367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126488-8F86-AE92-E447-29723FA97FFD}"/>
              </a:ext>
            </a:extLst>
          </p:cNvPr>
          <p:cNvSpPr txBox="1">
            <a:spLocks/>
          </p:cNvSpPr>
          <p:nvPr/>
        </p:nvSpPr>
        <p:spPr>
          <a:xfrm>
            <a:off x="815633" y="-33576"/>
            <a:ext cx="9998529" cy="627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>
              <a:ea typeface="Calibri Light"/>
              <a:cs typeface="Calibri Ligh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369AECB-9339-E89B-7EC8-7A6626BA3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82" y="3335134"/>
            <a:ext cx="7659029" cy="2692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A9DD89-7CFC-B936-6B15-F70345DEAC06}"/>
              </a:ext>
            </a:extLst>
          </p:cNvPr>
          <p:cNvSpPr txBox="1"/>
          <p:nvPr/>
        </p:nvSpPr>
        <p:spPr>
          <a:xfrm>
            <a:off x="4724400" y="5967938"/>
            <a:ext cx="2743200" cy="307777"/>
          </a:xfrm>
          <a:prstGeom prst="rect">
            <a:avLst/>
          </a:prstGeom>
          <a:noFill/>
          <a:ln w="28575">
            <a:solidFill>
              <a:srgbClr val="AE8CA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Raleway" pitchFamily="2" charset="77"/>
              </a:rPr>
              <a:t>Accuracy Score: 73.50%</a:t>
            </a:r>
          </a:p>
        </p:txBody>
      </p:sp>
    </p:spTree>
    <p:extLst>
      <p:ext uri="{BB962C8B-B14F-4D97-AF65-F5344CB8AC3E}">
        <p14:creationId xmlns:p14="http://schemas.microsoft.com/office/powerpoint/2010/main" val="2861733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3DE7E-8188-7E11-C9FB-79D47204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597"/>
            <a:ext cx="12191999" cy="1143200"/>
          </a:xfrm>
        </p:spPr>
        <p:txBody>
          <a:bodyPr/>
          <a:lstStyle/>
          <a:p>
            <a:pPr algn="ctr"/>
            <a:r>
              <a:rPr lang="en-US" sz="3100">
                <a:ea typeface="Calibri Light"/>
                <a:cs typeface="Calibri Light"/>
              </a:rPr>
              <a:t>Multi-Variate Decision Tree - ROC curve &amp; Precision Recall Curve</a:t>
            </a:r>
            <a:br>
              <a:rPr lang="en-US" sz="3100">
                <a:ea typeface="Calibri Light"/>
                <a:cs typeface="Calibri Light"/>
              </a:rPr>
            </a:br>
            <a:endParaRPr lang="en-GB" sz="3100"/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5BDC7F3-3056-D3CE-0AF0-B29F1431A90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91756" y="824140"/>
            <a:ext cx="9808487" cy="555793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C2C3DC-C665-1852-383C-50554A90F64B}"/>
              </a:ext>
            </a:extLst>
          </p:cNvPr>
          <p:cNvSpPr txBox="1"/>
          <p:nvPr/>
        </p:nvSpPr>
        <p:spPr>
          <a:xfrm>
            <a:off x="4344657" y="5664528"/>
            <a:ext cx="14982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AUC : 0.7711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31204-C20E-A782-80B4-4B93D9BA86BF}"/>
              </a:ext>
            </a:extLst>
          </p:cNvPr>
          <p:cNvSpPr txBox="1"/>
          <p:nvPr/>
        </p:nvSpPr>
        <p:spPr>
          <a:xfrm>
            <a:off x="7049985" y="56645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 = 0.4</a:t>
            </a:r>
          </a:p>
        </p:txBody>
      </p:sp>
    </p:spTree>
    <p:extLst>
      <p:ext uri="{BB962C8B-B14F-4D97-AF65-F5344CB8AC3E}">
        <p14:creationId xmlns:p14="http://schemas.microsoft.com/office/powerpoint/2010/main" val="2359885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286E057-AFF9-518E-D0AA-BFFFBF163ACD}"/>
              </a:ext>
            </a:extLst>
          </p:cNvPr>
          <p:cNvSpPr txBox="1">
            <a:spLocks/>
          </p:cNvSpPr>
          <p:nvPr/>
        </p:nvSpPr>
        <p:spPr>
          <a:xfrm>
            <a:off x="852803" y="96522"/>
            <a:ext cx="9998529" cy="627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>
              <a:ea typeface="Calibri Light"/>
              <a:cs typeface="Calibri Light"/>
            </a:endParaRP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1E757D9D-9BD8-8A59-B4F8-E0B1E141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46" y="1070608"/>
            <a:ext cx="6907262" cy="5128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BD198A-8F71-D745-4EDA-0E4141B3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335351"/>
            <a:ext cx="9808487" cy="1143200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Multi-Variate Decision Tree - Features Importance</a:t>
            </a:r>
            <a:br>
              <a:rPr lang="en-US">
                <a:ea typeface="Calibri Light"/>
                <a:cs typeface="Calibri Light"/>
              </a:rPr>
            </a:br>
            <a:endParaRPr lang="en-GB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2C077E5-9AA5-109A-B5C3-33D233ACC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2958627"/>
              </p:ext>
            </p:extLst>
          </p:nvPr>
        </p:nvGraphicFramePr>
        <p:xfrm>
          <a:off x="8679051" y="1763480"/>
          <a:ext cx="3131932" cy="415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DC671B1-32F0-978B-69C2-7EE544A011F9}"/>
              </a:ext>
            </a:extLst>
          </p:cNvPr>
          <p:cNvSpPr/>
          <p:nvPr/>
        </p:nvSpPr>
        <p:spPr>
          <a:xfrm>
            <a:off x="9418524" y="1313238"/>
            <a:ext cx="1652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Raleway" pitchFamily="2" charset="77"/>
                <a:ea typeface="Calibri Light"/>
                <a:cs typeface="Calibri Light"/>
              </a:rPr>
              <a:t>Top 4 Features</a:t>
            </a:r>
            <a:endParaRPr lang="en-GB" sz="1600" b="1">
              <a:latin typeface="Raleway" pitchFamily="2" charset="77"/>
            </a:endParaRPr>
          </a:p>
        </p:txBody>
      </p:sp>
      <p:sp>
        <p:nvSpPr>
          <p:cNvPr id="10" name="Rectangle: Rounded Corners 2250">
            <a:extLst>
              <a:ext uri="{FF2B5EF4-FFF2-40B4-BE49-F238E27FC236}">
                <a16:creationId xmlns:a16="http://schemas.microsoft.com/office/drawing/2014/main" id="{68D06C2C-1DE9-5C7D-F805-CDBF937C4CFE}"/>
              </a:ext>
            </a:extLst>
          </p:cNvPr>
          <p:cNvSpPr/>
          <p:nvPr/>
        </p:nvSpPr>
        <p:spPr>
          <a:xfrm>
            <a:off x="5280288" y="1313238"/>
            <a:ext cx="281415" cy="4474153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2250">
            <a:extLst>
              <a:ext uri="{FF2B5EF4-FFF2-40B4-BE49-F238E27FC236}">
                <a16:creationId xmlns:a16="http://schemas.microsoft.com/office/drawing/2014/main" id="{2BAB49AE-3EA7-CD1A-F0B4-D15393365257}"/>
              </a:ext>
            </a:extLst>
          </p:cNvPr>
          <p:cNvSpPr/>
          <p:nvPr/>
        </p:nvSpPr>
        <p:spPr>
          <a:xfrm>
            <a:off x="1764293" y="2076225"/>
            <a:ext cx="258145" cy="3711167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2250">
            <a:extLst>
              <a:ext uri="{FF2B5EF4-FFF2-40B4-BE49-F238E27FC236}">
                <a16:creationId xmlns:a16="http://schemas.microsoft.com/office/drawing/2014/main" id="{51678112-56C9-A8A5-EA1A-030BBF586D77}"/>
              </a:ext>
            </a:extLst>
          </p:cNvPr>
          <p:cNvSpPr/>
          <p:nvPr/>
        </p:nvSpPr>
        <p:spPr>
          <a:xfrm>
            <a:off x="2022438" y="3571539"/>
            <a:ext cx="258145" cy="2215853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2250">
            <a:extLst>
              <a:ext uri="{FF2B5EF4-FFF2-40B4-BE49-F238E27FC236}">
                <a16:creationId xmlns:a16="http://schemas.microsoft.com/office/drawing/2014/main" id="{C690C975-7D8A-481E-4D53-E4C7D9C21C0B}"/>
              </a:ext>
            </a:extLst>
          </p:cNvPr>
          <p:cNvSpPr/>
          <p:nvPr/>
        </p:nvSpPr>
        <p:spPr>
          <a:xfrm>
            <a:off x="1506148" y="3786692"/>
            <a:ext cx="281415" cy="2000699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18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/>
      <p:bldP spid="10" grpId="0" animBg="1"/>
      <p:bldP spid="11" grpId="0" animBg="1"/>
      <p:bldP spid="1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0689-366F-75CE-0648-595B9A69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>
                <a:ea typeface="Calibri Light"/>
                <a:cs typeface="Calibri Light"/>
              </a:rPr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EAC9-1506-AAE2-9FE4-53C699852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Ensemble of large number of individual trees </a:t>
            </a:r>
          </a:p>
          <a:p>
            <a:r>
              <a:rPr lang="en-US" sz="2000">
                <a:ea typeface="+mn-lt"/>
                <a:cs typeface="+mn-lt"/>
              </a:rPr>
              <a:t>Each tree in the forest provides a type of prediction , </a:t>
            </a:r>
          </a:p>
          <a:p>
            <a:r>
              <a:rPr lang="en-US" sz="2000">
                <a:ea typeface="+mn-lt"/>
                <a:cs typeface="+mn-lt"/>
              </a:rPr>
              <a:t>Class with the most occurrences becomes the model prediction</a:t>
            </a:r>
            <a:endParaRPr lang="en-US" sz="2000">
              <a:ea typeface="Calibri"/>
              <a:cs typeface="Calibri"/>
            </a:endParaRPr>
          </a:p>
        </p:txBody>
      </p:sp>
      <p:pic>
        <p:nvPicPr>
          <p:cNvPr id="4098" name="Picture 2" descr="Random Forest Icon - Download Random Forest Icon 1503830 | Noun Project">
            <a:extLst>
              <a:ext uri="{FF2B5EF4-FFF2-40B4-BE49-F238E27FC236}">
                <a16:creationId xmlns:a16="http://schemas.microsoft.com/office/drawing/2014/main" id="{8062E55A-BFAB-4315-220D-B5F7DFEB9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491" y="3428999"/>
            <a:ext cx="2710873" cy="271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0611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A910499-DB41-A34B-7CD2-03B058EC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1" y="604292"/>
            <a:ext cx="10725614" cy="4450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4C8A8C-5615-1876-3AB9-3761C053C649}"/>
              </a:ext>
            </a:extLst>
          </p:cNvPr>
          <p:cNvSpPr txBox="1"/>
          <p:nvPr/>
        </p:nvSpPr>
        <p:spPr>
          <a:xfrm>
            <a:off x="3481714" y="5146079"/>
            <a:ext cx="4152140" cy="1169551"/>
          </a:xfrm>
          <a:prstGeom prst="rect">
            <a:avLst/>
          </a:prstGeom>
          <a:solidFill>
            <a:srgbClr val="AE8C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'bootstrap': True,
 '</a:t>
            </a:r>
            <a:r>
              <a:rPr lang="en-US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class_weight</a:t>
            </a:r>
            <a:r>
              <a:rPr lang="en-US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': '</a:t>
            </a:r>
            <a:r>
              <a:rPr lang="en-US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balanced_subsample</a:t>
            </a:r>
            <a:r>
              <a:rPr lang="en-US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',
 '</a:t>
            </a:r>
            <a:r>
              <a:rPr lang="en-US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max_depth</a:t>
            </a:r>
            <a:r>
              <a:rPr lang="en-US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': 14,
 '</a:t>
            </a:r>
            <a:r>
              <a:rPr lang="en-US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max_features</a:t>
            </a:r>
            <a:r>
              <a:rPr lang="en-US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': 5,
 '</a:t>
            </a:r>
            <a:r>
              <a:rPr lang="en-US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max_samples</a:t>
            </a:r>
            <a:r>
              <a:rPr lang="en-US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': 0.8,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35A0E-AC94-181F-845E-3312FC8BC9FE}"/>
              </a:ext>
            </a:extLst>
          </p:cNvPr>
          <p:cNvSpPr txBox="1"/>
          <p:nvPr/>
        </p:nvSpPr>
        <p:spPr>
          <a:xfrm>
            <a:off x="7633854" y="5146079"/>
            <a:ext cx="3012856" cy="1169551"/>
          </a:xfrm>
          <a:prstGeom prst="rect">
            <a:avLst/>
          </a:prstGeom>
          <a:solidFill>
            <a:srgbClr val="AE8C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/>
              </a:rPr>
              <a:t>'</a:t>
            </a:r>
            <a:r>
              <a:rPr lang="en-US" err="1">
                <a:solidFill>
                  <a:schemeClr val="bg1"/>
                </a:solidFill>
                <a:latin typeface="Consolas"/>
              </a:rPr>
              <a:t>min_samples_leaf</a:t>
            </a:r>
            <a:r>
              <a:rPr lang="en-US">
                <a:solidFill>
                  <a:schemeClr val="bg1"/>
                </a:solidFill>
                <a:latin typeface="Consolas"/>
              </a:rPr>
              <a:t>': 1,
 '</a:t>
            </a:r>
            <a:r>
              <a:rPr lang="en-US" err="1">
                <a:solidFill>
                  <a:schemeClr val="bg1"/>
                </a:solidFill>
                <a:latin typeface="Consolas"/>
              </a:rPr>
              <a:t>min_samples_split</a:t>
            </a:r>
            <a:r>
              <a:rPr lang="en-US">
                <a:solidFill>
                  <a:schemeClr val="bg1"/>
                </a:solidFill>
                <a:latin typeface="Consolas"/>
              </a:rPr>
              <a:t>': 2,
 '</a:t>
            </a:r>
            <a:r>
              <a:rPr lang="en-US" err="1">
                <a:solidFill>
                  <a:schemeClr val="bg1"/>
                </a:solidFill>
                <a:latin typeface="Consolas"/>
              </a:rPr>
              <a:t>n_estimators</a:t>
            </a:r>
            <a:r>
              <a:rPr lang="en-US">
                <a:solidFill>
                  <a:schemeClr val="bg1"/>
                </a:solidFill>
                <a:latin typeface="Consolas"/>
              </a:rPr>
              <a:t>': 2000,
 '</a:t>
            </a:r>
            <a:r>
              <a:rPr lang="en-US" err="1">
                <a:solidFill>
                  <a:schemeClr val="bg1"/>
                </a:solidFill>
                <a:latin typeface="Consolas"/>
              </a:rPr>
              <a:t>oob_score</a:t>
            </a:r>
            <a:r>
              <a:rPr lang="en-US">
                <a:solidFill>
                  <a:schemeClr val="bg1"/>
                </a:solidFill>
                <a:latin typeface="Consolas"/>
              </a:rPr>
              <a:t>': True,
 '</a:t>
            </a:r>
            <a:r>
              <a:rPr lang="en-US" err="1">
                <a:solidFill>
                  <a:schemeClr val="bg1"/>
                </a:solidFill>
                <a:latin typeface="Consolas"/>
              </a:rPr>
              <a:t>random_state</a:t>
            </a:r>
            <a:r>
              <a:rPr lang="en-US">
                <a:solidFill>
                  <a:schemeClr val="bg1"/>
                </a:solidFill>
                <a:latin typeface="Consolas"/>
              </a:rPr>
              <a:t>': 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0A474-8B58-7A3B-EA23-5580E5C4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-436555"/>
            <a:ext cx="10383366" cy="1143200"/>
          </a:xfrm>
        </p:spPr>
        <p:txBody>
          <a:bodyPr/>
          <a:lstStyle/>
          <a:p>
            <a:r>
              <a:rPr lang="en-GB"/>
              <a:t>Random Forest Classifier – Hyperparameter Tuning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2981E6-43A4-1775-0836-8F5714FF3B67}"/>
              </a:ext>
            </a:extLst>
          </p:cNvPr>
          <p:cNvSpPr/>
          <p:nvPr/>
        </p:nvSpPr>
        <p:spPr>
          <a:xfrm>
            <a:off x="1349130" y="5576965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Raleway" pitchFamily="2" charset="77"/>
              </a:rPr>
              <a:t>Best parameters are :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84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040-0ED5-5369-48EF-7765C03B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-464265"/>
            <a:ext cx="9808487" cy="1143200"/>
          </a:xfrm>
        </p:spPr>
        <p:txBody>
          <a:bodyPr/>
          <a:lstStyle/>
          <a:p>
            <a:r>
              <a:rPr lang="en-GB"/>
              <a:t>Random Forest Classifier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8B4FB462-06E2-BD79-C288-885C444F2DE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5019"/>
          <a:stretch/>
        </p:blipFill>
        <p:spPr>
          <a:xfrm>
            <a:off x="1627909" y="722611"/>
            <a:ext cx="8936182" cy="2809875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F2118CD-1D1F-6434-9770-5FC4D8267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180" y="3603872"/>
            <a:ext cx="7027126" cy="2484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B68B44-B250-9AD8-A31A-8C9F3EBF8B80}"/>
              </a:ext>
            </a:extLst>
          </p:cNvPr>
          <p:cNvSpPr txBox="1"/>
          <p:nvPr/>
        </p:nvSpPr>
        <p:spPr>
          <a:xfrm>
            <a:off x="4660900" y="6049581"/>
            <a:ext cx="2743200" cy="307777"/>
          </a:xfrm>
          <a:prstGeom prst="rect">
            <a:avLst/>
          </a:prstGeom>
          <a:noFill/>
          <a:ln w="28575">
            <a:solidFill>
              <a:srgbClr val="AE8CA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Raleway" pitchFamily="2" charset="77"/>
              </a:rPr>
              <a:t>Accuracy Score: 76.66%</a:t>
            </a:r>
          </a:p>
        </p:txBody>
      </p:sp>
    </p:spTree>
    <p:extLst>
      <p:ext uri="{BB962C8B-B14F-4D97-AF65-F5344CB8AC3E}">
        <p14:creationId xmlns:p14="http://schemas.microsoft.com/office/powerpoint/2010/main" val="4229495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3CFF86-A003-3728-0120-8A3B226D1EB8}"/>
              </a:ext>
            </a:extLst>
          </p:cNvPr>
          <p:cNvSpPr txBox="1">
            <a:spLocks/>
          </p:cNvSpPr>
          <p:nvPr/>
        </p:nvSpPr>
        <p:spPr>
          <a:xfrm>
            <a:off x="852803" y="96522"/>
            <a:ext cx="9998529" cy="627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>
              <a:ea typeface="Calibri Light"/>
              <a:cs typeface="Calibri Light"/>
            </a:endParaRPr>
          </a:p>
        </p:txBody>
      </p:sp>
      <p:pic>
        <p:nvPicPr>
          <p:cNvPr id="6" name="Picture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CBC9002F-0DA3-12F9-3241-BD456B2CB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05" y="646049"/>
            <a:ext cx="10897589" cy="6021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D16BB7-08BD-FE33-833C-54EE81A2E77C}"/>
              </a:ext>
            </a:extLst>
          </p:cNvPr>
          <p:cNvSpPr txBox="1"/>
          <p:nvPr/>
        </p:nvSpPr>
        <p:spPr>
          <a:xfrm>
            <a:off x="3833751" y="56645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AUC : 0.8265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DD2A7-1A63-660B-1A93-55433DE2C3AE}"/>
              </a:ext>
            </a:extLst>
          </p:cNvPr>
          <p:cNvSpPr txBox="1"/>
          <p:nvPr/>
        </p:nvSpPr>
        <p:spPr>
          <a:xfrm>
            <a:off x="7049985" y="56645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 = 0.5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CE0DE-F752-F2D7-300F-79A5533C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8121"/>
            <a:ext cx="12191999" cy="1143200"/>
          </a:xfrm>
        </p:spPr>
        <p:txBody>
          <a:bodyPr/>
          <a:lstStyle/>
          <a:p>
            <a:r>
              <a:rPr lang="en-GB"/>
              <a:t>Random Forest Classifier - </a:t>
            </a:r>
            <a:r>
              <a:rPr lang="en-US">
                <a:ea typeface="Calibri Light"/>
                <a:cs typeface="Calibri Light"/>
              </a:rPr>
              <a:t>ROC curve &amp; Precision Recall Curve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716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1A9E53FF-1448-D5CE-7EF2-4FC0356A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99" y="678938"/>
            <a:ext cx="7575600" cy="57432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AAAFB8-9ED4-BAFD-C25C-58B5DBF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-464262"/>
            <a:ext cx="9808487" cy="1143200"/>
          </a:xfrm>
        </p:spPr>
        <p:txBody>
          <a:bodyPr/>
          <a:lstStyle/>
          <a:p>
            <a:r>
              <a:rPr lang="en-GB"/>
              <a:t>Random Forest Classifier - Features Importance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EF689D1-AEA0-1965-405F-9DC493CD4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316145"/>
              </p:ext>
            </p:extLst>
          </p:nvPr>
        </p:nvGraphicFramePr>
        <p:xfrm>
          <a:off x="8679051" y="1763480"/>
          <a:ext cx="3131932" cy="415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0FFC827-778A-0CFD-19FE-8E3400BFABD5}"/>
              </a:ext>
            </a:extLst>
          </p:cNvPr>
          <p:cNvSpPr/>
          <p:nvPr/>
        </p:nvSpPr>
        <p:spPr>
          <a:xfrm>
            <a:off x="9418524" y="1313238"/>
            <a:ext cx="1652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Raleway" pitchFamily="2" charset="77"/>
                <a:ea typeface="Calibri Light"/>
                <a:cs typeface="Calibri Light"/>
              </a:rPr>
              <a:t>Top 4 Features</a:t>
            </a:r>
            <a:endParaRPr lang="en-GB" sz="1600" b="1">
              <a:latin typeface="Raleway" pitchFamily="2" charset="77"/>
            </a:endParaRPr>
          </a:p>
        </p:txBody>
      </p:sp>
      <p:sp>
        <p:nvSpPr>
          <p:cNvPr id="10" name="Rectangle: Rounded Corners 2250">
            <a:extLst>
              <a:ext uri="{FF2B5EF4-FFF2-40B4-BE49-F238E27FC236}">
                <a16:creationId xmlns:a16="http://schemas.microsoft.com/office/drawing/2014/main" id="{AE85FF2C-1CBA-6D27-F2F9-81A841FA58BD}"/>
              </a:ext>
            </a:extLst>
          </p:cNvPr>
          <p:cNvSpPr/>
          <p:nvPr/>
        </p:nvSpPr>
        <p:spPr>
          <a:xfrm>
            <a:off x="2582377" y="1050878"/>
            <a:ext cx="252289" cy="5371319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2250">
            <a:extLst>
              <a:ext uri="{FF2B5EF4-FFF2-40B4-BE49-F238E27FC236}">
                <a16:creationId xmlns:a16="http://schemas.microsoft.com/office/drawing/2014/main" id="{31B78446-7D89-4740-3764-E0A747A09B14}"/>
              </a:ext>
            </a:extLst>
          </p:cNvPr>
          <p:cNvSpPr/>
          <p:nvPr/>
        </p:nvSpPr>
        <p:spPr>
          <a:xfrm>
            <a:off x="7898653" y="2402006"/>
            <a:ext cx="252289" cy="4020191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2250">
            <a:extLst>
              <a:ext uri="{FF2B5EF4-FFF2-40B4-BE49-F238E27FC236}">
                <a16:creationId xmlns:a16="http://schemas.microsoft.com/office/drawing/2014/main" id="{0F7ADAF6-E7E6-1F4A-7C08-E3A7943BF561}"/>
              </a:ext>
            </a:extLst>
          </p:cNvPr>
          <p:cNvSpPr/>
          <p:nvPr/>
        </p:nvSpPr>
        <p:spPr>
          <a:xfrm>
            <a:off x="3356919" y="2074460"/>
            <a:ext cx="258145" cy="4347737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2250">
            <a:extLst>
              <a:ext uri="{FF2B5EF4-FFF2-40B4-BE49-F238E27FC236}">
                <a16:creationId xmlns:a16="http://schemas.microsoft.com/office/drawing/2014/main" id="{2954A5B2-1354-0D2C-87A8-606625B3BF9B}"/>
              </a:ext>
            </a:extLst>
          </p:cNvPr>
          <p:cNvSpPr/>
          <p:nvPr/>
        </p:nvSpPr>
        <p:spPr>
          <a:xfrm>
            <a:off x="6107854" y="1763480"/>
            <a:ext cx="252289" cy="4658717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51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0689-366F-75CE-0648-595B9A69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>
                <a:ea typeface="Calibri Light"/>
                <a:cs typeface="Calibri Light"/>
              </a:rPr>
              <a:t>Extreme Gradient Boosting Classifier (XGB)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EAC9-1506-AAE2-9FE4-53C699852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Ensemble of decision trees that uses a gradient boosting framework</a:t>
            </a:r>
          </a:p>
          <a:p>
            <a:r>
              <a:rPr lang="en-US" sz="2000">
                <a:ea typeface="+mn-lt"/>
                <a:cs typeface="+mn-lt"/>
              </a:rPr>
              <a:t>Improves on the gradient boosting framework:</a:t>
            </a:r>
          </a:p>
          <a:p>
            <a:pPr lvl="1"/>
            <a:r>
              <a:rPr lang="en-US" sz="2000">
                <a:ea typeface="+mn-lt"/>
                <a:cs typeface="+mn-lt"/>
              </a:rPr>
              <a:t>Use systems optimization and algorithmic enhancements</a:t>
            </a:r>
          </a:p>
          <a:p>
            <a:pPr lvl="1"/>
            <a:r>
              <a:rPr lang="en-US" sz="2000">
                <a:ea typeface="+mn-lt"/>
                <a:cs typeface="+mn-lt"/>
              </a:rPr>
              <a:t>produce an accurate model of the relationship between the dependent variable and the independent variables</a:t>
            </a:r>
            <a:endParaRPr lang="en-US" sz="2000">
              <a:ea typeface="Calibri"/>
              <a:cs typeface="Calibri"/>
            </a:endParaRPr>
          </a:p>
        </p:txBody>
      </p:sp>
      <p:pic>
        <p:nvPicPr>
          <p:cNvPr id="5122" name="Picture 2" descr="Xgboost vs Baseline | MLJAR">
            <a:extLst>
              <a:ext uri="{FF2B5EF4-FFF2-40B4-BE49-F238E27FC236}">
                <a16:creationId xmlns:a16="http://schemas.microsoft.com/office/drawing/2014/main" id="{5955BB6F-51EA-32FC-C15E-3D88AEB4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18" y="4723689"/>
            <a:ext cx="3225222" cy="130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2229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691-37ED-2316-B8FF-B0A353C7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2185C5"/>
                </a:solidFill>
                <a:cs typeface="Calibri Light"/>
              </a:rPr>
              <a:t>Motivation</a:t>
            </a:r>
            <a:endParaRPr lang="en-US">
              <a:solidFill>
                <a:srgbClr val="2185C5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E931-5F87-C55B-0233-80CAC1962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Dataset used: </a:t>
            </a:r>
            <a:r>
              <a:rPr lang="en-US">
                <a:cs typeface="Calibri"/>
                <a:hlinkClick r:id="rId2"/>
              </a:rPr>
              <a:t>Marketing Campaign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Find out what consumers’ attributes and/or </a:t>
            </a:r>
            <a:r>
              <a:rPr lang="en-GB">
                <a:ea typeface="+mn-lt"/>
                <a:cs typeface="+mn-lt"/>
              </a:rPr>
              <a:t>behaviours</a:t>
            </a:r>
            <a:r>
              <a:rPr lang="en-US">
                <a:ea typeface="+mn-lt"/>
                <a:cs typeface="+mn-lt"/>
              </a:rPr>
              <a:t> result in a successful marketing campaign </a:t>
            </a:r>
          </a:p>
          <a:p>
            <a:pPr lvl="1"/>
            <a:r>
              <a:rPr lang="en-US">
                <a:latin typeface="Raleway" pitchFamily="2" charset="77"/>
                <a:ea typeface="+mn-lt"/>
                <a:cs typeface="+mn-lt"/>
              </a:rPr>
              <a:t>For future campaigns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Problem:</a:t>
            </a:r>
          </a:p>
          <a:p>
            <a:pPr lvl="1"/>
            <a:r>
              <a:rPr lang="en-US">
                <a:latin typeface="Raleway" pitchFamily="2" charset="77"/>
                <a:ea typeface="+mn-lt"/>
                <a:cs typeface="+mn-lt"/>
              </a:rPr>
              <a:t>Create a robust model to predict consumers’ response</a:t>
            </a:r>
          </a:p>
          <a:p>
            <a:pPr lvl="1"/>
            <a:r>
              <a:rPr lang="en-US">
                <a:latin typeface="Raleway" pitchFamily="2" charset="77"/>
                <a:ea typeface="+mn-lt"/>
                <a:cs typeface="+mn-lt"/>
              </a:rPr>
              <a:t>Determine the best features that highly affect response</a:t>
            </a:r>
          </a:p>
          <a:p>
            <a:pPr lvl="1"/>
            <a:r>
              <a:rPr lang="en-US">
                <a:latin typeface="Raleway" pitchFamily="2" charset="77"/>
                <a:ea typeface="+mn-lt"/>
                <a:cs typeface="+mn-lt"/>
              </a:rPr>
              <a:t>Suggest marketing strategies that would optimize their marketing campaign</a:t>
            </a:r>
            <a:br>
              <a:rPr lang="en-US">
                <a:latin typeface="Raleway" pitchFamily="2" charset="77"/>
                <a:ea typeface="+mn-lt"/>
                <a:cs typeface="+mn-lt"/>
              </a:rPr>
            </a:br>
            <a:endParaRPr lang="en-US">
              <a:latin typeface="Raleway" pitchFamily="2" charset="77"/>
              <a:cs typeface="Calibri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AA877-D1BE-B00B-A437-45B1972CF61F}"/>
              </a:ext>
            </a:extLst>
          </p:cNvPr>
          <p:cNvSpPr txBox="1"/>
          <p:nvPr/>
        </p:nvSpPr>
        <p:spPr>
          <a:xfrm>
            <a:off x="838200" y="6188900"/>
            <a:ext cx="830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Raleway" pitchFamily="2" charset="77"/>
              </a:rPr>
              <a:t>https://</a:t>
            </a:r>
            <a:r>
              <a:rPr lang="en-GB" err="1">
                <a:latin typeface="Raleway" pitchFamily="2" charset="77"/>
              </a:rPr>
              <a:t>www.kaggle.com</a:t>
            </a:r>
            <a:r>
              <a:rPr lang="en-GB">
                <a:latin typeface="Raleway" pitchFamily="2" charset="77"/>
              </a:rPr>
              <a:t>/datasets/</a:t>
            </a:r>
            <a:r>
              <a:rPr lang="en-GB" err="1">
                <a:latin typeface="Raleway" pitchFamily="2" charset="77"/>
              </a:rPr>
              <a:t>rodsaldanha</a:t>
            </a:r>
            <a:r>
              <a:rPr lang="en-GB">
                <a:latin typeface="Raleway" pitchFamily="2" charset="77"/>
              </a:rPr>
              <a:t>/</a:t>
            </a:r>
            <a:r>
              <a:rPr lang="en-GB" err="1">
                <a:latin typeface="Raleway" pitchFamily="2" charset="77"/>
              </a:rPr>
              <a:t>arketing</a:t>
            </a:r>
            <a:r>
              <a:rPr lang="en-GB">
                <a:latin typeface="Raleway" pitchFamily="2" charset="77"/>
              </a:rPr>
              <a:t>-campaign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675DC1-E47A-0821-121D-E63E46B9A713}"/>
              </a:ext>
            </a:extLst>
          </p:cNvPr>
          <p:cNvCxnSpPr>
            <a:cxnSpLocks/>
          </p:cNvCxnSpPr>
          <p:nvPr/>
        </p:nvCxnSpPr>
        <p:spPr>
          <a:xfrm>
            <a:off x="838200" y="6196282"/>
            <a:ext cx="10896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3872D6C-8B5E-28CA-484C-CAE6BAB86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043455"/>
            <a:ext cx="2743200" cy="5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98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864494-C662-BFFF-0AA3-2A0E06D0C8F2}"/>
              </a:ext>
            </a:extLst>
          </p:cNvPr>
          <p:cNvSpPr txBox="1">
            <a:spLocks/>
          </p:cNvSpPr>
          <p:nvPr/>
        </p:nvSpPr>
        <p:spPr>
          <a:xfrm>
            <a:off x="852803" y="96522"/>
            <a:ext cx="9998529" cy="627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>
              <a:ea typeface="Calibri Light"/>
              <a:cs typeface="Calibri Light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BE40987-9B96-C390-CC12-63290E7B4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9003" b="6176"/>
          <a:stretch/>
        </p:blipFill>
        <p:spPr>
          <a:xfrm>
            <a:off x="2726938" y="1136145"/>
            <a:ext cx="6738124" cy="4031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F8DD03-F0E5-C8AA-F5DC-10ED8E2A09FE}"/>
              </a:ext>
            </a:extLst>
          </p:cNvPr>
          <p:cNvSpPr txBox="1"/>
          <p:nvPr/>
        </p:nvSpPr>
        <p:spPr>
          <a:xfrm>
            <a:off x="2726938" y="5257137"/>
            <a:ext cx="8783781" cy="954107"/>
          </a:xfrm>
          <a:prstGeom prst="rect">
            <a:avLst/>
          </a:prstGeom>
          <a:solidFill>
            <a:srgbClr val="AE8CA3"/>
          </a:solidFill>
        </p:spPr>
        <p:txBody>
          <a:bodyPr rot="0" spcFirstLastPara="0" vertOverflow="overflow" horzOverflow="overflow" vert="horz" wrap="square" lIns="91440" tIns="45720" rIns="91440" bIns="45720" numCol="2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colsample_bytree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': 0.30000000000000004,
 '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learning_rate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': 0.1,
 '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max_depth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': 6,
 '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min_child_weight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’: 1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n_estimators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': 1000,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​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'objective': '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binary:logistic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',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​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'subsample': 0.5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35182-99F5-14D0-0F0F-4E2FF38A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-7055"/>
            <a:ext cx="9808487" cy="1143200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Extreme Gradient Boosting Classifier (XGB) – Hyperparameter Tuning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77DEC-387B-C146-3BCC-BE4878AC95B5}"/>
              </a:ext>
            </a:extLst>
          </p:cNvPr>
          <p:cNvSpPr/>
          <p:nvPr/>
        </p:nvSpPr>
        <p:spPr>
          <a:xfrm>
            <a:off x="852803" y="5580303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Raleway" pitchFamily="2" charset="77"/>
              </a:rPr>
              <a:t>Best parameters are :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749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77CD47-0E6B-68FF-59B0-6C7F526F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207" y="2939230"/>
            <a:ext cx="7451270" cy="271961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E18AF8D-FB7F-8151-798B-4135B222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>
                <a:ea typeface="Calibri Light"/>
                <a:cs typeface="Calibri Light"/>
              </a:rPr>
              <a:t>Extreme Gradient Boosting Classifier (XGB)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97349-0A27-B724-F6CA-95490BB4C0CC}"/>
              </a:ext>
            </a:extLst>
          </p:cNvPr>
          <p:cNvSpPr txBox="1"/>
          <p:nvPr/>
        </p:nvSpPr>
        <p:spPr>
          <a:xfrm>
            <a:off x="4724242" y="5906647"/>
            <a:ext cx="2743200" cy="307777"/>
          </a:xfrm>
          <a:prstGeom prst="rect">
            <a:avLst/>
          </a:prstGeom>
          <a:noFill/>
          <a:ln w="28575">
            <a:solidFill>
              <a:srgbClr val="AE8CA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Raleway" pitchFamily="2" charset="77"/>
              </a:rPr>
              <a:t>Accuracy Score: 76.22%</a:t>
            </a:r>
          </a:p>
        </p:txBody>
      </p:sp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561C053C-8F24-7B2E-5D36-95C6F36C8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42" y="1049451"/>
            <a:ext cx="9510485" cy="17614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57364B3-6B6A-D57A-97CE-A6063A1A6612}"/>
              </a:ext>
            </a:extLst>
          </p:cNvPr>
          <p:cNvSpPr txBox="1">
            <a:spLocks/>
          </p:cNvSpPr>
          <p:nvPr/>
        </p:nvSpPr>
        <p:spPr>
          <a:xfrm>
            <a:off x="1191756" y="-222030"/>
            <a:ext cx="9808487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>
                <a:ea typeface="Calibri Light"/>
                <a:cs typeface="Calibri Light"/>
              </a:rPr>
              <a:t>Extreme Gradient Boosting Classifier (XGB)</a:t>
            </a:r>
          </a:p>
        </p:txBody>
      </p:sp>
    </p:spTree>
    <p:extLst>
      <p:ext uri="{BB962C8B-B14F-4D97-AF65-F5344CB8AC3E}">
        <p14:creationId xmlns:p14="http://schemas.microsoft.com/office/powerpoint/2010/main" val="1546383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47B51BFD-5F3B-E892-416E-FBC6F760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69" y="983742"/>
            <a:ext cx="9223546" cy="5333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6978F-48D1-B8EC-D323-D77FC3E27746}"/>
              </a:ext>
            </a:extLst>
          </p:cNvPr>
          <p:cNvSpPr txBox="1"/>
          <p:nvPr/>
        </p:nvSpPr>
        <p:spPr>
          <a:xfrm>
            <a:off x="3833751" y="56645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AUC : 0.8341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3E643-DC8B-C8E3-982D-10EFE28EA47A}"/>
              </a:ext>
            </a:extLst>
          </p:cNvPr>
          <p:cNvSpPr txBox="1"/>
          <p:nvPr/>
        </p:nvSpPr>
        <p:spPr>
          <a:xfrm>
            <a:off x="6762998" y="56645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 = 0.5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93ACE7-4A72-14A7-947A-35A1697B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-159458"/>
            <a:ext cx="9808487" cy="11432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ea typeface="Calibri Light"/>
                <a:cs typeface="Calibri Light"/>
              </a:rPr>
              <a:t>Extreme Gradient Boosting Classifier (XGB)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- </a:t>
            </a:r>
            <a:r>
              <a:rPr lang="en-US" sz="3200">
                <a:ea typeface="Calibri Light"/>
                <a:cs typeface="Calibri Light"/>
              </a:rPr>
              <a:t>ROC curve &amp; Precision Recall Curve</a:t>
            </a:r>
          </a:p>
        </p:txBody>
      </p:sp>
    </p:spTree>
    <p:extLst>
      <p:ext uri="{BB962C8B-B14F-4D97-AF65-F5344CB8AC3E}">
        <p14:creationId xmlns:p14="http://schemas.microsoft.com/office/powerpoint/2010/main" val="3507687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7B03955-0282-760A-A0C0-7C4ACA8DB97B}"/>
              </a:ext>
            </a:extLst>
          </p:cNvPr>
          <p:cNvSpPr txBox="1">
            <a:spLocks/>
          </p:cNvSpPr>
          <p:nvPr/>
        </p:nvSpPr>
        <p:spPr>
          <a:xfrm>
            <a:off x="852803" y="96522"/>
            <a:ext cx="9998529" cy="627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>
              <a:ea typeface="Calibri Light"/>
              <a:cs typeface="Calibri Light"/>
            </a:endParaRPr>
          </a:p>
        </p:txBody>
      </p:sp>
      <p:pic>
        <p:nvPicPr>
          <p:cNvPr id="6" name="Picture 6" descr="Chart, timeline&#10;&#10;Description automatically generated">
            <a:extLst>
              <a:ext uri="{FF2B5EF4-FFF2-40B4-BE49-F238E27FC236}">
                <a16:creationId xmlns:a16="http://schemas.microsoft.com/office/drawing/2014/main" id="{7380C9F9-7232-E51A-6202-8683971E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3" y="1032473"/>
            <a:ext cx="6296404" cy="5251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7007D7-93F1-D23E-61BF-8FD3A232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48352"/>
            <a:ext cx="9808487" cy="1143200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Extreme Gradient Boosting Classifier (XGB)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- Features Importance</a:t>
            </a:r>
            <a:endParaRPr lang="en-GB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2F1FCF7-FAF0-03AF-D0F6-3E6D58A36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496325"/>
              </p:ext>
            </p:extLst>
          </p:nvPr>
        </p:nvGraphicFramePr>
        <p:xfrm>
          <a:off x="8679051" y="1763480"/>
          <a:ext cx="3131932" cy="415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CB6A3E3-B888-63DA-07FF-6FA1353141DF}"/>
              </a:ext>
            </a:extLst>
          </p:cNvPr>
          <p:cNvSpPr/>
          <p:nvPr/>
        </p:nvSpPr>
        <p:spPr>
          <a:xfrm>
            <a:off x="9418524" y="1313238"/>
            <a:ext cx="1652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Raleway" pitchFamily="2" charset="77"/>
                <a:ea typeface="Calibri Light"/>
                <a:cs typeface="Calibri Light"/>
              </a:rPr>
              <a:t>Top 4 Features</a:t>
            </a:r>
            <a:endParaRPr lang="en-GB" sz="1600" b="1">
              <a:latin typeface="Raleway" pitchFamily="2" charset="77"/>
            </a:endParaRPr>
          </a:p>
        </p:txBody>
      </p:sp>
      <p:sp>
        <p:nvSpPr>
          <p:cNvPr id="10" name="Rectangle: Rounded Corners 2250">
            <a:extLst>
              <a:ext uri="{FF2B5EF4-FFF2-40B4-BE49-F238E27FC236}">
                <a16:creationId xmlns:a16="http://schemas.microsoft.com/office/drawing/2014/main" id="{6CF8AF5F-755F-2C34-945C-E5A4478E3B19}"/>
              </a:ext>
            </a:extLst>
          </p:cNvPr>
          <p:cNvSpPr/>
          <p:nvPr/>
        </p:nvSpPr>
        <p:spPr>
          <a:xfrm>
            <a:off x="5599778" y="1970843"/>
            <a:ext cx="252289" cy="4115036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2250">
            <a:extLst>
              <a:ext uri="{FF2B5EF4-FFF2-40B4-BE49-F238E27FC236}">
                <a16:creationId xmlns:a16="http://schemas.microsoft.com/office/drawing/2014/main" id="{9CF128A0-2F7C-97BA-4C94-FF7394F2D135}"/>
              </a:ext>
            </a:extLst>
          </p:cNvPr>
          <p:cNvSpPr/>
          <p:nvPr/>
        </p:nvSpPr>
        <p:spPr>
          <a:xfrm>
            <a:off x="2670506" y="1381912"/>
            <a:ext cx="252289" cy="4703966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2250">
            <a:extLst>
              <a:ext uri="{FF2B5EF4-FFF2-40B4-BE49-F238E27FC236}">
                <a16:creationId xmlns:a16="http://schemas.microsoft.com/office/drawing/2014/main" id="{E737994D-BC85-7D74-8D23-014306FC2456}"/>
              </a:ext>
            </a:extLst>
          </p:cNvPr>
          <p:cNvSpPr/>
          <p:nvPr/>
        </p:nvSpPr>
        <p:spPr>
          <a:xfrm>
            <a:off x="3277571" y="1763480"/>
            <a:ext cx="252289" cy="4322398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2250">
            <a:extLst>
              <a:ext uri="{FF2B5EF4-FFF2-40B4-BE49-F238E27FC236}">
                <a16:creationId xmlns:a16="http://schemas.microsoft.com/office/drawing/2014/main" id="{54D66F33-B241-ACEC-FC3C-A99CAA550194}"/>
              </a:ext>
            </a:extLst>
          </p:cNvPr>
          <p:cNvSpPr/>
          <p:nvPr/>
        </p:nvSpPr>
        <p:spPr>
          <a:xfrm>
            <a:off x="4768432" y="1763480"/>
            <a:ext cx="252289" cy="4322399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5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9E7654A-D580-57C9-9808-5396C7A249E0}"/>
              </a:ext>
            </a:extLst>
          </p:cNvPr>
          <p:cNvSpPr txBox="1">
            <a:spLocks/>
          </p:cNvSpPr>
          <p:nvPr/>
        </p:nvSpPr>
        <p:spPr>
          <a:xfrm>
            <a:off x="852803" y="96522"/>
            <a:ext cx="9998529" cy="627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>
              <a:ea typeface="Calibri Light"/>
              <a:cs typeface="Calibri Light"/>
            </a:endParaRPr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2D4A16-EA80-6BFA-595C-EFF29364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8117288" cy="2218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17FEED-2590-3B0B-E820-A8A4373B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422431"/>
            <a:ext cx="9808487" cy="1143200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Summary for all Machine Learning Models</a:t>
            </a:r>
            <a:br>
              <a:rPr lang="en-US">
                <a:ea typeface="Calibri Light"/>
                <a:cs typeface="Calibri Light"/>
              </a:rPr>
            </a:br>
            <a:endParaRPr lang="en-GB"/>
          </a:p>
        </p:txBody>
      </p:sp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9613E504-774C-87D9-2B96-68A6F618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2" y="1602211"/>
            <a:ext cx="8013699" cy="1666935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A507214-104D-FD52-C06A-E74E810F7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2323"/>
              </p:ext>
            </p:extLst>
          </p:nvPr>
        </p:nvGraphicFramePr>
        <p:xfrm>
          <a:off x="9434120" y="1763480"/>
          <a:ext cx="3131932" cy="415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4AF8465-1889-C824-F6AA-650675EAEA42}"/>
              </a:ext>
            </a:extLst>
          </p:cNvPr>
          <p:cNvSpPr/>
          <p:nvPr/>
        </p:nvSpPr>
        <p:spPr>
          <a:xfrm>
            <a:off x="10173593" y="1313238"/>
            <a:ext cx="1652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Raleway" pitchFamily="2" charset="77"/>
                <a:ea typeface="Calibri Light"/>
                <a:cs typeface="Calibri Light"/>
              </a:rPr>
              <a:t>Top 4 Features</a:t>
            </a:r>
            <a:endParaRPr lang="en-GB" sz="1600" b="1">
              <a:latin typeface="Raleway" pitchFamily="2" charset="77"/>
            </a:endParaRPr>
          </a:p>
        </p:txBody>
      </p:sp>
      <p:sp>
        <p:nvSpPr>
          <p:cNvPr id="11" name="Rectangle: Rounded Corners 2250">
            <a:extLst>
              <a:ext uri="{FF2B5EF4-FFF2-40B4-BE49-F238E27FC236}">
                <a16:creationId xmlns:a16="http://schemas.microsoft.com/office/drawing/2014/main" id="{1F30E1E1-E1A7-2372-4866-2C145D0E5D54}"/>
              </a:ext>
            </a:extLst>
          </p:cNvPr>
          <p:cNvSpPr/>
          <p:nvPr/>
        </p:nvSpPr>
        <p:spPr>
          <a:xfrm rot="5400000">
            <a:off x="3960055" y="-1271156"/>
            <a:ext cx="441821" cy="7872647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2250">
            <a:extLst>
              <a:ext uri="{FF2B5EF4-FFF2-40B4-BE49-F238E27FC236}">
                <a16:creationId xmlns:a16="http://schemas.microsoft.com/office/drawing/2014/main" id="{CAAEC9E1-8E95-50AC-4175-0546D5466A83}"/>
              </a:ext>
            </a:extLst>
          </p:cNvPr>
          <p:cNvSpPr/>
          <p:nvPr/>
        </p:nvSpPr>
        <p:spPr>
          <a:xfrm rot="5400000">
            <a:off x="3822455" y="1490249"/>
            <a:ext cx="441821" cy="7872647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F6F2D67-C31A-034E-A9D5-B0C0FA1A0E00}"/>
              </a:ext>
            </a:extLst>
          </p:cNvPr>
          <p:cNvSpPr/>
          <p:nvPr/>
        </p:nvSpPr>
        <p:spPr>
          <a:xfrm>
            <a:off x="8375259" y="3429000"/>
            <a:ext cx="1536909" cy="922145"/>
          </a:xfrm>
          <a:custGeom>
            <a:avLst/>
            <a:gdLst>
              <a:gd name="connsiteX0" fmla="*/ 0 w 1536909"/>
              <a:gd name="connsiteY0" fmla="*/ 153694 h 922145"/>
              <a:gd name="connsiteX1" fmla="*/ 153694 w 1536909"/>
              <a:gd name="connsiteY1" fmla="*/ 0 h 922145"/>
              <a:gd name="connsiteX2" fmla="*/ 1383215 w 1536909"/>
              <a:gd name="connsiteY2" fmla="*/ 0 h 922145"/>
              <a:gd name="connsiteX3" fmla="*/ 1536909 w 1536909"/>
              <a:gd name="connsiteY3" fmla="*/ 153694 h 922145"/>
              <a:gd name="connsiteX4" fmla="*/ 1536909 w 1536909"/>
              <a:gd name="connsiteY4" fmla="*/ 768451 h 922145"/>
              <a:gd name="connsiteX5" fmla="*/ 1383215 w 1536909"/>
              <a:gd name="connsiteY5" fmla="*/ 922145 h 922145"/>
              <a:gd name="connsiteX6" fmla="*/ 153694 w 1536909"/>
              <a:gd name="connsiteY6" fmla="*/ 922145 h 922145"/>
              <a:gd name="connsiteX7" fmla="*/ 0 w 1536909"/>
              <a:gd name="connsiteY7" fmla="*/ 768451 h 922145"/>
              <a:gd name="connsiteX8" fmla="*/ 0 w 1536909"/>
              <a:gd name="connsiteY8" fmla="*/ 153694 h 92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6909" h="922145">
                <a:moveTo>
                  <a:pt x="0" y="153694"/>
                </a:moveTo>
                <a:cubicBezTo>
                  <a:pt x="0" y="68811"/>
                  <a:pt x="68811" y="0"/>
                  <a:pt x="153694" y="0"/>
                </a:cubicBezTo>
                <a:lnTo>
                  <a:pt x="1383215" y="0"/>
                </a:lnTo>
                <a:cubicBezTo>
                  <a:pt x="1468098" y="0"/>
                  <a:pt x="1536909" y="68811"/>
                  <a:pt x="1536909" y="153694"/>
                </a:cubicBezTo>
                <a:lnTo>
                  <a:pt x="1536909" y="768451"/>
                </a:lnTo>
                <a:cubicBezTo>
                  <a:pt x="1536909" y="853334"/>
                  <a:pt x="1468098" y="922145"/>
                  <a:pt x="1383215" y="922145"/>
                </a:cubicBezTo>
                <a:lnTo>
                  <a:pt x="153694" y="922145"/>
                </a:lnTo>
                <a:cubicBezTo>
                  <a:pt x="68811" y="922145"/>
                  <a:pt x="0" y="853334"/>
                  <a:pt x="0" y="768451"/>
                </a:cubicBezTo>
                <a:lnTo>
                  <a:pt x="0" y="153694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94545" tIns="94545" rIns="94545" bIns="9454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>
                <a:latin typeface="Raleway" pitchFamily="2" charset="77"/>
                <a:ea typeface="+mn-lt"/>
                <a:cs typeface="+mn-lt"/>
              </a:rPr>
              <a:t>Random Forest Classifier</a:t>
            </a:r>
            <a:endParaRPr lang="en-US" sz="1300" kern="1200">
              <a:latin typeface="Raleway" pitchFamily="2" charset="77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960B28-DD00-3316-AAE3-8AB3AF08C437}"/>
              </a:ext>
            </a:extLst>
          </p:cNvPr>
          <p:cNvSpPr/>
          <p:nvPr/>
        </p:nvSpPr>
        <p:spPr>
          <a:xfrm>
            <a:off x="8375259" y="3061874"/>
            <a:ext cx="15369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latin typeface="Raleway" pitchFamily="2" charset="77"/>
                <a:cs typeface="Calibri Light"/>
              </a:rPr>
              <a:t>Best Model</a:t>
            </a:r>
            <a:endParaRPr lang="en-GB" sz="1600" b="1">
              <a:latin typeface="Raleway" pitchFamily="2" charset="77"/>
            </a:endParaRPr>
          </a:p>
        </p:txBody>
      </p:sp>
      <p:sp>
        <p:nvSpPr>
          <p:cNvPr id="22" name="Rectangle: Rounded Corners 2250">
            <a:extLst>
              <a:ext uri="{FF2B5EF4-FFF2-40B4-BE49-F238E27FC236}">
                <a16:creationId xmlns:a16="http://schemas.microsoft.com/office/drawing/2014/main" id="{6DCE2B65-B87D-AF7B-E170-12DD311D955E}"/>
              </a:ext>
            </a:extLst>
          </p:cNvPr>
          <p:cNvSpPr/>
          <p:nvPr/>
        </p:nvSpPr>
        <p:spPr>
          <a:xfrm rot="5400000">
            <a:off x="5853080" y="2049914"/>
            <a:ext cx="1666935" cy="771529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DE78F5-2411-A2A4-E49F-2EFF9E5B2379}"/>
              </a:ext>
            </a:extLst>
          </p:cNvPr>
          <p:cNvSpPr/>
          <p:nvPr/>
        </p:nvSpPr>
        <p:spPr>
          <a:xfrm>
            <a:off x="6300783" y="1210517"/>
            <a:ext cx="1594473" cy="338554"/>
          </a:xfrm>
          <a:prstGeom prst="rect">
            <a:avLst/>
          </a:prstGeom>
          <a:solidFill>
            <a:srgbClr val="EB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rgbClr val="000000"/>
                </a:solidFill>
                <a:latin typeface="Raleway" pitchFamily="2" charset="77"/>
              </a:rPr>
              <a:t>Recall=TP/(TP+FN)</a:t>
            </a:r>
          </a:p>
        </p:txBody>
      </p:sp>
      <p:sp>
        <p:nvSpPr>
          <p:cNvPr id="24" name="Rectangle: Rounded Corners 2250">
            <a:extLst>
              <a:ext uri="{FF2B5EF4-FFF2-40B4-BE49-F238E27FC236}">
                <a16:creationId xmlns:a16="http://schemas.microsoft.com/office/drawing/2014/main" id="{EC35A396-331F-51F3-65FB-6878DCFF10FE}"/>
              </a:ext>
            </a:extLst>
          </p:cNvPr>
          <p:cNvSpPr/>
          <p:nvPr/>
        </p:nvSpPr>
        <p:spPr>
          <a:xfrm rot="5400000">
            <a:off x="3892980" y="2301419"/>
            <a:ext cx="441821" cy="771528"/>
          </a:xfrm>
          <a:prstGeom prst="roundRect">
            <a:avLst>
              <a:gd name="adj" fmla="val 1065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/>
      <p:bldP spid="11" grpId="0" animBg="1"/>
      <p:bldP spid="12" grpId="0" animBg="1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Diagram 148">
            <a:extLst>
              <a:ext uri="{FF2B5EF4-FFF2-40B4-BE49-F238E27FC236}">
                <a16:creationId xmlns:a16="http://schemas.microsoft.com/office/drawing/2014/main" id="{87FA4295-6E41-D853-DEE0-F009B1C63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168312"/>
              </p:ext>
            </p:extLst>
          </p:nvPr>
        </p:nvGraphicFramePr>
        <p:xfrm>
          <a:off x="0" y="897539"/>
          <a:ext cx="6934293" cy="545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47" name="Diagram 647">
            <a:extLst>
              <a:ext uri="{FF2B5EF4-FFF2-40B4-BE49-F238E27FC236}">
                <a16:creationId xmlns:a16="http://schemas.microsoft.com/office/drawing/2014/main" id="{16679F0C-DAEF-27D3-07A5-9679E866C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299037"/>
              </p:ext>
            </p:extLst>
          </p:nvPr>
        </p:nvGraphicFramePr>
        <p:xfrm>
          <a:off x="6596679" y="1134575"/>
          <a:ext cx="4781374" cy="496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FE5FE63-9619-1394-3A18-609FF3A5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-381138"/>
            <a:ext cx="9808487" cy="1143200"/>
          </a:xfrm>
        </p:spPr>
        <p:txBody>
          <a:bodyPr/>
          <a:lstStyle/>
          <a:p>
            <a:r>
              <a:rPr lang="en-GB"/>
              <a:t>Conclusion</a:t>
            </a:r>
          </a:p>
        </p:txBody>
      </p:sp>
      <p:pic>
        <p:nvPicPr>
          <p:cNvPr id="5" name="Graphic 4" descr="Close outline">
            <a:extLst>
              <a:ext uri="{FF2B5EF4-FFF2-40B4-BE49-F238E27FC236}">
                <a16:creationId xmlns:a16="http://schemas.microsoft.com/office/drawing/2014/main" id="{044345A0-5EDD-9730-FEC5-F6704D5BE4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709305">
            <a:off x="6796230" y="3135566"/>
            <a:ext cx="978530" cy="9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8459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Diagram 148">
            <a:extLst>
              <a:ext uri="{FF2B5EF4-FFF2-40B4-BE49-F238E27FC236}">
                <a16:creationId xmlns:a16="http://schemas.microsoft.com/office/drawing/2014/main" id="{87FA4295-6E41-D853-DEE0-F009B1C639DF}"/>
              </a:ext>
            </a:extLst>
          </p:cNvPr>
          <p:cNvGraphicFramePr/>
          <p:nvPr/>
        </p:nvGraphicFramePr>
        <p:xfrm>
          <a:off x="0" y="897539"/>
          <a:ext cx="6934293" cy="545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47" name="Diagram 647">
            <a:extLst>
              <a:ext uri="{FF2B5EF4-FFF2-40B4-BE49-F238E27FC236}">
                <a16:creationId xmlns:a16="http://schemas.microsoft.com/office/drawing/2014/main" id="{16679F0C-DAEF-27D3-07A5-9679E866CD55}"/>
              </a:ext>
            </a:extLst>
          </p:cNvPr>
          <p:cNvGraphicFramePr/>
          <p:nvPr/>
        </p:nvGraphicFramePr>
        <p:xfrm>
          <a:off x="6596679" y="1134575"/>
          <a:ext cx="4781374" cy="496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FE5FE63-9619-1394-3A18-609FF3A5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-381138"/>
            <a:ext cx="9808487" cy="1143200"/>
          </a:xfrm>
        </p:spPr>
        <p:txBody>
          <a:bodyPr/>
          <a:lstStyle/>
          <a:p>
            <a:r>
              <a:rPr lang="en-GB"/>
              <a:t>Conclusion</a:t>
            </a:r>
          </a:p>
        </p:txBody>
      </p:sp>
      <p:pic>
        <p:nvPicPr>
          <p:cNvPr id="5" name="Graphic 4" descr="Close outline">
            <a:extLst>
              <a:ext uri="{FF2B5EF4-FFF2-40B4-BE49-F238E27FC236}">
                <a16:creationId xmlns:a16="http://schemas.microsoft.com/office/drawing/2014/main" id="{044345A0-5EDD-9730-FEC5-F6704D5BE4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709305">
            <a:off x="6796230" y="3135566"/>
            <a:ext cx="978530" cy="9785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0D0FCC-7393-898D-4A60-92AD316616AA}"/>
              </a:ext>
            </a:extLst>
          </p:cNvPr>
          <p:cNvSpPr/>
          <p:nvPr/>
        </p:nvSpPr>
        <p:spPr>
          <a:xfrm>
            <a:off x="0" y="757024"/>
            <a:ext cx="12192000" cy="569231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phic 34" descr="Upward trend with solid fill">
            <a:extLst>
              <a:ext uri="{FF2B5EF4-FFF2-40B4-BE49-F238E27FC236}">
                <a16:creationId xmlns:a16="http://schemas.microsoft.com/office/drawing/2014/main" id="{4DD11690-F26D-A0ED-EB41-A3A92799E5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00022" y="93132"/>
            <a:ext cx="6318955" cy="630484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1C01AFE-1D2B-3C8E-53BD-17575F58474A}"/>
              </a:ext>
            </a:extLst>
          </p:cNvPr>
          <p:cNvSpPr txBox="1"/>
          <p:nvPr/>
        </p:nvSpPr>
        <p:spPr>
          <a:xfrm>
            <a:off x="4556831" y="1000830"/>
            <a:ext cx="507153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Marketing Campaign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73690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3206-D21E-F8A8-5BA3-5D405E540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655800"/>
            <a:ext cx="10363200" cy="1546400"/>
          </a:xfrm>
        </p:spPr>
        <p:txBody>
          <a:bodyPr/>
          <a:lstStyle/>
          <a:p>
            <a:r>
              <a:rPr lang="en-GB"/>
              <a:t>Thank You! </a:t>
            </a:r>
            <a:r>
              <a:rPr lang="en-GB">
                <a:sym typeface="Wingdings" pitchFamily="2" charset="2"/>
              </a:rPr>
              <a:t>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39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983D4064-6D43-07EF-3ED5-CAC4A9673B2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00205452"/>
              </p:ext>
            </p:extLst>
          </p:nvPr>
        </p:nvGraphicFramePr>
        <p:xfrm>
          <a:off x="173037" y="-169733"/>
          <a:ext cx="1184592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0C307D8-0F1C-3AB3-281D-6E3239C76BE7}"/>
              </a:ext>
            </a:extLst>
          </p:cNvPr>
          <p:cNvSpPr/>
          <p:nvPr/>
        </p:nvSpPr>
        <p:spPr>
          <a:xfrm>
            <a:off x="0" y="69192"/>
            <a:ext cx="12192000" cy="638014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E04B18F-604F-B7C6-D4D2-3344475650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219867"/>
              </p:ext>
            </p:extLst>
          </p:nvPr>
        </p:nvGraphicFramePr>
        <p:xfrm>
          <a:off x="1789043" y="561160"/>
          <a:ext cx="8370957" cy="5396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62500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8BDE0E-406E-2B4B-A973-1D5A80318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B67081-BB36-7343-8A6C-51BA4A9E1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2A635C-8BD2-6C41-93CC-D9C8C003E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3C9D8F-8240-F64C-8A7D-7EAC925405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B886AC-76CF-B247-A9F3-641DABFB2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6DC6FE-47CE-834A-B414-FDBA478E3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BFE9EC-C773-DF43-AC46-A944210A65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2F1D0A-E639-4449-96BF-C5971D032B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FF4737-29F1-D34F-BDEE-9AF80E9097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921F7BD0-8ADC-A5A6-66CA-F4F0E6C3F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713318"/>
              </p:ext>
            </p:extLst>
          </p:nvPr>
        </p:nvGraphicFramePr>
        <p:xfrm>
          <a:off x="1471600" y="-3370081"/>
          <a:ext cx="15418712" cy="8967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: Rounded Corners 2250">
            <a:extLst>
              <a:ext uri="{FF2B5EF4-FFF2-40B4-BE49-F238E27FC236}">
                <a16:creationId xmlns:a16="http://schemas.microsoft.com/office/drawing/2014/main" id="{5E73EDB9-8814-DE5D-4D97-3A3FC1D72CBB}"/>
              </a:ext>
            </a:extLst>
          </p:cNvPr>
          <p:cNvSpPr/>
          <p:nvPr/>
        </p:nvSpPr>
        <p:spPr>
          <a:xfrm rot="2140012">
            <a:off x="8322953" y="2410979"/>
            <a:ext cx="1459964" cy="29750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682959-9D66-713F-23B6-B483CAEA12C2}"/>
              </a:ext>
            </a:extLst>
          </p:cNvPr>
          <p:cNvSpPr txBox="1"/>
          <p:nvPr/>
        </p:nvSpPr>
        <p:spPr>
          <a:xfrm>
            <a:off x="5300870" y="759709"/>
            <a:ext cx="15902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latin typeface="Raleway" pitchFamily="2" charset="77"/>
              </a:rPr>
              <a:t>Consumers’ Particulars</a:t>
            </a:r>
            <a:endParaRPr lang="en-US" sz="2000">
              <a:solidFill>
                <a:srgbClr val="FFFFFF"/>
              </a:solidFill>
              <a:latin typeface="Raleway" pitchFamily="2" charset="77"/>
              <a:cs typeface="Calibri"/>
            </a:endParaRPr>
          </a:p>
        </p:txBody>
      </p:sp>
      <p:pic>
        <p:nvPicPr>
          <p:cNvPr id="10" name="Graphic 9" descr="Arrow Right outline">
            <a:extLst>
              <a:ext uri="{FF2B5EF4-FFF2-40B4-BE49-F238E27FC236}">
                <a16:creationId xmlns:a16="http://schemas.microsoft.com/office/drawing/2014/main" id="{6D235240-B35C-B53D-C0D4-3096FC4DD9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89348">
            <a:off x="9586163" y="4038921"/>
            <a:ext cx="68432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3C2BAB1-48EC-F8D4-C5E7-72A69EF11BB8}"/>
              </a:ext>
            </a:extLst>
          </p:cNvPr>
          <p:cNvGrpSpPr/>
          <p:nvPr/>
        </p:nvGrpSpPr>
        <p:grpSpPr>
          <a:xfrm>
            <a:off x="10154326" y="4446822"/>
            <a:ext cx="1202478" cy="1202478"/>
            <a:chOff x="7432690" y="5970406"/>
            <a:chExt cx="1202478" cy="120247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403F85-C3DB-4599-9F86-26CC6B678E22}"/>
                </a:ext>
              </a:extLst>
            </p:cNvPr>
            <p:cNvSpPr/>
            <p:nvPr/>
          </p:nvSpPr>
          <p:spPr>
            <a:xfrm>
              <a:off x="7432690" y="5970406"/>
              <a:ext cx="1202478" cy="1202478"/>
            </a:xfrm>
            <a:prstGeom prst="ellipse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Oval 4">
              <a:extLst>
                <a:ext uri="{FF2B5EF4-FFF2-40B4-BE49-F238E27FC236}">
                  <a16:creationId xmlns:a16="http://schemas.microsoft.com/office/drawing/2014/main" id="{7C0DC745-D936-1B2C-6BEB-9CC3C34FB6B4}"/>
                </a:ext>
              </a:extLst>
            </p:cNvPr>
            <p:cNvSpPr txBox="1"/>
            <p:nvPr/>
          </p:nvSpPr>
          <p:spPr>
            <a:xfrm>
              <a:off x="7432690" y="6146505"/>
              <a:ext cx="1202478" cy="850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err="1">
                  <a:latin typeface="Raleway" pitchFamily="2" charset="77"/>
                </a:rPr>
                <a:t>ChildrenHome</a:t>
              </a:r>
              <a:endParaRPr lang="en-US" sz="1200" kern="1200">
                <a:latin typeface="Raleway" pitchFamily="2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769415-4FF3-BC88-6E72-FDCB3B11E663}"/>
              </a:ext>
            </a:extLst>
          </p:cNvPr>
          <p:cNvGrpSpPr/>
          <p:nvPr/>
        </p:nvGrpSpPr>
        <p:grpSpPr>
          <a:xfrm>
            <a:off x="10856526" y="2007228"/>
            <a:ext cx="1202478" cy="1202478"/>
            <a:chOff x="7432690" y="5970406"/>
            <a:chExt cx="1202478" cy="120247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7128F7-9EE5-141E-2462-8F9012FACECA}"/>
                </a:ext>
              </a:extLst>
            </p:cNvPr>
            <p:cNvSpPr/>
            <p:nvPr/>
          </p:nvSpPr>
          <p:spPr>
            <a:xfrm>
              <a:off x="7432690" y="5970406"/>
              <a:ext cx="1202478" cy="1202478"/>
            </a:xfrm>
            <a:prstGeom prst="ellipse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Oval 4">
              <a:extLst>
                <a:ext uri="{FF2B5EF4-FFF2-40B4-BE49-F238E27FC236}">
                  <a16:creationId xmlns:a16="http://schemas.microsoft.com/office/drawing/2014/main" id="{3C4A56CB-4AD4-4700-5F1F-0DC5BA21C253}"/>
                </a:ext>
              </a:extLst>
            </p:cNvPr>
            <p:cNvSpPr txBox="1"/>
            <p:nvPr/>
          </p:nvSpPr>
          <p:spPr>
            <a:xfrm>
              <a:off x="7432690" y="6146505"/>
              <a:ext cx="1202478" cy="850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err="1">
                  <a:latin typeface="Raleway" pitchFamily="2" charset="77"/>
                </a:rPr>
                <a:t>Year_Customer</a:t>
              </a:r>
              <a:endParaRPr lang="en-US" sz="1200" kern="1200">
                <a:latin typeface="Raleway" pitchFamily="2" charset="77"/>
              </a:endParaRPr>
            </a:p>
          </p:txBody>
        </p:sp>
      </p:grpSp>
      <p:pic>
        <p:nvPicPr>
          <p:cNvPr id="31" name="Graphic 30" descr="Arrow Right outline">
            <a:extLst>
              <a:ext uri="{FF2B5EF4-FFF2-40B4-BE49-F238E27FC236}">
                <a16:creationId xmlns:a16="http://schemas.microsoft.com/office/drawing/2014/main" id="{5841AC7C-46E9-C015-FE7A-57481EC28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89348">
            <a:off x="10284142" y="1660379"/>
            <a:ext cx="684320" cy="914400"/>
          </a:xfrm>
          <a:prstGeom prst="rect">
            <a:avLst/>
          </a:prstGeom>
        </p:spPr>
      </p:pic>
      <p:pic>
        <p:nvPicPr>
          <p:cNvPr id="18" name="Graphic 17" descr="Close outline">
            <a:extLst>
              <a:ext uri="{FF2B5EF4-FFF2-40B4-BE49-F238E27FC236}">
                <a16:creationId xmlns:a16="http://schemas.microsoft.com/office/drawing/2014/main" id="{2E8BD889-BDE6-9327-3762-5DA29DE5F9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2673" y="797133"/>
            <a:ext cx="1590260" cy="1590260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8D037C4-77FB-A400-9C46-CDF09BCA42DE}"/>
              </a:ext>
            </a:extLst>
          </p:cNvPr>
          <p:cNvSpPr/>
          <p:nvPr/>
        </p:nvSpPr>
        <p:spPr>
          <a:xfrm>
            <a:off x="43113" y="5238077"/>
            <a:ext cx="4714418" cy="1202478"/>
          </a:xfrm>
          <a:prstGeom prst="roundRect">
            <a:avLst/>
          </a:prstGeom>
          <a:solidFill>
            <a:srgbClr val="EBEAF2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1"/>
          <a:lstStyle/>
          <a:p>
            <a:r>
              <a:rPr lang="en-GB" u="sng">
                <a:solidFill>
                  <a:srgbClr val="000000"/>
                </a:solidFill>
                <a:latin typeface="Raleway" pitchFamily="2" charset="77"/>
              </a:rPr>
              <a:t>Steps taken: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0000"/>
                </a:solidFill>
                <a:latin typeface="Raleway" pitchFamily="2" charset="77"/>
              </a:rPr>
              <a:t>Remove </a:t>
            </a:r>
            <a:r>
              <a:rPr lang="en-GB">
                <a:solidFill>
                  <a:srgbClr val="2185C5"/>
                </a:solidFill>
                <a:latin typeface="Raleway" pitchFamily="2" charset="77"/>
              </a:rPr>
              <a:t>ID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0000"/>
                </a:solidFill>
                <a:latin typeface="Raleway" pitchFamily="2" charset="77"/>
              </a:rPr>
              <a:t>Replace: </a:t>
            </a:r>
            <a:br>
              <a:rPr lang="en-GB">
                <a:solidFill>
                  <a:srgbClr val="000000"/>
                </a:solidFill>
                <a:latin typeface="Raleway" pitchFamily="2" charset="77"/>
              </a:rPr>
            </a:br>
            <a:r>
              <a:rPr lang="en-GB" err="1">
                <a:solidFill>
                  <a:srgbClr val="2185C5"/>
                </a:solidFill>
                <a:latin typeface="Raleway" pitchFamily="2" charset="77"/>
              </a:rPr>
              <a:t>KidHome</a:t>
            </a:r>
            <a:r>
              <a:rPr lang="en-GB">
                <a:solidFill>
                  <a:srgbClr val="000000"/>
                </a:solidFill>
                <a:latin typeface="Raleway" pitchFamily="2" charset="77"/>
              </a:rPr>
              <a:t> &amp; </a:t>
            </a:r>
            <a:r>
              <a:rPr lang="en-GB" err="1">
                <a:solidFill>
                  <a:srgbClr val="2185C5"/>
                </a:solidFill>
                <a:latin typeface="Raleway" pitchFamily="2" charset="77"/>
              </a:rPr>
              <a:t>Teenhome</a:t>
            </a:r>
            <a:r>
              <a:rPr lang="en-GB">
                <a:solidFill>
                  <a:srgbClr val="000000"/>
                </a:solidFill>
                <a:latin typeface="Raleway" pitchFamily="2" charset="77"/>
              </a:rPr>
              <a:t> </a:t>
            </a:r>
            <a:r>
              <a:rPr lang="en-GB">
                <a:solidFill>
                  <a:srgbClr val="000000"/>
                </a:solidFill>
                <a:latin typeface="Raleway" pitchFamily="2" charset="77"/>
                <a:sym typeface="Wingdings" pitchFamily="2" charset="2"/>
              </a:rPr>
              <a:t> </a:t>
            </a:r>
            <a:r>
              <a:rPr lang="en-GB" err="1">
                <a:solidFill>
                  <a:srgbClr val="2185C5"/>
                </a:solidFill>
                <a:latin typeface="Raleway" pitchFamily="2" charset="77"/>
                <a:sym typeface="Wingdings" pitchFamily="2" charset="2"/>
              </a:rPr>
              <a:t>Childrenhome</a:t>
            </a:r>
            <a:endParaRPr lang="en-GB">
              <a:solidFill>
                <a:srgbClr val="2185C5"/>
              </a:solidFill>
              <a:latin typeface="Raleway" pitchFamily="2" charset="77"/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lang="en-GB">
                <a:solidFill>
                  <a:srgbClr val="000000"/>
                </a:solidFill>
                <a:latin typeface="Raleway" pitchFamily="2" charset="77"/>
                <a:sym typeface="Wingdings" pitchFamily="2" charset="2"/>
              </a:rPr>
              <a:t>Replace </a:t>
            </a:r>
            <a:r>
              <a:rPr lang="en-GB" err="1">
                <a:solidFill>
                  <a:srgbClr val="2185C5"/>
                </a:solidFill>
                <a:latin typeface="Raleway" pitchFamily="2" charset="77"/>
                <a:sym typeface="Wingdings" pitchFamily="2" charset="2"/>
              </a:rPr>
              <a:t>DtCustomer</a:t>
            </a:r>
            <a:r>
              <a:rPr lang="en-GB">
                <a:solidFill>
                  <a:srgbClr val="000000"/>
                </a:solidFill>
                <a:latin typeface="Raleway" pitchFamily="2" charset="77"/>
                <a:sym typeface="Wingdings" pitchFamily="2" charset="2"/>
              </a:rPr>
              <a:t>  </a:t>
            </a:r>
            <a:r>
              <a:rPr lang="en-GB" err="1">
                <a:solidFill>
                  <a:srgbClr val="2185C5"/>
                </a:solidFill>
                <a:latin typeface="Raleway" pitchFamily="2" charset="77"/>
                <a:sym typeface="Wingdings" pitchFamily="2" charset="2"/>
              </a:rPr>
              <a:t>Year_Customer</a:t>
            </a:r>
            <a:r>
              <a:rPr lang="en-GB">
                <a:solidFill>
                  <a:srgbClr val="2185C5"/>
                </a:solidFill>
                <a:latin typeface="Raleway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64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>
            <a:extLst>
              <a:ext uri="{FF2B5EF4-FFF2-40B4-BE49-F238E27FC236}">
                <a16:creationId xmlns:a16="http://schemas.microsoft.com/office/drawing/2014/main" id="{1A1F16E1-A82D-0DAD-8EDB-F6B03EB70B84}"/>
              </a:ext>
            </a:extLst>
          </p:cNvPr>
          <p:cNvSpPr/>
          <p:nvPr/>
        </p:nvSpPr>
        <p:spPr>
          <a:xfrm rot="780000">
            <a:off x="6680161" y="1468904"/>
            <a:ext cx="2625319" cy="175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8789"/>
                </a:moveTo>
                <a:lnTo>
                  <a:pt x="2625319" y="8789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5AF896-72B2-CBA8-D782-85827B406815}"/>
              </a:ext>
            </a:extLst>
          </p:cNvPr>
          <p:cNvGrpSpPr/>
          <p:nvPr/>
        </p:nvGrpSpPr>
        <p:grpSpPr>
          <a:xfrm>
            <a:off x="1471600" y="-3370081"/>
            <a:ext cx="15418712" cy="8967466"/>
            <a:chOff x="1471600" y="-3370081"/>
            <a:chExt cx="15418712" cy="89674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241A8E-4152-92CE-C46D-3F4C0CBF000C}"/>
                </a:ext>
              </a:extLst>
            </p:cNvPr>
            <p:cNvSpPr/>
            <p:nvPr/>
          </p:nvSpPr>
          <p:spPr>
            <a:xfrm>
              <a:off x="1471600" y="-3370081"/>
              <a:ext cx="15418712" cy="8967466"/>
            </a:xfrm>
            <a:prstGeom prst="rect">
              <a:avLst/>
            </a:prstGeom>
            <a:noFill/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F1ABA95-CEB1-9915-8811-866EE64B71F8}"/>
                </a:ext>
              </a:extLst>
            </p:cNvPr>
            <p:cNvSpPr/>
            <p:nvPr/>
          </p:nvSpPr>
          <p:spPr>
            <a:xfrm rot="3222627">
              <a:off x="5269550" y="1953640"/>
              <a:ext cx="2947252" cy="175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89"/>
                  </a:moveTo>
                  <a:lnTo>
                    <a:pt x="2947252" y="878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F047480-126B-D17A-912A-6663A6C621D2}"/>
                </a:ext>
              </a:extLst>
            </p:cNvPr>
            <p:cNvSpPr/>
            <p:nvPr/>
          </p:nvSpPr>
          <p:spPr>
            <a:xfrm rot="7549990">
              <a:off x="3993361" y="1946318"/>
              <a:ext cx="2910379" cy="175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89"/>
                  </a:moveTo>
                  <a:lnTo>
                    <a:pt x="2910379" y="878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196438B-F90D-6D93-FD54-0D8886DDD5F9}"/>
                </a:ext>
              </a:extLst>
            </p:cNvPr>
            <p:cNvSpPr/>
            <p:nvPr/>
          </p:nvSpPr>
          <p:spPr>
            <a:xfrm rot="10038762">
              <a:off x="2914090" y="1496465"/>
              <a:ext cx="2625319" cy="175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89"/>
                  </a:moveTo>
                  <a:lnTo>
                    <a:pt x="2625319" y="878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424C49-B3C2-6BEF-C606-B30244177456}"/>
                </a:ext>
              </a:extLst>
            </p:cNvPr>
            <p:cNvSpPr/>
            <p:nvPr/>
          </p:nvSpPr>
          <p:spPr>
            <a:xfrm>
              <a:off x="5253537" y="285498"/>
              <a:ext cx="1656306" cy="1656306"/>
            </a:xfrm>
            <a:prstGeom prst="ellipse">
              <a:avLst/>
            </a:prstGeom>
            <a:solidFill>
              <a:srgbClr val="2185C5"/>
            </a:solidFill>
            <a:ln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00F9CAC-61E8-10A9-E1B0-772BF019AE0F}"/>
                </a:ext>
              </a:extLst>
            </p:cNvPr>
            <p:cNvSpPr/>
            <p:nvPr/>
          </p:nvSpPr>
          <p:spPr>
            <a:xfrm>
              <a:off x="1755706" y="1358176"/>
              <a:ext cx="1202478" cy="1202478"/>
            </a:xfrm>
            <a:custGeom>
              <a:avLst/>
              <a:gdLst>
                <a:gd name="connsiteX0" fmla="*/ 0 w 1202478"/>
                <a:gd name="connsiteY0" fmla="*/ 601239 h 1202478"/>
                <a:gd name="connsiteX1" fmla="*/ 601239 w 1202478"/>
                <a:gd name="connsiteY1" fmla="*/ 0 h 1202478"/>
                <a:gd name="connsiteX2" fmla="*/ 1202478 w 1202478"/>
                <a:gd name="connsiteY2" fmla="*/ 601239 h 1202478"/>
                <a:gd name="connsiteX3" fmla="*/ 601239 w 1202478"/>
                <a:gd name="connsiteY3" fmla="*/ 1202478 h 1202478"/>
                <a:gd name="connsiteX4" fmla="*/ 0 w 1202478"/>
                <a:gd name="connsiteY4" fmla="*/ 601239 h 120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478" h="1202478">
                  <a:moveTo>
                    <a:pt x="0" y="601239"/>
                  </a:moveTo>
                  <a:cubicBezTo>
                    <a:pt x="0" y="269184"/>
                    <a:pt x="269184" y="0"/>
                    <a:pt x="601239" y="0"/>
                  </a:cubicBezTo>
                  <a:cubicBezTo>
                    <a:pt x="933294" y="0"/>
                    <a:pt x="1202478" y="269184"/>
                    <a:pt x="1202478" y="601239"/>
                  </a:cubicBezTo>
                  <a:cubicBezTo>
                    <a:pt x="1202478" y="933294"/>
                    <a:pt x="933294" y="1202478"/>
                    <a:pt x="601239" y="1202478"/>
                  </a:cubicBezTo>
                  <a:cubicBezTo>
                    <a:pt x="269184" y="1202478"/>
                    <a:pt x="0" y="933294"/>
                    <a:pt x="0" y="601239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89" tIns="184989" rIns="184989" bIns="18498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>
                  <a:latin typeface="Raleway" pitchFamily="2" charset="77"/>
                </a:rPr>
                <a:t>Response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15E8637-ABB3-7FC0-2E61-C9B9524F2AD2}"/>
                </a:ext>
              </a:extLst>
            </p:cNvPr>
            <p:cNvSpPr/>
            <p:nvPr/>
          </p:nvSpPr>
          <p:spPr>
            <a:xfrm>
              <a:off x="3643422" y="3021066"/>
              <a:ext cx="1202478" cy="1202478"/>
            </a:xfrm>
            <a:custGeom>
              <a:avLst/>
              <a:gdLst>
                <a:gd name="connsiteX0" fmla="*/ 0 w 1202478"/>
                <a:gd name="connsiteY0" fmla="*/ 601239 h 1202478"/>
                <a:gd name="connsiteX1" fmla="*/ 601239 w 1202478"/>
                <a:gd name="connsiteY1" fmla="*/ 0 h 1202478"/>
                <a:gd name="connsiteX2" fmla="*/ 1202478 w 1202478"/>
                <a:gd name="connsiteY2" fmla="*/ 601239 h 1202478"/>
                <a:gd name="connsiteX3" fmla="*/ 601239 w 1202478"/>
                <a:gd name="connsiteY3" fmla="*/ 1202478 h 1202478"/>
                <a:gd name="connsiteX4" fmla="*/ 0 w 1202478"/>
                <a:gd name="connsiteY4" fmla="*/ 601239 h 120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478" h="1202478">
                  <a:moveTo>
                    <a:pt x="0" y="601239"/>
                  </a:moveTo>
                  <a:cubicBezTo>
                    <a:pt x="0" y="269184"/>
                    <a:pt x="269184" y="0"/>
                    <a:pt x="601239" y="0"/>
                  </a:cubicBezTo>
                  <a:cubicBezTo>
                    <a:pt x="933294" y="0"/>
                    <a:pt x="1202478" y="269184"/>
                    <a:pt x="1202478" y="601239"/>
                  </a:cubicBezTo>
                  <a:cubicBezTo>
                    <a:pt x="1202478" y="933294"/>
                    <a:pt x="933294" y="1202478"/>
                    <a:pt x="601239" y="1202478"/>
                  </a:cubicBezTo>
                  <a:cubicBezTo>
                    <a:pt x="269184" y="1202478"/>
                    <a:pt x="0" y="933294"/>
                    <a:pt x="0" y="601239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89" tIns="184989" rIns="184989" bIns="18498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latin typeface="Raleway" pitchFamily="2" charset="77"/>
                </a:rPr>
                <a:t>Complain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8F630E5-B8EA-D706-B3EE-82CEA6D184B7}"/>
                </a:ext>
              </a:extLst>
            </p:cNvPr>
            <p:cNvSpPr/>
            <p:nvPr/>
          </p:nvSpPr>
          <p:spPr>
            <a:xfrm>
              <a:off x="7369980" y="3033607"/>
              <a:ext cx="1202478" cy="1202478"/>
            </a:xfrm>
            <a:custGeom>
              <a:avLst/>
              <a:gdLst>
                <a:gd name="connsiteX0" fmla="*/ 0 w 1202478"/>
                <a:gd name="connsiteY0" fmla="*/ 601239 h 1202478"/>
                <a:gd name="connsiteX1" fmla="*/ 601239 w 1202478"/>
                <a:gd name="connsiteY1" fmla="*/ 0 h 1202478"/>
                <a:gd name="connsiteX2" fmla="*/ 1202478 w 1202478"/>
                <a:gd name="connsiteY2" fmla="*/ 601239 h 1202478"/>
                <a:gd name="connsiteX3" fmla="*/ 601239 w 1202478"/>
                <a:gd name="connsiteY3" fmla="*/ 1202478 h 1202478"/>
                <a:gd name="connsiteX4" fmla="*/ 0 w 1202478"/>
                <a:gd name="connsiteY4" fmla="*/ 601239 h 120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478" h="1202478">
                  <a:moveTo>
                    <a:pt x="0" y="601239"/>
                  </a:moveTo>
                  <a:cubicBezTo>
                    <a:pt x="0" y="269184"/>
                    <a:pt x="269184" y="0"/>
                    <a:pt x="601239" y="0"/>
                  </a:cubicBezTo>
                  <a:cubicBezTo>
                    <a:pt x="933294" y="0"/>
                    <a:pt x="1202478" y="269184"/>
                    <a:pt x="1202478" y="601239"/>
                  </a:cubicBezTo>
                  <a:cubicBezTo>
                    <a:pt x="1202478" y="933294"/>
                    <a:pt x="933294" y="1202478"/>
                    <a:pt x="601239" y="1202478"/>
                  </a:cubicBezTo>
                  <a:cubicBezTo>
                    <a:pt x="269184" y="1202478"/>
                    <a:pt x="0" y="933294"/>
                    <a:pt x="0" y="601239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89" tIns="184989" rIns="184989" bIns="18498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latin typeface="Raleway" pitchFamily="2" charset="77"/>
                </a:rPr>
                <a:t>Recency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682959-9D66-713F-23B6-B483CAEA12C2}"/>
              </a:ext>
            </a:extLst>
          </p:cNvPr>
          <p:cNvSpPr txBox="1"/>
          <p:nvPr/>
        </p:nvSpPr>
        <p:spPr>
          <a:xfrm>
            <a:off x="5300870" y="759709"/>
            <a:ext cx="15902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latin typeface="Raleway" pitchFamily="2" charset="77"/>
              </a:rPr>
              <a:t>Consumers’ Activities</a:t>
            </a:r>
            <a:endParaRPr lang="en-US" sz="2000">
              <a:solidFill>
                <a:srgbClr val="FFFFFF"/>
              </a:solidFill>
              <a:latin typeface="Raleway" pitchFamily="2" charset="77"/>
              <a:cs typeface="Calibri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769415-4FF3-BC88-6E72-FDCB3B11E663}"/>
              </a:ext>
            </a:extLst>
          </p:cNvPr>
          <p:cNvGrpSpPr/>
          <p:nvPr/>
        </p:nvGrpSpPr>
        <p:grpSpPr>
          <a:xfrm>
            <a:off x="10242445" y="3498837"/>
            <a:ext cx="1202478" cy="1202478"/>
            <a:chOff x="7432690" y="5970406"/>
            <a:chExt cx="1202478" cy="120247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7128F7-9EE5-141E-2462-8F9012FACECA}"/>
                </a:ext>
              </a:extLst>
            </p:cNvPr>
            <p:cNvSpPr/>
            <p:nvPr/>
          </p:nvSpPr>
          <p:spPr>
            <a:xfrm>
              <a:off x="7432690" y="5970406"/>
              <a:ext cx="1202478" cy="1202478"/>
            </a:xfrm>
            <a:prstGeom prst="ellipse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Oval 4">
              <a:extLst>
                <a:ext uri="{FF2B5EF4-FFF2-40B4-BE49-F238E27FC236}">
                  <a16:creationId xmlns:a16="http://schemas.microsoft.com/office/drawing/2014/main" id="{3C4A56CB-4AD4-4700-5F1F-0DC5BA21C253}"/>
                </a:ext>
              </a:extLst>
            </p:cNvPr>
            <p:cNvSpPr txBox="1"/>
            <p:nvPr/>
          </p:nvSpPr>
          <p:spPr>
            <a:xfrm>
              <a:off x="7432690" y="6146505"/>
              <a:ext cx="1202478" cy="850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>
                  <a:latin typeface="Raleway" pitchFamily="2" charset="77"/>
                </a:rPr>
                <a:t>Previous</a:t>
              </a:r>
              <a:endParaRPr lang="en-US" sz="1200" kern="1200">
                <a:latin typeface="Raleway" pitchFamily="2" charset="77"/>
              </a:endParaRPr>
            </a:p>
          </p:txBody>
        </p:sp>
      </p:grpSp>
      <p:pic>
        <p:nvPicPr>
          <p:cNvPr id="31" name="Graphic 30" descr="Arrow Right outline">
            <a:extLst>
              <a:ext uri="{FF2B5EF4-FFF2-40B4-BE49-F238E27FC236}">
                <a16:creationId xmlns:a16="http://schemas.microsoft.com/office/drawing/2014/main" id="{5841AC7C-46E9-C015-FE7A-57481EC2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705745">
            <a:off x="9761200" y="2576407"/>
            <a:ext cx="922789" cy="914400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8D037C4-77FB-A400-9C46-CDF09BCA42DE}"/>
              </a:ext>
            </a:extLst>
          </p:cNvPr>
          <p:cNvSpPr/>
          <p:nvPr/>
        </p:nvSpPr>
        <p:spPr>
          <a:xfrm>
            <a:off x="43113" y="5238077"/>
            <a:ext cx="4714418" cy="1202478"/>
          </a:xfrm>
          <a:prstGeom prst="roundRect">
            <a:avLst/>
          </a:prstGeom>
          <a:solidFill>
            <a:srgbClr val="EBEAF2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1"/>
          <a:lstStyle/>
          <a:p>
            <a:r>
              <a:rPr lang="en-GB" u="sng">
                <a:solidFill>
                  <a:srgbClr val="000000"/>
                </a:solidFill>
                <a:latin typeface="Raleway" pitchFamily="2" charset="77"/>
              </a:rPr>
              <a:t>Steps taken: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0000"/>
                </a:solidFill>
                <a:latin typeface="Raleway" pitchFamily="2" charset="77"/>
              </a:rPr>
              <a:t>Replace: </a:t>
            </a:r>
            <a:br>
              <a:rPr lang="en-GB">
                <a:solidFill>
                  <a:srgbClr val="000000"/>
                </a:solidFill>
                <a:latin typeface="Raleway" pitchFamily="2" charset="77"/>
              </a:rPr>
            </a:br>
            <a:r>
              <a:rPr lang="en-US" kern="1200">
                <a:solidFill>
                  <a:srgbClr val="2185C5"/>
                </a:solidFill>
                <a:latin typeface="Raleway" pitchFamily="2" charset="77"/>
              </a:rPr>
              <a:t>AcceptedCmp1</a:t>
            </a:r>
            <a:r>
              <a:rPr lang="en-GB">
                <a:solidFill>
                  <a:srgbClr val="000000"/>
                </a:solidFill>
                <a:latin typeface="Raleway" pitchFamily="2" charset="77"/>
              </a:rPr>
              <a:t>, </a:t>
            </a:r>
            <a:r>
              <a:rPr lang="en-US" kern="1200">
                <a:solidFill>
                  <a:srgbClr val="2185C5"/>
                </a:solidFill>
                <a:latin typeface="Raleway" pitchFamily="2" charset="77"/>
              </a:rPr>
              <a:t>AcceptedCmp2</a:t>
            </a:r>
            <a:r>
              <a:rPr lang="en-GB">
                <a:solidFill>
                  <a:srgbClr val="000000"/>
                </a:solidFill>
                <a:latin typeface="Raleway" pitchFamily="2" charset="77"/>
              </a:rPr>
              <a:t>,</a:t>
            </a:r>
            <a:r>
              <a:rPr lang="en-US" kern="1200">
                <a:solidFill>
                  <a:srgbClr val="2185C5"/>
                </a:solidFill>
                <a:latin typeface="Raleway" pitchFamily="2" charset="77"/>
              </a:rPr>
              <a:t> AcceptedCmp3</a:t>
            </a:r>
            <a:br>
              <a:rPr lang="en-US" kern="1200">
                <a:solidFill>
                  <a:srgbClr val="2185C5"/>
                </a:solidFill>
                <a:latin typeface="Raleway" pitchFamily="2" charset="77"/>
              </a:rPr>
            </a:br>
            <a:r>
              <a:rPr lang="en-US" kern="1200">
                <a:solidFill>
                  <a:srgbClr val="2185C5"/>
                </a:solidFill>
                <a:latin typeface="Raleway" pitchFamily="2" charset="77"/>
              </a:rPr>
              <a:t>AcceptedCmp4</a:t>
            </a:r>
            <a:r>
              <a:rPr lang="en-GB">
                <a:solidFill>
                  <a:srgbClr val="000000"/>
                </a:solidFill>
                <a:latin typeface="Raleway" pitchFamily="2" charset="77"/>
              </a:rPr>
              <a:t>,</a:t>
            </a:r>
            <a:r>
              <a:rPr lang="en-US" kern="1200">
                <a:solidFill>
                  <a:srgbClr val="2185C5"/>
                </a:solidFill>
                <a:latin typeface="Raleway" pitchFamily="2" charset="77"/>
              </a:rPr>
              <a:t> AcceptedCmp5</a:t>
            </a:r>
            <a:br>
              <a:rPr lang="en-GB">
                <a:solidFill>
                  <a:srgbClr val="000000"/>
                </a:solidFill>
                <a:latin typeface="Raleway" pitchFamily="2" charset="77"/>
              </a:rPr>
            </a:br>
            <a:r>
              <a:rPr lang="en-GB">
                <a:solidFill>
                  <a:srgbClr val="000000"/>
                </a:solidFill>
                <a:latin typeface="Raleway" pitchFamily="2" charset="77"/>
                <a:sym typeface="Wingdings" pitchFamily="2" charset="2"/>
              </a:rPr>
              <a:t> </a:t>
            </a:r>
            <a:r>
              <a:rPr lang="en-GB">
                <a:solidFill>
                  <a:srgbClr val="2185C5"/>
                </a:solidFill>
                <a:latin typeface="Raleway" pitchFamily="2" charset="77"/>
                <a:sym typeface="Wingdings" pitchFamily="2" charset="2"/>
              </a:rPr>
              <a:t>Previous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E8F4DD-D7D4-4C4E-87BB-B4B777439B8E}"/>
              </a:ext>
            </a:extLst>
          </p:cNvPr>
          <p:cNvGrpSpPr/>
          <p:nvPr/>
        </p:nvGrpSpPr>
        <p:grpSpPr>
          <a:xfrm>
            <a:off x="9245368" y="1365899"/>
            <a:ext cx="1202478" cy="1202478"/>
            <a:chOff x="7432690" y="5970406"/>
            <a:chExt cx="1202478" cy="120247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192B330-7ABF-DD96-3363-D83E492AFD46}"/>
                </a:ext>
              </a:extLst>
            </p:cNvPr>
            <p:cNvSpPr/>
            <p:nvPr/>
          </p:nvSpPr>
          <p:spPr>
            <a:xfrm>
              <a:off x="7432690" y="5970406"/>
              <a:ext cx="1202478" cy="1202478"/>
            </a:xfrm>
            <a:prstGeom prst="ellipse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7C76183D-39DC-CE26-51BF-14631FB7C543}"/>
                </a:ext>
              </a:extLst>
            </p:cNvPr>
            <p:cNvSpPr txBox="1"/>
            <p:nvPr/>
          </p:nvSpPr>
          <p:spPr>
            <a:xfrm>
              <a:off x="7432690" y="6146505"/>
              <a:ext cx="1202478" cy="850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>
                  <a:latin typeface="Raleway" pitchFamily="2" charset="77"/>
                </a:rPr>
                <a:t>AcceptedCmp1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>
                <a:latin typeface="Raleway" pitchFamily="2" charset="77"/>
              </a:endParaRP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>
                  <a:latin typeface="Raleway" pitchFamily="2" charset="77"/>
                </a:rPr>
                <a:t>AcceptedCmp5</a:t>
              </a:r>
            </a:p>
          </p:txBody>
        </p:sp>
      </p:grpSp>
      <p:sp>
        <p:nvSpPr>
          <p:cNvPr id="39" name="Oval 4">
            <a:extLst>
              <a:ext uri="{FF2B5EF4-FFF2-40B4-BE49-F238E27FC236}">
                <a16:creationId xmlns:a16="http://schemas.microsoft.com/office/drawing/2014/main" id="{374A0C68-87FC-F6EF-D34A-D6C76AAC7252}"/>
              </a:ext>
            </a:extLst>
          </p:cNvPr>
          <p:cNvSpPr txBox="1"/>
          <p:nvPr/>
        </p:nvSpPr>
        <p:spPr>
          <a:xfrm rot="5400000">
            <a:off x="9662686" y="1907276"/>
            <a:ext cx="396287" cy="14481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latin typeface="Raleway" pitchFamily="2" charset="77"/>
              </a:rPr>
              <a:t>. . 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ABCB09-762C-4786-01E2-9837F6BE8CC8}"/>
              </a:ext>
            </a:extLst>
          </p:cNvPr>
          <p:cNvSpPr/>
          <p:nvPr/>
        </p:nvSpPr>
        <p:spPr>
          <a:xfrm>
            <a:off x="10487993" y="1627171"/>
            <a:ext cx="1594473" cy="629266"/>
          </a:xfrm>
          <a:prstGeom prst="rect">
            <a:avLst/>
          </a:prstGeom>
          <a:solidFill>
            <a:srgbClr val="EB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rgbClr val="000000"/>
                </a:solidFill>
                <a:latin typeface="Raleway" pitchFamily="2" charset="77"/>
              </a:rPr>
              <a:t>*Whether previous campaigns were accepted</a:t>
            </a:r>
          </a:p>
        </p:txBody>
      </p:sp>
    </p:spTree>
    <p:extLst>
      <p:ext uri="{BB962C8B-B14F-4D97-AF65-F5344CB8AC3E}">
        <p14:creationId xmlns:p14="http://schemas.microsoft.com/office/powerpoint/2010/main" val="3015505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>
            <a:extLst>
              <a:ext uri="{FF2B5EF4-FFF2-40B4-BE49-F238E27FC236}">
                <a16:creationId xmlns:a16="http://schemas.microsoft.com/office/drawing/2014/main" id="{1A1F16E1-A82D-0DAD-8EDB-F6B03EB70B84}"/>
              </a:ext>
            </a:extLst>
          </p:cNvPr>
          <p:cNvSpPr/>
          <p:nvPr/>
        </p:nvSpPr>
        <p:spPr>
          <a:xfrm rot="780000">
            <a:off x="6680161" y="1468904"/>
            <a:ext cx="2625319" cy="175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8789"/>
                </a:moveTo>
                <a:lnTo>
                  <a:pt x="2625319" y="8789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5AF896-72B2-CBA8-D782-85827B406815}"/>
              </a:ext>
            </a:extLst>
          </p:cNvPr>
          <p:cNvGrpSpPr/>
          <p:nvPr/>
        </p:nvGrpSpPr>
        <p:grpSpPr>
          <a:xfrm>
            <a:off x="1471600" y="-3370081"/>
            <a:ext cx="15418712" cy="8967466"/>
            <a:chOff x="1471600" y="-3370081"/>
            <a:chExt cx="15418712" cy="89674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241A8E-4152-92CE-C46D-3F4C0CBF000C}"/>
                </a:ext>
              </a:extLst>
            </p:cNvPr>
            <p:cNvSpPr/>
            <p:nvPr/>
          </p:nvSpPr>
          <p:spPr>
            <a:xfrm>
              <a:off x="1471600" y="-3370081"/>
              <a:ext cx="15418712" cy="8967466"/>
            </a:xfrm>
            <a:prstGeom prst="rect">
              <a:avLst/>
            </a:prstGeom>
            <a:noFill/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F047480-126B-D17A-912A-6663A6C621D2}"/>
                </a:ext>
              </a:extLst>
            </p:cNvPr>
            <p:cNvSpPr/>
            <p:nvPr/>
          </p:nvSpPr>
          <p:spPr>
            <a:xfrm rot="5400000">
              <a:off x="4646549" y="1820062"/>
              <a:ext cx="2910379" cy="175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89"/>
                  </a:moveTo>
                  <a:lnTo>
                    <a:pt x="2910379" y="878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196438B-F90D-6D93-FD54-0D8886DDD5F9}"/>
                </a:ext>
              </a:extLst>
            </p:cNvPr>
            <p:cNvSpPr/>
            <p:nvPr/>
          </p:nvSpPr>
          <p:spPr>
            <a:xfrm rot="10038762">
              <a:off x="2914090" y="1496465"/>
              <a:ext cx="2625319" cy="175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89"/>
                  </a:moveTo>
                  <a:lnTo>
                    <a:pt x="2625319" y="878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424C49-B3C2-6BEF-C606-B30244177456}"/>
                </a:ext>
              </a:extLst>
            </p:cNvPr>
            <p:cNvSpPr/>
            <p:nvPr/>
          </p:nvSpPr>
          <p:spPr>
            <a:xfrm>
              <a:off x="5253537" y="285498"/>
              <a:ext cx="1656306" cy="1656306"/>
            </a:xfrm>
            <a:prstGeom prst="ellipse">
              <a:avLst/>
            </a:prstGeom>
            <a:solidFill>
              <a:srgbClr val="2185C5"/>
            </a:solidFill>
            <a:ln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00F9CAC-61E8-10A9-E1B0-772BF019AE0F}"/>
                </a:ext>
              </a:extLst>
            </p:cNvPr>
            <p:cNvSpPr/>
            <p:nvPr/>
          </p:nvSpPr>
          <p:spPr>
            <a:xfrm>
              <a:off x="1755706" y="1358176"/>
              <a:ext cx="1202478" cy="1202478"/>
            </a:xfrm>
            <a:custGeom>
              <a:avLst/>
              <a:gdLst>
                <a:gd name="connsiteX0" fmla="*/ 0 w 1202478"/>
                <a:gd name="connsiteY0" fmla="*/ 601239 h 1202478"/>
                <a:gd name="connsiteX1" fmla="*/ 601239 w 1202478"/>
                <a:gd name="connsiteY1" fmla="*/ 0 h 1202478"/>
                <a:gd name="connsiteX2" fmla="*/ 1202478 w 1202478"/>
                <a:gd name="connsiteY2" fmla="*/ 601239 h 1202478"/>
                <a:gd name="connsiteX3" fmla="*/ 601239 w 1202478"/>
                <a:gd name="connsiteY3" fmla="*/ 1202478 h 1202478"/>
                <a:gd name="connsiteX4" fmla="*/ 0 w 1202478"/>
                <a:gd name="connsiteY4" fmla="*/ 601239 h 120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478" h="1202478">
                  <a:moveTo>
                    <a:pt x="0" y="601239"/>
                  </a:moveTo>
                  <a:cubicBezTo>
                    <a:pt x="0" y="269184"/>
                    <a:pt x="269184" y="0"/>
                    <a:pt x="601239" y="0"/>
                  </a:cubicBezTo>
                  <a:cubicBezTo>
                    <a:pt x="933294" y="0"/>
                    <a:pt x="1202478" y="269184"/>
                    <a:pt x="1202478" y="601239"/>
                  </a:cubicBezTo>
                  <a:cubicBezTo>
                    <a:pt x="1202478" y="933294"/>
                    <a:pt x="933294" y="1202478"/>
                    <a:pt x="601239" y="1202478"/>
                  </a:cubicBezTo>
                  <a:cubicBezTo>
                    <a:pt x="269184" y="1202478"/>
                    <a:pt x="0" y="933294"/>
                    <a:pt x="0" y="601239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89" tIns="184989" rIns="184989" bIns="18498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>
                  <a:latin typeface="Raleway" pitchFamily="2" charset="77"/>
                </a:rPr>
                <a:t>Amount Spent On: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15E8637-ABB3-7FC0-2E61-C9B9524F2AD2}"/>
                </a:ext>
              </a:extLst>
            </p:cNvPr>
            <p:cNvSpPr/>
            <p:nvPr/>
          </p:nvSpPr>
          <p:spPr>
            <a:xfrm>
              <a:off x="5448550" y="3284041"/>
              <a:ext cx="1202478" cy="1202478"/>
            </a:xfrm>
            <a:custGeom>
              <a:avLst/>
              <a:gdLst>
                <a:gd name="connsiteX0" fmla="*/ 0 w 1202478"/>
                <a:gd name="connsiteY0" fmla="*/ 601239 h 1202478"/>
                <a:gd name="connsiteX1" fmla="*/ 601239 w 1202478"/>
                <a:gd name="connsiteY1" fmla="*/ 0 h 1202478"/>
                <a:gd name="connsiteX2" fmla="*/ 1202478 w 1202478"/>
                <a:gd name="connsiteY2" fmla="*/ 601239 h 1202478"/>
                <a:gd name="connsiteX3" fmla="*/ 601239 w 1202478"/>
                <a:gd name="connsiteY3" fmla="*/ 1202478 h 1202478"/>
                <a:gd name="connsiteX4" fmla="*/ 0 w 1202478"/>
                <a:gd name="connsiteY4" fmla="*/ 601239 h 120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478" h="1202478">
                  <a:moveTo>
                    <a:pt x="0" y="601239"/>
                  </a:moveTo>
                  <a:cubicBezTo>
                    <a:pt x="0" y="269184"/>
                    <a:pt x="269184" y="0"/>
                    <a:pt x="601239" y="0"/>
                  </a:cubicBezTo>
                  <a:cubicBezTo>
                    <a:pt x="933294" y="0"/>
                    <a:pt x="1202478" y="269184"/>
                    <a:pt x="1202478" y="601239"/>
                  </a:cubicBezTo>
                  <a:cubicBezTo>
                    <a:pt x="1202478" y="933294"/>
                    <a:pt x="933294" y="1202478"/>
                    <a:pt x="601239" y="1202478"/>
                  </a:cubicBezTo>
                  <a:cubicBezTo>
                    <a:pt x="269184" y="1202478"/>
                    <a:pt x="0" y="933294"/>
                    <a:pt x="0" y="601239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89" tIns="184989" rIns="184989" bIns="18498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50" kern="1200">
                  <a:latin typeface="Raleway" pitchFamily="2" charset="77"/>
                </a:rPr>
                <a:t>Number of Purchases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8F630E5-B8EA-D706-B3EE-82CEA6D184B7}"/>
                </a:ext>
              </a:extLst>
            </p:cNvPr>
            <p:cNvSpPr/>
            <p:nvPr/>
          </p:nvSpPr>
          <p:spPr>
            <a:xfrm>
              <a:off x="9187181" y="1505254"/>
              <a:ext cx="1202478" cy="1202478"/>
            </a:xfrm>
            <a:custGeom>
              <a:avLst/>
              <a:gdLst>
                <a:gd name="connsiteX0" fmla="*/ 0 w 1202478"/>
                <a:gd name="connsiteY0" fmla="*/ 601239 h 1202478"/>
                <a:gd name="connsiteX1" fmla="*/ 601239 w 1202478"/>
                <a:gd name="connsiteY1" fmla="*/ 0 h 1202478"/>
                <a:gd name="connsiteX2" fmla="*/ 1202478 w 1202478"/>
                <a:gd name="connsiteY2" fmla="*/ 601239 h 1202478"/>
                <a:gd name="connsiteX3" fmla="*/ 601239 w 1202478"/>
                <a:gd name="connsiteY3" fmla="*/ 1202478 h 1202478"/>
                <a:gd name="connsiteX4" fmla="*/ 0 w 1202478"/>
                <a:gd name="connsiteY4" fmla="*/ 601239 h 120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478" h="1202478">
                  <a:moveTo>
                    <a:pt x="0" y="601239"/>
                  </a:moveTo>
                  <a:cubicBezTo>
                    <a:pt x="0" y="269184"/>
                    <a:pt x="269184" y="0"/>
                    <a:pt x="601239" y="0"/>
                  </a:cubicBezTo>
                  <a:cubicBezTo>
                    <a:pt x="933294" y="0"/>
                    <a:pt x="1202478" y="269184"/>
                    <a:pt x="1202478" y="601239"/>
                  </a:cubicBezTo>
                  <a:cubicBezTo>
                    <a:pt x="1202478" y="933294"/>
                    <a:pt x="933294" y="1202478"/>
                    <a:pt x="601239" y="1202478"/>
                  </a:cubicBezTo>
                  <a:cubicBezTo>
                    <a:pt x="269184" y="1202478"/>
                    <a:pt x="0" y="933294"/>
                    <a:pt x="0" y="601239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89" tIns="184989" rIns="184989" bIns="18498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latin typeface="Raleway" pitchFamily="2" charset="77"/>
                </a:rPr>
                <a:t>Number of Web Visits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682959-9D66-713F-23B6-B483CAEA12C2}"/>
              </a:ext>
            </a:extLst>
          </p:cNvPr>
          <p:cNvSpPr txBox="1"/>
          <p:nvPr/>
        </p:nvSpPr>
        <p:spPr>
          <a:xfrm>
            <a:off x="5300870" y="759709"/>
            <a:ext cx="15902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latin typeface="Raleway" pitchFamily="2" charset="77"/>
              </a:rPr>
              <a:t>Consumers’ Purchases</a:t>
            </a:r>
            <a:endParaRPr lang="en-US" sz="2000">
              <a:solidFill>
                <a:srgbClr val="FFFFFF"/>
              </a:solidFill>
              <a:latin typeface="Raleway" pitchFamily="2" charset="77"/>
              <a:cs typeface="Calibri"/>
            </a:endParaRPr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374A0C68-87FC-F6EF-D34A-D6C76AAC7252}"/>
              </a:ext>
            </a:extLst>
          </p:cNvPr>
          <p:cNvSpPr txBox="1"/>
          <p:nvPr/>
        </p:nvSpPr>
        <p:spPr>
          <a:xfrm rot="5400000">
            <a:off x="9662686" y="1907276"/>
            <a:ext cx="396287" cy="14481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latin typeface="Raleway" pitchFamily="2" charset="77"/>
              </a:rPr>
              <a:t>. . 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DF3B8B8-ACB3-FDD8-1775-40CEEC979B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792231"/>
              </p:ext>
            </p:extLst>
          </p:nvPr>
        </p:nvGraphicFramePr>
        <p:xfrm>
          <a:off x="1152001" y="2560654"/>
          <a:ext cx="2439792" cy="2580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9A608218-F098-D31C-F691-6AE5D0CA9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529406"/>
              </p:ext>
            </p:extLst>
          </p:nvPr>
        </p:nvGraphicFramePr>
        <p:xfrm>
          <a:off x="4890632" y="4043866"/>
          <a:ext cx="2439792" cy="2580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411355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5AF896-72B2-CBA8-D782-85827B406815}"/>
              </a:ext>
            </a:extLst>
          </p:cNvPr>
          <p:cNvGrpSpPr/>
          <p:nvPr/>
        </p:nvGrpSpPr>
        <p:grpSpPr>
          <a:xfrm>
            <a:off x="1471600" y="-3370081"/>
            <a:ext cx="15418712" cy="8967466"/>
            <a:chOff x="1471600" y="-3370081"/>
            <a:chExt cx="15418712" cy="89674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241A8E-4152-92CE-C46D-3F4C0CBF000C}"/>
                </a:ext>
              </a:extLst>
            </p:cNvPr>
            <p:cNvSpPr/>
            <p:nvPr/>
          </p:nvSpPr>
          <p:spPr>
            <a:xfrm>
              <a:off x="1471600" y="-3370081"/>
              <a:ext cx="15418712" cy="8967466"/>
            </a:xfrm>
            <a:prstGeom prst="rect">
              <a:avLst/>
            </a:prstGeom>
            <a:noFill/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F1ABA95-CEB1-9915-8811-866EE64B71F8}"/>
                </a:ext>
              </a:extLst>
            </p:cNvPr>
            <p:cNvSpPr/>
            <p:nvPr/>
          </p:nvSpPr>
          <p:spPr>
            <a:xfrm rot="3222627">
              <a:off x="5269550" y="1953640"/>
              <a:ext cx="2947252" cy="175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89"/>
                  </a:moveTo>
                  <a:lnTo>
                    <a:pt x="2947252" y="878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F047480-126B-D17A-912A-6663A6C621D2}"/>
                </a:ext>
              </a:extLst>
            </p:cNvPr>
            <p:cNvSpPr/>
            <p:nvPr/>
          </p:nvSpPr>
          <p:spPr>
            <a:xfrm rot="7549990">
              <a:off x="3993361" y="1946318"/>
              <a:ext cx="2910379" cy="175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89"/>
                  </a:moveTo>
                  <a:lnTo>
                    <a:pt x="2910379" y="878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424C49-B3C2-6BEF-C606-B30244177456}"/>
                </a:ext>
              </a:extLst>
            </p:cNvPr>
            <p:cNvSpPr/>
            <p:nvPr/>
          </p:nvSpPr>
          <p:spPr>
            <a:xfrm>
              <a:off x="5253537" y="285498"/>
              <a:ext cx="1656306" cy="1656306"/>
            </a:xfrm>
            <a:prstGeom prst="ellipse">
              <a:avLst/>
            </a:prstGeom>
            <a:solidFill>
              <a:srgbClr val="2185C5"/>
            </a:solidFill>
            <a:ln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15E8637-ABB3-7FC0-2E61-C9B9524F2AD2}"/>
                </a:ext>
              </a:extLst>
            </p:cNvPr>
            <p:cNvSpPr/>
            <p:nvPr/>
          </p:nvSpPr>
          <p:spPr>
            <a:xfrm>
              <a:off x="3643422" y="3021066"/>
              <a:ext cx="1202478" cy="1202478"/>
            </a:xfrm>
            <a:custGeom>
              <a:avLst/>
              <a:gdLst>
                <a:gd name="connsiteX0" fmla="*/ 0 w 1202478"/>
                <a:gd name="connsiteY0" fmla="*/ 601239 h 1202478"/>
                <a:gd name="connsiteX1" fmla="*/ 601239 w 1202478"/>
                <a:gd name="connsiteY1" fmla="*/ 0 h 1202478"/>
                <a:gd name="connsiteX2" fmla="*/ 1202478 w 1202478"/>
                <a:gd name="connsiteY2" fmla="*/ 601239 h 1202478"/>
                <a:gd name="connsiteX3" fmla="*/ 601239 w 1202478"/>
                <a:gd name="connsiteY3" fmla="*/ 1202478 h 1202478"/>
                <a:gd name="connsiteX4" fmla="*/ 0 w 1202478"/>
                <a:gd name="connsiteY4" fmla="*/ 601239 h 120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478" h="1202478">
                  <a:moveTo>
                    <a:pt x="0" y="601239"/>
                  </a:moveTo>
                  <a:cubicBezTo>
                    <a:pt x="0" y="269184"/>
                    <a:pt x="269184" y="0"/>
                    <a:pt x="601239" y="0"/>
                  </a:cubicBezTo>
                  <a:cubicBezTo>
                    <a:pt x="933294" y="0"/>
                    <a:pt x="1202478" y="269184"/>
                    <a:pt x="1202478" y="601239"/>
                  </a:cubicBezTo>
                  <a:cubicBezTo>
                    <a:pt x="1202478" y="933294"/>
                    <a:pt x="933294" y="1202478"/>
                    <a:pt x="601239" y="1202478"/>
                  </a:cubicBezTo>
                  <a:cubicBezTo>
                    <a:pt x="269184" y="1202478"/>
                    <a:pt x="0" y="933294"/>
                    <a:pt x="0" y="601239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89" tIns="184989" rIns="184989" bIns="184989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err="1">
                  <a:latin typeface="Raleway" pitchFamily="2" charset="77"/>
                </a:rPr>
                <a:t>Z_Cost</a:t>
              </a:r>
              <a:br>
                <a:rPr lang="en-US">
                  <a:latin typeface="Raleway" pitchFamily="2" charset="77"/>
                </a:rPr>
              </a:br>
              <a:r>
                <a:rPr lang="en-US">
                  <a:latin typeface="Raleway" pitchFamily="2" charset="77"/>
                </a:rPr>
                <a:t>Contact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8F630E5-B8EA-D706-B3EE-82CEA6D184B7}"/>
                </a:ext>
              </a:extLst>
            </p:cNvPr>
            <p:cNvSpPr/>
            <p:nvPr/>
          </p:nvSpPr>
          <p:spPr>
            <a:xfrm>
              <a:off x="7369980" y="3033607"/>
              <a:ext cx="1202478" cy="1202478"/>
            </a:xfrm>
            <a:custGeom>
              <a:avLst/>
              <a:gdLst>
                <a:gd name="connsiteX0" fmla="*/ 0 w 1202478"/>
                <a:gd name="connsiteY0" fmla="*/ 601239 h 1202478"/>
                <a:gd name="connsiteX1" fmla="*/ 601239 w 1202478"/>
                <a:gd name="connsiteY1" fmla="*/ 0 h 1202478"/>
                <a:gd name="connsiteX2" fmla="*/ 1202478 w 1202478"/>
                <a:gd name="connsiteY2" fmla="*/ 601239 h 1202478"/>
                <a:gd name="connsiteX3" fmla="*/ 601239 w 1202478"/>
                <a:gd name="connsiteY3" fmla="*/ 1202478 h 1202478"/>
                <a:gd name="connsiteX4" fmla="*/ 0 w 1202478"/>
                <a:gd name="connsiteY4" fmla="*/ 601239 h 120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478" h="1202478">
                  <a:moveTo>
                    <a:pt x="0" y="601239"/>
                  </a:moveTo>
                  <a:cubicBezTo>
                    <a:pt x="0" y="269184"/>
                    <a:pt x="269184" y="0"/>
                    <a:pt x="601239" y="0"/>
                  </a:cubicBezTo>
                  <a:cubicBezTo>
                    <a:pt x="933294" y="0"/>
                    <a:pt x="1202478" y="269184"/>
                    <a:pt x="1202478" y="601239"/>
                  </a:cubicBezTo>
                  <a:cubicBezTo>
                    <a:pt x="1202478" y="933294"/>
                    <a:pt x="933294" y="1202478"/>
                    <a:pt x="601239" y="1202478"/>
                  </a:cubicBezTo>
                  <a:cubicBezTo>
                    <a:pt x="269184" y="1202478"/>
                    <a:pt x="0" y="933294"/>
                    <a:pt x="0" y="601239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89" tIns="184989" rIns="184989" bIns="184989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err="1">
                  <a:latin typeface="Raleway" pitchFamily="2" charset="77"/>
                </a:rPr>
                <a:t>Z_Revenue</a:t>
              </a:r>
              <a:endParaRPr lang="en-US" sz="1200">
                <a:latin typeface="Raleway" pitchFamily="2" charset="7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682959-9D66-713F-23B6-B483CAEA12C2}"/>
              </a:ext>
            </a:extLst>
          </p:cNvPr>
          <p:cNvSpPr txBox="1"/>
          <p:nvPr/>
        </p:nvSpPr>
        <p:spPr>
          <a:xfrm>
            <a:off x="5300870" y="759709"/>
            <a:ext cx="15902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latin typeface="Raleway" pitchFamily="2" charset="77"/>
              </a:rPr>
              <a:t>Campaign Revenue</a:t>
            </a:r>
            <a:endParaRPr lang="en-US" sz="2000">
              <a:solidFill>
                <a:srgbClr val="FFFFFF"/>
              </a:solidFill>
              <a:latin typeface="Raleway" pitchFamily="2" charset="77"/>
              <a:cs typeface="Calibri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8D037C4-77FB-A400-9C46-CDF09BCA42DE}"/>
              </a:ext>
            </a:extLst>
          </p:cNvPr>
          <p:cNvSpPr/>
          <p:nvPr/>
        </p:nvSpPr>
        <p:spPr>
          <a:xfrm>
            <a:off x="43113" y="5238077"/>
            <a:ext cx="4714418" cy="1202478"/>
          </a:xfrm>
          <a:prstGeom prst="roundRect">
            <a:avLst/>
          </a:prstGeom>
          <a:solidFill>
            <a:srgbClr val="EBEAF2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1"/>
          <a:lstStyle/>
          <a:p>
            <a:pPr marL="342900" indent="-327025"/>
            <a:br>
              <a:rPr lang="en-GB">
                <a:solidFill>
                  <a:srgbClr val="000000"/>
                </a:solidFill>
                <a:latin typeface="Raleway" pitchFamily="2" charset="77"/>
              </a:rPr>
            </a:br>
            <a:endParaRPr lang="en-GB">
              <a:solidFill>
                <a:srgbClr val="2185C5"/>
              </a:solidFill>
              <a:latin typeface="Raleway" pitchFamily="2" charset="77"/>
              <a:sym typeface="Wingdings" pitchFamily="2" charset="2"/>
            </a:endParaRPr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374A0C68-87FC-F6EF-D34A-D6C76AAC7252}"/>
              </a:ext>
            </a:extLst>
          </p:cNvPr>
          <p:cNvSpPr txBox="1"/>
          <p:nvPr/>
        </p:nvSpPr>
        <p:spPr>
          <a:xfrm rot="5400000">
            <a:off x="9662686" y="1907276"/>
            <a:ext cx="396287" cy="14481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latin typeface="Raleway" pitchFamily="2" charset="77"/>
              </a:rPr>
              <a:t>. . 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49761-06D8-D65F-B7B8-2902C58A67BE}"/>
              </a:ext>
            </a:extLst>
          </p:cNvPr>
          <p:cNvSpPr/>
          <p:nvPr/>
        </p:nvSpPr>
        <p:spPr>
          <a:xfrm>
            <a:off x="211584" y="5457824"/>
            <a:ext cx="3885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27025"/>
            <a:r>
              <a:rPr lang="en-GB" u="sng">
                <a:latin typeface="Raleway" pitchFamily="2" charset="77"/>
              </a:rPr>
              <a:t>Steps taken:</a:t>
            </a:r>
          </a:p>
          <a:p>
            <a:pPr marL="342900" indent="-327025">
              <a:buAutoNum type="arabicPeriod"/>
            </a:pPr>
            <a:r>
              <a:rPr lang="en-GB">
                <a:latin typeface="Raleway" pitchFamily="2" charset="77"/>
              </a:rPr>
              <a:t>Remove: </a:t>
            </a:r>
            <a:br>
              <a:rPr lang="en-GB">
                <a:latin typeface="Raleway" pitchFamily="2" charset="77"/>
              </a:rPr>
            </a:br>
            <a:r>
              <a:rPr lang="en-US" kern="1200" err="1">
                <a:solidFill>
                  <a:srgbClr val="2185C5"/>
                </a:solidFill>
                <a:latin typeface="Raleway" pitchFamily="2" charset="77"/>
              </a:rPr>
              <a:t>Z_CostContact</a:t>
            </a:r>
            <a:r>
              <a:rPr lang="en-GB">
                <a:latin typeface="Raleway" pitchFamily="2" charset="77"/>
              </a:rPr>
              <a:t>, </a:t>
            </a:r>
            <a:r>
              <a:rPr lang="en-US" kern="1200" err="1">
                <a:solidFill>
                  <a:srgbClr val="2185C5"/>
                </a:solidFill>
                <a:latin typeface="Raleway" pitchFamily="2" charset="77"/>
              </a:rPr>
              <a:t>Z_Revenue</a:t>
            </a:r>
            <a:endParaRPr lang="en-GB"/>
          </a:p>
        </p:txBody>
      </p:sp>
      <p:pic>
        <p:nvPicPr>
          <p:cNvPr id="24" name="Graphic 23" descr="Close outline">
            <a:extLst>
              <a:ext uri="{FF2B5EF4-FFF2-40B4-BE49-F238E27FC236}">
                <a16:creationId xmlns:a16="http://schemas.microsoft.com/office/drawing/2014/main" id="{A8242B3F-D82D-FC63-D459-6E33E4D42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531" y="2848640"/>
            <a:ext cx="1590260" cy="1590260"/>
          </a:xfrm>
          <a:prstGeom prst="rect">
            <a:avLst/>
          </a:prstGeom>
        </p:spPr>
      </p:pic>
      <p:pic>
        <p:nvPicPr>
          <p:cNvPr id="25" name="Graphic 24" descr="Close outline">
            <a:extLst>
              <a:ext uri="{FF2B5EF4-FFF2-40B4-BE49-F238E27FC236}">
                <a16:creationId xmlns:a16="http://schemas.microsoft.com/office/drawing/2014/main" id="{3AC060FE-3931-B4B9-94D3-F57DAF2C9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089" y="2839716"/>
            <a:ext cx="1590260" cy="15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0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68757A-6C1D-B302-5E96-4685D1B2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Null Values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315B19-8168-18A3-A4F0-BAE65BFA3977}"/>
              </a:ext>
            </a:extLst>
          </p:cNvPr>
          <p:cNvGrpSpPr>
            <a:grpSpLocks noChangeAspect="1"/>
          </p:cNvGrpSpPr>
          <p:nvPr/>
        </p:nvGrpSpPr>
        <p:grpSpPr>
          <a:xfrm>
            <a:off x="1948547" y="3830126"/>
            <a:ext cx="1293896" cy="1293896"/>
            <a:chOff x="5253537" y="285498"/>
            <a:chExt cx="1656306" cy="165630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41F0FA-02D8-9CDC-C626-AA8D9F5FB294}"/>
                </a:ext>
              </a:extLst>
            </p:cNvPr>
            <p:cNvSpPr/>
            <p:nvPr/>
          </p:nvSpPr>
          <p:spPr>
            <a:xfrm>
              <a:off x="5253537" y="285498"/>
              <a:ext cx="1656306" cy="1656306"/>
            </a:xfrm>
            <a:prstGeom prst="ellipse">
              <a:avLst/>
            </a:prstGeom>
            <a:solidFill>
              <a:srgbClr val="2185C5"/>
            </a:solidFill>
            <a:ln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14FED2-37C4-1DAA-1E68-E9EE4BBC5AD0}"/>
                </a:ext>
              </a:extLst>
            </p:cNvPr>
            <p:cNvSpPr txBox="1"/>
            <p:nvPr/>
          </p:nvSpPr>
          <p:spPr>
            <a:xfrm>
              <a:off x="5300870" y="759709"/>
              <a:ext cx="1590260" cy="66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Raleway" pitchFamily="2" charset="77"/>
                </a:rPr>
                <a:t>Consumers’ Particulars</a:t>
              </a:r>
              <a:endParaRPr lang="en-US">
                <a:solidFill>
                  <a:srgbClr val="FFFFFF"/>
                </a:solidFill>
                <a:latin typeface="Raleway" pitchFamily="2" charset="77"/>
                <a:cs typeface="Calibri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B5DBAC3-68E7-7669-EC98-1DF27A57EC2B}"/>
              </a:ext>
            </a:extLst>
          </p:cNvPr>
          <p:cNvSpPr/>
          <p:nvPr/>
        </p:nvSpPr>
        <p:spPr>
          <a:xfrm>
            <a:off x="2880986" y="2645317"/>
            <a:ext cx="2141950" cy="1497516"/>
          </a:xfrm>
          <a:prstGeom prst="rect">
            <a:avLst/>
          </a:prstGeom>
          <a:ln>
            <a:solidFill>
              <a:srgbClr val="2185C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>
                <a:solidFill>
                  <a:schemeClr val="bg2"/>
                </a:solidFill>
                <a:latin typeface="Raleway" pitchFamily="2" charset="77"/>
              </a:rPr>
              <a:t>Income</a:t>
            </a:r>
          </a:p>
          <a:p>
            <a:pPr algn="ctr"/>
            <a:r>
              <a:rPr lang="en-GB" sz="1800">
                <a:solidFill>
                  <a:srgbClr val="F20253"/>
                </a:solidFill>
                <a:latin typeface="Raleway" pitchFamily="2" charset="77"/>
              </a:rPr>
              <a:t>24 Null Values</a:t>
            </a:r>
            <a:endParaRPr lang="en-GB" sz="1800">
              <a:solidFill>
                <a:srgbClr val="F2025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FD1AB3-E06D-3AA8-2349-30AF4CD2E050}"/>
              </a:ext>
            </a:extLst>
          </p:cNvPr>
          <p:cNvSpPr/>
          <p:nvPr/>
        </p:nvSpPr>
        <p:spPr>
          <a:xfrm>
            <a:off x="3636812" y="444876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1800">
              <a:solidFill>
                <a:srgbClr val="F20253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47AD8C-0EAD-92D9-CB91-88B26BA72127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5022936" y="2371645"/>
            <a:ext cx="1865227" cy="102243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F557E9-33A8-05CF-2212-D82CE1B4D872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5022936" y="3394075"/>
            <a:ext cx="1865227" cy="955705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62D03-7F9B-E340-B69D-A7A8757BCC60}"/>
              </a:ext>
            </a:extLst>
          </p:cNvPr>
          <p:cNvSpPr/>
          <p:nvPr/>
        </p:nvSpPr>
        <p:spPr>
          <a:xfrm>
            <a:off x="6888163" y="2171590"/>
            <a:ext cx="2218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>
                <a:latin typeface="Raleway" pitchFamily="2" charset="77"/>
              </a:rPr>
              <a:t>Value Imputation</a:t>
            </a:r>
            <a:endParaRPr lang="en-GB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B4430A-AD71-57F3-6F41-74D427678C27}"/>
              </a:ext>
            </a:extLst>
          </p:cNvPr>
          <p:cNvSpPr/>
          <p:nvPr/>
        </p:nvSpPr>
        <p:spPr>
          <a:xfrm>
            <a:off x="6888163" y="4149725"/>
            <a:ext cx="1645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>
                <a:latin typeface="Raleway" pitchFamily="2" charset="77"/>
              </a:rPr>
              <a:t>Drop Values</a:t>
            </a:r>
            <a:endParaRPr lang="en-GB" sz="2000"/>
          </a:p>
        </p:txBody>
      </p:sp>
      <p:pic>
        <p:nvPicPr>
          <p:cNvPr id="28" name="Graphic 27" descr="Close outline">
            <a:extLst>
              <a:ext uri="{FF2B5EF4-FFF2-40B4-BE49-F238E27FC236}">
                <a16:creationId xmlns:a16="http://schemas.microsoft.com/office/drawing/2014/main" id="{53542AE5-3CC1-258B-45B7-B8381460E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904" y="1743452"/>
            <a:ext cx="1283261" cy="1283261"/>
          </a:xfrm>
          <a:prstGeom prst="rect">
            <a:avLst/>
          </a:prstGeom>
        </p:spPr>
      </p:pic>
      <p:sp>
        <p:nvSpPr>
          <p:cNvPr id="29" name="Rectangle: Rounded Corners 2250">
            <a:extLst>
              <a:ext uri="{FF2B5EF4-FFF2-40B4-BE49-F238E27FC236}">
                <a16:creationId xmlns:a16="http://schemas.microsoft.com/office/drawing/2014/main" id="{0F572CDB-CF53-B513-0663-A2E393AA8B2E}"/>
              </a:ext>
            </a:extLst>
          </p:cNvPr>
          <p:cNvSpPr/>
          <p:nvPr/>
        </p:nvSpPr>
        <p:spPr>
          <a:xfrm rot="5400000">
            <a:off x="7392785" y="3544520"/>
            <a:ext cx="635756" cy="164500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8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9" grpId="0" animBg="1"/>
    </p:bld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tonio · SlidesCarnival" id="{42F91B13-1166-024B-AFD1-945E48784639}" vid="{D82DC869-7232-5447-B136-CFAE7FF0BE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&amp; Blue</Template>
  <Application>Microsoft Office PowerPoint</Application>
  <PresentationFormat>Widescreen</PresentationFormat>
  <Slides>37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Antonio template</vt:lpstr>
      <vt:lpstr>SC5010 Mini-Project :  Marketing Analysis </vt:lpstr>
      <vt:lpstr>Content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Null Values</vt:lpstr>
      <vt:lpstr>Exploratory Data Analysis</vt:lpstr>
      <vt:lpstr>Uni-Variate Distribution for Numerical Variables</vt:lpstr>
      <vt:lpstr>Bi-Variate Distribution for Categorical Variables</vt:lpstr>
      <vt:lpstr>Relationship between Numerical Variables and Response</vt:lpstr>
      <vt:lpstr>Machine Learning Models – Overall Flow</vt:lpstr>
      <vt:lpstr>Converting Categorical Variables to Numerical Variables</vt:lpstr>
      <vt:lpstr>Train-Test Split</vt:lpstr>
      <vt:lpstr>Data Resampling</vt:lpstr>
      <vt:lpstr>Machine Learning Models</vt:lpstr>
      <vt:lpstr>Multi-Variate Decision Tree</vt:lpstr>
      <vt:lpstr>Multi-Variate Decision Tree – Hyperparameter Tuning</vt:lpstr>
      <vt:lpstr>Multi Variate Decision Tree</vt:lpstr>
      <vt:lpstr>Multi-Variate Decision Tree - ROC curve &amp; Precision Recall Curve </vt:lpstr>
      <vt:lpstr>Multi-Variate Decision Tree - Features Importance </vt:lpstr>
      <vt:lpstr>Random Forest Classifier</vt:lpstr>
      <vt:lpstr>Random Forest Classifier – Hyperparameter Tuning</vt:lpstr>
      <vt:lpstr>Random Forest Classifier</vt:lpstr>
      <vt:lpstr>Random Forest Classifier - ROC curve &amp; Precision Recall Curve</vt:lpstr>
      <vt:lpstr>Random Forest Classifier - Features Importance</vt:lpstr>
      <vt:lpstr>Extreme Gradient Boosting Classifier (XGB)</vt:lpstr>
      <vt:lpstr>Extreme Gradient Boosting Classifier (XGB) – Hyperparameter Tuning</vt:lpstr>
      <vt:lpstr>Extreme Gradient Boosting Classifier (XGB)</vt:lpstr>
      <vt:lpstr>Extreme Gradient Boosting Classifier (XGB) - ROC curve &amp; Precision Recall Curve</vt:lpstr>
      <vt:lpstr>Extreme Gradient Boosting Classifier (XGB) - Features Importance</vt:lpstr>
      <vt:lpstr>Summary for all Machine Learning Models </vt:lpstr>
      <vt:lpstr>Conclusion</vt:lpstr>
      <vt:lpstr>Conclusion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2022-04-18T06:09:12Z</dcterms:created>
  <dcterms:modified xsi:type="dcterms:W3CDTF">2022-04-19T11:57:10Z</dcterms:modified>
</cp:coreProperties>
</file>