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E5EE5-86A0-C9B6-13C7-E13EEB400FED}" v="39" dt="2024-09-11T13:28:56.987"/>
    <p1510:client id="{508978F4-29B0-6C83-77E9-ECA069357F06}" v="412" dt="2024-09-10T14:37:29.667"/>
    <p1510:client id="{A4340FFE-080E-6CC1-05A4-878CD2B5D77E}" v="208" dt="2024-09-10T15:22:07.761"/>
    <p1510:client id="{FD0AF6D9-1FE6-50E9-39CA-01E083C0544E}" v="47" dt="2024-09-09T13:49:4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VITORIA SOUZA ROCHA" userId="S::00001083118845sp@aluno.educacao.sp.gov.br::56fc7768-fe55-4c2a-8ec1-3e278fc98c1a" providerId="AD" clId="Web-{508978F4-29B0-6C83-77E9-ECA069357F06}"/>
    <pc:docChg chg="addSld delSld modSld sldOrd">
      <pc:chgData name="ANA VITORIA SOUZA ROCHA" userId="S::00001083118845sp@aluno.educacao.sp.gov.br::56fc7768-fe55-4c2a-8ec1-3e278fc98c1a" providerId="AD" clId="Web-{508978F4-29B0-6C83-77E9-ECA069357F06}" dt="2024-09-10T14:37:29.667" v="443" actId="20577"/>
      <pc:docMkLst>
        <pc:docMk/>
      </pc:docMkLst>
      <pc:sldChg chg="addSp delSp modSp mod ord setBg setClrOvrMap">
        <pc:chgData name="ANA VITORIA SOUZA ROCHA" userId="S::00001083118845sp@aluno.educacao.sp.gov.br::56fc7768-fe55-4c2a-8ec1-3e278fc98c1a" providerId="AD" clId="Web-{508978F4-29B0-6C83-77E9-ECA069357F06}" dt="2024-09-10T12:29:58.623" v="189"/>
        <pc:sldMkLst>
          <pc:docMk/>
          <pc:sldMk cId="2210866551" sldId="256"/>
        </pc:sldMkLst>
        <pc:spChg chg="mod">
          <ac:chgData name="ANA VITORIA SOUZA ROCHA" userId="S::00001083118845sp@aluno.educacao.sp.gov.br::56fc7768-fe55-4c2a-8ec1-3e278fc98c1a" providerId="AD" clId="Web-{508978F4-29B0-6C83-77E9-ECA069357F06}" dt="2024-09-10T12:12:26.297" v="8" actId="1410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NA VITORIA SOUZA ROCHA" userId="S::00001083118845sp@aluno.educacao.sp.gov.br::56fc7768-fe55-4c2a-8ec1-3e278fc98c1a" providerId="AD" clId="Web-{508978F4-29B0-6C83-77E9-ECA069357F06}" dt="2024-09-10T12:28:50.496" v="181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10:21.341" v="2"/>
          <ac:spMkLst>
            <pc:docMk/>
            <pc:sldMk cId="2210866551" sldId="256"/>
            <ac:spMk id="9" creationId="{71B2258F-86CA-4D4D-8270-BC05FCDEBFB3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10:48.529" v="4"/>
          <ac:spMkLst>
            <pc:docMk/>
            <pc:sldMk cId="2210866551" sldId="256"/>
            <ac:spMk id="11" creationId="{D5B012D8-7F27-4758-9AC6-C889B154BD73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10:48.529" v="4"/>
          <ac:spMkLst>
            <pc:docMk/>
            <pc:sldMk cId="2210866551" sldId="256"/>
            <ac:spMk id="12" creationId="{6F828D28-8E09-41CC-8229-3070B5467A96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10:48.529" v="4"/>
          <ac:spMkLst>
            <pc:docMk/>
            <pc:sldMk cId="2210866551" sldId="256"/>
            <ac:spMk id="13" creationId="{4063B759-00FC-46D1-9898-8E8625268FAF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12:00.484" v="7"/>
          <ac:spMkLst>
            <pc:docMk/>
            <pc:sldMk cId="2210866551" sldId="256"/>
            <ac:spMk id="15" creationId="{FB5B0058-AF13-4859-B429-4EDDE2A26F7F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12:00.484" v="7"/>
          <ac:spMkLst>
            <pc:docMk/>
            <pc:sldMk cId="2210866551" sldId="256"/>
            <ac:spMk id="16" creationId="{1A89CBBC-7743-43D9-A324-25CB472E9B2E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12:00.484" v="7"/>
          <ac:spMkLst>
            <pc:docMk/>
            <pc:sldMk cId="2210866551" sldId="256"/>
            <ac:spMk id="21" creationId="{AC8EEB0F-BA72-49AC-956F-331B60FDE79E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12:00.484" v="7"/>
          <ac:spMkLst>
            <pc:docMk/>
            <pc:sldMk cId="2210866551" sldId="256"/>
            <ac:spMk id="23" creationId="{1BE70332-ECAF-47BB-8C7B-BD049452F653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12:00.484" v="7"/>
          <ac:spMkLst>
            <pc:docMk/>
            <pc:sldMk cId="2210866551" sldId="256"/>
            <ac:spMk id="25" creationId="{716D9361-A35A-4DC8-AAB9-04FD2D6FEE1D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12:00.484" v="7"/>
          <ac:spMkLst>
            <pc:docMk/>
            <pc:sldMk cId="2210866551" sldId="256"/>
            <ac:spMk id="27" creationId="{87FC31AD-FBB3-4219-A758-D6F7594A0A81}"/>
          </ac:spMkLst>
        </pc:spChg>
        <pc:picChg chg="add mod ord">
          <ac:chgData name="ANA VITORIA SOUZA ROCHA" userId="S::00001083118845sp@aluno.educacao.sp.gov.br::56fc7768-fe55-4c2a-8ec1-3e278fc98c1a" providerId="AD" clId="Web-{508978F4-29B0-6C83-77E9-ECA069357F06}" dt="2024-09-10T12:12:00.484" v="7"/>
          <ac:picMkLst>
            <pc:docMk/>
            <pc:sldMk cId="2210866551" sldId="256"/>
            <ac:picMk id="4" creationId="{FAAC52E5-02E2-6EE9-C72E-4FC2920FA7F6}"/>
          </ac:picMkLst>
        </pc:picChg>
      </pc:sldChg>
      <pc:sldChg chg="addSp delSp modSp new del mod setBg">
        <pc:chgData name="ANA VITORIA SOUZA ROCHA" userId="S::00001083118845sp@aluno.educacao.sp.gov.br::56fc7768-fe55-4c2a-8ec1-3e278fc98c1a" providerId="AD" clId="Web-{508978F4-29B0-6C83-77E9-ECA069357F06}" dt="2024-09-10T12:29:49.466" v="187"/>
        <pc:sldMkLst>
          <pc:docMk/>
          <pc:sldMk cId="351641691" sldId="257"/>
        </pc:sldMkLst>
        <pc:spChg chg="mod">
          <ac:chgData name="ANA VITORIA SOUZA ROCHA" userId="S::00001083118845sp@aluno.educacao.sp.gov.br::56fc7768-fe55-4c2a-8ec1-3e278fc98c1a" providerId="AD" clId="Web-{508978F4-29B0-6C83-77E9-ECA069357F06}" dt="2024-09-10T12:29:13.669" v="183"/>
          <ac:spMkLst>
            <pc:docMk/>
            <pc:sldMk cId="351641691" sldId="257"/>
            <ac:spMk id="2" creationId="{11A81099-DC4E-80D7-61DA-3D6BA80FD4BB}"/>
          </ac:spMkLst>
        </pc:spChg>
        <pc:spChg chg="mod">
          <ac:chgData name="ANA VITORIA SOUZA ROCHA" userId="S::00001083118845sp@aluno.educacao.sp.gov.br::56fc7768-fe55-4c2a-8ec1-3e278fc98c1a" providerId="AD" clId="Web-{508978F4-29B0-6C83-77E9-ECA069357F06}" dt="2024-09-10T12:29:13.669" v="183"/>
          <ac:spMkLst>
            <pc:docMk/>
            <pc:sldMk cId="351641691" sldId="257"/>
            <ac:spMk id="3" creationId="{706A2CC0-409F-9ED9-5250-8D2C0E500660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29:13.669" v="183"/>
          <ac:spMkLst>
            <pc:docMk/>
            <pc:sldMk cId="351641691" sldId="257"/>
            <ac:spMk id="9" creationId="{117AB3D3-3C9C-4DED-809A-78734805B895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28:02.870" v="177"/>
          <ac:spMkLst>
            <pc:docMk/>
            <pc:sldMk cId="351641691" sldId="257"/>
            <ac:spMk id="11" creationId="{3A9A4357-BD1D-4622-A4FE-766E6AB8DE84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28:07.589" v="179"/>
          <ac:spMkLst>
            <pc:docMk/>
            <pc:sldMk cId="351641691" sldId="257"/>
            <ac:spMk id="13" creationId="{E659831F-0D9A-4C63-9EBB-8435B85A440F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29:28.544" v="186"/>
          <ac:spMkLst>
            <pc:docMk/>
            <pc:sldMk cId="351641691" sldId="257"/>
            <ac:spMk id="14" creationId="{D7A453D2-15D8-4403-815F-291FA16340D9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28:05.276" v="178"/>
          <ac:spMkLst>
            <pc:docMk/>
            <pc:sldMk cId="351641691" sldId="257"/>
            <ac:spMk id="15" creationId="{E6995CE5-F890-4ABA-82A2-26507CE8D2A3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29:26.935" v="185"/>
          <ac:spMkLst>
            <pc:docMk/>
            <pc:sldMk cId="351641691" sldId="257"/>
            <ac:spMk id="16" creationId="{8161EA6B-09CA-445B-AB0D-8DF76FA92DEF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29:13.669" v="183"/>
          <ac:spMkLst>
            <pc:docMk/>
            <pc:sldMk cId="351641691" sldId="257"/>
            <ac:spMk id="26" creationId="{B8114C98-A349-4111-A123-E8EAB86ABE30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29:13.669" v="183"/>
          <ac:spMkLst>
            <pc:docMk/>
            <pc:sldMk cId="351641691" sldId="257"/>
            <ac:spMk id="34" creationId="{E2D3D3F2-ABBB-4453-B1C5-1BEBF7E4DD56}"/>
          </ac:spMkLst>
        </pc:spChg>
        <pc:grpChg chg="add">
          <ac:chgData name="ANA VITORIA SOUZA ROCHA" userId="S::00001083118845sp@aluno.educacao.sp.gov.br::56fc7768-fe55-4c2a-8ec1-3e278fc98c1a" providerId="AD" clId="Web-{508978F4-29B0-6C83-77E9-ECA069357F06}" dt="2024-09-10T12:29:13.669" v="183"/>
          <ac:grpSpMkLst>
            <pc:docMk/>
            <pc:sldMk cId="351641691" sldId="257"/>
            <ac:grpSpMk id="18" creationId="{B352BBB9-69A8-405C-9209-A9FE217AEDC4}"/>
          </ac:grpSpMkLst>
        </pc:grpChg>
        <pc:grpChg chg="add">
          <ac:chgData name="ANA VITORIA SOUZA ROCHA" userId="S::00001083118845sp@aluno.educacao.sp.gov.br::56fc7768-fe55-4c2a-8ec1-3e278fc98c1a" providerId="AD" clId="Web-{508978F4-29B0-6C83-77E9-ECA069357F06}" dt="2024-09-10T12:29:13.669" v="183"/>
          <ac:grpSpMkLst>
            <pc:docMk/>
            <pc:sldMk cId="351641691" sldId="257"/>
            <ac:grpSpMk id="28" creationId="{670FB431-AE18-414D-92F4-1D12D1991152}"/>
          </ac:grpSpMkLst>
        </pc:grpChg>
        <pc:grpChg chg="add">
          <ac:chgData name="ANA VITORIA SOUZA ROCHA" userId="S::00001083118845sp@aluno.educacao.sp.gov.br::56fc7768-fe55-4c2a-8ec1-3e278fc98c1a" providerId="AD" clId="Web-{508978F4-29B0-6C83-77E9-ECA069357F06}" dt="2024-09-10T12:29:13.669" v="183"/>
          <ac:grpSpMkLst>
            <pc:docMk/>
            <pc:sldMk cId="351641691" sldId="257"/>
            <ac:grpSpMk id="36" creationId="{8214E4A5-A0D2-42C4-8D14-D2A7E495F041}"/>
          </ac:grpSpMkLst>
        </pc:grpChg>
        <pc:grpChg chg="add">
          <ac:chgData name="ANA VITORIA SOUZA ROCHA" userId="S::00001083118845sp@aluno.educacao.sp.gov.br::56fc7768-fe55-4c2a-8ec1-3e278fc98c1a" providerId="AD" clId="Web-{508978F4-29B0-6C83-77E9-ECA069357F06}" dt="2024-09-10T12:29:13.669" v="183"/>
          <ac:grpSpMkLst>
            <pc:docMk/>
            <pc:sldMk cId="351641691" sldId="257"/>
            <ac:grpSpMk id="42" creationId="{AF19A774-30A5-488B-9BAF-629C6440294E}"/>
          </ac:grpSpMkLst>
        </pc:grpChg>
        <pc:picChg chg="add del mod">
          <ac:chgData name="ANA VITORIA SOUZA ROCHA" userId="S::00001083118845sp@aluno.educacao.sp.gov.br::56fc7768-fe55-4c2a-8ec1-3e278fc98c1a" providerId="AD" clId="Web-{508978F4-29B0-6C83-77E9-ECA069357F06}" dt="2024-09-10T12:27:56.323" v="176"/>
          <ac:picMkLst>
            <pc:docMk/>
            <pc:sldMk cId="351641691" sldId="257"/>
            <ac:picMk id="4" creationId="{763B08A8-BD24-C3BF-ED1D-2E7D85E37C1D}"/>
          </ac:picMkLst>
        </pc:picChg>
        <pc:picChg chg="add del mod">
          <ac:chgData name="ANA VITORIA SOUZA ROCHA" userId="S::00001083118845sp@aluno.educacao.sp.gov.br::56fc7768-fe55-4c2a-8ec1-3e278fc98c1a" providerId="AD" clId="Web-{508978F4-29B0-6C83-77E9-ECA069357F06}" dt="2024-09-10T12:29:24.888" v="184"/>
          <ac:picMkLst>
            <pc:docMk/>
            <pc:sldMk cId="351641691" sldId="257"/>
            <ac:picMk id="5" creationId="{C7AA5AA3-814F-57BF-3612-48E993EE4950}"/>
          </ac:picMkLst>
        </pc:picChg>
      </pc:sldChg>
      <pc:sldChg chg="addSp delSp modSp new mod setBg">
        <pc:chgData name="ANA VITORIA SOUZA ROCHA" userId="S::00001083118845sp@aluno.educacao.sp.gov.br::56fc7768-fe55-4c2a-8ec1-3e278fc98c1a" providerId="AD" clId="Web-{508978F4-29B0-6C83-77E9-ECA069357F06}" dt="2024-09-10T12:42:58.769" v="346" actId="1076"/>
        <pc:sldMkLst>
          <pc:docMk/>
          <pc:sldMk cId="1499889825" sldId="257"/>
        </pc:sldMkLst>
        <pc:spChg chg="mod">
          <ac:chgData name="ANA VITORIA SOUZA ROCHA" userId="S::00001083118845sp@aluno.educacao.sp.gov.br::56fc7768-fe55-4c2a-8ec1-3e278fc98c1a" providerId="AD" clId="Web-{508978F4-29B0-6C83-77E9-ECA069357F06}" dt="2024-09-10T12:42:34.706" v="344" actId="14100"/>
          <ac:spMkLst>
            <pc:docMk/>
            <pc:sldMk cId="1499889825" sldId="257"/>
            <ac:spMk id="2" creationId="{E95BBBC0-FEDB-B0F6-986A-4E305583874C}"/>
          </ac:spMkLst>
        </pc:spChg>
        <pc:spChg chg="mod">
          <ac:chgData name="ANA VITORIA SOUZA ROCHA" userId="S::00001083118845sp@aluno.educacao.sp.gov.br::56fc7768-fe55-4c2a-8ec1-3e278fc98c1a" providerId="AD" clId="Web-{508978F4-29B0-6C83-77E9-ECA069357F06}" dt="2024-09-10T12:42:58.769" v="346" actId="1076"/>
          <ac:spMkLst>
            <pc:docMk/>
            <pc:sldMk cId="1499889825" sldId="257"/>
            <ac:spMk id="3" creationId="{1D78AFC9-A8BE-583A-7FFE-49C08EB00EEA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41:38.626" v="337"/>
          <ac:spMkLst>
            <pc:docMk/>
            <pc:sldMk cId="1499889825" sldId="257"/>
            <ac:spMk id="10" creationId="{04812C46-200A-4DEB-A05E-3ED6C68C2387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41:38.626" v="337"/>
          <ac:spMkLst>
            <pc:docMk/>
            <pc:sldMk cId="1499889825" sldId="257"/>
            <ac:spMk id="12" creationId="{D1EA859B-E555-4109-94F3-6700E046E008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41:28.314" v="334"/>
          <ac:spMkLst>
            <pc:docMk/>
            <pc:sldMk cId="1499889825" sldId="257"/>
            <ac:spMk id="17" creationId="{04812C46-200A-4DEB-A05E-3ED6C68C2387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41:28.314" v="334"/>
          <ac:spMkLst>
            <pc:docMk/>
            <pc:sldMk cId="1499889825" sldId="257"/>
            <ac:spMk id="19" creationId="{D1EA859B-E555-4109-94F3-6700E046E008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41:38.626" v="336"/>
          <ac:spMkLst>
            <pc:docMk/>
            <pc:sldMk cId="1499889825" sldId="257"/>
            <ac:spMk id="21" creationId="{8F90786E-B72D-4C32-BDCE-A170B007822D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2:41:38.626" v="336"/>
          <ac:spMkLst>
            <pc:docMk/>
            <pc:sldMk cId="1499889825" sldId="257"/>
            <ac:spMk id="22" creationId="{5E46F2E7-848F-4A6C-A098-4764FDEA771A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41:38.626" v="337"/>
          <ac:spMkLst>
            <pc:docMk/>
            <pc:sldMk cId="1499889825" sldId="257"/>
            <ac:spMk id="24" creationId="{04812C46-200A-4DEB-A05E-3ED6C68C2387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2:41:38.626" v="337"/>
          <ac:spMkLst>
            <pc:docMk/>
            <pc:sldMk cId="1499889825" sldId="257"/>
            <ac:spMk id="25" creationId="{D1EA859B-E555-4109-94F3-6700E046E008}"/>
          </ac:spMkLst>
        </pc:spChg>
        <pc:picChg chg="add del mod">
          <ac:chgData name="ANA VITORIA SOUZA ROCHA" userId="S::00001083118845sp@aluno.educacao.sp.gov.br::56fc7768-fe55-4c2a-8ec1-3e278fc98c1a" providerId="AD" clId="Web-{508978F4-29B0-6C83-77E9-ECA069357F06}" dt="2024-09-10T12:34:19.771" v="239"/>
          <ac:picMkLst>
            <pc:docMk/>
            <pc:sldMk cId="1499889825" sldId="257"/>
            <ac:picMk id="4" creationId="{1D883CF6-CACF-09EA-32B2-E1AEFD6A408B}"/>
          </ac:picMkLst>
        </pc:picChg>
        <pc:picChg chg="add mod ord">
          <ac:chgData name="ANA VITORIA SOUZA ROCHA" userId="S::00001083118845sp@aluno.educacao.sp.gov.br::56fc7768-fe55-4c2a-8ec1-3e278fc98c1a" providerId="AD" clId="Web-{508978F4-29B0-6C83-77E9-ECA069357F06}" dt="2024-09-10T12:41:38.626" v="336"/>
          <ac:picMkLst>
            <pc:docMk/>
            <pc:sldMk cId="1499889825" sldId="257"/>
            <ac:picMk id="5" creationId="{ED4B27D1-C9A4-B77C-05B0-237FF3E4CC40}"/>
          </ac:picMkLst>
        </pc:picChg>
      </pc:sldChg>
      <pc:sldChg chg="addSp delSp modSp new mod setBg">
        <pc:chgData name="ANA VITORIA SOUZA ROCHA" userId="S::00001083118845sp@aluno.educacao.sp.gov.br::56fc7768-fe55-4c2a-8ec1-3e278fc98c1a" providerId="AD" clId="Web-{508978F4-29B0-6C83-77E9-ECA069357F06}" dt="2024-09-10T14:02:00.219" v="435" actId="14100"/>
        <pc:sldMkLst>
          <pc:docMk/>
          <pc:sldMk cId="1339308266" sldId="258"/>
        </pc:sldMkLst>
        <pc:spChg chg="mod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2" creationId="{FB58CDA5-8E00-E2FB-859C-C179743AA2F8}"/>
          </ac:spMkLst>
        </pc:spChg>
        <pc:spChg chg="mod">
          <ac:chgData name="ANA VITORIA SOUZA ROCHA" userId="S::00001083118845sp@aluno.educacao.sp.gov.br::56fc7768-fe55-4c2a-8ec1-3e278fc98c1a" providerId="AD" clId="Web-{508978F4-29B0-6C83-77E9-ECA069357F06}" dt="2024-09-10T14:02:00.219" v="435" actId="14100"/>
          <ac:spMkLst>
            <pc:docMk/>
            <pc:sldMk cId="1339308266" sldId="258"/>
            <ac:spMk id="3" creationId="{28F19B40-0CFB-E575-9BDB-FB711603A6F4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4:13.578" v="391"/>
          <ac:spMkLst>
            <pc:docMk/>
            <pc:sldMk cId="1339308266" sldId="258"/>
            <ac:spMk id="9" creationId="{04812C46-200A-4DEB-A05E-3ED6C68C2387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4:13.578" v="391"/>
          <ac:spMkLst>
            <pc:docMk/>
            <pc:sldMk cId="1339308266" sldId="258"/>
            <ac:spMk id="11" creationId="{D1EA859B-E555-4109-94F3-6700E046E008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4:25.922" v="393"/>
          <ac:spMkLst>
            <pc:docMk/>
            <pc:sldMk cId="1339308266" sldId="258"/>
            <ac:spMk id="13" creationId="{F9EC3F91-A75C-4F74-867E-E4C28C13546B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4:25.922" v="393"/>
          <ac:spMkLst>
            <pc:docMk/>
            <pc:sldMk cId="1339308266" sldId="258"/>
            <ac:spMk id="14" creationId="{8181FC64-B306-4821-98E2-780662EFC486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4:25.922" v="393"/>
          <ac:spMkLst>
            <pc:docMk/>
            <pc:sldMk cId="1339308266" sldId="258"/>
            <ac:spMk id="15" creationId="{829A1E2C-5AC8-40FC-99E9-832069D39792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4:25.922" v="393"/>
          <ac:spMkLst>
            <pc:docMk/>
            <pc:sldMk cId="1339308266" sldId="258"/>
            <ac:spMk id="16" creationId="{5871FC61-DD4E-47D4-81FD-8A7E7D12B371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11.527" v="405"/>
          <ac:spMkLst>
            <pc:docMk/>
            <pc:sldMk cId="1339308266" sldId="258"/>
            <ac:spMk id="18" creationId="{A9D2268A-D939-4E78-91B6-6C7E46406788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3.077" v="408"/>
          <ac:spMkLst>
            <pc:docMk/>
            <pc:sldMk cId="1339308266" sldId="258"/>
            <ac:spMk id="19" creationId="{E0C43A58-225D-452D-8185-0D89D1EED861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24" creationId="{F837543A-6020-4505-A233-C9DB4BF74011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26" creationId="{35B16301-FB18-48BA-A6DD-C37CAF6F9A18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28" creationId="{C3C0D90E-074A-4F52-9B11-B52BEF4BCBE5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30" creationId="{CABBD4C1-E6F8-46F6-8152-A8A97490BF4D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32" creationId="{83BA5EF5-1FE9-4BF9-83BB-269BCDDF6156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36" creationId="{88853921-7BC9-4BDE-ACAB-133C683C82D6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38" creationId="{09192968-3AE7-4470-A61C-97294BB92731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spMkLst>
            <pc:docMk/>
            <pc:sldMk cId="1339308266" sldId="258"/>
            <ac:spMk id="40" creationId="{3AB72E55-43E4-4356-BFE8-E2102CB0B505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7:59.640" v="409"/>
          <ac:spMkLst>
            <pc:docMk/>
            <pc:sldMk cId="1339308266" sldId="258"/>
            <ac:spMk id="42" creationId="{907EF6B7-1338-4443-8C46-6A318D952DFD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43" creationId="{DAAE4CDD-124C-4DCF-9584-B6033B545DD5}"/>
          </ac:spMkLst>
        </pc:spChg>
        <pc:spChg chg="add del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44" creationId="{081E4A58-353D-44AE-B2FC-2A74E2E400F7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49" creationId="{201CC55D-ED54-4C5C-95E6-10947BD1103B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55" creationId="{3873B707-463F-40B0-8227-E8CC6C67EB25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57" creationId="{C13237C8-E62C-4F0D-A318-BD6FB6C2D138}"/>
          </ac:spMkLst>
        </pc:spChg>
        <pc:spChg chg="add">
          <ac:chgData name="ANA VITORIA SOUZA ROCHA" userId="S::00001083118845sp@aluno.educacao.sp.gov.br::56fc7768-fe55-4c2a-8ec1-3e278fc98c1a" providerId="AD" clId="Web-{508978F4-29B0-6C83-77E9-ECA069357F06}" dt="2024-09-10T13:58:20.423" v="411"/>
          <ac:spMkLst>
            <pc:docMk/>
            <pc:sldMk cId="1339308266" sldId="258"/>
            <ac:spMk id="59" creationId="{19C9EAEA-39D0-4B0E-A0EB-51E7B26740B1}"/>
          </ac:spMkLst>
        </pc:spChg>
        <pc:grpChg chg="add">
          <ac:chgData name="ANA VITORIA SOUZA ROCHA" userId="S::00001083118845sp@aluno.educacao.sp.gov.br::56fc7768-fe55-4c2a-8ec1-3e278fc98c1a" providerId="AD" clId="Web-{508978F4-29B0-6C83-77E9-ECA069357F06}" dt="2024-09-10T13:58:20.423" v="411"/>
          <ac:grpSpMkLst>
            <pc:docMk/>
            <pc:sldMk cId="1339308266" sldId="258"/>
            <ac:grpSpMk id="51" creationId="{1DE889C7-FAD6-4397-98E2-05D503484459}"/>
          </ac:grpSpMkLst>
        </pc:grpChg>
        <pc:picChg chg="add del mod ord">
          <ac:chgData name="ANA VITORIA SOUZA ROCHA" userId="S::00001083118845sp@aluno.educacao.sp.gov.br::56fc7768-fe55-4c2a-8ec1-3e278fc98c1a" providerId="AD" clId="Web-{508978F4-29B0-6C83-77E9-ECA069357F06}" dt="2024-09-10T13:57:09.355" v="404"/>
          <ac:picMkLst>
            <pc:docMk/>
            <pc:sldMk cId="1339308266" sldId="258"/>
            <ac:picMk id="4" creationId="{31BC2620-BA82-9BFF-BEBE-25C2BB402874}"/>
          </ac:picMkLst>
        </pc:picChg>
        <pc:picChg chg="add mod">
          <ac:chgData name="ANA VITORIA SOUZA ROCHA" userId="S::00001083118845sp@aluno.educacao.sp.gov.br::56fc7768-fe55-4c2a-8ec1-3e278fc98c1a" providerId="AD" clId="Web-{508978F4-29B0-6C83-77E9-ECA069357F06}" dt="2024-09-10T13:58:20.423" v="411"/>
          <ac:picMkLst>
            <pc:docMk/>
            <pc:sldMk cId="1339308266" sldId="258"/>
            <ac:picMk id="5" creationId="{DC68FF4F-00A3-EF34-8B2E-17BED5D812E7}"/>
          </ac:picMkLst>
        </pc:picChg>
        <pc:cxnChg chg="add del">
          <ac:chgData name="ANA VITORIA SOUZA ROCHA" userId="S::00001083118845sp@aluno.educacao.sp.gov.br::56fc7768-fe55-4c2a-8ec1-3e278fc98c1a" providerId="AD" clId="Web-{508978F4-29B0-6C83-77E9-ECA069357F06}" dt="2024-09-10T13:57:52.983" v="407"/>
          <ac:cxnSpMkLst>
            <pc:docMk/>
            <pc:sldMk cId="1339308266" sldId="258"/>
            <ac:cxnSpMk id="34" creationId="{4B3BCACB-5880-460B-9606-8C433A9AF99D}"/>
          </ac:cxnSpMkLst>
        </pc:cxnChg>
      </pc:sldChg>
      <pc:sldChg chg="modSp new">
        <pc:chgData name="ANA VITORIA SOUZA ROCHA" userId="S::00001083118845sp@aluno.educacao.sp.gov.br::56fc7768-fe55-4c2a-8ec1-3e278fc98c1a" providerId="AD" clId="Web-{508978F4-29B0-6C83-77E9-ECA069357F06}" dt="2024-09-10T14:37:29.667" v="443" actId="20577"/>
        <pc:sldMkLst>
          <pc:docMk/>
          <pc:sldMk cId="3985190699" sldId="259"/>
        </pc:sldMkLst>
        <pc:spChg chg="mod">
          <ac:chgData name="ANA VITORIA SOUZA ROCHA" userId="S::00001083118845sp@aluno.educacao.sp.gov.br::56fc7768-fe55-4c2a-8ec1-3e278fc98c1a" providerId="AD" clId="Web-{508978F4-29B0-6C83-77E9-ECA069357F06}" dt="2024-09-10T14:37:29.667" v="443" actId="20577"/>
          <ac:spMkLst>
            <pc:docMk/>
            <pc:sldMk cId="3985190699" sldId="259"/>
            <ac:spMk id="2" creationId="{D7A73555-685A-C067-3D78-EA1E765D1BDB}"/>
          </ac:spMkLst>
        </pc:spChg>
      </pc:sldChg>
    </pc:docChg>
  </pc:docChgLst>
  <pc:docChgLst>
    <pc:chgData name="ANA VITORIA SOUZA ROCHA" userId="S::00001083118845sp@aluno.educacao.sp.gov.br::56fc7768-fe55-4c2a-8ec1-3e278fc98c1a" providerId="AD" clId="Web-{A4340FFE-080E-6CC1-05A4-878CD2B5D77E}"/>
    <pc:docChg chg="addSld modSld">
      <pc:chgData name="ANA VITORIA SOUZA ROCHA" userId="S::00001083118845sp@aluno.educacao.sp.gov.br::56fc7768-fe55-4c2a-8ec1-3e278fc98c1a" providerId="AD" clId="Web-{A4340FFE-080E-6CC1-05A4-878CD2B5D77E}" dt="2024-09-10T15:22:07.761" v="233"/>
      <pc:docMkLst>
        <pc:docMk/>
      </pc:docMkLst>
      <pc:sldChg chg="addSp delSp modSp mod setBg">
        <pc:chgData name="ANA VITORIA SOUZA ROCHA" userId="S::00001083118845sp@aluno.educacao.sp.gov.br::56fc7768-fe55-4c2a-8ec1-3e278fc98c1a" providerId="AD" clId="Web-{A4340FFE-080E-6CC1-05A4-878CD2B5D77E}" dt="2024-09-10T14:52:51.545" v="91" actId="14100"/>
        <pc:sldMkLst>
          <pc:docMk/>
          <pc:sldMk cId="3985190699" sldId="259"/>
        </pc:sldMkLst>
        <pc:spChg chg="mod">
          <ac:chgData name="ANA VITORIA SOUZA ROCHA" userId="S::00001083118845sp@aluno.educacao.sp.gov.br::56fc7768-fe55-4c2a-8ec1-3e278fc98c1a" providerId="AD" clId="Web-{A4340FFE-080E-6CC1-05A4-878CD2B5D77E}" dt="2024-09-10T14:51:04.338" v="81" actId="14100"/>
          <ac:spMkLst>
            <pc:docMk/>
            <pc:sldMk cId="3985190699" sldId="259"/>
            <ac:spMk id="2" creationId="{D7A73555-685A-C067-3D78-EA1E765D1BDB}"/>
          </ac:spMkLst>
        </pc:spChg>
        <pc:spChg chg="mod">
          <ac:chgData name="ANA VITORIA SOUZA ROCHA" userId="S::00001083118845sp@aluno.educacao.sp.gov.br::56fc7768-fe55-4c2a-8ec1-3e278fc98c1a" providerId="AD" clId="Web-{A4340FFE-080E-6CC1-05A4-878CD2B5D77E}" dt="2024-09-10T14:52:51.545" v="91" actId="14100"/>
          <ac:spMkLst>
            <pc:docMk/>
            <pc:sldMk cId="3985190699" sldId="259"/>
            <ac:spMk id="3" creationId="{7C6A1314-CF63-1E17-F9DC-558D01B0768C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6:55.205" v="47"/>
          <ac:spMkLst>
            <pc:docMk/>
            <pc:sldMk cId="3985190699" sldId="259"/>
            <ac:spMk id="9" creationId="{04812C46-200A-4DEB-A05E-3ED6C68C2387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6:55.205" v="47"/>
          <ac:spMkLst>
            <pc:docMk/>
            <pc:sldMk cId="3985190699" sldId="259"/>
            <ac:spMk id="11" creationId="{D1EA859B-E555-4109-94F3-6700E046E008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7:09.159" v="49"/>
          <ac:spMkLst>
            <pc:docMk/>
            <pc:sldMk cId="3985190699" sldId="259"/>
            <ac:spMk id="13" creationId="{8F90786E-B72D-4C32-BDCE-A170B007822D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7:09.159" v="49"/>
          <ac:spMkLst>
            <pc:docMk/>
            <pc:sldMk cId="3985190699" sldId="259"/>
            <ac:spMk id="14" creationId="{5E46F2E7-848F-4A6C-A098-4764FDEA771A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4:47:20.315" v="54"/>
          <ac:spMkLst>
            <pc:docMk/>
            <pc:sldMk cId="3985190699" sldId="259"/>
            <ac:spMk id="15" creationId="{829A1E2C-5AC8-40FC-99E9-832069D39792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7:11.877" v="51"/>
          <ac:spMkLst>
            <pc:docMk/>
            <pc:sldMk cId="3985190699" sldId="259"/>
            <ac:spMk id="16" creationId="{3BA513B0-82FF-4F41-8178-885375D1CFB5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7:20.300" v="53"/>
          <ac:spMkLst>
            <pc:docMk/>
            <pc:sldMk cId="3985190699" sldId="259"/>
            <ac:spMk id="21" creationId="{F13C74B1-5B17-4795-BED0-7140497B445A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4:47:20.300" v="53"/>
          <ac:spMkLst>
            <pc:docMk/>
            <pc:sldMk cId="3985190699" sldId="259"/>
            <ac:spMk id="22" creationId="{D4974D33-8DC5-464E-8C6D-BE58F0669C17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4:47:20.315" v="54"/>
          <ac:spMkLst>
            <pc:docMk/>
            <pc:sldMk cId="3985190699" sldId="259"/>
            <ac:spMk id="24" creationId="{8181FC64-B306-4821-98E2-780662EFC486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4:47:20.315" v="54"/>
          <ac:spMkLst>
            <pc:docMk/>
            <pc:sldMk cId="3985190699" sldId="259"/>
            <ac:spMk id="25" creationId="{5871FC61-DD4E-47D4-81FD-8A7E7D12B371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4:47:20.315" v="54"/>
          <ac:spMkLst>
            <pc:docMk/>
            <pc:sldMk cId="3985190699" sldId="259"/>
            <ac:spMk id="26" creationId="{F9EC3F91-A75C-4F74-867E-E4C28C13546B}"/>
          </ac:spMkLst>
        </pc:spChg>
        <pc:grpChg chg="add del">
          <ac:chgData name="ANA VITORIA SOUZA ROCHA" userId="S::00001083118845sp@aluno.educacao.sp.gov.br::56fc7768-fe55-4c2a-8ec1-3e278fc98c1a" providerId="AD" clId="Web-{A4340FFE-080E-6CC1-05A4-878CD2B5D77E}" dt="2024-09-10T14:47:11.877" v="51"/>
          <ac:grpSpMkLst>
            <pc:docMk/>
            <pc:sldMk cId="3985190699" sldId="259"/>
            <ac:grpSpMk id="17" creationId="{93DB8501-F9F2-4ACD-B56A-9019CD5006D6}"/>
          </ac:grpSpMkLst>
        </pc:grpChg>
        <pc:picChg chg="add mod ord">
          <ac:chgData name="ANA VITORIA SOUZA ROCHA" userId="S::00001083118845sp@aluno.educacao.sp.gov.br::56fc7768-fe55-4c2a-8ec1-3e278fc98c1a" providerId="AD" clId="Web-{A4340FFE-080E-6CC1-05A4-878CD2B5D77E}" dt="2024-09-10T14:47:20.315" v="54"/>
          <ac:picMkLst>
            <pc:docMk/>
            <pc:sldMk cId="3985190699" sldId="259"/>
            <ac:picMk id="4" creationId="{54BE7A06-609A-DC4C-790C-3CB2758BBD33}"/>
          </ac:picMkLst>
        </pc:picChg>
      </pc:sldChg>
      <pc:sldChg chg="addSp delSp modSp new mod setBg">
        <pc:chgData name="ANA VITORIA SOUZA ROCHA" userId="S::00001083118845sp@aluno.educacao.sp.gov.br::56fc7768-fe55-4c2a-8ec1-3e278fc98c1a" providerId="AD" clId="Web-{A4340FFE-080E-6CC1-05A4-878CD2B5D77E}" dt="2024-09-10T15:06:47.464" v="166" actId="1076"/>
        <pc:sldMkLst>
          <pc:docMk/>
          <pc:sldMk cId="3010984118" sldId="260"/>
        </pc:sldMkLst>
        <pc:spChg chg="mod">
          <ac:chgData name="ANA VITORIA SOUZA ROCHA" userId="S::00001083118845sp@aluno.educacao.sp.gov.br::56fc7768-fe55-4c2a-8ec1-3e278fc98c1a" providerId="AD" clId="Web-{A4340FFE-080E-6CC1-05A4-878CD2B5D77E}" dt="2024-09-10T15:04:29.663" v="148"/>
          <ac:spMkLst>
            <pc:docMk/>
            <pc:sldMk cId="3010984118" sldId="260"/>
            <ac:spMk id="2" creationId="{3530FA8C-2130-0E13-85F1-668BC149FA4C}"/>
          </ac:spMkLst>
        </pc:spChg>
        <pc:spChg chg="mod ord">
          <ac:chgData name="ANA VITORIA SOUZA ROCHA" userId="S::00001083118845sp@aluno.educacao.sp.gov.br::56fc7768-fe55-4c2a-8ec1-3e278fc98c1a" providerId="AD" clId="Web-{A4340FFE-080E-6CC1-05A4-878CD2B5D77E}" dt="2024-09-10T15:06:47.464" v="166" actId="1076"/>
          <ac:spMkLst>
            <pc:docMk/>
            <pc:sldMk cId="3010984118" sldId="260"/>
            <ac:spMk id="3" creationId="{28CC6035-4F1B-58F0-7D93-D0AE55351AA4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08.818" v="141"/>
          <ac:spMkLst>
            <pc:docMk/>
            <pc:sldMk cId="3010984118" sldId="260"/>
            <ac:spMk id="10" creationId="{5A0118C5-4F8D-4CF4-BADD-53FEACC6C42A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25.522" v="145"/>
          <ac:spMkLst>
            <pc:docMk/>
            <pc:sldMk cId="3010984118" sldId="260"/>
            <ac:spMk id="18" creationId="{26A515A1-4D80-430E-BE0A-71A290516A82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17.694" v="143"/>
          <ac:spMkLst>
            <pc:docMk/>
            <pc:sldMk cId="3010984118" sldId="260"/>
            <ac:spMk id="23" creationId="{A6D37EE4-EA1B-46EE-A54B-5233C63C9695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17.694" v="143"/>
          <ac:spMkLst>
            <pc:docMk/>
            <pc:sldMk cId="3010984118" sldId="260"/>
            <ac:spMk id="24" creationId="{927D5270-6648-4CC1-8F78-48BE299CAC25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25.522" v="145"/>
          <ac:spMkLst>
            <pc:docMk/>
            <pc:sldMk cId="3010984118" sldId="260"/>
            <ac:spMk id="26" creationId="{0D7B6173-1D58-48E2-83CF-37350F315F75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25.522" v="145"/>
          <ac:spMkLst>
            <pc:docMk/>
            <pc:sldMk cId="3010984118" sldId="260"/>
            <ac:spMk id="27" creationId="{02EBFA83-D4DB-4CA0-B229-9E44634D7FE9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25.522" v="145"/>
          <ac:spMkLst>
            <pc:docMk/>
            <pc:sldMk cId="3010984118" sldId="260"/>
            <ac:spMk id="28" creationId="{21BDEC81-16A7-4451-B893-C15000083B77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29.553" v="147"/>
          <ac:spMkLst>
            <pc:docMk/>
            <pc:sldMk cId="3010984118" sldId="260"/>
            <ac:spMk id="30" creationId="{7B831B6F-405A-4B47-B9BB-5CA88F285844}"/>
          </ac:spMkLst>
        </pc:spChg>
        <pc:spChg chg="add del">
          <ac:chgData name="ANA VITORIA SOUZA ROCHA" userId="S::00001083118845sp@aluno.educacao.sp.gov.br::56fc7768-fe55-4c2a-8ec1-3e278fc98c1a" providerId="AD" clId="Web-{A4340FFE-080E-6CC1-05A4-878CD2B5D77E}" dt="2024-09-10T15:04:29.553" v="147"/>
          <ac:spMkLst>
            <pc:docMk/>
            <pc:sldMk cId="3010984118" sldId="260"/>
            <ac:spMk id="31" creationId="{953EE71A-6488-4203-A7C4-77102FD0DCCA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5:04:29.663" v="148"/>
          <ac:spMkLst>
            <pc:docMk/>
            <pc:sldMk cId="3010984118" sldId="260"/>
            <ac:spMk id="33" creationId="{C3420C89-0B09-4632-A4AF-3971D08BF7A8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5:04:29.663" v="148"/>
          <ac:spMkLst>
            <pc:docMk/>
            <pc:sldMk cId="3010984118" sldId="260"/>
            <ac:spMk id="34" creationId="{4E5CBA61-BF74-40B4-A3A8-366BBA626CCF}"/>
          </ac:spMkLst>
        </pc:spChg>
        <pc:grpChg chg="add del">
          <ac:chgData name="ANA VITORIA SOUZA ROCHA" userId="S::00001083118845sp@aluno.educacao.sp.gov.br::56fc7768-fe55-4c2a-8ec1-3e278fc98c1a" providerId="AD" clId="Web-{A4340FFE-080E-6CC1-05A4-878CD2B5D77E}" dt="2024-09-10T15:04:08.818" v="141"/>
          <ac:grpSpMkLst>
            <pc:docMk/>
            <pc:sldMk cId="3010984118" sldId="260"/>
            <ac:grpSpMk id="12" creationId="{B894EFA8-F425-4D19-A94B-445388B31E20}"/>
          </ac:grpSpMkLst>
        </pc:grpChg>
        <pc:grpChg chg="add del">
          <ac:chgData name="ANA VITORIA SOUZA ROCHA" userId="S::00001083118845sp@aluno.educacao.sp.gov.br::56fc7768-fe55-4c2a-8ec1-3e278fc98c1a" providerId="AD" clId="Web-{A4340FFE-080E-6CC1-05A4-878CD2B5D77E}" dt="2024-09-10T15:04:08.818" v="141"/>
          <ac:grpSpMkLst>
            <pc:docMk/>
            <pc:sldMk cId="3010984118" sldId="260"/>
            <ac:grpSpMk id="16" creationId="{582A903B-6B78-4F0A-B7C9-3D80499020B8}"/>
          </ac:grpSpMkLst>
        </pc:grpChg>
        <pc:grpChg chg="add">
          <ac:chgData name="ANA VITORIA SOUZA ROCHA" userId="S::00001083118845sp@aluno.educacao.sp.gov.br::56fc7768-fe55-4c2a-8ec1-3e278fc98c1a" providerId="AD" clId="Web-{A4340FFE-080E-6CC1-05A4-878CD2B5D77E}" dt="2024-09-10T15:04:29.663" v="148"/>
          <ac:grpSpMkLst>
            <pc:docMk/>
            <pc:sldMk cId="3010984118" sldId="260"/>
            <ac:grpSpMk id="35" creationId="{AC27E70C-5470-4262-B9CE-AE52C51CF4C1}"/>
          </ac:grpSpMkLst>
        </pc:grpChg>
        <pc:grpChg chg="add">
          <ac:chgData name="ANA VITORIA SOUZA ROCHA" userId="S::00001083118845sp@aluno.educacao.sp.gov.br::56fc7768-fe55-4c2a-8ec1-3e278fc98c1a" providerId="AD" clId="Web-{A4340FFE-080E-6CC1-05A4-878CD2B5D77E}" dt="2024-09-10T15:04:29.663" v="148"/>
          <ac:grpSpMkLst>
            <pc:docMk/>
            <pc:sldMk cId="3010984118" sldId="260"/>
            <ac:grpSpMk id="37" creationId="{E27AF472-EAE3-4572-AB69-B92BD10DBC6D}"/>
          </ac:grpSpMkLst>
        </pc:grpChg>
        <pc:picChg chg="add del mod">
          <ac:chgData name="ANA VITORIA SOUZA ROCHA" userId="S::00001083118845sp@aluno.educacao.sp.gov.br::56fc7768-fe55-4c2a-8ec1-3e278fc98c1a" providerId="AD" clId="Web-{A4340FFE-080E-6CC1-05A4-878CD2B5D77E}" dt="2024-09-10T15:01:49.829" v="138"/>
          <ac:picMkLst>
            <pc:docMk/>
            <pc:sldMk cId="3010984118" sldId="260"/>
            <ac:picMk id="4" creationId="{EDB5631B-E663-1509-393B-B015B8A72D64}"/>
          </ac:picMkLst>
        </pc:picChg>
        <pc:picChg chg="add mod ord">
          <ac:chgData name="ANA VITORIA SOUZA ROCHA" userId="S::00001083118845sp@aluno.educacao.sp.gov.br::56fc7768-fe55-4c2a-8ec1-3e278fc98c1a" providerId="AD" clId="Web-{A4340FFE-080E-6CC1-05A4-878CD2B5D77E}" dt="2024-09-10T15:04:29.663" v="148"/>
          <ac:picMkLst>
            <pc:docMk/>
            <pc:sldMk cId="3010984118" sldId="260"/>
            <ac:picMk id="5" creationId="{29471E94-0B37-EB34-8DC9-6F6304517C9E}"/>
          </ac:picMkLst>
        </pc:picChg>
        <pc:picChg chg="add del">
          <ac:chgData name="ANA VITORIA SOUZA ROCHA" userId="S::00001083118845sp@aluno.educacao.sp.gov.br::56fc7768-fe55-4c2a-8ec1-3e278fc98c1a" providerId="AD" clId="Web-{A4340FFE-080E-6CC1-05A4-878CD2B5D77E}" dt="2024-09-10T15:04:25.522" v="145"/>
          <ac:picMkLst>
            <pc:docMk/>
            <pc:sldMk cId="3010984118" sldId="260"/>
            <ac:picMk id="14" creationId="{B0DAC8FB-A162-44E3-A606-C855A03A5B09}"/>
          </ac:picMkLst>
        </pc:picChg>
      </pc:sldChg>
      <pc:sldChg chg="addSp modSp new mod setBg">
        <pc:chgData name="ANA VITORIA SOUZA ROCHA" userId="S::00001083118845sp@aluno.educacao.sp.gov.br::56fc7768-fe55-4c2a-8ec1-3e278fc98c1a" providerId="AD" clId="Web-{A4340FFE-080E-6CC1-05A4-878CD2B5D77E}" dt="2024-09-10T15:17:02.063" v="193"/>
        <pc:sldMkLst>
          <pc:docMk/>
          <pc:sldMk cId="330923608" sldId="261"/>
        </pc:sldMkLst>
        <pc:spChg chg="mod">
          <ac:chgData name="ANA VITORIA SOUZA ROCHA" userId="S::00001083118845sp@aluno.educacao.sp.gov.br::56fc7768-fe55-4c2a-8ec1-3e278fc98c1a" providerId="AD" clId="Web-{A4340FFE-080E-6CC1-05A4-878CD2B5D77E}" dt="2024-09-10T15:17:02.063" v="193"/>
          <ac:spMkLst>
            <pc:docMk/>
            <pc:sldMk cId="330923608" sldId="261"/>
            <ac:spMk id="2" creationId="{0746788A-7873-7522-392F-418013B55E9A}"/>
          </ac:spMkLst>
        </pc:spChg>
        <pc:spChg chg="mod">
          <ac:chgData name="ANA VITORIA SOUZA ROCHA" userId="S::00001083118845sp@aluno.educacao.sp.gov.br::56fc7768-fe55-4c2a-8ec1-3e278fc98c1a" providerId="AD" clId="Web-{A4340FFE-080E-6CC1-05A4-878CD2B5D77E}" dt="2024-09-10T15:17:02.063" v="193"/>
          <ac:spMkLst>
            <pc:docMk/>
            <pc:sldMk cId="330923608" sldId="261"/>
            <ac:spMk id="3" creationId="{C0EFAF83-5C44-F9BA-1648-BF17DDD23EBE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5:17:02.063" v="193"/>
          <ac:spMkLst>
            <pc:docMk/>
            <pc:sldMk cId="330923608" sldId="261"/>
            <ac:spMk id="9" creationId="{8F90786E-B72D-4C32-BDCE-A170B007822D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5:17:02.063" v="193"/>
          <ac:spMkLst>
            <pc:docMk/>
            <pc:sldMk cId="330923608" sldId="261"/>
            <ac:spMk id="11" creationId="{5E46F2E7-848F-4A6C-A098-4764FDEA771A}"/>
          </ac:spMkLst>
        </pc:spChg>
        <pc:picChg chg="add mod ord">
          <ac:chgData name="ANA VITORIA SOUZA ROCHA" userId="S::00001083118845sp@aluno.educacao.sp.gov.br::56fc7768-fe55-4c2a-8ec1-3e278fc98c1a" providerId="AD" clId="Web-{A4340FFE-080E-6CC1-05A4-878CD2B5D77E}" dt="2024-09-10T15:17:02.063" v="193"/>
          <ac:picMkLst>
            <pc:docMk/>
            <pc:sldMk cId="330923608" sldId="261"/>
            <ac:picMk id="4" creationId="{EE9FB257-581F-D3D4-F958-93A71EEDD29C}"/>
          </ac:picMkLst>
        </pc:picChg>
      </pc:sldChg>
      <pc:sldChg chg="addSp modSp new mod setBg">
        <pc:chgData name="ANA VITORIA SOUZA ROCHA" userId="S::00001083118845sp@aluno.educacao.sp.gov.br::56fc7768-fe55-4c2a-8ec1-3e278fc98c1a" providerId="AD" clId="Web-{A4340FFE-080E-6CC1-05A4-878CD2B5D77E}" dt="2024-09-10T15:22:01.902" v="232" actId="20577"/>
        <pc:sldMkLst>
          <pc:docMk/>
          <pc:sldMk cId="1241696510" sldId="262"/>
        </pc:sldMkLst>
        <pc:spChg chg="mod">
          <ac:chgData name="ANA VITORIA SOUZA ROCHA" userId="S::00001083118845sp@aluno.educacao.sp.gov.br::56fc7768-fe55-4c2a-8ec1-3e278fc98c1a" providerId="AD" clId="Web-{A4340FFE-080E-6CC1-05A4-878CD2B5D77E}" dt="2024-09-10T15:21:41.979" v="228"/>
          <ac:spMkLst>
            <pc:docMk/>
            <pc:sldMk cId="1241696510" sldId="262"/>
            <ac:spMk id="2" creationId="{67AC3FC0-11C2-24E0-014A-39BE41D3D3FA}"/>
          </ac:spMkLst>
        </pc:spChg>
        <pc:spChg chg="mod">
          <ac:chgData name="ANA VITORIA SOUZA ROCHA" userId="S::00001083118845sp@aluno.educacao.sp.gov.br::56fc7768-fe55-4c2a-8ec1-3e278fc98c1a" providerId="AD" clId="Web-{A4340FFE-080E-6CC1-05A4-878CD2B5D77E}" dt="2024-09-10T15:22:01.902" v="232" actId="20577"/>
          <ac:spMkLst>
            <pc:docMk/>
            <pc:sldMk cId="1241696510" sldId="262"/>
            <ac:spMk id="3" creationId="{2259847F-C64F-C6B6-CDEB-A36D3D9C864C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5:21:41.979" v="228"/>
          <ac:spMkLst>
            <pc:docMk/>
            <pc:sldMk cId="1241696510" sldId="262"/>
            <ac:spMk id="9" creationId="{04812C46-200A-4DEB-A05E-3ED6C68C2387}"/>
          </ac:spMkLst>
        </pc:spChg>
        <pc:spChg chg="add">
          <ac:chgData name="ANA VITORIA SOUZA ROCHA" userId="S::00001083118845sp@aluno.educacao.sp.gov.br::56fc7768-fe55-4c2a-8ec1-3e278fc98c1a" providerId="AD" clId="Web-{A4340FFE-080E-6CC1-05A4-878CD2B5D77E}" dt="2024-09-10T15:21:41.979" v="228"/>
          <ac:spMkLst>
            <pc:docMk/>
            <pc:sldMk cId="1241696510" sldId="262"/>
            <ac:spMk id="11" creationId="{D1EA859B-E555-4109-94F3-6700E046E008}"/>
          </ac:spMkLst>
        </pc:spChg>
        <pc:picChg chg="add mod ord">
          <ac:chgData name="ANA VITORIA SOUZA ROCHA" userId="S::00001083118845sp@aluno.educacao.sp.gov.br::56fc7768-fe55-4c2a-8ec1-3e278fc98c1a" providerId="AD" clId="Web-{A4340FFE-080E-6CC1-05A4-878CD2B5D77E}" dt="2024-09-10T15:21:41.979" v="228"/>
          <ac:picMkLst>
            <pc:docMk/>
            <pc:sldMk cId="1241696510" sldId="262"/>
            <ac:picMk id="4" creationId="{DEEC3771-20B4-3217-F37D-0F181AA1C5AF}"/>
          </ac:picMkLst>
        </pc:picChg>
      </pc:sldChg>
      <pc:sldChg chg="new">
        <pc:chgData name="ANA VITORIA SOUZA ROCHA" userId="S::00001083118845sp@aluno.educacao.sp.gov.br::56fc7768-fe55-4c2a-8ec1-3e278fc98c1a" providerId="AD" clId="Web-{A4340FFE-080E-6CC1-05A4-878CD2B5D77E}" dt="2024-09-10T15:22:07.761" v="233"/>
        <pc:sldMkLst>
          <pc:docMk/>
          <pc:sldMk cId="3513675426" sldId="263"/>
        </pc:sldMkLst>
      </pc:sldChg>
    </pc:docChg>
  </pc:docChgLst>
  <pc:docChgLst>
    <pc:chgData name="ANA VITORIA SOUZA ROCHA" userId="S::00001083118845sp@aluno.educacao.sp.gov.br::56fc7768-fe55-4c2a-8ec1-3e278fc98c1a" providerId="AD" clId="Web-{AE491C64-7E6D-9AA7-1F7A-4B2ED24068B4}"/>
    <pc:docChg chg="modSld">
      <pc:chgData name="ANA VITORIA SOUZA ROCHA" userId="S::00001083118845sp@aluno.educacao.sp.gov.br::56fc7768-fe55-4c2a-8ec1-3e278fc98c1a" providerId="AD" clId="Web-{AE491C64-7E6D-9AA7-1F7A-4B2ED24068B4}" dt="2024-09-04T15:05:09.304" v="6" actId="20577"/>
      <pc:docMkLst>
        <pc:docMk/>
      </pc:docMkLst>
      <pc:sldChg chg="modSp">
        <pc:chgData name="ANA VITORIA SOUZA ROCHA" userId="S::00001083118845sp@aluno.educacao.sp.gov.br::56fc7768-fe55-4c2a-8ec1-3e278fc98c1a" providerId="AD" clId="Web-{AE491C64-7E6D-9AA7-1F7A-4B2ED24068B4}" dt="2024-09-04T15:05:09.304" v="6" actId="20577"/>
        <pc:sldMkLst>
          <pc:docMk/>
          <pc:sldMk cId="2210866551" sldId="256"/>
        </pc:sldMkLst>
        <pc:spChg chg="mod">
          <ac:chgData name="ANA VITORIA SOUZA ROCHA" userId="S::00001083118845sp@aluno.educacao.sp.gov.br::56fc7768-fe55-4c2a-8ec1-3e278fc98c1a" providerId="AD" clId="Web-{AE491C64-7E6D-9AA7-1F7A-4B2ED24068B4}" dt="2024-09-04T15:05:09.304" v="6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ANA VITORIA SOUZA ROCHA" userId="S::00001083118845sp@aluno.educacao.sp.gov.br::56fc7768-fe55-4c2a-8ec1-3e278fc98c1a" providerId="AD" clId="Web-{5CC08533-8421-E311-F2DD-B7218724DFCF}"/>
    <pc:docChg chg="modSld">
      <pc:chgData name="ANA VITORIA SOUZA ROCHA" userId="S::00001083118845sp@aluno.educacao.sp.gov.br::56fc7768-fe55-4c2a-8ec1-3e278fc98c1a" providerId="AD" clId="Web-{5CC08533-8421-E311-F2DD-B7218724DFCF}" dt="2024-09-09T12:20:22.893" v="70" actId="20577"/>
      <pc:docMkLst>
        <pc:docMk/>
      </pc:docMkLst>
      <pc:sldChg chg="modSp">
        <pc:chgData name="ANA VITORIA SOUZA ROCHA" userId="S::00001083118845sp@aluno.educacao.sp.gov.br::56fc7768-fe55-4c2a-8ec1-3e278fc98c1a" providerId="AD" clId="Web-{5CC08533-8421-E311-F2DD-B7218724DFCF}" dt="2024-09-09T12:20:22.893" v="70" actId="20577"/>
        <pc:sldMkLst>
          <pc:docMk/>
          <pc:sldMk cId="2210866551" sldId="256"/>
        </pc:sldMkLst>
        <pc:spChg chg="mod">
          <ac:chgData name="ANA VITORIA SOUZA ROCHA" userId="S::00001083118845sp@aluno.educacao.sp.gov.br::56fc7768-fe55-4c2a-8ec1-3e278fc98c1a" providerId="AD" clId="Web-{5CC08533-8421-E311-F2DD-B7218724DFCF}" dt="2024-09-09T12:20:22.893" v="70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NA VITORIA SOUZA ROCHA" userId="S::00001083118845sp@aluno.educacao.sp.gov.br::56fc7768-fe55-4c2a-8ec1-3e278fc98c1a" providerId="AD" clId="Web-{5CC08533-8421-E311-F2DD-B7218724DFCF}" dt="2024-09-09T12:20:18.502" v="69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ANA VITORIA SOUZA ROCHA" userId="S::00001083118845sp@aluno.educacao.sp.gov.br::56fc7768-fe55-4c2a-8ec1-3e278fc98c1a" providerId="AD" clId="Web-{FD0AF6D9-1FE6-50E9-39CA-01E083C0544E}"/>
    <pc:docChg chg="modSld">
      <pc:chgData name="ANA VITORIA SOUZA ROCHA" userId="S::00001083118845sp@aluno.educacao.sp.gov.br::56fc7768-fe55-4c2a-8ec1-3e278fc98c1a" providerId="AD" clId="Web-{FD0AF6D9-1FE6-50E9-39CA-01E083C0544E}" dt="2024-09-09T13:49:42.514" v="43"/>
      <pc:docMkLst>
        <pc:docMk/>
      </pc:docMkLst>
      <pc:sldChg chg="addSp delSp modSp">
        <pc:chgData name="ANA VITORIA SOUZA ROCHA" userId="S::00001083118845sp@aluno.educacao.sp.gov.br::56fc7768-fe55-4c2a-8ec1-3e278fc98c1a" providerId="AD" clId="Web-{FD0AF6D9-1FE6-50E9-39CA-01E083C0544E}" dt="2024-09-09T13:49:42.514" v="43"/>
        <pc:sldMkLst>
          <pc:docMk/>
          <pc:sldMk cId="2210866551" sldId="256"/>
        </pc:sldMkLst>
        <pc:spChg chg="mod">
          <ac:chgData name="ANA VITORIA SOUZA ROCHA" userId="S::00001083118845sp@aluno.educacao.sp.gov.br::56fc7768-fe55-4c2a-8ec1-3e278fc98c1a" providerId="AD" clId="Web-{FD0AF6D9-1FE6-50E9-39CA-01E083C0544E}" dt="2024-09-09T12:27:46.192" v="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NA VITORIA SOUZA ROCHA" userId="S::00001083118845sp@aluno.educacao.sp.gov.br::56fc7768-fe55-4c2a-8ec1-3e278fc98c1a" providerId="AD" clId="Web-{FD0AF6D9-1FE6-50E9-39CA-01E083C0544E}" dt="2024-09-09T12:41:19.619" v="38" actId="14100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ANA VITORIA SOUZA ROCHA" userId="S::00001083118845sp@aluno.educacao.sp.gov.br::56fc7768-fe55-4c2a-8ec1-3e278fc98c1a" providerId="AD" clId="Web-{FD0AF6D9-1FE6-50E9-39CA-01E083C0544E}" dt="2024-09-09T13:49:42.514" v="43"/>
          <ac:picMkLst>
            <pc:docMk/>
            <pc:sldMk cId="2210866551" sldId="256"/>
            <ac:picMk id="4" creationId="{EFEE0FF5-FD3D-F235-48A7-BBB11F207C6E}"/>
          </ac:picMkLst>
        </pc:picChg>
      </pc:sldChg>
    </pc:docChg>
  </pc:docChgLst>
  <pc:docChgLst>
    <pc:chgData name="ANA VITORIA SOUZA ROCHA" userId="S::00001083118845sp@aluno.educacao.sp.gov.br::56fc7768-fe55-4c2a-8ec1-3e278fc98c1a" providerId="AD" clId="Web-{3FBE5EE5-86A0-C9B6-13C7-E13EEB400FED}"/>
    <pc:docChg chg="modSld">
      <pc:chgData name="ANA VITORIA SOUZA ROCHA" userId="S::00001083118845sp@aluno.educacao.sp.gov.br::56fc7768-fe55-4c2a-8ec1-3e278fc98c1a" providerId="AD" clId="Web-{3FBE5EE5-86A0-C9B6-13C7-E13EEB400FED}" dt="2024-09-11T13:28:56.987" v="60" actId="1076"/>
      <pc:docMkLst>
        <pc:docMk/>
      </pc:docMkLst>
      <pc:sldChg chg="addSp delSp modSp mod setBg">
        <pc:chgData name="ANA VITORIA SOUZA ROCHA" userId="S::00001083118845sp@aluno.educacao.sp.gov.br::56fc7768-fe55-4c2a-8ec1-3e278fc98c1a" providerId="AD" clId="Web-{3FBE5EE5-86A0-C9B6-13C7-E13EEB400FED}" dt="2024-09-11T13:28:56.987" v="60" actId="1076"/>
        <pc:sldMkLst>
          <pc:docMk/>
          <pc:sldMk cId="3513675426" sldId="263"/>
        </pc:sldMkLst>
        <pc:spChg chg="mod ord">
          <ac:chgData name="ANA VITORIA SOUZA ROCHA" userId="S::00001083118845sp@aluno.educacao.sp.gov.br::56fc7768-fe55-4c2a-8ec1-3e278fc98c1a" providerId="AD" clId="Web-{3FBE5EE5-86A0-C9B6-13C7-E13EEB400FED}" dt="2024-09-11T11:57:00.742" v="53"/>
          <ac:spMkLst>
            <pc:docMk/>
            <pc:sldMk cId="3513675426" sldId="263"/>
            <ac:spMk id="2" creationId="{7DBBF924-B25D-6FB9-2F4A-8D0F13F9BB48}"/>
          </ac:spMkLst>
        </pc:spChg>
        <pc:spChg chg="mod ord">
          <ac:chgData name="ANA VITORIA SOUZA ROCHA" userId="S::00001083118845sp@aluno.educacao.sp.gov.br::56fc7768-fe55-4c2a-8ec1-3e278fc98c1a" providerId="AD" clId="Web-{3FBE5EE5-86A0-C9B6-13C7-E13EEB400FED}" dt="2024-09-11T13:28:56.987" v="60" actId="1076"/>
          <ac:spMkLst>
            <pc:docMk/>
            <pc:sldMk cId="3513675426" sldId="263"/>
            <ac:spMk id="3" creationId="{C2B4B01F-00F0-B7E0-106C-8DCC5E14841A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17.896" v="42"/>
          <ac:spMkLst>
            <pc:docMk/>
            <pc:sldMk cId="3513675426" sldId="263"/>
            <ac:spMk id="6" creationId="{3BA513B0-82FF-4F41-8178-885375D1CFB5}"/>
          </ac:spMkLst>
        </pc:spChg>
        <pc:spChg chg="add">
          <ac:chgData name="ANA VITORIA SOUZA ROCHA" userId="S::00001083118845sp@aluno.educacao.sp.gov.br::56fc7768-fe55-4c2a-8ec1-3e278fc98c1a" providerId="AD" clId="Web-{3FBE5EE5-86A0-C9B6-13C7-E13EEB400FED}" dt="2024-09-11T11:57:00.742" v="53"/>
          <ac:spMkLst>
            <pc:docMk/>
            <pc:sldMk cId="3513675426" sldId="263"/>
            <ac:spMk id="8" creationId="{23E547B5-89CF-4EC0-96DE-25771AED0799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5:50.691" v="32"/>
          <ac:spMkLst>
            <pc:docMk/>
            <pc:sldMk cId="3513675426" sldId="263"/>
            <ac:spMk id="9" creationId="{04812C46-200A-4DEB-A05E-3ED6C68C2387}"/>
          </ac:spMkLst>
        </pc:spChg>
        <pc:spChg chg="add">
          <ac:chgData name="ANA VITORIA SOUZA ROCHA" userId="S::00001083118845sp@aluno.educacao.sp.gov.br::56fc7768-fe55-4c2a-8ec1-3e278fc98c1a" providerId="AD" clId="Web-{3FBE5EE5-86A0-C9B6-13C7-E13EEB400FED}" dt="2024-09-11T11:57:00.742" v="53"/>
          <ac:spMkLst>
            <pc:docMk/>
            <pc:sldMk cId="3513675426" sldId="263"/>
            <ac:spMk id="10" creationId="{3F0B8CEB-8279-4E5E-A0CE-1FC9F71736F2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5:50.691" v="32"/>
          <ac:spMkLst>
            <pc:docMk/>
            <pc:sldMk cId="3513675426" sldId="263"/>
            <ac:spMk id="11" creationId="{D1EA859B-E555-4109-94F3-6700E046E008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00.020" v="34"/>
          <ac:spMkLst>
            <pc:docMk/>
            <pc:sldMk cId="3513675426" sldId="263"/>
            <ac:spMk id="13" creationId="{F13C74B1-5B17-4795-BED0-7140497B445A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00.020" v="34"/>
          <ac:spMkLst>
            <pc:docMk/>
            <pc:sldMk cId="3513675426" sldId="263"/>
            <ac:spMk id="14" creationId="{D4974D33-8DC5-464E-8C6D-BE58F0669C17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31.459" v="44"/>
          <ac:spMkLst>
            <pc:docMk/>
            <pc:sldMk cId="3513675426" sldId="263"/>
            <ac:spMk id="15" creationId="{F0C518C2-0AA4-470C-87B9-9CBF428FBA25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09.458" v="36"/>
          <ac:spMkLst>
            <pc:docMk/>
            <pc:sldMk cId="3513675426" sldId="263"/>
            <ac:spMk id="16" creationId="{23E547B5-89CF-4EC0-96DE-25771AED0799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09.458" v="36"/>
          <ac:spMkLst>
            <pc:docMk/>
            <pc:sldMk cId="3513675426" sldId="263"/>
            <ac:spMk id="17" creationId="{3F0B8CEB-8279-4E5E-A0CE-1FC9F71736F2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31.459" v="44"/>
          <ac:spMkLst>
            <pc:docMk/>
            <pc:sldMk cId="3513675426" sldId="263"/>
            <ac:spMk id="18" creationId="{04C21BAE-6866-4C7A-A7EC-C1B2E572D5BE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12.348" v="38"/>
          <ac:spMkLst>
            <pc:docMk/>
            <pc:sldMk cId="3513675426" sldId="263"/>
            <ac:spMk id="19" creationId="{8108D317-7CBD-4897-BD1F-959436D2A3BE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12.348" v="38"/>
          <ac:spMkLst>
            <pc:docMk/>
            <pc:sldMk cId="3513675426" sldId="263"/>
            <ac:spMk id="20" creationId="{D6297641-8B9F-4767-9606-8A11313227BF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12.348" v="38"/>
          <ac:spMkLst>
            <pc:docMk/>
            <pc:sldMk cId="3513675426" sldId="263"/>
            <ac:spMk id="21" creationId="{D8F3CA65-EA00-46B4-9616-39E6853F7BED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31.459" v="44"/>
          <ac:spMkLst>
            <pc:docMk/>
            <pc:sldMk cId="3513675426" sldId="263"/>
            <ac:spMk id="22" creationId="{7E7D0C94-08B4-48AE-8813-CC4D60294F42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31.459" v="44"/>
          <ac:spMkLst>
            <pc:docMk/>
            <pc:sldMk cId="3513675426" sldId="263"/>
            <ac:spMk id="23" creationId="{DD0D366F-455D-4298-97E9-89785ADAEC06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49.366" v="46"/>
          <ac:spMkLst>
            <pc:docMk/>
            <pc:sldMk cId="3513675426" sldId="263"/>
            <ac:spMk id="25" creationId="{9AA72BD9-2C5A-4EDC-931F-5AA08EACA0F3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49.366" v="46"/>
          <ac:spMkLst>
            <pc:docMk/>
            <pc:sldMk cId="3513675426" sldId="263"/>
            <ac:spMk id="26" creationId="{DD3981AC-7B61-4947-BCF3-F7AA7FA385B9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49.366" v="46"/>
          <ac:spMkLst>
            <pc:docMk/>
            <pc:sldMk cId="3513675426" sldId="263"/>
            <ac:spMk id="27" creationId="{55D4142C-5077-457F-A6AD-3FECFDB39685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49.366" v="46"/>
          <ac:spMkLst>
            <pc:docMk/>
            <pc:sldMk cId="3513675426" sldId="263"/>
            <ac:spMk id="28" creationId="{7A5F0580-5EE9-419F-96EE-B6529EF6E7D0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54.164" v="48"/>
          <ac:spMkLst>
            <pc:docMk/>
            <pc:sldMk cId="3513675426" sldId="263"/>
            <ac:spMk id="30" creationId="{9F7D5CDA-D291-4307-BF55-1381FED29634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54.164" v="48"/>
          <ac:spMkLst>
            <pc:docMk/>
            <pc:sldMk cId="3513675426" sldId="263"/>
            <ac:spMk id="31" creationId="{59B296B9-C5A5-4E4F-9B60-C907B5F1466C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54.164" v="48"/>
          <ac:spMkLst>
            <pc:docMk/>
            <pc:sldMk cId="3513675426" sldId="263"/>
            <ac:spMk id="32" creationId="{D0300FD3-5AF1-6305-15FA-9078072672E2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58.180" v="50"/>
          <ac:spMkLst>
            <pc:docMk/>
            <pc:sldMk cId="3513675426" sldId="263"/>
            <ac:spMk id="34" creationId="{9B6A81E7-2A43-4366-8431-1FA7A780A2E6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58.180" v="50"/>
          <ac:spMkLst>
            <pc:docMk/>
            <pc:sldMk cId="3513675426" sldId="263"/>
            <ac:spMk id="35" creationId="{D09B7001-6C15-47E8-8C3B-A6EB53C98D3A}"/>
          </ac:spMkLst>
        </pc:spChg>
        <pc:spChg chg="add del">
          <ac:chgData name="ANA VITORIA SOUZA ROCHA" userId="S::00001083118845sp@aluno.educacao.sp.gov.br::56fc7768-fe55-4c2a-8ec1-3e278fc98c1a" providerId="AD" clId="Web-{3FBE5EE5-86A0-C9B6-13C7-E13EEB400FED}" dt="2024-09-11T11:56:58.180" v="50"/>
          <ac:spMkLst>
            <pc:docMk/>
            <pc:sldMk cId="3513675426" sldId="263"/>
            <ac:spMk id="36" creationId="{7D3D7337-C310-4B2B-BE2D-98E9D6EC0DC8}"/>
          </ac:spMkLst>
        </pc:spChg>
        <pc:grpChg chg="add del">
          <ac:chgData name="ANA VITORIA SOUZA ROCHA" userId="S::00001083118845sp@aluno.educacao.sp.gov.br::56fc7768-fe55-4c2a-8ec1-3e278fc98c1a" providerId="AD" clId="Web-{3FBE5EE5-86A0-C9B6-13C7-E13EEB400FED}" dt="2024-09-11T11:56:17.896" v="42"/>
          <ac:grpSpMkLst>
            <pc:docMk/>
            <pc:sldMk cId="3513675426" sldId="263"/>
            <ac:grpSpMk id="7" creationId="{93DB8501-F9F2-4ACD-B56A-9019CD5006D6}"/>
          </ac:grpSpMkLst>
        </pc:grpChg>
        <pc:picChg chg="add mod ord">
          <ac:chgData name="ANA VITORIA SOUZA ROCHA" userId="S::00001083118845sp@aluno.educacao.sp.gov.br::56fc7768-fe55-4c2a-8ec1-3e278fc98c1a" providerId="AD" clId="Web-{3FBE5EE5-86A0-C9B6-13C7-E13EEB400FED}" dt="2024-09-11T11:57:00.742" v="53"/>
          <ac:picMkLst>
            <pc:docMk/>
            <pc:sldMk cId="3513675426" sldId="263"/>
            <ac:picMk id="4" creationId="{011E6391-4B16-1430-06B6-BC3E4E9E1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he Perfect 2 Weeks in Nicaragua Itinerary (+ Tips!) - Our Escape Clause">
            <a:extLst>
              <a:ext uri="{FF2B5EF4-FFF2-40B4-BE49-F238E27FC236}">
                <a16:creationId xmlns:a16="http://schemas.microsoft.com/office/drawing/2014/main" id="{ED4B27D1-C9A4-B77C-05B0-237FF3E4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BBBC0-FEDB-B0F6-986A-4E305583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6735810" cy="1870224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Montserrat"/>
              </a:rPr>
              <a:t>Trabalho sobre as Feiras Das Nações </a:t>
            </a:r>
            <a:br>
              <a:rPr lang="pt-BR" sz="2800" dirty="0">
                <a:latin typeface="Montserrat"/>
              </a:rPr>
            </a:br>
            <a:r>
              <a:rPr lang="pt-BR" sz="2800" dirty="0">
                <a:latin typeface="Montserrat"/>
              </a:rPr>
              <a:t>                         Nicaragua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8AFC9-A8BE-583A-7FFE-49C08EB0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26" y="3691006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Ana Vitória Souza </a:t>
            </a:r>
          </a:p>
          <a:p>
            <a:r>
              <a:rPr lang="pt-BR" dirty="0"/>
              <a:t>Miguel Campos </a:t>
            </a:r>
          </a:p>
          <a:p>
            <a:r>
              <a:rPr lang="pt-BR" dirty="0" err="1"/>
              <a:t>Julio</a:t>
            </a:r>
            <a:r>
              <a:rPr lang="pt-BR" dirty="0"/>
              <a:t> Cesar                     </a:t>
            </a:r>
            <a:endParaRPr lang="pt-BR">
              <a:latin typeface="Cooper Black"/>
            </a:endParaRPr>
          </a:p>
          <a:p>
            <a:r>
              <a:rPr lang="pt-BR" dirty="0"/>
              <a:t>Gabriel Vicente</a:t>
            </a:r>
          </a:p>
          <a:p>
            <a:r>
              <a:rPr lang="pt-BR" dirty="0"/>
              <a:t>Guilherme </a:t>
            </a:r>
          </a:p>
        </p:txBody>
      </p:sp>
    </p:spTree>
    <p:extLst>
      <p:ext uri="{BB962C8B-B14F-4D97-AF65-F5344CB8AC3E}">
        <p14:creationId xmlns:p14="http://schemas.microsoft.com/office/powerpoint/2010/main" val="14998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m 3" descr="Los bailes típicos de Nicaragua">
            <a:extLst>
              <a:ext uri="{FF2B5EF4-FFF2-40B4-BE49-F238E27FC236}">
                <a16:creationId xmlns:a16="http://schemas.microsoft.com/office/drawing/2014/main" id="{FAAC52E5-02E2-6EE9-C72E-4FC2920F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871" y="1715755"/>
            <a:ext cx="4181444" cy="1380095"/>
          </a:xfrm>
        </p:spPr>
        <p:txBody>
          <a:bodyPr anchor="b">
            <a:normAutofit fontScale="90000"/>
          </a:bodyPr>
          <a:lstStyle/>
          <a:p>
            <a:r>
              <a:rPr lang="de-DE" sz="5400">
                <a:solidFill>
                  <a:schemeClr val="tx1">
                    <a:lumMod val="75000"/>
                    <a:lumOff val="25000"/>
                  </a:schemeClr>
                </a:solidFill>
                <a:latin typeface="Algerian"/>
                <a:ea typeface="ADLaM Display"/>
                <a:cs typeface="Aharoni"/>
              </a:rPr>
              <a:t>Danças da Nicaragua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0323" y="3099917"/>
            <a:ext cx="4204225" cy="2146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A Nicaragua é um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país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de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tradições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costumes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que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foram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passando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de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geração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em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geração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, entre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os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quais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se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destacam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suas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expressões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musicais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,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artísticas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e de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dança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. Neste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artigo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,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mostramos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imagens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vídeos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das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danças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folclóricas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mais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marcantes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da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cultura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nicaraguense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.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Além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disso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,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indicamos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em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quais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cidades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departamentos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eles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são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praticados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cs typeface="Aparajita"/>
              </a:rPr>
              <a:t>.</a:t>
            </a:r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8CDA5-8E00-E2FB-859C-C179743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>
                <a:latin typeface="Cooper Black"/>
              </a:rPr>
              <a:t>Mastro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19B40-0CFB-E575-9BDB-FB711603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24" y="2290400"/>
            <a:ext cx="5133398" cy="386083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Aldhabi"/>
                <a:ea typeface="Calibri"/>
                <a:cs typeface="Calibri"/>
              </a:rPr>
              <a:t>" </a:t>
            </a:r>
            <a:r>
              <a:rPr lang="en-US" dirty="0">
                <a:latin typeface="Aldhabi"/>
                <a:ea typeface="Calibri"/>
                <a:cs typeface="Calibri"/>
              </a:rPr>
              <a:t>A </a:t>
            </a:r>
            <a:r>
              <a:rPr lang="en-US" err="1">
                <a:latin typeface="Aldhabi"/>
                <a:ea typeface="Calibri"/>
                <a:cs typeface="Calibri"/>
              </a:rPr>
              <a:t>dança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mastro</a:t>
            </a:r>
            <a:r>
              <a:rPr lang="en-US" dirty="0">
                <a:latin typeface="Aldhabi"/>
                <a:ea typeface="Calibri"/>
                <a:cs typeface="Calibri"/>
              </a:rPr>
              <a:t>" </a:t>
            </a:r>
            <a:r>
              <a:rPr lang="en-US" err="1">
                <a:latin typeface="Aldhabi"/>
                <a:ea typeface="Calibri"/>
                <a:cs typeface="Calibri"/>
              </a:rPr>
              <a:t>ou</a:t>
            </a:r>
            <a:r>
              <a:rPr lang="en-US" dirty="0">
                <a:latin typeface="Aldhabi"/>
                <a:ea typeface="Calibri"/>
                <a:cs typeface="Calibri"/>
              </a:rPr>
              <a:t> "danza del Mastro" é </a:t>
            </a:r>
            <a:r>
              <a:rPr lang="en-US" err="1">
                <a:latin typeface="Aldhabi"/>
                <a:ea typeface="Calibri"/>
                <a:cs typeface="Calibri"/>
              </a:rPr>
              <a:t>uma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tradição</a:t>
            </a:r>
            <a:r>
              <a:rPr lang="en-US" dirty="0">
                <a:latin typeface="Aldhabi"/>
                <a:ea typeface="Calibri"/>
                <a:cs typeface="Calibri"/>
              </a:rPr>
              <a:t> cultural da </a:t>
            </a:r>
            <a:r>
              <a:rPr lang="en-US" err="1">
                <a:latin typeface="Aldhabi"/>
                <a:ea typeface="Calibri"/>
                <a:cs typeface="Calibri"/>
              </a:rPr>
              <a:t>Nicarágua</a:t>
            </a:r>
            <a:r>
              <a:rPr lang="en-US" dirty="0">
                <a:latin typeface="Aldhabi"/>
                <a:ea typeface="Calibri"/>
                <a:cs typeface="Calibri"/>
              </a:rPr>
              <a:t>. Essa </a:t>
            </a:r>
            <a:r>
              <a:rPr lang="en-US" err="1">
                <a:latin typeface="Aldhabi"/>
                <a:ea typeface="Calibri"/>
                <a:cs typeface="Calibri"/>
              </a:rPr>
              <a:t>dança</a:t>
            </a:r>
            <a:r>
              <a:rPr lang="en-US" dirty="0">
                <a:latin typeface="Aldhabi"/>
                <a:ea typeface="Calibri"/>
                <a:cs typeface="Calibri"/>
              </a:rPr>
              <a:t> é </a:t>
            </a:r>
            <a:r>
              <a:rPr lang="en-US" err="1">
                <a:latin typeface="Aldhabi"/>
                <a:ea typeface="Calibri"/>
                <a:cs typeface="Calibri"/>
              </a:rPr>
              <a:t>parte</a:t>
            </a:r>
            <a:r>
              <a:rPr lang="en-US" dirty="0">
                <a:latin typeface="Aldhabi"/>
                <a:ea typeface="Calibri"/>
                <a:cs typeface="Calibri"/>
              </a:rPr>
              <a:t> do </a:t>
            </a:r>
            <a:r>
              <a:rPr lang="en-US" err="1">
                <a:latin typeface="Aldhabi"/>
                <a:ea typeface="Calibri"/>
                <a:cs typeface="Calibri"/>
              </a:rPr>
              <a:t>patrimônio</a:t>
            </a:r>
            <a:r>
              <a:rPr lang="en-US" dirty="0">
                <a:latin typeface="Aldhabi"/>
                <a:ea typeface="Calibri"/>
                <a:cs typeface="Calibri"/>
              </a:rPr>
              <a:t> cultural e </a:t>
            </a:r>
            <a:r>
              <a:rPr lang="en-US" err="1">
                <a:latin typeface="Aldhabi"/>
                <a:ea typeface="Calibri"/>
                <a:cs typeface="Calibri"/>
              </a:rPr>
              <a:t>celebra</a:t>
            </a:r>
            <a:r>
              <a:rPr lang="en-US" dirty="0">
                <a:latin typeface="Aldhabi"/>
                <a:ea typeface="Calibri"/>
                <a:cs typeface="Calibri"/>
              </a:rPr>
              <a:t> as </a:t>
            </a:r>
            <a:r>
              <a:rPr lang="en-US" err="1">
                <a:latin typeface="Aldhabi"/>
                <a:ea typeface="Calibri"/>
                <a:cs typeface="Calibri"/>
              </a:rPr>
              <a:t>tradições</a:t>
            </a:r>
            <a:r>
              <a:rPr lang="en-US" dirty="0">
                <a:latin typeface="Aldhabi"/>
                <a:ea typeface="Calibri"/>
                <a:cs typeface="Calibri"/>
              </a:rPr>
              <a:t> e costumes do </a:t>
            </a:r>
            <a:r>
              <a:rPr lang="en-US" err="1">
                <a:latin typeface="Aldhabi"/>
                <a:ea typeface="Calibri"/>
                <a:cs typeface="Calibri"/>
              </a:rPr>
              <a:t>país</a:t>
            </a:r>
            <a:r>
              <a:rPr lang="en-US" dirty="0">
                <a:latin typeface="Aldhabi"/>
                <a:ea typeface="Calibri"/>
                <a:cs typeface="Calibri"/>
              </a:rPr>
              <a:t>. A </a:t>
            </a:r>
            <a:r>
              <a:rPr lang="en-US" err="1">
                <a:latin typeface="Aldhabi"/>
                <a:ea typeface="Calibri"/>
                <a:cs typeface="Calibri"/>
              </a:rPr>
              <a:t>dança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mastro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tem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raízes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profundas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na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tradição</a:t>
            </a:r>
            <a:r>
              <a:rPr lang="en-US" dirty="0">
                <a:latin typeface="Aldhabi"/>
                <a:ea typeface="Calibri"/>
                <a:cs typeface="Calibri"/>
              </a:rPr>
              <a:t> popular </a:t>
            </a:r>
            <a:r>
              <a:rPr lang="en-US" err="1">
                <a:latin typeface="Aldhabi"/>
                <a:ea typeface="Calibri"/>
                <a:cs typeface="Calibri"/>
              </a:rPr>
              <a:t>nicaraguense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reflete</a:t>
            </a:r>
            <a:r>
              <a:rPr lang="en-US" dirty="0">
                <a:latin typeface="Aldhabi"/>
                <a:ea typeface="Calibri"/>
                <a:cs typeface="Calibri"/>
              </a:rPr>
              <a:t> a </a:t>
            </a:r>
            <a:r>
              <a:rPr lang="en-US" err="1">
                <a:latin typeface="Aldhabi"/>
                <a:ea typeface="Calibri"/>
                <a:cs typeface="Calibri"/>
              </a:rPr>
              <a:t>rica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herança</a:t>
            </a:r>
            <a:r>
              <a:rPr lang="en-US" dirty="0">
                <a:latin typeface="Aldhabi"/>
                <a:ea typeface="Calibri"/>
                <a:cs typeface="Calibri"/>
              </a:rPr>
              <a:t> cultural da </a:t>
            </a:r>
            <a:r>
              <a:rPr lang="en-US" err="1">
                <a:latin typeface="Aldhabi"/>
                <a:ea typeface="Calibri"/>
                <a:cs typeface="Calibri"/>
              </a:rPr>
              <a:t>região</a:t>
            </a:r>
            <a:r>
              <a:rPr lang="en-US" dirty="0">
                <a:latin typeface="Aldhabi"/>
                <a:ea typeface="Calibri"/>
                <a:cs typeface="Calibri"/>
              </a:rPr>
              <a:t>. Ela é </a:t>
            </a:r>
            <a:r>
              <a:rPr lang="en-US" err="1">
                <a:latin typeface="Aldhabi"/>
                <a:ea typeface="Calibri"/>
                <a:cs typeface="Calibri"/>
              </a:rPr>
              <a:t>frequentemente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associada</a:t>
            </a:r>
            <a:r>
              <a:rPr lang="en-US" dirty="0">
                <a:latin typeface="Aldhabi"/>
                <a:ea typeface="Calibri"/>
                <a:cs typeface="Calibri"/>
              </a:rPr>
              <a:t> a </a:t>
            </a:r>
            <a:r>
              <a:rPr lang="en-US" err="1">
                <a:latin typeface="Aldhabi"/>
                <a:ea typeface="Calibri"/>
                <a:cs typeface="Calibri"/>
              </a:rPr>
              <a:t>celebrações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locais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festivais</a:t>
            </a:r>
            <a:r>
              <a:rPr lang="en-US" dirty="0">
                <a:latin typeface="Aldhabi"/>
                <a:ea typeface="Calibri"/>
                <a:cs typeface="Calibri"/>
              </a:rPr>
              <a:t>, e </a:t>
            </a:r>
            <a:r>
              <a:rPr lang="en-US" err="1">
                <a:latin typeface="Aldhabi"/>
                <a:ea typeface="Calibri"/>
                <a:cs typeface="Calibri"/>
              </a:rPr>
              <a:t>pode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ter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variações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dependendo</a:t>
            </a:r>
            <a:r>
              <a:rPr lang="en-US" dirty="0">
                <a:latin typeface="Aldhabi"/>
                <a:ea typeface="Calibri"/>
                <a:cs typeface="Calibri"/>
              </a:rPr>
              <a:t> da </a:t>
            </a:r>
            <a:r>
              <a:rPr lang="en-US" err="1">
                <a:latin typeface="Aldhabi"/>
                <a:ea typeface="Calibri"/>
                <a:cs typeface="Calibri"/>
              </a:rPr>
              <a:t>região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em</a:t>
            </a:r>
            <a:r>
              <a:rPr lang="en-US" dirty="0">
                <a:latin typeface="Aldhabi"/>
                <a:ea typeface="Calibri"/>
                <a:cs typeface="Calibri"/>
              </a:rPr>
              <a:t> que é </a:t>
            </a:r>
            <a:r>
              <a:rPr lang="en-US" err="1">
                <a:latin typeface="Aldhabi"/>
                <a:ea typeface="Calibri"/>
                <a:cs typeface="Calibri"/>
              </a:rPr>
              <a:t>realizada</a:t>
            </a:r>
            <a:r>
              <a:rPr lang="en-US" dirty="0">
                <a:latin typeface="Aldhabi"/>
                <a:ea typeface="Calibri"/>
                <a:cs typeface="Calibri"/>
              </a:rPr>
              <a:t>. A </a:t>
            </a:r>
            <a:r>
              <a:rPr lang="en-US" err="1">
                <a:latin typeface="Aldhabi"/>
                <a:ea typeface="Calibri"/>
                <a:cs typeface="Calibri"/>
              </a:rPr>
              <a:t>dança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mastro</a:t>
            </a:r>
            <a:r>
              <a:rPr lang="en-US" dirty="0">
                <a:latin typeface="Aldhabi"/>
                <a:ea typeface="Calibri"/>
                <a:cs typeface="Calibri"/>
              </a:rPr>
              <a:t> é </a:t>
            </a:r>
            <a:r>
              <a:rPr lang="en-US" err="1">
                <a:latin typeface="Aldhabi"/>
                <a:ea typeface="Calibri"/>
                <a:cs typeface="Calibri"/>
              </a:rPr>
              <a:t>mais</a:t>
            </a:r>
            <a:r>
              <a:rPr lang="en-US" dirty="0">
                <a:latin typeface="Aldhabi"/>
                <a:ea typeface="Calibri"/>
                <a:cs typeface="Calibri"/>
              </a:rPr>
              <a:t> do que </a:t>
            </a:r>
            <a:r>
              <a:rPr lang="en-US" err="1">
                <a:latin typeface="Aldhabi"/>
                <a:ea typeface="Calibri"/>
                <a:cs typeface="Calibri"/>
              </a:rPr>
              <a:t>apenas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uma</a:t>
            </a:r>
            <a:r>
              <a:rPr lang="en-US" dirty="0">
                <a:latin typeface="Aldhabi"/>
                <a:ea typeface="Calibri"/>
                <a:cs typeface="Calibri"/>
              </a:rPr>
              <a:t> forma de </a:t>
            </a:r>
            <a:r>
              <a:rPr lang="en-US" err="1">
                <a:latin typeface="Aldhabi"/>
                <a:ea typeface="Calibri"/>
                <a:cs typeface="Calibri"/>
              </a:rPr>
              <a:t>entretenimento</a:t>
            </a:r>
            <a:r>
              <a:rPr lang="en-US" dirty="0">
                <a:latin typeface="Aldhabi"/>
                <a:ea typeface="Calibri"/>
                <a:cs typeface="Calibri"/>
              </a:rPr>
              <a:t>; é </a:t>
            </a:r>
            <a:r>
              <a:rPr lang="en-US" err="1">
                <a:latin typeface="Aldhabi"/>
                <a:ea typeface="Calibri"/>
                <a:cs typeface="Calibri"/>
              </a:rPr>
              <a:t>uma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expressão</a:t>
            </a:r>
            <a:r>
              <a:rPr lang="en-US" dirty="0">
                <a:latin typeface="Aldhabi"/>
                <a:ea typeface="Calibri"/>
                <a:cs typeface="Calibri"/>
              </a:rPr>
              <a:t> da </a:t>
            </a:r>
            <a:r>
              <a:rPr lang="en-US" err="1">
                <a:latin typeface="Aldhabi"/>
                <a:ea typeface="Calibri"/>
                <a:cs typeface="Calibri"/>
              </a:rPr>
              <a:t>identidade</a:t>
            </a:r>
            <a:r>
              <a:rPr lang="en-US" dirty="0">
                <a:latin typeface="Aldhabi"/>
                <a:ea typeface="Calibri"/>
                <a:cs typeface="Calibri"/>
              </a:rPr>
              <a:t> cultural </a:t>
            </a:r>
            <a:r>
              <a:rPr lang="en-US" err="1">
                <a:latin typeface="Aldhabi"/>
                <a:ea typeface="Calibri"/>
                <a:cs typeface="Calibri"/>
              </a:rPr>
              <a:t>nicaraguense</a:t>
            </a:r>
            <a:r>
              <a:rPr lang="en-US" dirty="0">
                <a:latin typeface="Aldhabi"/>
                <a:ea typeface="Calibri"/>
                <a:cs typeface="Calibri"/>
              </a:rPr>
              <a:t>. Ela serve para </a:t>
            </a:r>
            <a:r>
              <a:rPr lang="en-US" err="1">
                <a:latin typeface="Aldhabi"/>
                <a:ea typeface="Calibri"/>
                <a:cs typeface="Calibri"/>
              </a:rPr>
              <a:t>preservar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transmitir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tradições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ancestrais</a:t>
            </a:r>
            <a:r>
              <a:rPr lang="en-US" dirty="0">
                <a:latin typeface="Aldhabi"/>
                <a:ea typeface="Calibri"/>
                <a:cs typeface="Calibri"/>
              </a:rPr>
              <a:t>, </a:t>
            </a:r>
            <a:r>
              <a:rPr lang="en-US" err="1">
                <a:latin typeface="Aldhabi"/>
                <a:ea typeface="Calibri"/>
                <a:cs typeface="Calibri"/>
              </a:rPr>
              <a:t>fortalecer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os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laços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comunitários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celebrar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eventos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importantes</a:t>
            </a:r>
            <a:r>
              <a:rPr lang="en-US" dirty="0">
                <a:latin typeface="Aldhabi"/>
                <a:ea typeface="Calibri"/>
                <a:cs typeface="Calibri"/>
              </a:rPr>
              <a:t>. As </a:t>
            </a:r>
            <a:r>
              <a:rPr lang="en-US" err="1">
                <a:latin typeface="Aldhabi"/>
                <a:ea typeface="Calibri"/>
                <a:cs typeface="Calibri"/>
              </a:rPr>
              <a:t>danças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tradicionais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como</a:t>
            </a:r>
            <a:r>
              <a:rPr lang="en-US" dirty="0">
                <a:latin typeface="Aldhabi"/>
                <a:ea typeface="Calibri"/>
                <a:cs typeface="Calibri"/>
              </a:rPr>
              <a:t> a </a:t>
            </a:r>
            <a:r>
              <a:rPr lang="en-US" err="1">
                <a:latin typeface="Aldhabi"/>
                <a:ea typeface="Calibri"/>
                <a:cs typeface="Calibri"/>
              </a:rPr>
              <a:t>mastro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também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ajudam</a:t>
            </a:r>
            <a:r>
              <a:rPr lang="en-US" dirty="0">
                <a:latin typeface="Aldhabi"/>
                <a:ea typeface="Calibri"/>
                <a:cs typeface="Calibri"/>
              </a:rPr>
              <a:t> a </a:t>
            </a:r>
            <a:r>
              <a:rPr lang="en-US" err="1">
                <a:latin typeface="Aldhabi"/>
                <a:ea typeface="Calibri"/>
                <a:cs typeface="Calibri"/>
              </a:rPr>
              <a:t>conectar</a:t>
            </a:r>
            <a:r>
              <a:rPr lang="en-US" dirty="0">
                <a:latin typeface="Aldhabi"/>
                <a:ea typeface="Calibri"/>
                <a:cs typeface="Calibri"/>
              </a:rPr>
              <a:t> as </a:t>
            </a:r>
            <a:r>
              <a:rPr lang="en-US" err="1">
                <a:latin typeface="Aldhabi"/>
                <a:ea typeface="Calibri"/>
                <a:cs typeface="Calibri"/>
              </a:rPr>
              <a:t>gerações</a:t>
            </a:r>
            <a:r>
              <a:rPr lang="en-US" dirty="0">
                <a:latin typeface="Aldhabi"/>
                <a:ea typeface="Calibri"/>
                <a:cs typeface="Calibri"/>
              </a:rPr>
              <a:t> e a </a:t>
            </a:r>
            <a:r>
              <a:rPr lang="en-US" err="1">
                <a:latin typeface="Aldhabi"/>
                <a:ea typeface="Calibri"/>
                <a:cs typeface="Calibri"/>
              </a:rPr>
              <a:t>manter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vivas</a:t>
            </a:r>
            <a:r>
              <a:rPr lang="en-US" dirty="0">
                <a:latin typeface="Aldhabi"/>
                <a:ea typeface="Calibri"/>
                <a:cs typeface="Calibri"/>
              </a:rPr>
              <a:t> as </a:t>
            </a:r>
            <a:r>
              <a:rPr lang="en-US" err="1">
                <a:latin typeface="Aldhabi"/>
                <a:ea typeface="Calibri"/>
                <a:cs typeface="Calibri"/>
              </a:rPr>
              <a:t>histórias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mitos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locais</a:t>
            </a:r>
            <a:r>
              <a:rPr lang="en-US" dirty="0">
                <a:latin typeface="Aldhabi"/>
                <a:ea typeface="Calibri"/>
                <a:cs typeface="Calibri"/>
              </a:rPr>
              <a:t>. A </a:t>
            </a:r>
            <a:r>
              <a:rPr lang="en-US" err="1">
                <a:latin typeface="Aldhabi"/>
                <a:ea typeface="Calibri"/>
                <a:cs typeface="Calibri"/>
              </a:rPr>
              <a:t>dança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mastro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pode</a:t>
            </a:r>
            <a:r>
              <a:rPr lang="en-US" dirty="0">
                <a:latin typeface="Aldhabi"/>
                <a:ea typeface="Calibri"/>
                <a:cs typeface="Calibri"/>
              </a:rPr>
              <a:t> ser vista </a:t>
            </a:r>
            <a:r>
              <a:rPr lang="en-US" err="1">
                <a:latin typeface="Aldhabi"/>
                <a:ea typeface="Calibri"/>
                <a:cs typeface="Calibri"/>
              </a:rPr>
              <a:t>em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diversas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festividades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eventos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culturais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na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Nicarágua</a:t>
            </a:r>
            <a:r>
              <a:rPr lang="en-US" dirty="0">
                <a:latin typeface="Aldhabi"/>
                <a:ea typeface="Calibri"/>
                <a:cs typeface="Calibri"/>
              </a:rPr>
              <a:t>. Ela é </a:t>
            </a:r>
            <a:r>
              <a:rPr lang="en-US" err="1">
                <a:latin typeface="Aldhabi"/>
                <a:ea typeface="Calibri"/>
                <a:cs typeface="Calibri"/>
              </a:rPr>
              <a:t>frequentemente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apresentada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em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festivais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regionais</a:t>
            </a:r>
            <a:r>
              <a:rPr lang="en-US" dirty="0">
                <a:latin typeface="Aldhabi"/>
                <a:ea typeface="Calibri"/>
                <a:cs typeface="Calibri"/>
              </a:rPr>
              <a:t>, </a:t>
            </a:r>
            <a:r>
              <a:rPr lang="en-US" err="1">
                <a:latin typeface="Aldhabi"/>
                <a:ea typeface="Calibri"/>
                <a:cs typeface="Calibri"/>
              </a:rPr>
              <a:t>feiras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culturais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celebrações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comunitárias</a:t>
            </a:r>
            <a:r>
              <a:rPr lang="en-US" dirty="0">
                <a:latin typeface="Aldhabi"/>
                <a:ea typeface="Calibri"/>
                <a:cs typeface="Calibri"/>
              </a:rPr>
              <a:t>, </a:t>
            </a:r>
            <a:r>
              <a:rPr lang="en-US" err="1">
                <a:latin typeface="Aldhabi"/>
                <a:ea typeface="Calibri"/>
                <a:cs typeface="Calibri"/>
              </a:rPr>
              <a:t>proporcionando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uma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oportunidade</a:t>
            </a:r>
            <a:r>
              <a:rPr lang="en-US" dirty="0">
                <a:latin typeface="Aldhabi"/>
                <a:ea typeface="Calibri"/>
                <a:cs typeface="Calibri"/>
              </a:rPr>
              <a:t> para que </a:t>
            </a:r>
            <a:r>
              <a:rPr lang="en-US" err="1">
                <a:latin typeface="Aldhabi"/>
                <a:ea typeface="Calibri"/>
                <a:cs typeface="Calibri"/>
              </a:rPr>
              <a:t>os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moradores</a:t>
            </a:r>
            <a:r>
              <a:rPr lang="en-US" dirty="0">
                <a:latin typeface="Aldhabi"/>
                <a:ea typeface="Calibri"/>
                <a:cs typeface="Calibri"/>
              </a:rPr>
              <a:t> e </a:t>
            </a:r>
            <a:r>
              <a:rPr lang="en-US" err="1">
                <a:latin typeface="Aldhabi"/>
                <a:ea typeface="Calibri"/>
                <a:cs typeface="Calibri"/>
              </a:rPr>
              <a:t>visitantes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experimentem</a:t>
            </a:r>
            <a:r>
              <a:rPr lang="en-US" dirty="0">
                <a:latin typeface="Aldhabi"/>
                <a:ea typeface="Calibri"/>
                <a:cs typeface="Calibri"/>
              </a:rPr>
              <a:t> a </a:t>
            </a:r>
            <a:r>
              <a:rPr lang="en-US" err="1">
                <a:latin typeface="Aldhabi"/>
                <a:ea typeface="Calibri"/>
                <a:cs typeface="Calibri"/>
              </a:rPr>
              <a:t>riqueza</a:t>
            </a:r>
            <a:r>
              <a:rPr lang="en-US" dirty="0">
                <a:latin typeface="Aldhabi"/>
                <a:ea typeface="Calibri"/>
                <a:cs typeface="Calibri"/>
              </a:rPr>
              <a:t> da </a:t>
            </a:r>
            <a:r>
              <a:rPr lang="en-US" err="1">
                <a:latin typeface="Aldhabi"/>
                <a:ea typeface="Calibri"/>
                <a:cs typeface="Calibri"/>
              </a:rPr>
              <a:t>cultura</a:t>
            </a:r>
            <a:r>
              <a:rPr lang="en-US" dirty="0">
                <a:latin typeface="Aldhabi"/>
                <a:ea typeface="Calibri"/>
                <a:cs typeface="Calibri"/>
              </a:rPr>
              <a:t> </a:t>
            </a:r>
            <a:r>
              <a:rPr lang="en-US" err="1">
                <a:latin typeface="Aldhabi"/>
                <a:ea typeface="Calibri"/>
                <a:cs typeface="Calibri"/>
              </a:rPr>
              <a:t>nicaraguense</a:t>
            </a:r>
            <a:r>
              <a:rPr lang="en-US" dirty="0">
                <a:latin typeface="Aldhabi"/>
                <a:ea typeface="Calibri"/>
                <a:cs typeface="Calibri"/>
              </a:rPr>
              <a:t>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El significado del baile del Palo de Mayo, en Nicaragua">
            <a:extLst>
              <a:ext uri="{FF2B5EF4-FFF2-40B4-BE49-F238E27FC236}">
                <a16:creationId xmlns:a16="http://schemas.microsoft.com/office/drawing/2014/main" id="{DC68FF4F-00A3-EF34-8B2E-17BED5D8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02" r="1847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m 3" descr="Los bailes típicos de Nicaragua">
            <a:extLst>
              <a:ext uri="{FF2B5EF4-FFF2-40B4-BE49-F238E27FC236}">
                <a16:creationId xmlns:a16="http://schemas.microsoft.com/office/drawing/2014/main" id="{54BE7A06-609A-DC4C-790C-3CB2758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65" r="11448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6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A73555-685A-C067-3D78-EA1E765D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077" y="546669"/>
            <a:ext cx="2699389" cy="726636"/>
          </a:xfrm>
        </p:spPr>
        <p:txBody>
          <a:bodyPr anchor="b">
            <a:normAutofit/>
          </a:bodyPr>
          <a:lstStyle/>
          <a:p>
            <a:r>
              <a:rPr lang="pt-BR" sz="3600">
                <a:latin typeface="Franklin Gothic"/>
              </a:rPr>
              <a:t>Wagallo</a:t>
            </a:r>
          </a:p>
          <a:p>
            <a:endParaRPr lang="pt-BR" sz="3600">
              <a:latin typeface="Franklin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A1314-CF63-1E17-F9DC-558D01B0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650" y="1281059"/>
            <a:ext cx="4475739" cy="48928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>
                <a:latin typeface="Arial"/>
                <a:ea typeface="+mn-lt"/>
                <a:cs typeface="+mn-lt"/>
              </a:rPr>
              <a:t>A </a:t>
            </a:r>
            <a:r>
              <a:rPr lang="en-US" sz="1400" err="1">
                <a:latin typeface="Arial"/>
                <a:ea typeface="+mn-lt"/>
                <a:cs typeface="+mn-lt"/>
              </a:rPr>
              <a:t>dança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b="1" dirty="0">
                <a:latin typeface="Arial"/>
                <a:ea typeface="+mn-lt"/>
                <a:cs typeface="+mn-lt"/>
              </a:rPr>
              <a:t>"</a:t>
            </a:r>
            <a:r>
              <a:rPr lang="en-US" sz="1400" b="1" err="1">
                <a:latin typeface="Arial"/>
                <a:ea typeface="+mn-lt"/>
                <a:cs typeface="+mn-lt"/>
              </a:rPr>
              <a:t>Wagallo</a:t>
            </a:r>
            <a:r>
              <a:rPr lang="en-US" sz="1400" b="1" dirty="0">
                <a:latin typeface="Arial"/>
                <a:ea typeface="+mn-lt"/>
                <a:cs typeface="+mn-lt"/>
              </a:rPr>
              <a:t>"</a:t>
            </a:r>
            <a:r>
              <a:rPr lang="en-US" sz="1400" dirty="0">
                <a:latin typeface="Arial"/>
                <a:ea typeface="+mn-lt"/>
                <a:cs typeface="+mn-lt"/>
              </a:rPr>
              <a:t> é </a:t>
            </a:r>
            <a:r>
              <a:rPr lang="en-US" sz="1400" err="1">
                <a:latin typeface="Arial"/>
                <a:ea typeface="+mn-lt"/>
                <a:cs typeface="+mn-lt"/>
              </a:rPr>
              <a:t>uma</a:t>
            </a:r>
            <a:r>
              <a:rPr lang="en-US" sz="1400" dirty="0">
                <a:latin typeface="Arial"/>
                <a:ea typeface="+mn-lt"/>
                <a:cs typeface="+mn-lt"/>
              </a:rPr>
              <a:t> das </a:t>
            </a:r>
            <a:r>
              <a:rPr lang="en-US" sz="1400" err="1">
                <a:latin typeface="Arial"/>
                <a:ea typeface="+mn-lt"/>
                <a:cs typeface="+mn-lt"/>
              </a:rPr>
              <a:t>tradições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culturais</a:t>
            </a:r>
            <a:r>
              <a:rPr lang="en-US" sz="1400" dirty="0">
                <a:latin typeface="Arial"/>
                <a:ea typeface="+mn-lt"/>
                <a:cs typeface="+mn-lt"/>
              </a:rPr>
              <a:t> da </a:t>
            </a:r>
            <a:r>
              <a:rPr lang="en-US" sz="1400" err="1">
                <a:latin typeface="Arial"/>
                <a:ea typeface="+mn-lt"/>
                <a:cs typeface="+mn-lt"/>
              </a:rPr>
              <a:t>Nicarágua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err="1">
                <a:latin typeface="Arial"/>
                <a:ea typeface="+mn-lt"/>
                <a:cs typeface="+mn-lt"/>
              </a:rPr>
              <a:t>especialmente</a:t>
            </a:r>
            <a:r>
              <a:rPr lang="en-US" sz="1400" dirty="0">
                <a:latin typeface="Arial"/>
                <a:ea typeface="+mn-lt"/>
                <a:cs typeface="+mn-lt"/>
              </a:rPr>
              <a:t> popular </a:t>
            </a:r>
            <a:r>
              <a:rPr lang="en-US" sz="1400" err="1">
                <a:latin typeface="Arial"/>
                <a:ea typeface="+mn-lt"/>
                <a:cs typeface="+mn-lt"/>
              </a:rPr>
              <a:t>na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região</a:t>
            </a:r>
            <a:r>
              <a:rPr lang="en-US" sz="1400" dirty="0">
                <a:latin typeface="Arial"/>
                <a:ea typeface="+mn-lt"/>
                <a:cs typeface="+mn-lt"/>
              </a:rPr>
              <a:t> de Rivas. Ela é um </a:t>
            </a:r>
            <a:r>
              <a:rPr lang="en-US" sz="1400" err="1">
                <a:latin typeface="Arial"/>
                <a:ea typeface="+mn-lt"/>
                <a:cs typeface="+mn-lt"/>
              </a:rPr>
              <a:t>exemplo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fascinante</a:t>
            </a:r>
            <a:r>
              <a:rPr lang="en-US" sz="1400" dirty="0">
                <a:latin typeface="Arial"/>
                <a:ea typeface="+mn-lt"/>
                <a:cs typeface="+mn-lt"/>
              </a:rPr>
              <a:t> das </a:t>
            </a:r>
            <a:r>
              <a:rPr lang="en-US" sz="1400" err="1">
                <a:latin typeface="Arial"/>
                <a:ea typeface="+mn-lt"/>
                <a:cs typeface="+mn-lt"/>
              </a:rPr>
              <a:t>tradições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indígenas</a:t>
            </a:r>
            <a:r>
              <a:rPr lang="en-US" sz="1400" dirty="0">
                <a:latin typeface="Arial"/>
                <a:ea typeface="+mn-lt"/>
                <a:cs typeface="+mn-lt"/>
              </a:rPr>
              <a:t> e </a:t>
            </a:r>
            <a:r>
              <a:rPr lang="en-US" sz="1400" err="1">
                <a:latin typeface="Arial"/>
                <a:ea typeface="+mn-lt"/>
                <a:cs typeface="+mn-lt"/>
              </a:rPr>
              <a:t>africanas</a:t>
            </a:r>
            <a:r>
              <a:rPr lang="en-US" sz="1400" dirty="0">
                <a:latin typeface="Arial"/>
                <a:ea typeface="+mn-lt"/>
                <a:cs typeface="+mn-lt"/>
              </a:rPr>
              <a:t> que </a:t>
            </a:r>
            <a:r>
              <a:rPr lang="en-US" sz="1400" err="1">
                <a:latin typeface="Arial"/>
                <a:ea typeface="+mn-lt"/>
                <a:cs typeface="+mn-lt"/>
              </a:rPr>
              <a:t>foram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integradas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nas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práticas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culturais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err="1">
                <a:latin typeface="Arial"/>
                <a:ea typeface="+mn-lt"/>
                <a:cs typeface="+mn-lt"/>
              </a:rPr>
              <a:t>nicaraguenses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r>
              <a:rPr lang="en-US" sz="1400" err="1">
                <a:latin typeface="Arial"/>
                <a:ea typeface="+mn-lt"/>
                <a:cs typeface="+mn-lt"/>
              </a:rPr>
              <a:t>A</a:t>
            </a:r>
            <a:r>
              <a:rPr lang="en-US" sz="1400" err="1">
                <a:ea typeface="+mn-lt"/>
                <a:cs typeface="+mn-lt"/>
              </a:rPr>
              <a:t>presentada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em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vários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festivais</a:t>
            </a:r>
            <a:r>
              <a:rPr lang="en-US" sz="1400" dirty="0">
                <a:ea typeface="+mn-lt"/>
                <a:cs typeface="+mn-lt"/>
              </a:rPr>
              <a:t> e </a:t>
            </a:r>
            <a:r>
              <a:rPr lang="en-US" sz="1400" err="1">
                <a:ea typeface="+mn-lt"/>
                <a:cs typeface="+mn-lt"/>
              </a:rPr>
              <a:t>eventos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culturais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em</a:t>
            </a:r>
            <a:r>
              <a:rPr lang="en-US" sz="1400" dirty="0">
                <a:ea typeface="+mn-lt"/>
                <a:cs typeface="+mn-lt"/>
              </a:rPr>
              <a:t> Rivas e </a:t>
            </a:r>
            <a:r>
              <a:rPr lang="en-US" sz="1400" err="1">
                <a:ea typeface="+mn-lt"/>
                <a:cs typeface="+mn-lt"/>
              </a:rPr>
              <a:t>outras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áreas</a:t>
            </a:r>
            <a:r>
              <a:rPr lang="en-US" sz="1400" dirty="0">
                <a:ea typeface="+mn-lt"/>
                <a:cs typeface="+mn-lt"/>
              </a:rPr>
              <a:t> da </a:t>
            </a:r>
            <a:r>
              <a:rPr lang="en-US" sz="1400" err="1">
                <a:ea typeface="+mn-lt"/>
                <a:cs typeface="+mn-lt"/>
              </a:rPr>
              <a:t>Nicarágua</a:t>
            </a:r>
            <a:r>
              <a:rPr lang="en-US" sz="1400" dirty="0">
                <a:ea typeface="+mn-lt"/>
                <a:cs typeface="+mn-lt"/>
              </a:rPr>
              <a:t>. Esses </a:t>
            </a:r>
            <a:r>
              <a:rPr lang="en-US" sz="1400" err="1">
                <a:ea typeface="+mn-lt"/>
                <a:cs typeface="+mn-lt"/>
              </a:rPr>
              <a:t>eventos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são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oportunidades</a:t>
            </a:r>
            <a:r>
              <a:rPr lang="en-US" sz="1400" dirty="0">
                <a:ea typeface="+mn-lt"/>
                <a:cs typeface="+mn-lt"/>
              </a:rPr>
              <a:t> para que a </a:t>
            </a:r>
            <a:r>
              <a:rPr lang="en-US" sz="1400" err="1">
                <a:ea typeface="+mn-lt"/>
                <a:cs typeface="+mn-lt"/>
              </a:rPr>
              <a:t>comunidade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mostre</a:t>
            </a:r>
            <a:r>
              <a:rPr lang="en-US" sz="1400" dirty="0">
                <a:ea typeface="+mn-lt"/>
                <a:cs typeface="+mn-lt"/>
              </a:rPr>
              <a:t> e </a:t>
            </a:r>
            <a:r>
              <a:rPr lang="en-US" sz="1400" err="1">
                <a:ea typeface="+mn-lt"/>
                <a:cs typeface="+mn-lt"/>
              </a:rPr>
              <a:t>compartilhe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sua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cultura</a:t>
            </a:r>
            <a:r>
              <a:rPr lang="en-US" sz="1400" dirty="0">
                <a:ea typeface="+mn-lt"/>
                <a:cs typeface="+mn-lt"/>
              </a:rPr>
              <a:t> com </a:t>
            </a:r>
            <a:r>
              <a:rPr lang="en-US" sz="1400" err="1">
                <a:ea typeface="+mn-lt"/>
                <a:cs typeface="+mn-lt"/>
              </a:rPr>
              <a:t>visitantes</a:t>
            </a:r>
            <a:r>
              <a:rPr lang="en-US" sz="1400" dirty="0">
                <a:ea typeface="+mn-lt"/>
                <a:cs typeface="+mn-lt"/>
              </a:rPr>
              <a:t> e outros </a:t>
            </a:r>
            <a:r>
              <a:rPr lang="en-US" sz="1400" err="1">
                <a:ea typeface="+mn-lt"/>
                <a:cs typeface="+mn-lt"/>
              </a:rPr>
              <a:t>residentes</a:t>
            </a:r>
            <a:r>
              <a:rPr lang="en-US" sz="1400" dirty="0">
                <a:ea typeface="+mn-lt"/>
                <a:cs typeface="+mn-lt"/>
              </a:rPr>
              <a:t>. </a:t>
            </a:r>
            <a:endParaRPr lang="pt-BR" sz="140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 Para </a:t>
            </a:r>
            <a:r>
              <a:rPr lang="en-US" sz="1400" err="1">
                <a:ea typeface="+mn-lt"/>
                <a:cs typeface="+mn-lt"/>
              </a:rPr>
              <a:t>aqueles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interessados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em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aprender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sobre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dança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Wagallo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há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iniciativas</a:t>
            </a:r>
            <a:r>
              <a:rPr lang="en-US" sz="1400" dirty="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educação</a:t>
            </a:r>
            <a:r>
              <a:rPr lang="en-US" sz="1400" dirty="0">
                <a:ea typeface="+mn-lt"/>
                <a:cs typeface="+mn-lt"/>
              </a:rPr>
              <a:t> cultural e </a:t>
            </a:r>
            <a:r>
              <a:rPr lang="en-US" sz="1400" err="1">
                <a:ea typeface="+mn-lt"/>
                <a:cs typeface="+mn-lt"/>
              </a:rPr>
              <a:t>programas</a:t>
            </a:r>
            <a:r>
              <a:rPr lang="en-US" sz="1400" dirty="0">
                <a:ea typeface="+mn-lt"/>
                <a:cs typeface="+mn-lt"/>
              </a:rPr>
              <a:t> de turismo que </a:t>
            </a:r>
            <a:r>
              <a:rPr lang="en-US" sz="1400" err="1">
                <a:ea typeface="+mn-lt"/>
                <a:cs typeface="+mn-lt"/>
              </a:rPr>
              <a:t>oferecem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uma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visão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mais</a:t>
            </a:r>
            <a:r>
              <a:rPr lang="en-US" sz="1400" dirty="0">
                <a:ea typeface="+mn-lt"/>
                <a:cs typeface="+mn-lt"/>
              </a:rPr>
              <a:t> profunda dessa </a:t>
            </a:r>
            <a:r>
              <a:rPr lang="en-US" sz="1400" err="1">
                <a:ea typeface="+mn-lt"/>
                <a:cs typeface="+mn-lt"/>
              </a:rPr>
              <a:t>tradição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Participar</a:t>
            </a:r>
            <a:r>
              <a:rPr lang="en-US" sz="1400" dirty="0">
                <a:ea typeface="+mn-lt"/>
                <a:cs typeface="+mn-lt"/>
              </a:rPr>
              <a:t> de workshops </a:t>
            </a:r>
            <a:r>
              <a:rPr lang="en-US" sz="1400" err="1">
                <a:ea typeface="+mn-lt"/>
                <a:cs typeface="+mn-lt"/>
              </a:rPr>
              <a:t>ou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festivais</a:t>
            </a:r>
            <a:r>
              <a:rPr lang="en-US" sz="1400" dirty="0">
                <a:ea typeface="+mn-lt"/>
                <a:cs typeface="+mn-lt"/>
              </a:rPr>
              <a:t> é </a:t>
            </a:r>
            <a:r>
              <a:rPr lang="en-US" sz="1400" err="1">
                <a:ea typeface="+mn-lt"/>
                <a:cs typeface="+mn-lt"/>
              </a:rPr>
              <a:t>uma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maneira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excelente</a:t>
            </a:r>
            <a:r>
              <a:rPr lang="en-US" sz="1400" dirty="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experimentar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dança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em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primeira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mão</a:t>
            </a:r>
            <a:r>
              <a:rPr lang="en-US" sz="1400" dirty="0">
                <a:ea typeface="+mn-lt"/>
                <a:cs typeface="+mn-lt"/>
              </a:rPr>
              <a:t> com </a:t>
            </a:r>
            <a:r>
              <a:rPr lang="en-US" sz="1400" err="1">
                <a:ea typeface="+mn-lt"/>
                <a:cs typeface="+mn-lt"/>
              </a:rPr>
              <a:t>sua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rica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herança</a:t>
            </a:r>
            <a:r>
              <a:rPr lang="en-US" sz="1400" dirty="0">
                <a:ea typeface="+mn-lt"/>
                <a:cs typeface="+mn-lt"/>
              </a:rPr>
              <a:t> cultural e </a:t>
            </a:r>
            <a:r>
              <a:rPr lang="en-US" sz="1400" err="1">
                <a:ea typeface="+mn-lt"/>
                <a:cs typeface="+mn-lt"/>
              </a:rPr>
              <a:t>vibrante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expressão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artística</a:t>
            </a:r>
            <a:r>
              <a:rPr lang="en-US" sz="1400" dirty="0">
                <a:ea typeface="+mn-lt"/>
                <a:cs typeface="+mn-lt"/>
              </a:rPr>
              <a:t>, é um </a:t>
            </a:r>
            <a:r>
              <a:rPr lang="en-US" sz="1400" err="1">
                <a:ea typeface="+mn-lt"/>
                <a:cs typeface="+mn-lt"/>
              </a:rPr>
              <a:t>exemplo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notável</a:t>
            </a:r>
            <a:r>
              <a:rPr lang="en-US" sz="1400" dirty="0">
                <a:ea typeface="+mn-lt"/>
                <a:cs typeface="+mn-lt"/>
              </a:rPr>
              <a:t> das </a:t>
            </a:r>
            <a:r>
              <a:rPr lang="en-US" sz="1400" err="1">
                <a:ea typeface="+mn-lt"/>
                <a:cs typeface="+mn-lt"/>
              </a:rPr>
              <a:t>tradições</a:t>
            </a:r>
            <a:r>
              <a:rPr lang="en-US" sz="1400" dirty="0">
                <a:ea typeface="+mn-lt"/>
                <a:cs typeface="+mn-lt"/>
              </a:rPr>
              <a:t> que </a:t>
            </a:r>
            <a:r>
              <a:rPr lang="en-US" sz="1400" err="1">
                <a:ea typeface="+mn-lt"/>
                <a:cs typeface="+mn-lt"/>
              </a:rPr>
              <a:t>ajudam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definir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cultura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nicaraguense</a:t>
            </a:r>
            <a:r>
              <a:rPr lang="en-US" sz="1400" dirty="0">
                <a:ea typeface="+mn-lt"/>
                <a:cs typeface="+mn-lt"/>
              </a:rPr>
              <a:t>. Se </a:t>
            </a:r>
            <a:r>
              <a:rPr lang="en-US" sz="1400" err="1">
                <a:ea typeface="+mn-lt"/>
                <a:cs typeface="+mn-lt"/>
              </a:rPr>
              <a:t>tiver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oportunidade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assistir</a:t>
            </a:r>
            <a:r>
              <a:rPr lang="en-US" sz="1400" dirty="0">
                <a:ea typeface="+mn-lt"/>
                <a:cs typeface="+mn-lt"/>
              </a:rPr>
              <a:t> a </a:t>
            </a:r>
            <a:r>
              <a:rPr lang="en-US" sz="1400" err="1">
                <a:ea typeface="+mn-lt"/>
                <a:cs typeface="+mn-lt"/>
              </a:rPr>
              <a:t>uma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apresentação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participar</a:t>
            </a:r>
            <a:r>
              <a:rPr lang="en-US" sz="1400" dirty="0">
                <a:ea typeface="+mn-lt"/>
                <a:cs typeface="+mn-lt"/>
              </a:rPr>
              <a:t> de um </a:t>
            </a:r>
            <a:r>
              <a:rPr lang="en-US" sz="1400" err="1">
                <a:ea typeface="+mn-lt"/>
                <a:cs typeface="+mn-lt"/>
              </a:rPr>
              <a:t>evento</a:t>
            </a:r>
            <a:r>
              <a:rPr lang="en-US" sz="1400" dirty="0">
                <a:ea typeface="+mn-lt"/>
                <a:cs typeface="+mn-lt"/>
              </a:rPr>
              <a:t> que </a:t>
            </a:r>
            <a:r>
              <a:rPr lang="en-US" sz="1400" err="1">
                <a:ea typeface="+mn-lt"/>
                <a:cs typeface="+mn-lt"/>
              </a:rPr>
              <a:t>destaque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essa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dança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pode</a:t>
            </a:r>
            <a:r>
              <a:rPr lang="en-US" sz="1400" dirty="0">
                <a:ea typeface="+mn-lt"/>
                <a:cs typeface="+mn-lt"/>
              </a:rPr>
              <a:t> ser </a:t>
            </a:r>
            <a:r>
              <a:rPr lang="en-US" sz="1400" err="1">
                <a:ea typeface="+mn-lt"/>
                <a:cs typeface="+mn-lt"/>
              </a:rPr>
              <a:t>uma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experiência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enriquecedora</a:t>
            </a:r>
            <a:r>
              <a:rPr lang="en-US" sz="1400" dirty="0">
                <a:ea typeface="+mn-lt"/>
                <a:cs typeface="+mn-lt"/>
              </a:rPr>
              <a:t> e </a:t>
            </a:r>
            <a:r>
              <a:rPr lang="en-US" sz="1400" err="1">
                <a:ea typeface="+mn-lt"/>
                <a:cs typeface="+mn-lt"/>
              </a:rPr>
              <a:t>educativa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/>
          </a:p>
          <a:p>
            <a:pPr marL="0" indent="0">
              <a:buNone/>
            </a:pPr>
            <a:br>
              <a:rPr lang="en-US" sz="1600" dirty="0">
                <a:latin typeface="Arial"/>
              </a:rPr>
            </a:b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1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Resultado de imagem para The Inditas">
            <a:extLst>
              <a:ext uri="{FF2B5EF4-FFF2-40B4-BE49-F238E27FC236}">
                <a16:creationId xmlns:a16="http://schemas.microsoft.com/office/drawing/2014/main" id="{29471E94-0B37-EB34-8DC9-6F63045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47" y="2099967"/>
            <a:ext cx="4730214" cy="2658065"/>
          </a:xfrm>
          <a:prstGeom prst="rect">
            <a:avLst/>
          </a:prstGeom>
        </p:spPr>
      </p:pic>
      <p:grpSp>
        <p:nvGrpSpPr>
          <p:cNvPr id="37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30FA8C-2130-0E13-85F1-668BC149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pt-BR" sz="4800">
                <a:solidFill>
                  <a:schemeClr val="bg1"/>
                </a:solidFill>
                <a:latin typeface="Aharoni"/>
                <a:cs typeface="Aharoni"/>
              </a:rPr>
              <a:t>The Inditas </a:t>
            </a:r>
            <a:endParaRPr lang="pt-BR" sz="4800" i="1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C6035-4F1B-58F0-7D93-D0AE5535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9" y="4407198"/>
            <a:ext cx="6761732" cy="1903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A dança </a:t>
            </a:r>
            <a:r>
              <a:rPr lang="pt-BR" sz="1600" b="1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"The </a:t>
            </a:r>
            <a:r>
              <a:rPr lang="pt-BR" sz="1600" b="1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Inditas</a:t>
            </a:r>
            <a:r>
              <a:rPr lang="pt-BR" sz="1600" b="1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"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 é uma expressão cultural importante da Nicarágua, particularmente conhecida por sua representação vibrante das tradições e costumes indígenas do país.</a:t>
            </a:r>
            <a:r>
              <a:rPr lang="pt-BR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Las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Inditas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 é tradicional de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Masaya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 e dançada no dia 30 de setembro, durante as festividades em homenagem a San Jerónimo. Isto é </a:t>
            </a:r>
            <a:r>
              <a:rPr lang="pt-BR" sz="1600" b="1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origem indígena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 e nele as atividades da vida diária são recriadas. É executada por um total de cinco pares de bailarinos e o instrumento que os acompanha é o arco da marimba. Também se pratica em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Diriamba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Carazo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, no dia 20 de janeiro, pelas festas de San Sebastián. "The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Inditas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" é frequentemente apresentada em festivais culturais e eventos comunitários. Esses eventos são ocasiões importantes para que a comunidade mostre sua cultura e receba a atenção de visitantes e turistas interessados em aprender mais sobre a herança indígena da Nicarágua. A dança "The </a:t>
            </a:r>
            <a:r>
              <a:rPr lang="pt-BR" sz="1600" dirty="0" err="1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Inditas</a:t>
            </a:r>
            <a:r>
              <a:rPr lang="pt-BR" sz="1600" dirty="0">
                <a:solidFill>
                  <a:schemeClr val="tx2"/>
                </a:solidFill>
                <a:latin typeface="Garamond"/>
                <a:ea typeface="+mn-lt"/>
                <a:cs typeface="+mn-lt"/>
              </a:rPr>
              <a:t>" é um exemplo rico e vibrante das tradições indígenas da Nicarágua. Se você tiver a oportunidade de ver uma apresentação ou participar de um evento cultural que destaque essa dança, será uma maneira valiosa de experimentar e aprender sobre a rica herança cultural do país.</a:t>
            </a:r>
            <a:endParaRPr lang="pt-BR" sz="1600" dirty="0">
              <a:solidFill>
                <a:schemeClr val="tx2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endParaRPr lang="pt-BR" sz="1600" dirty="0">
              <a:solidFill>
                <a:schemeClr val="tx2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109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El Viejo y La Vieja by Jimmy Mendieta - YouTube">
            <a:extLst>
              <a:ext uri="{FF2B5EF4-FFF2-40B4-BE49-F238E27FC236}">
                <a16:creationId xmlns:a16="http://schemas.microsoft.com/office/drawing/2014/main" id="{EE9FB257-581F-D3D4-F958-93A71EED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46788A-7873-7522-392F-418013B5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Broadway"/>
                <a:cs typeface="Aldhabi"/>
              </a:rPr>
              <a:t>O velho e a velha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FAF83-5C44-F9BA-1648-BF17DDD2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sz="1600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A dança </a:t>
            </a:r>
            <a:r>
              <a:rPr lang="pt-BR" sz="1600" b="1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"O Velho e a Velha"</a:t>
            </a:r>
            <a:r>
              <a:rPr lang="pt-BR" sz="1600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 (ou </a:t>
            </a:r>
            <a:r>
              <a:rPr lang="pt-BR" sz="1600" b="1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"El Viejo y </a:t>
            </a:r>
            <a:r>
              <a:rPr lang="pt-BR" sz="1600" b="1" dirty="0" err="1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la</a:t>
            </a:r>
            <a:r>
              <a:rPr lang="pt-BR" sz="1600" b="1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 Vieja"</a:t>
            </a:r>
            <a:r>
              <a:rPr lang="pt-BR" sz="1600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 em espanhol) é uma das danças folclóricas mais tradicionais e emblemáticas da Nicarágua. Ela tem profundas raízes culturais e é uma parte importante das festividades e celebrações locais</a:t>
            </a: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pt-BR" sz="1600" dirty="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A dança é caracterizada por movimentos expressivos e coreografados que imitam e exageram os comportamentos de um casal idoso. Os dançarinos podem realizar passos lentos e com um certo grau de comédia, refletindo a maneira como o "velho" e a "velha" interagem entre si e com o público. </a:t>
            </a:r>
            <a:endParaRPr lang="pt-BR" sz="1600" dirty="0">
              <a:solidFill>
                <a:srgbClr val="FFFFFF"/>
              </a:solidFill>
              <a:latin typeface="Bell MT"/>
            </a:endParaRPr>
          </a:p>
          <a:p>
            <a:pPr marL="0" indent="0">
              <a:buNone/>
            </a:pPr>
            <a:r>
              <a:rPr lang="pt-BR" sz="1600">
                <a:solidFill>
                  <a:srgbClr val="FFFFFF"/>
                </a:solidFill>
                <a:latin typeface="Bell MT"/>
                <a:ea typeface="+mn-lt"/>
                <a:cs typeface="+mn-lt"/>
              </a:rPr>
              <a:t>"O Velho e a Velha" é uma celebração vibrante e divertida das tradições culturais da Nicarágua. Ela oferece uma janela para a riqueza do folclore nicaraguense e é uma maneira excelente de experimentar a cultura local em festivais e eventos comunitários. Se tiver a oportunidade de assistir a uma apresentação ou participar de um evento que destaque essa dança, será uma experiência enriquecedora e divertida.</a:t>
            </a:r>
          </a:p>
          <a:p>
            <a:endParaRPr lang="pt-BR" sz="1600">
              <a:solidFill>
                <a:srgbClr val="FFFFFF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3092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essoas com roupas coloridas&#10;&#10;Descrição gerada automaticamente">
            <a:extLst>
              <a:ext uri="{FF2B5EF4-FFF2-40B4-BE49-F238E27FC236}">
                <a16:creationId xmlns:a16="http://schemas.microsoft.com/office/drawing/2014/main" id="{DEEC3771-20B4-3217-F37D-0F181AA1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83" r="230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C3FC0-11C2-24E0-014A-39BE41D3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>
                <a:latin typeface="Miriam Fixed"/>
                <a:cs typeface="Miriam Fixed"/>
              </a:rPr>
              <a:t>Huaco Bull</a:t>
            </a:r>
            <a:endParaRPr lang="pt-BR" sz="4000">
              <a:latin typeface="Miriam Fixed"/>
              <a:cs typeface="Miriam Fixed"/>
            </a:endParaRPr>
          </a:p>
          <a:p>
            <a:endParaRPr lang="pt-BR" sz="4000">
              <a:latin typeface="Miriam Fixed"/>
              <a:cs typeface="Miriam Fixe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9847F-C64F-C6B6-CDEB-A36D3D9C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712307"/>
            <a:ext cx="4243294" cy="4464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800" dirty="0">
                <a:ea typeface="+mn-lt"/>
                <a:cs typeface="+mn-lt"/>
              </a:rPr>
              <a:t>  </a:t>
            </a:r>
            <a:r>
              <a:rPr lang="pt-BR" sz="1800" dirty="0">
                <a:latin typeface="Agency FB"/>
                <a:ea typeface="+mn-lt"/>
                <a:cs typeface="+mn-lt"/>
              </a:rPr>
              <a:t>A dança </a:t>
            </a:r>
            <a:r>
              <a:rPr lang="pt-BR" sz="1800" b="1" dirty="0">
                <a:latin typeface="Agency FB"/>
                <a:ea typeface="+mn-lt"/>
                <a:cs typeface="+mn-lt"/>
              </a:rPr>
              <a:t>"</a:t>
            </a:r>
            <a:r>
              <a:rPr lang="pt-BR" sz="1800" b="1" err="1">
                <a:latin typeface="Agency FB"/>
                <a:ea typeface="+mn-lt"/>
                <a:cs typeface="+mn-lt"/>
              </a:rPr>
              <a:t>Huaco</a:t>
            </a:r>
            <a:r>
              <a:rPr lang="pt-BR" sz="1800" b="1" dirty="0">
                <a:latin typeface="Agency FB"/>
                <a:ea typeface="+mn-lt"/>
                <a:cs typeface="+mn-lt"/>
              </a:rPr>
              <a:t> Bull"</a:t>
            </a:r>
            <a:r>
              <a:rPr lang="pt-BR" sz="1800" dirty="0">
                <a:latin typeface="Agency FB"/>
                <a:ea typeface="+mn-lt"/>
                <a:cs typeface="+mn-lt"/>
              </a:rPr>
              <a:t> é uma expressão cultural única e significativa da Nicarágua, representando um dos muitos aspectos do rico patrimônio folclórico do país. A dança é caracterizada por movimentos enérgicos e expressivos que muitas vezes imitam ou representam a figura do touro. Os passos podem incluir saltos, giros e movimentos de imitação que são interpretativos e podem variar dependendo do contexto da</a:t>
            </a:r>
            <a:r>
              <a:rPr lang="pt-BR" sz="1800" dirty="0">
                <a:ea typeface="+mn-lt"/>
                <a:cs typeface="+mn-lt"/>
              </a:rPr>
              <a:t> </a:t>
            </a:r>
            <a:r>
              <a:rPr lang="pt-BR" sz="1800" dirty="0">
                <a:latin typeface="Agency FB"/>
                <a:ea typeface="+mn-lt"/>
                <a:cs typeface="+mn-lt"/>
              </a:rPr>
              <a:t>apresentação. </a:t>
            </a: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   </a:t>
            </a:r>
            <a:r>
              <a:rPr lang="pt-BR" sz="1800" dirty="0">
                <a:latin typeface="Agency FB"/>
                <a:ea typeface="+mn-lt"/>
                <a:cs typeface="+mn-lt"/>
              </a:rPr>
              <a:t>A dança "</a:t>
            </a:r>
            <a:r>
              <a:rPr lang="pt-BR" sz="1800" err="1">
                <a:latin typeface="Agency FB"/>
                <a:ea typeface="+mn-lt"/>
                <a:cs typeface="+mn-lt"/>
              </a:rPr>
              <a:t>Huaco</a:t>
            </a:r>
            <a:r>
              <a:rPr lang="pt-BR" sz="1800" dirty="0">
                <a:latin typeface="Agency FB"/>
                <a:ea typeface="+mn-lt"/>
                <a:cs typeface="+mn-lt"/>
              </a:rPr>
              <a:t> Bull" é uma expressão vibrante e significativa da cultura nicaraguense, refletindo a rica herança indígena e afrodescendente do país. Se tiver a oportunidade de assistir a uma apresentação ou participar de um evento que destaque essa dança, será uma experiência enriquecedora e uma maneira valiosa de se conectar com a rica tradição cultural da Nicarágua.</a:t>
            </a:r>
            <a:endParaRPr lang="pt-BR" sz="1800" dirty="0">
              <a:latin typeface="Agency FB"/>
            </a:endParaRPr>
          </a:p>
          <a:p>
            <a:pPr marL="0" indent="0">
              <a:buNone/>
            </a:pPr>
            <a:endParaRPr lang="pt-BR" sz="1600"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12416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BBF924-B25D-6FB9-2F4A-8D0F13F9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pt-BR" b="1">
                <a:latin typeface="Walbaum Display"/>
              </a:rPr>
              <a:t>La </a:t>
            </a:r>
            <a:r>
              <a:rPr lang="pt-BR" b="1" err="1">
                <a:latin typeface="Walbaum Display"/>
              </a:rPr>
              <a:t>Yeguita</a:t>
            </a:r>
            <a:endParaRPr lang="pt-BR" err="1">
              <a:latin typeface="Walbaum Display"/>
            </a:endParaRPr>
          </a:p>
          <a:p>
            <a:endParaRPr lang="pt-BR" i="1" dirty="0">
              <a:latin typeface="Lucida Calligraphy"/>
            </a:endParaRPr>
          </a:p>
        </p:txBody>
      </p:sp>
      <p:pic>
        <p:nvPicPr>
          <p:cNvPr id="4" name="Imagem 3" descr="Nicoyanos festejaron ‘baile de la yegüita’ | La Nación">
            <a:extLst>
              <a:ext uri="{FF2B5EF4-FFF2-40B4-BE49-F238E27FC236}">
                <a16:creationId xmlns:a16="http://schemas.microsoft.com/office/drawing/2014/main" id="{011E6391-4B16-1430-06B6-BC3E4E9E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37" r="17885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4B01F-00F0-B7E0-106C-8DCC5E14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434" y="1938365"/>
            <a:ext cx="4913992" cy="37882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800" dirty="0">
                <a:latin typeface="Constantia"/>
                <a:ea typeface="+mn-lt"/>
                <a:cs typeface="+mn-lt"/>
              </a:rPr>
              <a:t>Na Nicarágua, a dança </a:t>
            </a:r>
            <a:r>
              <a:rPr lang="pt-BR" sz="1800" b="1" dirty="0">
                <a:latin typeface="Constantia"/>
                <a:ea typeface="+mn-lt"/>
                <a:cs typeface="+mn-lt"/>
              </a:rPr>
              <a:t>"La </a:t>
            </a:r>
            <a:r>
              <a:rPr lang="pt-BR" sz="1800" b="1" err="1">
                <a:latin typeface="Constantia"/>
                <a:ea typeface="+mn-lt"/>
                <a:cs typeface="+mn-lt"/>
              </a:rPr>
              <a:t>Yeguita</a:t>
            </a:r>
            <a:r>
              <a:rPr lang="pt-BR" sz="1800" b="1" dirty="0">
                <a:latin typeface="Constantia"/>
                <a:ea typeface="+mn-lt"/>
                <a:cs typeface="+mn-lt"/>
              </a:rPr>
              <a:t>"</a:t>
            </a:r>
            <a:r>
              <a:rPr lang="pt-BR" sz="1800" dirty="0">
                <a:latin typeface="Constantia"/>
                <a:ea typeface="+mn-lt"/>
                <a:cs typeface="+mn-lt"/>
              </a:rPr>
              <a:t> é uma manifestação folclórica que possui características únicas e é uma parte importante das tradições culturais do país. "La </a:t>
            </a:r>
            <a:r>
              <a:rPr lang="pt-BR" sz="1800" err="1">
                <a:latin typeface="Constantia"/>
                <a:ea typeface="+mn-lt"/>
                <a:cs typeface="+mn-lt"/>
              </a:rPr>
              <a:t>Yeguita</a:t>
            </a:r>
            <a:r>
              <a:rPr lang="pt-BR" sz="1800" dirty="0">
                <a:latin typeface="Constantia"/>
                <a:ea typeface="+mn-lt"/>
                <a:cs typeface="+mn-lt"/>
              </a:rPr>
              <a:t>" é uma dança tradicional nicaraguense, frequentemente associada às festividades e celebrações locais. Ela tem raízes profundas nas tradições culturais da Nicarágua e reflete a mistura de influências indígenas e coloniais. "La </a:t>
            </a:r>
            <a:r>
              <a:rPr lang="pt-BR" sz="1800" err="1">
                <a:latin typeface="Constantia"/>
                <a:ea typeface="+mn-lt"/>
                <a:cs typeface="+mn-lt"/>
              </a:rPr>
              <a:t>Yeguita</a:t>
            </a:r>
            <a:r>
              <a:rPr lang="pt-BR" sz="1800" dirty="0">
                <a:latin typeface="Constantia"/>
                <a:ea typeface="+mn-lt"/>
                <a:cs typeface="+mn-lt"/>
              </a:rPr>
              <a:t>" é uma dança tradicional nicaraguense, frequentemente associada às festividades e celebrações locais. Ela tem raízes profundas nas tradições culturais da Nicarágua e reflete a mistura de influências indígenas e coloniais. "La </a:t>
            </a:r>
            <a:r>
              <a:rPr lang="pt-BR" sz="1800" err="1">
                <a:latin typeface="Constantia"/>
                <a:ea typeface="+mn-lt"/>
                <a:cs typeface="+mn-lt"/>
              </a:rPr>
              <a:t>Yeguita</a:t>
            </a:r>
            <a:r>
              <a:rPr lang="pt-BR" sz="1800" dirty="0">
                <a:latin typeface="Constantia"/>
                <a:ea typeface="+mn-lt"/>
                <a:cs typeface="+mn-lt"/>
              </a:rPr>
              <a:t>" pode ser vista em eventos como o Festival de Folclore, festas de São João e outras celebrações que destacam a herança cultural da Nicarágua. Essas festividades oferecem uma plataforma para a expressão cultural e a celebração das tradições locais. </a:t>
            </a:r>
            <a:endParaRPr lang="pt-BR" sz="1800">
              <a:latin typeface="Constantia"/>
            </a:endParaRPr>
          </a:p>
          <a:p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513675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Trabalho sobre as Feiras Das Nações                           Nicaragua</vt:lpstr>
      <vt:lpstr>Danças da Nicaragua</vt:lpstr>
      <vt:lpstr>Mastro </vt:lpstr>
      <vt:lpstr>Wagallo </vt:lpstr>
      <vt:lpstr>The Inditas </vt:lpstr>
      <vt:lpstr>O velho e a velha </vt:lpstr>
      <vt:lpstr>Huaco Bull </vt:lpstr>
      <vt:lpstr>La Yeguita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464</cp:revision>
  <dcterms:created xsi:type="dcterms:W3CDTF">2024-09-04T14:57:00Z</dcterms:created>
  <dcterms:modified xsi:type="dcterms:W3CDTF">2024-09-11T13:28:57Z</dcterms:modified>
</cp:coreProperties>
</file>