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25708-2C58-49B6-85CE-6BB04462602C}" v="239" dt="2024-09-01T18:50:35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an Simas Silva" userId="57577dd0-4c65-440d-ad03-53f033c7d657" providerId="ADAL" clId="{53D25708-2C58-49B6-85CE-6BB04462602C}"/>
    <pc:docChg chg="undo custSel addSld delSld modSld">
      <pc:chgData name="Kauan Simas Silva" userId="57577dd0-4c65-440d-ad03-53f033c7d657" providerId="ADAL" clId="{53D25708-2C58-49B6-85CE-6BB04462602C}" dt="2024-09-01T18:50:35.391" v="4021"/>
      <pc:docMkLst>
        <pc:docMk/>
      </pc:docMkLst>
      <pc:sldChg chg="addSp delSp modSp mod setBg modAnim setClrOvrMap chgLayout">
        <pc:chgData name="Kauan Simas Silva" userId="57577dd0-4c65-440d-ad03-53f033c7d657" providerId="ADAL" clId="{53D25708-2C58-49B6-85CE-6BB04462602C}" dt="2024-09-01T18:43:25.147" v="3914"/>
        <pc:sldMkLst>
          <pc:docMk/>
          <pc:sldMk cId="2526593619" sldId="256"/>
        </pc:sldMkLst>
        <pc:spChg chg="del mod ord">
          <ac:chgData name="Kauan Simas Silva" userId="57577dd0-4c65-440d-ad03-53f033c7d657" providerId="ADAL" clId="{53D25708-2C58-49B6-85CE-6BB04462602C}" dt="2024-09-01T18:32:49.021" v="3807" actId="478"/>
          <ac:spMkLst>
            <pc:docMk/>
            <pc:sldMk cId="2526593619" sldId="256"/>
            <ac:spMk id="2" creationId="{00000000-0000-0000-0000-000000000000}"/>
          </ac:spMkLst>
        </pc:spChg>
        <pc:spChg chg="mod ord">
          <ac:chgData name="Kauan Simas Silva" userId="57577dd0-4c65-440d-ad03-53f033c7d657" providerId="ADAL" clId="{53D25708-2C58-49B6-85CE-6BB04462602C}" dt="2024-09-01T18:41:44.332" v="3910" actId="207"/>
          <ac:spMkLst>
            <pc:docMk/>
            <pc:sldMk cId="2526593619" sldId="256"/>
            <ac:spMk id="3" creationId="{00000000-0000-0000-0000-000000000000}"/>
          </ac:spMkLst>
        </pc:spChg>
        <pc:spChg chg="add del mod">
          <ac:chgData name="Kauan Simas Silva" userId="57577dd0-4c65-440d-ad03-53f033c7d657" providerId="ADAL" clId="{53D25708-2C58-49B6-85CE-6BB04462602C}" dt="2024-09-01T18:30:15.133" v="3718" actId="6264"/>
          <ac:spMkLst>
            <pc:docMk/>
            <pc:sldMk cId="2526593619" sldId="256"/>
            <ac:spMk id="4" creationId="{240B614F-3B25-5DF4-C637-172A3DBF9BB3}"/>
          </ac:spMkLst>
        </pc:spChg>
        <pc:spChg chg="add del mod">
          <ac:chgData name="Kauan Simas Silva" userId="57577dd0-4c65-440d-ad03-53f033c7d657" providerId="ADAL" clId="{53D25708-2C58-49B6-85CE-6BB04462602C}" dt="2024-09-01T18:30:15.133" v="3718" actId="6264"/>
          <ac:spMkLst>
            <pc:docMk/>
            <pc:sldMk cId="2526593619" sldId="256"/>
            <ac:spMk id="5" creationId="{CDF313EA-0851-504C-72CE-CF4B1E4C733C}"/>
          </ac:spMkLst>
        </pc:spChg>
        <pc:spChg chg="add del mod ord">
          <ac:chgData name="Kauan Simas Silva" userId="57577dd0-4c65-440d-ad03-53f033c7d657" providerId="ADAL" clId="{53D25708-2C58-49B6-85CE-6BB04462602C}" dt="2024-09-01T18:33:09.990" v="3811" actId="478"/>
          <ac:spMkLst>
            <pc:docMk/>
            <pc:sldMk cId="2526593619" sldId="256"/>
            <ac:spMk id="6" creationId="{464E9833-A07E-245F-A6B9-CE4843D03EBA}"/>
          </ac:spMkLst>
        </pc:spChg>
        <pc:spChg chg="add">
          <ac:chgData name="Kauan Simas Silva" userId="57577dd0-4c65-440d-ad03-53f033c7d657" providerId="ADAL" clId="{53D25708-2C58-49B6-85CE-6BB04462602C}" dt="2024-09-01T18:33:16.508" v="3814" actId="26606"/>
          <ac:spMkLst>
            <pc:docMk/>
            <pc:sldMk cId="2526593619" sldId="256"/>
            <ac:spMk id="4110" creationId="{1F94DC1C-47D1-41D7-8B1B-9A036D614027}"/>
          </ac:spMkLst>
        </pc:spChg>
        <pc:spChg chg="add">
          <ac:chgData name="Kauan Simas Silva" userId="57577dd0-4c65-440d-ad03-53f033c7d657" providerId="ADAL" clId="{53D25708-2C58-49B6-85CE-6BB04462602C}" dt="2024-09-01T18:33:16.508" v="3814" actId="26606"/>
          <ac:spMkLst>
            <pc:docMk/>
            <pc:sldMk cId="2526593619" sldId="256"/>
            <ac:spMk id="4114" creationId="{AC12A592-C02D-46EF-8E1F-9335DB8D71DF}"/>
          </ac:spMkLst>
        </pc:spChg>
        <pc:spChg chg="add">
          <ac:chgData name="Kauan Simas Silva" userId="57577dd0-4c65-440d-ad03-53f033c7d657" providerId="ADAL" clId="{53D25708-2C58-49B6-85CE-6BB04462602C}" dt="2024-09-01T18:33:16.508" v="3814" actId="26606"/>
          <ac:spMkLst>
            <pc:docMk/>
            <pc:sldMk cId="2526593619" sldId="256"/>
            <ac:spMk id="4116" creationId="{24005816-5BCA-4665-8A58-5580F8E9C84A}"/>
          </ac:spMkLst>
        </pc:spChg>
        <pc:grpChg chg="add">
          <ac:chgData name="Kauan Simas Silva" userId="57577dd0-4c65-440d-ad03-53f033c7d657" providerId="ADAL" clId="{53D25708-2C58-49B6-85CE-6BB04462602C}" dt="2024-09-01T18:33:16.508" v="3814" actId="26606"/>
          <ac:grpSpMkLst>
            <pc:docMk/>
            <pc:sldMk cId="2526593619" sldId="256"/>
            <ac:grpSpMk id="4118" creationId="{BF07F359-8CA3-4854-91E7-EE6004020511}"/>
          </ac:grpSpMkLst>
        </pc:grpChg>
        <pc:picChg chg="add del">
          <ac:chgData name="Kauan Simas Silva" userId="57577dd0-4c65-440d-ad03-53f033c7d657" providerId="ADAL" clId="{53D25708-2C58-49B6-85CE-6BB04462602C}" dt="2024-09-01T18:32:49.021" v="3807" actId="478"/>
          <ac:picMkLst>
            <pc:docMk/>
            <pc:sldMk cId="2526593619" sldId="256"/>
            <ac:picMk id="4098" creationId="{F379456D-6047-A361-EB6C-44E256767487}"/>
          </ac:picMkLst>
        </pc:picChg>
        <pc:picChg chg="add mod ord">
          <ac:chgData name="Kauan Simas Silva" userId="57577dd0-4c65-440d-ad03-53f033c7d657" providerId="ADAL" clId="{53D25708-2C58-49B6-85CE-6BB04462602C}" dt="2024-09-01T18:33:16.508" v="3814" actId="26606"/>
          <ac:picMkLst>
            <pc:docMk/>
            <pc:sldMk cId="2526593619" sldId="256"/>
            <ac:picMk id="4100" creationId="{4937CCB5-EF71-DFF7-E95A-654FC1130B0E}"/>
          </ac:picMkLst>
        </pc:picChg>
        <pc:picChg chg="add del">
          <ac:chgData name="Kauan Simas Silva" userId="57577dd0-4c65-440d-ad03-53f033c7d657" providerId="ADAL" clId="{53D25708-2C58-49B6-85CE-6BB04462602C}" dt="2024-09-01T18:33:16.508" v="3814" actId="26606"/>
          <ac:picMkLst>
            <pc:docMk/>
            <pc:sldMk cId="2526593619" sldId="256"/>
            <ac:picMk id="4105" creationId="{F7057E50-1D91-4453-BBA0-DD604B5CDAE4}"/>
          </ac:picMkLst>
        </pc:picChg>
        <pc:picChg chg="add">
          <ac:chgData name="Kauan Simas Silva" userId="57577dd0-4c65-440d-ad03-53f033c7d657" providerId="ADAL" clId="{53D25708-2C58-49B6-85CE-6BB04462602C}" dt="2024-09-01T18:33:16.508" v="3814" actId="26606"/>
          <ac:picMkLst>
            <pc:docMk/>
            <pc:sldMk cId="2526593619" sldId="256"/>
            <ac:picMk id="4112" creationId="{811383CE-CE86-4E1C-B289-798EB9E6E0E5}"/>
          </ac:picMkLst>
        </pc:picChg>
      </pc:sldChg>
      <pc:sldChg chg="modSp new mod modAnim">
        <pc:chgData name="Kauan Simas Silva" userId="57577dd0-4c65-440d-ad03-53f033c7d657" providerId="ADAL" clId="{53D25708-2C58-49B6-85CE-6BB04462602C}" dt="2024-09-01T18:39:51.015" v="3904" actId="207"/>
        <pc:sldMkLst>
          <pc:docMk/>
          <pc:sldMk cId="736112318" sldId="257"/>
        </pc:sldMkLst>
        <pc:spChg chg="mod">
          <ac:chgData name="Kauan Simas Silva" userId="57577dd0-4c65-440d-ad03-53f033c7d657" providerId="ADAL" clId="{53D25708-2C58-49B6-85CE-6BB04462602C}" dt="2024-09-01T18:39:51.015" v="3904" actId="207"/>
          <ac:spMkLst>
            <pc:docMk/>
            <pc:sldMk cId="736112318" sldId="257"/>
            <ac:spMk id="2" creationId="{D8338AF0-0282-94DC-F939-3C50F0345A39}"/>
          </ac:spMkLst>
        </pc:spChg>
        <pc:spChg chg="mod">
          <ac:chgData name="Kauan Simas Silva" userId="57577dd0-4c65-440d-ad03-53f033c7d657" providerId="ADAL" clId="{53D25708-2C58-49B6-85CE-6BB04462602C}" dt="2024-09-01T17:07:49.488" v="1753" actId="20577"/>
          <ac:spMkLst>
            <pc:docMk/>
            <pc:sldMk cId="736112318" sldId="257"/>
            <ac:spMk id="3" creationId="{70BE93A3-C3D7-86D2-634C-A8E63BB264EA}"/>
          </ac:spMkLst>
        </pc:spChg>
      </pc:sldChg>
      <pc:sldChg chg="addSp delSp modSp new mod setBg modAnim">
        <pc:chgData name="Kauan Simas Silva" userId="57577dd0-4c65-440d-ad03-53f033c7d657" providerId="ADAL" clId="{53D25708-2C58-49B6-85CE-6BB04462602C}" dt="2024-09-01T18:40:27.478" v="3905" actId="207"/>
        <pc:sldMkLst>
          <pc:docMk/>
          <pc:sldMk cId="4139669654" sldId="258"/>
        </pc:sldMkLst>
        <pc:spChg chg="mod">
          <ac:chgData name="Kauan Simas Silva" userId="57577dd0-4c65-440d-ad03-53f033c7d657" providerId="ADAL" clId="{53D25708-2C58-49B6-85CE-6BB04462602C}" dt="2024-09-01T18:40:27.478" v="3905" actId="207"/>
          <ac:spMkLst>
            <pc:docMk/>
            <pc:sldMk cId="4139669654" sldId="258"/>
            <ac:spMk id="2" creationId="{DFB095D0-43E7-DAB8-C91F-BE5E33D5274E}"/>
          </ac:spMkLst>
        </pc:spChg>
        <pc:spChg chg="del">
          <ac:chgData name="Kauan Simas Silva" userId="57577dd0-4c65-440d-ad03-53f033c7d657" providerId="ADAL" clId="{53D25708-2C58-49B6-85CE-6BB04462602C}" dt="2024-09-01T17:22:41.992" v="1843"/>
          <ac:spMkLst>
            <pc:docMk/>
            <pc:sldMk cId="4139669654" sldId="258"/>
            <ac:spMk id="3" creationId="{0BE5AD1F-0A6E-9B32-7C4E-6FA8AED6FE2C}"/>
          </ac:spMkLst>
        </pc:spChg>
        <pc:spChg chg="add del mod">
          <ac:chgData name="Kauan Simas Silva" userId="57577dd0-4c65-440d-ad03-53f033c7d657" providerId="ADAL" clId="{53D25708-2C58-49B6-85CE-6BB04462602C}" dt="2024-09-01T17:23:15.523" v="1847" actId="478"/>
          <ac:spMkLst>
            <pc:docMk/>
            <pc:sldMk cId="4139669654" sldId="258"/>
            <ac:spMk id="2054" creationId="{62411558-9868-0B3F-5CD2-F059A9182505}"/>
          </ac:spMkLst>
        </pc:spChg>
        <pc:picChg chg="add mod">
          <ac:chgData name="Kauan Simas Silva" userId="57577dd0-4c65-440d-ad03-53f033c7d657" providerId="ADAL" clId="{53D25708-2C58-49B6-85CE-6BB04462602C}" dt="2024-09-01T17:23:07.497" v="1845" actId="26606"/>
          <ac:picMkLst>
            <pc:docMk/>
            <pc:sldMk cId="4139669654" sldId="258"/>
            <ac:picMk id="2050" creationId="{87EC2A8F-945B-367D-1C28-20E855F3DF13}"/>
          </ac:picMkLst>
        </pc:picChg>
      </pc:sldChg>
      <pc:sldChg chg="addSp delSp modSp new del mod modAnim">
        <pc:chgData name="Kauan Simas Silva" userId="57577dd0-4c65-440d-ad03-53f033c7d657" providerId="ADAL" clId="{53D25708-2C58-49B6-85CE-6BB04462602C}" dt="2024-09-01T17:20:53.470" v="1790" actId="2696"/>
        <pc:sldMkLst>
          <pc:docMk/>
          <pc:sldMk cId="4219470437" sldId="258"/>
        </pc:sldMkLst>
        <pc:spChg chg="del">
          <ac:chgData name="Kauan Simas Silva" userId="57577dd0-4c65-440d-ad03-53f033c7d657" providerId="ADAL" clId="{53D25708-2C58-49B6-85CE-6BB04462602C}" dt="2024-09-01T17:17:37.330" v="1755" actId="478"/>
          <ac:spMkLst>
            <pc:docMk/>
            <pc:sldMk cId="4219470437" sldId="258"/>
            <ac:spMk id="2" creationId="{D2C63030-8DA0-E419-E417-492305335497}"/>
          </ac:spMkLst>
        </pc:spChg>
        <pc:spChg chg="del mod">
          <ac:chgData name="Kauan Simas Silva" userId="57577dd0-4c65-440d-ad03-53f033c7d657" providerId="ADAL" clId="{53D25708-2C58-49B6-85CE-6BB04462602C}" dt="2024-09-01T17:18:04.520" v="1762"/>
          <ac:spMkLst>
            <pc:docMk/>
            <pc:sldMk cId="4219470437" sldId="258"/>
            <ac:spMk id="3" creationId="{B1E0B834-2D17-A03A-6DBB-3299F8FE5D62}"/>
          </ac:spMkLst>
        </pc:spChg>
        <pc:spChg chg="del">
          <ac:chgData name="Kauan Simas Silva" userId="57577dd0-4c65-440d-ad03-53f033c7d657" providerId="ADAL" clId="{53D25708-2C58-49B6-85CE-6BB04462602C}" dt="2024-09-01T17:17:39.638" v="1756" actId="478"/>
          <ac:spMkLst>
            <pc:docMk/>
            <pc:sldMk cId="4219470437" sldId="258"/>
            <ac:spMk id="4" creationId="{E9D7DBBA-4975-6FEB-A030-B1ACC58A0F2A}"/>
          </ac:spMkLst>
        </pc:spChg>
        <pc:picChg chg="add mod">
          <ac:chgData name="Kauan Simas Silva" userId="57577dd0-4c65-440d-ad03-53f033c7d657" providerId="ADAL" clId="{53D25708-2C58-49B6-85CE-6BB04462602C}" dt="2024-09-01T17:19:36.919" v="1789" actId="1076"/>
          <ac:picMkLst>
            <pc:docMk/>
            <pc:sldMk cId="4219470437" sldId="258"/>
            <ac:picMk id="1026" creationId="{732255C9-3BFE-0F7A-A8E3-FFB69E7C9A83}"/>
          </ac:picMkLst>
        </pc:picChg>
      </pc:sldChg>
      <pc:sldChg chg="modSp new mod modAnim">
        <pc:chgData name="Kauan Simas Silva" userId="57577dd0-4c65-440d-ad03-53f033c7d657" providerId="ADAL" clId="{53D25708-2C58-49B6-85CE-6BB04462602C}" dt="2024-09-01T18:40:42.683" v="3906" actId="207"/>
        <pc:sldMkLst>
          <pc:docMk/>
          <pc:sldMk cId="3218354358" sldId="259"/>
        </pc:sldMkLst>
        <pc:spChg chg="mod">
          <ac:chgData name="Kauan Simas Silva" userId="57577dd0-4c65-440d-ad03-53f033c7d657" providerId="ADAL" clId="{53D25708-2C58-49B6-85CE-6BB04462602C}" dt="2024-09-01T18:40:42.683" v="3906" actId="207"/>
          <ac:spMkLst>
            <pc:docMk/>
            <pc:sldMk cId="3218354358" sldId="259"/>
            <ac:spMk id="2" creationId="{0506B797-50ED-302A-492D-2BA8216F23CE}"/>
          </ac:spMkLst>
        </pc:spChg>
        <pc:spChg chg="mod">
          <ac:chgData name="Kauan Simas Silva" userId="57577dd0-4c65-440d-ad03-53f033c7d657" providerId="ADAL" clId="{53D25708-2C58-49B6-85CE-6BB04462602C}" dt="2024-09-01T17:47:16.311" v="3136" actId="20577"/>
          <ac:spMkLst>
            <pc:docMk/>
            <pc:sldMk cId="3218354358" sldId="259"/>
            <ac:spMk id="3" creationId="{D8F43DEA-1B8E-DE80-B96B-40F2784D794E}"/>
          </ac:spMkLst>
        </pc:spChg>
      </pc:sldChg>
      <pc:sldChg chg="addSp delSp modSp new mod setBg modAnim">
        <pc:chgData name="Kauan Simas Silva" userId="57577dd0-4c65-440d-ad03-53f033c7d657" providerId="ADAL" clId="{53D25708-2C58-49B6-85CE-6BB04462602C}" dt="2024-09-01T18:41:00.225" v="3907" actId="207"/>
        <pc:sldMkLst>
          <pc:docMk/>
          <pc:sldMk cId="2028800206" sldId="260"/>
        </pc:sldMkLst>
        <pc:spChg chg="mod">
          <ac:chgData name="Kauan Simas Silva" userId="57577dd0-4c65-440d-ad03-53f033c7d657" providerId="ADAL" clId="{53D25708-2C58-49B6-85CE-6BB04462602C}" dt="2024-09-01T18:41:00.225" v="3907" actId="207"/>
          <ac:spMkLst>
            <pc:docMk/>
            <pc:sldMk cId="2028800206" sldId="260"/>
            <ac:spMk id="2" creationId="{9143851E-A3E3-71AD-2E71-A1B1DAC59027}"/>
          </ac:spMkLst>
        </pc:spChg>
        <pc:spChg chg="add del mod">
          <ac:chgData name="Kauan Simas Silva" userId="57577dd0-4c65-440d-ad03-53f033c7d657" providerId="ADAL" clId="{53D25708-2C58-49B6-85CE-6BB04462602C}" dt="2024-09-01T18:27:58.076" v="3700" actId="20577"/>
          <ac:spMkLst>
            <pc:docMk/>
            <pc:sldMk cId="2028800206" sldId="260"/>
            <ac:spMk id="3" creationId="{D18AAC69-285F-7B04-1896-67657D989F52}"/>
          </ac:spMkLst>
        </pc:spChg>
        <pc:graphicFrameChg chg="add mod">
          <ac:chgData name="Kauan Simas Silva" userId="57577dd0-4c65-440d-ad03-53f033c7d657" providerId="ADAL" clId="{53D25708-2C58-49B6-85CE-6BB04462602C}" dt="2024-09-01T18:16:47.476" v="3184"/>
          <ac:graphicFrameMkLst>
            <pc:docMk/>
            <pc:sldMk cId="2028800206" sldId="260"/>
            <ac:graphicFrameMk id="4" creationId="{8290FFB6-15FE-8825-93D6-2D44B24D3BC9}"/>
          </ac:graphicFrameMkLst>
        </pc:graphicFrameChg>
        <pc:picChg chg="add mod">
          <ac:chgData name="Kauan Simas Silva" userId="57577dd0-4c65-440d-ad03-53f033c7d657" providerId="ADAL" clId="{53D25708-2C58-49B6-85CE-6BB04462602C}" dt="2024-09-01T18:16:47.476" v="3184"/>
          <ac:picMkLst>
            <pc:docMk/>
            <pc:sldMk cId="2028800206" sldId="260"/>
            <ac:picMk id="3074" creationId="{F5535C49-07B7-BE33-6657-BC264DD49425}"/>
          </ac:picMkLst>
        </pc:picChg>
        <pc:picChg chg="add mod">
          <ac:chgData name="Kauan Simas Silva" userId="57577dd0-4c65-440d-ad03-53f033c7d657" providerId="ADAL" clId="{53D25708-2C58-49B6-85CE-6BB04462602C}" dt="2024-09-01T18:16:47.476" v="3184"/>
          <ac:picMkLst>
            <pc:docMk/>
            <pc:sldMk cId="2028800206" sldId="260"/>
            <ac:picMk id="3075" creationId="{3FCAD7DB-A4B5-F488-65EF-0F0F1DB0A61C}"/>
          </ac:picMkLst>
        </pc:picChg>
        <pc:picChg chg="add mod">
          <ac:chgData name="Kauan Simas Silva" userId="57577dd0-4c65-440d-ad03-53f033c7d657" providerId="ADAL" clId="{53D25708-2C58-49B6-85CE-6BB04462602C}" dt="2024-09-01T18:16:47.476" v="3184"/>
          <ac:picMkLst>
            <pc:docMk/>
            <pc:sldMk cId="2028800206" sldId="260"/>
            <ac:picMk id="3076" creationId="{941422DA-AA61-0F3A-6831-2D9D12F2B9F3}"/>
          </ac:picMkLst>
        </pc:picChg>
        <pc:picChg chg="add mod">
          <ac:chgData name="Kauan Simas Silva" userId="57577dd0-4c65-440d-ad03-53f033c7d657" providerId="ADAL" clId="{53D25708-2C58-49B6-85CE-6BB04462602C}" dt="2024-09-01T18:16:47.476" v="3184"/>
          <ac:picMkLst>
            <pc:docMk/>
            <pc:sldMk cId="2028800206" sldId="260"/>
            <ac:picMk id="3077" creationId="{DB6EAD18-86D3-DD04-2081-0EA1F6BB3F81}"/>
          </ac:picMkLst>
        </pc:picChg>
        <pc:picChg chg="add mod">
          <ac:chgData name="Kauan Simas Silva" userId="57577dd0-4c65-440d-ad03-53f033c7d657" providerId="ADAL" clId="{53D25708-2C58-49B6-85CE-6BB04462602C}" dt="2024-09-01T18:16:47.476" v="3184"/>
          <ac:picMkLst>
            <pc:docMk/>
            <pc:sldMk cId="2028800206" sldId="260"/>
            <ac:picMk id="3078" creationId="{C3A814DA-21F3-0657-FAE1-A69EA6753E75}"/>
          </ac:picMkLst>
        </pc:picChg>
        <pc:picChg chg="add mod">
          <ac:chgData name="Kauan Simas Silva" userId="57577dd0-4c65-440d-ad03-53f033c7d657" providerId="ADAL" clId="{53D25708-2C58-49B6-85CE-6BB04462602C}" dt="2024-09-01T18:16:47.476" v="3184"/>
          <ac:picMkLst>
            <pc:docMk/>
            <pc:sldMk cId="2028800206" sldId="260"/>
            <ac:picMk id="3079" creationId="{7569A464-523C-A78F-AC20-7FF11DCDE97A}"/>
          </ac:picMkLst>
        </pc:picChg>
      </pc:sldChg>
      <pc:sldChg chg="modSp new mod modAnim">
        <pc:chgData name="Kauan Simas Silva" userId="57577dd0-4c65-440d-ad03-53f033c7d657" providerId="ADAL" clId="{53D25708-2C58-49B6-85CE-6BB04462602C}" dt="2024-09-01T18:50:35.391" v="4021"/>
        <pc:sldMkLst>
          <pc:docMk/>
          <pc:sldMk cId="1642136815" sldId="261"/>
        </pc:sldMkLst>
        <pc:spChg chg="mod">
          <ac:chgData name="Kauan Simas Silva" userId="57577dd0-4c65-440d-ad03-53f033c7d657" providerId="ADAL" clId="{53D25708-2C58-49B6-85CE-6BB04462602C}" dt="2024-09-01T18:48:09.179" v="4007" actId="1076"/>
          <ac:spMkLst>
            <pc:docMk/>
            <pc:sldMk cId="1642136815" sldId="261"/>
            <ac:spMk id="2" creationId="{1CB57C4B-A905-2EE5-2604-7A287DBC1D9B}"/>
          </ac:spMkLst>
        </pc:spChg>
        <pc:spChg chg="mod">
          <ac:chgData name="Kauan Simas Silva" userId="57577dd0-4c65-440d-ad03-53f033c7d657" providerId="ADAL" clId="{53D25708-2C58-49B6-85CE-6BB04462602C}" dt="2024-09-01T18:49:02.790" v="4019" actId="20577"/>
          <ac:spMkLst>
            <pc:docMk/>
            <pc:sldMk cId="1642136815" sldId="261"/>
            <ac:spMk id="3" creationId="{953D6906-2939-FB93-883C-BEF28E5BFE97}"/>
          </ac:spMkLst>
        </pc:spChg>
      </pc:sldChg>
      <pc:sldChg chg="new del">
        <pc:chgData name="Kauan Simas Silva" userId="57577dd0-4c65-440d-ad03-53f033c7d657" providerId="ADAL" clId="{53D25708-2C58-49B6-85CE-6BB04462602C}" dt="2024-09-01T18:24:38.513" v="3464" actId="2696"/>
        <pc:sldMkLst>
          <pc:docMk/>
          <pc:sldMk cId="3643159438" sldId="2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A82D62-90DD-4A58-BC01-E56306504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F7AE86-D74E-4867-A5AA-18EBE3E2AF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AAD9-F14F-43D9-B1DE-32BA9E4C4718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3516D4-CCBB-43F8-ACBE-7DA2CC361A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13E24-18B0-4D4B-BEF0-E9D962A856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FFCEA-4397-4D0B-8849-EBB624BE20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14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99DB-4285-4F41-B1D7-EABE83B71217}" type="datetimeFigureOut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8E5B-1C96-4B26-8C9D-E61A0EAC83F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4397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6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D6D13D9-8E35-4373-A929-09188F5B409F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B23623-0766-4565-8A17-0141A464E2F8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FA7E2-6A26-4222-8EF1-7F18CD9D8DC4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ixa de texto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00EAB-CAE0-4D15-B2A8-97B10FA3835F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74562-76FE-43B1-84D3-E327D499780D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E622B-3028-4ED9-AD56-4441887D6299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38688-52EB-4E40-9DA6-C34C800564F3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1D889B-33B3-4C9E-8777-372F61B1CEBC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3EAA-6F25-4216-A349-C7A0531725B2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E6041-6A36-41A8-B103-244A250160E9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563147-A602-4FCA-B611-C9ADF8434C1D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08D797-67D5-46E9-A80F-1319F2B4271A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644C4-B117-457C-8C83-D04618547DF0}" type="datetime1">
              <a:rPr lang="pt-BR" noProof="0" smtClean="0"/>
              <a:pPr rtl="0"/>
              <a:t>01/09/2024</a:t>
            </a:fld>
            <a:r>
              <a:rPr lang="pt-BR" noProof="0"/>
              <a:t>11/9/2014</a:t>
            </a:r>
            <a:fld id="{B61BEF0D-F0BB-DE4B-95CE-6DB70DBA9567}" type="datetimeFigureOut">
              <a:rPr lang="pt-BR" noProof="0" smtClean="0"/>
              <a:pPr rtl="0"/>
              <a:t>01/09/2024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r>
              <a:rPr lang="pt-BR" noProof="0"/>
              <a:t>‹#›</a:t>
            </a:r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DA820B-89E7-4F65-BFC9-601DBCB0B695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C4F6D9-FD6E-4897-A2D3-A850D3439957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6DF1A-7937-41D9-AAC6-0F251664B2BA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D6D5D-2B2E-4B16-946C-D475D9BE7ACD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D9C2C51-D1CE-47E8-9606-3B120644E8CC}" type="datetime1">
              <a:rPr lang="pt-BR" noProof="0" smtClean="0"/>
              <a:t>01/09/2024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Economia_da_Nicar%C3%A1gua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410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2" name="Picture 41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876" y="3467915"/>
            <a:ext cx="4513792" cy="914401"/>
          </a:xfrm>
          <a:scene3d>
            <a:camera prst="orthographicFront"/>
            <a:lightRig rig="threePt" dir="t"/>
          </a:scene3d>
        </p:spPr>
        <p:txBody>
          <a:bodyPr rtlCol="0">
            <a:normAutofit/>
          </a:bodyPr>
          <a:lstStyle/>
          <a:p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Economia da </a:t>
            </a:r>
            <a:r>
              <a:rPr lang="pt-B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nicarágua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 useBgFill="1">
        <p:nvSpPr>
          <p:cNvPr id="41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1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8" name="Group 41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4119" name="Straight Connector 41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Straight Connector 41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1" name="Straight Connector 41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Straight Connector 41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Straight Connector 41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4" name="Straight Connector 41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5" name="Straight Connector 41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6" name="Straight Connector 41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7" name="Straight Connector 41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8" name="Straight Connector 41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9" name="Straight Connector 41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0" name="Straight Connector 41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1" name="Straight Connector 41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2" name="Straight Connector 41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3" name="Straight Connector 41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4" name="Straight Connector 41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5" name="Straight Connector 41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6" name="Straight Connector 41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7" name="Straight Connector 41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8" name="Straight Connector 41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9" name="Straight Connector 41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0" name="Straight Connector 41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1" name="Straight Connector 41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2" name="Straight Connector 41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3" name="Straight Connector 41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4" name="Straight Connector 41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5" name="Straight Connector 41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6" name="Straight Connector 41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7" name="Straight Connector 41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8" name="Straight Connector 41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9" name="Straight Connector 41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0" name="Straight Connector 41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1" name="Straight Connector 41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2" name="Straight Connector 41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3" name="Straight Connector 41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4" name="Straight Connector 41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5" name="Straight Connector 41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6" name="Straight Connector 41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7" name="Straight Connector 41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8" name="Straight Connector 41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9" name="Straight Connector 41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0" name="Straight Connector 41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1" name="Straight Connector 41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2" name="Straight Connector 41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3" name="Straight Connector 41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4" name="Straight Connector 41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5" name="Straight Connector 41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6" name="Straight Connector 41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7" name="Straight Connector 41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8" name="Straight Connector 41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9" name="Straight Connector 41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0" name="Straight Connector 41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1" name="Straight Connector 41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2" name="Straight Connector 41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3" name="Straight Connector 41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4" name="Straight Connector 41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5" name="Straight Connector 41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6" name="Straight Connector 41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7" name="Straight Connector 41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8" name="Straight Connector 41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9" name="Straight Connector 41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0" name="Straight Connector 41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1" name="Straight Connector 41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2" name="Straight Connector 41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3" name="Straight Connector 41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4" name="Straight Connector 41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5" name="Straight Connector 41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6" name="Straight Connector 41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7" name="Straight Connector 41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8" name="Straight Connector 41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9" name="Straight Connector 41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0" name="Straight Connector 41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1" name="Straight Connector 41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2" name="Straight Connector 41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3" name="Straight Connector 41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4" name="Straight Connector 41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5" name="Straight Connector 41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6" name="Straight Connector 41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 descr="Resultado de imagem para nicargua">
            <a:extLst>
              <a:ext uri="{FF2B5EF4-FFF2-40B4-BE49-F238E27FC236}">
                <a16:creationId xmlns:a16="http://schemas.microsoft.com/office/drawing/2014/main" id="{4937CCB5-EF71-DFF7-E95A-654FC113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9" r="21204" b="1"/>
          <a:stretch/>
        </p:blipFill>
        <p:spPr bwMode="auto">
          <a:xfrm>
            <a:off x="7799686" y="2433919"/>
            <a:ext cx="2854314" cy="321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38AF0-0282-94DC-F939-3C50F034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Principal fonte de economia da </a:t>
            </a:r>
            <a:r>
              <a:rPr lang="pt-BR" sz="2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nicarágua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E93A3-C3D7-86D2-634C-A8E63BB2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economia nicaraguense é predominante agrícola (culturas e pecuária). Os depósitos de material vulcânico enriqueceram o solo, o que torna o pais extremamente fértil. Quase a metade do território está  coberta por selva. Além disso , o pais conta com depósitos de ouro, prata, sal, cobre.  Os principais produtos comercias são: café, algodão e banana. Outros cultivos destacados são: cana de açúcar, milho, frutas( laranja, banana e abacaxi), arroz, mandioca, sorgo e feijão.</a:t>
            </a:r>
          </a:p>
          <a:p>
            <a:pPr marL="0" indent="0">
              <a:buNone/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361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095D0-43E7-DAB8-C91F-BE5E33D5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Gráfico de exportação</a:t>
            </a:r>
          </a:p>
        </p:txBody>
      </p:sp>
      <p:pic>
        <p:nvPicPr>
          <p:cNvPr id="2050" name="Picture 2" descr="Exportaciones de Nicaragua caen en US$125 millones - La Prensa">
            <a:extLst>
              <a:ext uri="{FF2B5EF4-FFF2-40B4-BE49-F238E27FC236}">
                <a16:creationId xmlns:a16="http://schemas.microsoft.com/office/drawing/2014/main" id="{87EC2A8F-945B-367D-1C28-20E855F3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734846"/>
            <a:ext cx="6897878" cy="539758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B797-50ED-302A-492D-2BA8216F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2528"/>
            <a:ext cx="10131425" cy="1456267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</a:t>
            </a:r>
            <a:r>
              <a:rPr lang="pt-BR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Pobreza na </a:t>
            </a:r>
            <a:r>
              <a:rPr lang="pt-BR" sz="3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nicarágua</a:t>
            </a:r>
            <a:r>
              <a:rPr lang="pt-BR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F43DEA-1B8E-DE80-B96B-40F2784D7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2764"/>
            <a:ext cx="10131425" cy="5286255"/>
          </a:xfrm>
        </p:spPr>
        <p:txBody>
          <a:bodyPr/>
          <a:lstStyle/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Nicarágua, é u  dos países mais pobres da América central e o segundo mais pobre do hemisfério, tem subemprego e pobreza disseminados. O acordo de livre comércio entre os Estados Unidos e a América Central está em vigor desde 2006 e tem ampliado as possibilidades de exportação para muitos produtos agrícolas e manufaturados .</a:t>
            </a:r>
            <a:b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Os têxteis e p vestuário respondem por quase 60% das exportações nicaraguense, mas os aumentos do salário mínimo durante o governo Daniel Ortega deverão erodir esta vantagem comparativa da indústria. Ortega tem promovido a criação de empreendimentos binacionais administrativos pelas empresas petrolíferas estatais da Nicaragua e Venezuela. Estas iniciativas, junto com o fraco sistema legal, poderão prejudicar o clima para investimentos de empresas locais e estrangerias num futuro próximo.</a:t>
            </a:r>
          </a:p>
        </p:txBody>
      </p:sp>
    </p:spTree>
    <p:extLst>
      <p:ext uri="{BB962C8B-B14F-4D97-AF65-F5344CB8AC3E}">
        <p14:creationId xmlns:p14="http://schemas.microsoft.com/office/powerpoint/2010/main" val="32183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3851E-A3E3-71AD-2E71-A1B1DAC5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5967"/>
            <a:ext cx="10131425" cy="1456267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                     </a:t>
            </a:r>
            <a:r>
              <a:rPr lang="pt-BR" sz="4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Pib</a:t>
            </a:r>
            <a:r>
              <a:rPr lang="pt-BR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da </a:t>
            </a:r>
            <a:r>
              <a:rPr lang="pt-BR" sz="4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nicarágua</a:t>
            </a:r>
            <a:r>
              <a:rPr lang="pt-BR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AAC69-285F-7B04-1896-67657D98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0471"/>
            <a:ext cx="10131425" cy="5347529"/>
          </a:xfrm>
        </p:spPr>
        <p:txBody>
          <a:bodyPr/>
          <a:lstStyle/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PIB       estatísticas</a:t>
            </a:r>
            <a:b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$13.118 bilhões (nominal 2018)</a:t>
            </a:r>
            <a:b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$35.726 bilhões(PPP, 2018)</a:t>
            </a:r>
            <a:b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   (132º Lugar)</a:t>
            </a:r>
            <a:b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. $2,031(nominal, 2018 est.)</a:t>
            </a:r>
            <a:b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. $5,530(PPP, 2018est.)</a:t>
            </a:r>
            <a:b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agricultura 17,6%, indústria 26,5%</a:t>
            </a:r>
            <a:b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4.965% (2018)</a:t>
            </a:r>
            <a:b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29.6% (2015 est.) </a:t>
            </a:r>
          </a:p>
        </p:txBody>
      </p:sp>
    </p:spTree>
    <p:extLst>
      <p:ext uri="{BB962C8B-B14F-4D97-AF65-F5344CB8AC3E}">
        <p14:creationId xmlns:p14="http://schemas.microsoft.com/office/powerpoint/2010/main" val="202880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57C4B-A905-2EE5-2604-7A287DBC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18" y="753917"/>
            <a:ext cx="10131425" cy="146880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Trabalho feito por: Kauan Simas 3 Aº</a:t>
            </a:r>
            <a:br>
              <a:rPr lang="pt-BR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Gabriel Mendes 3 Aº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D6906-2939-FB93-883C-BEF28E5B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7" y="5673883"/>
            <a:ext cx="10131426" cy="860400"/>
          </a:xfrm>
        </p:spPr>
        <p:txBody>
          <a:bodyPr/>
          <a:lstStyle/>
          <a:p>
            <a:r>
              <a:rPr lang="pt-BR" dirty="0"/>
              <a:t>Fonte: </a:t>
            </a:r>
            <a:r>
              <a:rPr lang="pt-BR" dirty="0">
                <a:hlinkClick r:id="rId2"/>
              </a:rPr>
              <a:t>Economia da Nicarágua – Wikipédia, a enciclopédia livre (wikipedia.org)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140</TotalTime>
  <Words>352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ADLaM Display</vt:lpstr>
      <vt:lpstr>Arial</vt:lpstr>
      <vt:lpstr>Calibri</vt:lpstr>
      <vt:lpstr>Calibri Light</vt:lpstr>
      <vt:lpstr>Celestial</vt:lpstr>
      <vt:lpstr>Apresentação do PowerPoint</vt:lpstr>
      <vt:lpstr>         Principal fonte de economia da nicarágua </vt:lpstr>
      <vt:lpstr>Gráfico de exportação</vt:lpstr>
      <vt:lpstr>               Pobreza na nicarágua </vt:lpstr>
      <vt:lpstr>                                             Pib da nicarágua </vt:lpstr>
      <vt:lpstr>Trabalho feito por: Kauan Simas 3 Aº Gabriel Mendes 3 Aº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Kauan Simas Silva</cp:lastModifiedBy>
  <cp:revision>1</cp:revision>
  <dcterms:created xsi:type="dcterms:W3CDTF">2024-08-31T13:46:08Z</dcterms:created>
  <dcterms:modified xsi:type="dcterms:W3CDTF">2024-09-01T18:50:40Z</dcterms:modified>
</cp:coreProperties>
</file>