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0" r:id="rId5"/>
    <p:sldId id="259" r:id="rId6"/>
    <p:sldId id="282" r:id="rId7"/>
    <p:sldId id="295" r:id="rId8"/>
    <p:sldId id="266" r:id="rId9"/>
    <p:sldId id="297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070"/>
    <a:srgbClr val="0A0070"/>
    <a:srgbClr val="FF3399"/>
    <a:srgbClr val="FF0066"/>
    <a:srgbClr val="E5E5E5"/>
    <a:srgbClr val="F4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AD883795-2683-39E2-25EB-66BB20ED4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2595" y="-33391"/>
            <a:ext cx="10361909" cy="6924782"/>
          </a:xfrm>
          <a:custGeom>
            <a:avLst/>
            <a:gdLst>
              <a:gd name="connsiteX0" fmla="*/ 5601089 w 10361909"/>
              <a:gd name="connsiteY0" fmla="*/ 0 h 6924782"/>
              <a:gd name="connsiteX1" fmla="*/ 6340704 w 10361909"/>
              <a:gd name="connsiteY1" fmla="*/ 0 h 6924782"/>
              <a:gd name="connsiteX2" fmla="*/ 10361909 w 10361909"/>
              <a:gd name="connsiteY2" fmla="*/ 3711743 h 6924782"/>
              <a:gd name="connsiteX3" fmla="*/ 10361909 w 10361909"/>
              <a:gd name="connsiteY3" fmla="*/ 5600292 h 6924782"/>
              <a:gd name="connsiteX4" fmla="*/ 8536095 w 10361909"/>
              <a:gd name="connsiteY4" fmla="*/ 6924782 h 6924782"/>
              <a:gd name="connsiteX5" fmla="*/ 1901040 w 10361909"/>
              <a:gd name="connsiteY5" fmla="*/ 6924782 h 6924782"/>
              <a:gd name="connsiteX6" fmla="*/ 0 w 10361909"/>
              <a:gd name="connsiteY6" fmla="*/ 5170042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1909" h="6924782">
                <a:moveTo>
                  <a:pt x="5601089" y="0"/>
                </a:moveTo>
                <a:lnTo>
                  <a:pt x="6340704" y="0"/>
                </a:lnTo>
                <a:lnTo>
                  <a:pt x="10361909" y="3711743"/>
                </a:lnTo>
                <a:lnTo>
                  <a:pt x="10361909" y="5600292"/>
                </a:lnTo>
                <a:lnTo>
                  <a:pt x="8536095" y="6924782"/>
                </a:lnTo>
                <a:lnTo>
                  <a:pt x="1901040" y="6924782"/>
                </a:lnTo>
                <a:lnTo>
                  <a:pt x="0" y="51700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0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84D3F82-3188-4376-9AB8-4A10E4E7AA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8002" y="847726"/>
            <a:ext cx="4063999" cy="5053012"/>
          </a:xfrm>
          <a:custGeom>
            <a:avLst/>
            <a:gdLst>
              <a:gd name="connsiteX0" fmla="*/ 0 w 4063999"/>
              <a:gd name="connsiteY0" fmla="*/ 0 h 5053012"/>
              <a:gd name="connsiteX1" fmla="*/ 4063999 w 4063999"/>
              <a:gd name="connsiteY1" fmla="*/ 0 h 5053012"/>
              <a:gd name="connsiteX2" fmla="*/ 4063999 w 4063999"/>
              <a:gd name="connsiteY2" fmla="*/ 5053012 h 5053012"/>
              <a:gd name="connsiteX3" fmla="*/ 0 w 4063999"/>
              <a:gd name="connsiteY3" fmla="*/ 5053012 h 505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3999" h="5053012">
                <a:moveTo>
                  <a:pt x="0" y="0"/>
                </a:moveTo>
                <a:lnTo>
                  <a:pt x="4063999" y="0"/>
                </a:lnTo>
                <a:lnTo>
                  <a:pt x="4063999" y="5053012"/>
                </a:lnTo>
                <a:lnTo>
                  <a:pt x="0" y="5053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30CBCD-D61B-42DC-820B-5193F8E536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000" y="847726"/>
            <a:ext cx="4063999" cy="5053012"/>
          </a:xfrm>
          <a:custGeom>
            <a:avLst/>
            <a:gdLst>
              <a:gd name="connsiteX0" fmla="*/ 0 w 4063999"/>
              <a:gd name="connsiteY0" fmla="*/ 0 h 5053012"/>
              <a:gd name="connsiteX1" fmla="*/ 4063999 w 4063999"/>
              <a:gd name="connsiteY1" fmla="*/ 0 h 5053012"/>
              <a:gd name="connsiteX2" fmla="*/ 4063999 w 4063999"/>
              <a:gd name="connsiteY2" fmla="*/ 5053012 h 5053012"/>
              <a:gd name="connsiteX3" fmla="*/ 0 w 4063999"/>
              <a:gd name="connsiteY3" fmla="*/ 5053012 h 505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3999" h="5053012">
                <a:moveTo>
                  <a:pt x="0" y="0"/>
                </a:moveTo>
                <a:lnTo>
                  <a:pt x="4063999" y="0"/>
                </a:lnTo>
                <a:lnTo>
                  <a:pt x="4063999" y="5053012"/>
                </a:lnTo>
                <a:lnTo>
                  <a:pt x="0" y="5053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8A7647-914E-417D-A285-E614297B37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47726"/>
            <a:ext cx="4063999" cy="5053012"/>
          </a:xfrm>
          <a:custGeom>
            <a:avLst/>
            <a:gdLst>
              <a:gd name="connsiteX0" fmla="*/ 0 w 4063999"/>
              <a:gd name="connsiteY0" fmla="*/ 0 h 5053012"/>
              <a:gd name="connsiteX1" fmla="*/ 4063999 w 4063999"/>
              <a:gd name="connsiteY1" fmla="*/ 0 h 5053012"/>
              <a:gd name="connsiteX2" fmla="*/ 4063999 w 4063999"/>
              <a:gd name="connsiteY2" fmla="*/ 5053012 h 5053012"/>
              <a:gd name="connsiteX3" fmla="*/ 0 w 4063999"/>
              <a:gd name="connsiteY3" fmla="*/ 5053012 h 505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3999" h="5053012">
                <a:moveTo>
                  <a:pt x="0" y="0"/>
                </a:moveTo>
                <a:lnTo>
                  <a:pt x="4063999" y="0"/>
                </a:lnTo>
                <a:lnTo>
                  <a:pt x="4063999" y="5053012"/>
                </a:lnTo>
                <a:lnTo>
                  <a:pt x="0" y="5053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2998685F-DE32-4AAF-8371-BE69160A1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6273" y="529431"/>
            <a:ext cx="3248527" cy="5799137"/>
          </a:xfr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a Imagem 7">
            <a:extLst>
              <a:ext uri="{FF2B5EF4-FFF2-40B4-BE49-F238E27FC236}">
                <a16:creationId xmlns:a16="http://schemas.microsoft.com/office/drawing/2014/main" id="{88DECB1B-3F65-4527-822F-10B33D0B2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79230" y="529431"/>
            <a:ext cx="3248527" cy="5799137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44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BED1E902-6D30-415E-8067-CF9F23FB1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480" y="0"/>
            <a:ext cx="2592388" cy="5179325"/>
          </a:xfr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a Imagem 6">
            <a:extLst>
              <a:ext uri="{FF2B5EF4-FFF2-40B4-BE49-F238E27FC236}">
                <a16:creationId xmlns:a16="http://schemas.microsoft.com/office/drawing/2014/main" id="{ACF356BA-3001-442B-B0BA-6FE99EA379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9208" y="1678674"/>
            <a:ext cx="2592388" cy="5179325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3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1302A57E-4DEF-47CA-BA88-4E88EA7B83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69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902C5882-0069-659F-BA9F-D3DDA5DB2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3693" y="-33391"/>
            <a:ext cx="8829888" cy="6924782"/>
          </a:xfrm>
          <a:custGeom>
            <a:avLst/>
            <a:gdLst>
              <a:gd name="connsiteX0" fmla="*/ 5601089 w 8829888"/>
              <a:gd name="connsiteY0" fmla="*/ 0 h 6924782"/>
              <a:gd name="connsiteX1" fmla="*/ 6340704 w 8829888"/>
              <a:gd name="connsiteY1" fmla="*/ 0 h 6924782"/>
              <a:gd name="connsiteX2" fmla="*/ 8829888 w 8829888"/>
              <a:gd name="connsiteY2" fmla="*/ 2297623 h 6924782"/>
              <a:gd name="connsiteX3" fmla="*/ 8829888 w 8829888"/>
              <a:gd name="connsiteY3" fmla="*/ 6711658 h 6924782"/>
              <a:gd name="connsiteX4" fmla="*/ 8536095 w 8829888"/>
              <a:gd name="connsiteY4" fmla="*/ 6924782 h 6924782"/>
              <a:gd name="connsiteX5" fmla="*/ 1901040 w 8829888"/>
              <a:gd name="connsiteY5" fmla="*/ 6924782 h 6924782"/>
              <a:gd name="connsiteX6" fmla="*/ 0 w 8829888"/>
              <a:gd name="connsiteY6" fmla="*/ 5170042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9888" h="6924782">
                <a:moveTo>
                  <a:pt x="5601089" y="0"/>
                </a:moveTo>
                <a:lnTo>
                  <a:pt x="6340704" y="0"/>
                </a:lnTo>
                <a:lnTo>
                  <a:pt x="8829888" y="2297623"/>
                </a:lnTo>
                <a:lnTo>
                  <a:pt x="8829888" y="6711658"/>
                </a:lnTo>
                <a:lnTo>
                  <a:pt x="8536095" y="6924782"/>
                </a:lnTo>
                <a:lnTo>
                  <a:pt x="1901040" y="6924782"/>
                </a:lnTo>
                <a:lnTo>
                  <a:pt x="0" y="51700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5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7E12B69A-4CAE-6096-0F76-9FC7E29B55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829888" cy="6858000"/>
          </a:xfrm>
          <a:custGeom>
            <a:avLst/>
            <a:gdLst>
              <a:gd name="connsiteX0" fmla="*/ 293793 w 8829888"/>
              <a:gd name="connsiteY0" fmla="*/ 0 h 6858000"/>
              <a:gd name="connsiteX1" fmla="*/ 6928848 w 8829888"/>
              <a:gd name="connsiteY1" fmla="*/ 0 h 6858000"/>
              <a:gd name="connsiteX2" fmla="*/ 8829888 w 8829888"/>
              <a:gd name="connsiteY2" fmla="*/ 1737818 h 6858000"/>
              <a:gd name="connsiteX3" fmla="*/ 3228799 w 8829888"/>
              <a:gd name="connsiteY3" fmla="*/ 6858000 h 6858000"/>
              <a:gd name="connsiteX4" fmla="*/ 2489184 w 8829888"/>
              <a:gd name="connsiteY4" fmla="*/ 6858000 h 6858000"/>
              <a:gd name="connsiteX5" fmla="*/ 0 w 8829888"/>
              <a:gd name="connsiteY5" fmla="*/ 4582535 h 6858000"/>
              <a:gd name="connsiteX6" fmla="*/ 0 w 8829888"/>
              <a:gd name="connsiteY6" fmla="*/ 2110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9888" h="6858000">
                <a:moveTo>
                  <a:pt x="293793" y="0"/>
                </a:moveTo>
                <a:lnTo>
                  <a:pt x="6928848" y="0"/>
                </a:lnTo>
                <a:lnTo>
                  <a:pt x="8829888" y="1737818"/>
                </a:lnTo>
                <a:lnTo>
                  <a:pt x="3228799" y="6858000"/>
                </a:lnTo>
                <a:lnTo>
                  <a:pt x="2489184" y="6858000"/>
                </a:lnTo>
                <a:lnTo>
                  <a:pt x="0" y="4582535"/>
                </a:lnTo>
                <a:lnTo>
                  <a:pt x="0" y="2110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77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4A3A9EEE-50D1-4752-8114-06F86E87B8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8809" y="1030574"/>
            <a:ext cx="4796852" cy="4796852"/>
          </a:xfrm>
          <a:custGeom>
            <a:avLst/>
            <a:gdLst>
              <a:gd name="connsiteX0" fmla="*/ 0 w 4796852"/>
              <a:gd name="connsiteY0" fmla="*/ 0 h 4796852"/>
              <a:gd name="connsiteX1" fmla="*/ 4796852 w 4796852"/>
              <a:gd name="connsiteY1" fmla="*/ 0 h 4796852"/>
              <a:gd name="connsiteX2" fmla="*/ 4796852 w 4796852"/>
              <a:gd name="connsiteY2" fmla="*/ 4796852 h 4796852"/>
              <a:gd name="connsiteX3" fmla="*/ 0 w 4796852"/>
              <a:gd name="connsiteY3" fmla="*/ 4796852 h 47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6852" h="4796852">
                <a:moveTo>
                  <a:pt x="0" y="0"/>
                </a:moveTo>
                <a:lnTo>
                  <a:pt x="4796852" y="0"/>
                </a:lnTo>
                <a:lnTo>
                  <a:pt x="4796852" y="4796852"/>
                </a:lnTo>
                <a:lnTo>
                  <a:pt x="0" y="47968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25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EC50D3A-564E-42CD-843A-3091076CF9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7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58178881-7E75-454F-9222-BACF73E36906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" y="1779938"/>
            <a:ext cx="6772449" cy="3298127"/>
          </a:xfrm>
          <a:custGeom>
            <a:avLst/>
            <a:gdLst>
              <a:gd name="connsiteX0" fmla="*/ 0 w 6772449"/>
              <a:gd name="connsiteY0" fmla="*/ 0 h 3298127"/>
              <a:gd name="connsiteX1" fmla="*/ 6772449 w 6772449"/>
              <a:gd name="connsiteY1" fmla="*/ 0 h 3298127"/>
              <a:gd name="connsiteX2" fmla="*/ 5079257 w 6772449"/>
              <a:gd name="connsiteY2" fmla="*/ 3298127 h 3298127"/>
              <a:gd name="connsiteX3" fmla="*/ 0 w 6772449"/>
              <a:gd name="connsiteY3" fmla="*/ 3298127 h 329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2449" h="3298127">
                <a:moveTo>
                  <a:pt x="0" y="0"/>
                </a:moveTo>
                <a:lnTo>
                  <a:pt x="6772449" y="0"/>
                </a:lnTo>
                <a:lnTo>
                  <a:pt x="5079257" y="3298127"/>
                </a:lnTo>
                <a:lnTo>
                  <a:pt x="0" y="3298127"/>
                </a:lnTo>
                <a:close/>
              </a:path>
            </a:pathLst>
          </a:cu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11FD0B1-C11C-4F62-B14D-CA7A0AD0BA19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5405904" y="1779938"/>
            <a:ext cx="6772448" cy="3298127"/>
          </a:xfrm>
          <a:custGeom>
            <a:avLst/>
            <a:gdLst>
              <a:gd name="connsiteX0" fmla="*/ 1693192 w 6772448"/>
              <a:gd name="connsiteY0" fmla="*/ 0 h 3298127"/>
              <a:gd name="connsiteX1" fmla="*/ 6772448 w 6772448"/>
              <a:gd name="connsiteY1" fmla="*/ 0 h 3298127"/>
              <a:gd name="connsiteX2" fmla="*/ 6772448 w 6772448"/>
              <a:gd name="connsiteY2" fmla="*/ 3298127 h 3298127"/>
              <a:gd name="connsiteX3" fmla="*/ 0 w 6772448"/>
              <a:gd name="connsiteY3" fmla="*/ 3298127 h 329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2448" h="3298127">
                <a:moveTo>
                  <a:pt x="1693192" y="0"/>
                </a:moveTo>
                <a:lnTo>
                  <a:pt x="6772448" y="0"/>
                </a:lnTo>
                <a:lnTo>
                  <a:pt x="6772448" y="3298127"/>
                </a:lnTo>
                <a:lnTo>
                  <a:pt x="0" y="3298127"/>
                </a:lnTo>
                <a:close/>
              </a:path>
            </a:pathLst>
          </a:cu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wrap="square" rtlCol="0"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dirty="0"/>
              <a:t>                     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A8F4099-BFCB-4D5C-BD2B-F536739F6E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5051" y="485775"/>
            <a:ext cx="2371725" cy="4314825"/>
          </a:xfrm>
          <a:custGeom>
            <a:avLst/>
            <a:gdLst>
              <a:gd name="connsiteX0" fmla="*/ 0 w 2371725"/>
              <a:gd name="connsiteY0" fmla="*/ 0 h 4314825"/>
              <a:gd name="connsiteX1" fmla="*/ 2371725 w 2371725"/>
              <a:gd name="connsiteY1" fmla="*/ 0 h 4314825"/>
              <a:gd name="connsiteX2" fmla="*/ 2371725 w 2371725"/>
              <a:gd name="connsiteY2" fmla="*/ 4314825 h 4314825"/>
              <a:gd name="connsiteX3" fmla="*/ 0 w 2371725"/>
              <a:gd name="connsiteY3" fmla="*/ 431482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4314825">
                <a:moveTo>
                  <a:pt x="0" y="0"/>
                </a:moveTo>
                <a:lnTo>
                  <a:pt x="2371725" y="0"/>
                </a:lnTo>
                <a:lnTo>
                  <a:pt x="2371725" y="4314825"/>
                </a:lnTo>
                <a:lnTo>
                  <a:pt x="0" y="4314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75DCAC-61C8-4E3C-BF41-A9FFA372BB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0925" y="2190750"/>
            <a:ext cx="2371725" cy="4314825"/>
          </a:xfrm>
          <a:custGeom>
            <a:avLst/>
            <a:gdLst>
              <a:gd name="connsiteX0" fmla="*/ 0 w 2371725"/>
              <a:gd name="connsiteY0" fmla="*/ 0 h 4314825"/>
              <a:gd name="connsiteX1" fmla="*/ 2371725 w 2371725"/>
              <a:gd name="connsiteY1" fmla="*/ 0 h 4314825"/>
              <a:gd name="connsiteX2" fmla="*/ 2371725 w 2371725"/>
              <a:gd name="connsiteY2" fmla="*/ 4314825 h 4314825"/>
              <a:gd name="connsiteX3" fmla="*/ 0 w 2371725"/>
              <a:gd name="connsiteY3" fmla="*/ 431482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4314825">
                <a:moveTo>
                  <a:pt x="0" y="0"/>
                </a:moveTo>
                <a:lnTo>
                  <a:pt x="2371725" y="0"/>
                </a:lnTo>
                <a:lnTo>
                  <a:pt x="2371725" y="4314825"/>
                </a:lnTo>
                <a:lnTo>
                  <a:pt x="0" y="4314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57D88C8-ACBD-C531-1EA5-8E741E4B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E3D66D-766D-320E-23B3-EFB645C7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6A4397-41C4-9646-72BF-03EB06FB5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7955-AE72-483B-AA41-CF96BD88C89B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58D56B-1833-2938-553E-BB3F1F56B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516009-951A-15B5-C222-30C1FBE2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99FF-0669-4F42-A659-4312E02FBF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48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 /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 /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B3F7CB1-8B94-B9F3-7274-62D846001AAA}"/>
              </a:ext>
            </a:extLst>
          </p:cNvPr>
          <p:cNvSpPr/>
          <p:nvPr/>
        </p:nvSpPr>
        <p:spPr>
          <a:xfrm flipV="1">
            <a:off x="2123571" y="-7"/>
            <a:ext cx="6106026" cy="3429006"/>
          </a:xfrm>
          <a:prstGeom prst="triangle">
            <a:avLst>
              <a:gd name="adj" fmla="val 51594"/>
            </a:avLst>
          </a:prstGeom>
          <a:gradFill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pic>
        <p:nvPicPr>
          <p:cNvPr id="4" name="Marcador de Posição da Imagem 3">
            <a:extLst>
              <a:ext uri="{FF2B5EF4-FFF2-40B4-BE49-F238E27FC236}">
                <a16:creationId xmlns:a16="http://schemas.microsoft.com/office/drawing/2014/main" id="{63EC2531-C8C3-8557-5770-48E9E09D84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985" r="7985"/>
          <a:stretch/>
        </p:blipFill>
        <p:spPr>
          <a:xfrm>
            <a:off x="1812595" y="-33391"/>
            <a:ext cx="10361909" cy="6924782"/>
          </a:xfrm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DDBE2D9-FAA8-F1C4-BECB-6C7CDD3D2EF9}"/>
              </a:ext>
            </a:extLst>
          </p:cNvPr>
          <p:cNvSpPr/>
          <p:nvPr/>
        </p:nvSpPr>
        <p:spPr>
          <a:xfrm>
            <a:off x="0" y="1576323"/>
            <a:ext cx="7103160" cy="5315068"/>
          </a:xfrm>
          <a:custGeom>
            <a:avLst/>
            <a:gdLst>
              <a:gd name="connsiteX0" fmla="*/ 3551580 w 7103160"/>
              <a:gd name="connsiteY0" fmla="*/ 0 h 5315068"/>
              <a:gd name="connsiteX1" fmla="*/ 7103160 w 7103160"/>
              <a:gd name="connsiteY1" fmla="*/ 3848960 h 5315068"/>
              <a:gd name="connsiteX2" fmla="*/ 5750327 w 7103160"/>
              <a:gd name="connsiteY2" fmla="*/ 5315068 h 5315068"/>
              <a:gd name="connsiteX3" fmla="*/ 1352833 w 7103160"/>
              <a:gd name="connsiteY3" fmla="*/ 5315068 h 5315068"/>
              <a:gd name="connsiteX4" fmla="*/ 0 w 7103160"/>
              <a:gd name="connsiteY4" fmla="*/ 3848960 h 5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3160" h="5315068">
                <a:moveTo>
                  <a:pt x="3551580" y="0"/>
                </a:moveTo>
                <a:lnTo>
                  <a:pt x="7103160" y="3848960"/>
                </a:lnTo>
                <a:lnTo>
                  <a:pt x="5750327" y="5315068"/>
                </a:lnTo>
                <a:lnTo>
                  <a:pt x="1352833" y="5315068"/>
                </a:lnTo>
                <a:lnTo>
                  <a:pt x="0" y="384896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AA9B18-F6D8-6030-F4A0-B673F2853CB1}"/>
              </a:ext>
            </a:extLst>
          </p:cNvPr>
          <p:cNvSpPr txBox="1"/>
          <p:nvPr/>
        </p:nvSpPr>
        <p:spPr>
          <a:xfrm>
            <a:off x="482779" y="3549319"/>
            <a:ext cx="6106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Plano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Viagem</a:t>
            </a:r>
            <a:r>
              <a:rPr lang="pt-BR" sz="60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: Nicarágua</a:t>
            </a:r>
            <a:endParaRPr kumimoji="0" lang="pt-PT" sz="60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14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4CB6FCD-D70C-F719-4216-933F6D316EF7}"/>
              </a:ext>
            </a:extLst>
          </p:cNvPr>
          <p:cNvSpPr/>
          <p:nvPr/>
        </p:nvSpPr>
        <p:spPr>
          <a:xfrm>
            <a:off x="6244389" y="1030574"/>
            <a:ext cx="5582653" cy="47968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DF4D17C-3666-4A0D-9F23-E5E6053B12D5}"/>
              </a:ext>
            </a:extLst>
          </p:cNvPr>
          <p:cNvSpPr/>
          <p:nvPr/>
        </p:nvSpPr>
        <p:spPr>
          <a:xfrm>
            <a:off x="0" y="0"/>
            <a:ext cx="4467069" cy="6858000"/>
          </a:xfrm>
          <a:prstGeom prst="rect">
            <a:avLst/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F7F67495-C2F2-0FDF-055E-D64FC79609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67" r="16667"/>
          <a:stretch/>
        </p:blipFill>
        <p:spPr>
          <a:xfrm>
            <a:off x="1818809" y="1030574"/>
            <a:ext cx="4796852" cy="4796852"/>
          </a:xfr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293AAFBE-9FB8-569D-C48B-42C92C7B0703}"/>
              </a:ext>
            </a:extLst>
          </p:cNvPr>
          <p:cNvSpPr txBox="1"/>
          <p:nvPr/>
        </p:nvSpPr>
        <p:spPr>
          <a:xfrm>
            <a:off x="6628668" y="2261118"/>
            <a:ext cx="517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Transporte</a:t>
            </a:r>
            <a:endParaRPr kumimoji="0" lang="pt-PT" sz="24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C9B7A8-741C-D8C5-D94F-042BC2CF3DD5}"/>
              </a:ext>
            </a:extLst>
          </p:cNvPr>
          <p:cNvSpPr txBox="1"/>
          <p:nvPr/>
        </p:nvSpPr>
        <p:spPr>
          <a:xfrm>
            <a:off x="6628668" y="3092115"/>
            <a:ext cx="5174321" cy="253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Abadi Extra Light" panose="020B0204020104020204" pitchFamily="34" charset="0"/>
              </a:rPr>
              <a:t>Aeroporto:</a:t>
            </a:r>
            <a:r>
              <a:rPr lang="pt-BR" dirty="0">
                <a:latin typeface="Abadi Extra Light" panose="020B0204020104020204" pitchFamily="34" charset="0"/>
              </a:rPr>
              <a:t> Aeroporto Internacional Augusto C. </a:t>
            </a:r>
            <a:r>
              <a:rPr lang="pt-BR" dirty="0" err="1">
                <a:latin typeface="Abadi Extra Light" panose="020B0204020104020204" pitchFamily="34" charset="0"/>
              </a:rPr>
              <a:t>Sandino</a:t>
            </a:r>
            <a:r>
              <a:rPr lang="pt-BR" dirty="0">
                <a:latin typeface="Abadi Extra Light" panose="020B0204020104020204" pitchFamily="34" charset="0"/>
              </a:rPr>
              <a:t> (Manágua).
</a:t>
            </a:r>
            <a:r>
              <a:rPr lang="pt-BR" b="1" dirty="0">
                <a:latin typeface="Abadi Extra Light" panose="020B0204020104020204" pitchFamily="34" charset="0"/>
              </a:rPr>
              <a:t>De Manágua a León:</a:t>
            </a:r>
            <a:r>
              <a:rPr lang="pt-BR" dirty="0">
                <a:latin typeface="Abadi Extra Light" panose="020B0204020104020204" pitchFamily="34" charset="0"/>
              </a:rPr>
              <a:t> Transporte de </a:t>
            </a:r>
            <a:r>
              <a:rPr lang="pt-BR" dirty="0" err="1">
                <a:latin typeface="Abadi Extra Light" panose="020B0204020104020204" pitchFamily="34" charset="0"/>
              </a:rPr>
              <a:t>shuttle</a:t>
            </a:r>
            <a:r>
              <a:rPr lang="pt-BR" dirty="0">
                <a:latin typeface="Abadi Extra Light" panose="020B0204020104020204" pitchFamily="34" charset="0"/>
              </a:rPr>
              <a:t> ou ônibus (aprox. 1h30 de viagem). Custo médio: R$ 50-70.
</a:t>
            </a:r>
            <a:r>
              <a:rPr lang="pt-BR" b="1" dirty="0">
                <a:latin typeface="Abadi Extra Light" panose="020B0204020104020204" pitchFamily="34" charset="0"/>
              </a:rPr>
              <a:t>Dentro de León:</a:t>
            </a:r>
            <a:r>
              <a:rPr lang="pt-BR" dirty="0">
                <a:latin typeface="Abadi Extra Light" panose="020B0204020104020204" pitchFamily="34" charset="0"/>
              </a:rPr>
              <a:t> Caminhadas, táxis e “</a:t>
            </a:r>
            <a:r>
              <a:rPr lang="pt-BR" dirty="0" err="1">
                <a:latin typeface="Abadi Extra Light" panose="020B0204020104020204" pitchFamily="34" charset="0"/>
              </a:rPr>
              <a:t>mototaxis</a:t>
            </a:r>
            <a:r>
              <a:rPr lang="pt-BR" dirty="0">
                <a:latin typeface="Abadi Extra Light" panose="020B0204020104020204" pitchFamily="34" charset="0"/>
              </a:rPr>
              <a:t>” são baratos e fáceis de encontrar.</a:t>
            </a:r>
            <a:endParaRPr lang="pt-PT" dirty="0">
              <a:latin typeface="Abadi Extra Light" panose="020B0204020104020204" pitchFamily="34" charset="0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894C6D8D-4CA6-13C7-E0E3-2595CAC57679}"/>
              </a:ext>
            </a:extLst>
          </p:cNvPr>
          <p:cNvSpPr/>
          <p:nvPr/>
        </p:nvSpPr>
        <p:spPr>
          <a:xfrm>
            <a:off x="6701351" y="5631400"/>
            <a:ext cx="2520000" cy="45720"/>
          </a:xfrm>
          <a:custGeom>
            <a:avLst/>
            <a:gdLst>
              <a:gd name="connsiteX0" fmla="*/ 0 w 3440797"/>
              <a:gd name="connsiteY0" fmla="*/ 0 h 45720"/>
              <a:gd name="connsiteX1" fmla="*/ 3440797 w 3440797"/>
              <a:gd name="connsiteY1" fmla="*/ 1 h 45720"/>
              <a:gd name="connsiteX2" fmla="*/ 3440797 w 3440797"/>
              <a:gd name="connsiteY2" fmla="*/ 45720 h 45720"/>
              <a:gd name="connsiteX3" fmla="*/ 0 w 3440797"/>
              <a:gd name="connsiteY3" fmla="*/ 45719 h 45720"/>
              <a:gd name="connsiteX4" fmla="*/ 0 w 3440797"/>
              <a:gd name="connsiteY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97" h="45720">
                <a:moveTo>
                  <a:pt x="0" y="0"/>
                </a:moveTo>
                <a:lnTo>
                  <a:pt x="3440797" y="1"/>
                </a:lnTo>
                <a:lnTo>
                  <a:pt x="3440797" y="45720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6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35" grpId="0"/>
      <p:bldP spid="36" grpId="0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1ED411A-1865-C50B-41C1-A08D9F66E3E0}"/>
              </a:ext>
            </a:extLst>
          </p:cNvPr>
          <p:cNvSpPr/>
          <p:nvPr/>
        </p:nvSpPr>
        <p:spPr>
          <a:xfrm flipH="1" flipV="1">
            <a:off x="344905" y="0"/>
            <a:ext cx="8829888" cy="6858000"/>
          </a:xfrm>
          <a:custGeom>
            <a:avLst/>
            <a:gdLst>
              <a:gd name="connsiteX0" fmla="*/ 5601089 w 8829888"/>
              <a:gd name="connsiteY0" fmla="*/ 0 h 6924782"/>
              <a:gd name="connsiteX1" fmla="*/ 6340704 w 8829888"/>
              <a:gd name="connsiteY1" fmla="*/ 0 h 6924782"/>
              <a:gd name="connsiteX2" fmla="*/ 8829888 w 8829888"/>
              <a:gd name="connsiteY2" fmla="*/ 2297623 h 6924782"/>
              <a:gd name="connsiteX3" fmla="*/ 8829888 w 8829888"/>
              <a:gd name="connsiteY3" fmla="*/ 6711658 h 6924782"/>
              <a:gd name="connsiteX4" fmla="*/ 8536095 w 8829888"/>
              <a:gd name="connsiteY4" fmla="*/ 6924782 h 6924782"/>
              <a:gd name="connsiteX5" fmla="*/ 1901040 w 8829888"/>
              <a:gd name="connsiteY5" fmla="*/ 6924782 h 6924782"/>
              <a:gd name="connsiteX6" fmla="*/ 0 w 8829888"/>
              <a:gd name="connsiteY6" fmla="*/ 5170042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9888" h="6924782">
                <a:moveTo>
                  <a:pt x="5601089" y="0"/>
                </a:moveTo>
                <a:lnTo>
                  <a:pt x="6340704" y="0"/>
                </a:lnTo>
                <a:lnTo>
                  <a:pt x="8829888" y="2297623"/>
                </a:lnTo>
                <a:lnTo>
                  <a:pt x="8829888" y="6711658"/>
                </a:lnTo>
                <a:lnTo>
                  <a:pt x="8536095" y="6924782"/>
                </a:lnTo>
                <a:lnTo>
                  <a:pt x="1901040" y="6924782"/>
                </a:lnTo>
                <a:lnTo>
                  <a:pt x="0" y="5170042"/>
                </a:lnTo>
                <a:close/>
              </a:path>
            </a:pathLst>
          </a:custGeom>
          <a:gradFill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 dirty="0">
              <a:latin typeface="Avenir Next LT Pro Light" panose="020B0304020202020204" pitchFamily="34" charset="0"/>
            </a:endParaRPr>
          </a:p>
        </p:txBody>
      </p:sp>
      <p:pic>
        <p:nvPicPr>
          <p:cNvPr id="4" name="Marcador de Posição da Imagem 3">
            <a:extLst>
              <a:ext uri="{FF2B5EF4-FFF2-40B4-BE49-F238E27FC236}">
                <a16:creationId xmlns:a16="http://schemas.microsoft.com/office/drawing/2014/main" id="{61C6EBF7-77D0-F7F2-4EFE-C21F6C68E0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949" r="13949"/>
          <a:stretch/>
        </p:blipFill>
        <p:spPr>
          <a:xfrm>
            <a:off x="0" y="0"/>
            <a:ext cx="8829888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77EE95-8701-9918-A497-5045567F371E}"/>
              </a:ext>
            </a:extLst>
          </p:cNvPr>
          <p:cNvSpPr txBox="1"/>
          <p:nvPr/>
        </p:nvSpPr>
        <p:spPr>
          <a:xfrm>
            <a:off x="7140568" y="3429000"/>
            <a:ext cx="7505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Acomodação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928C2D-DC97-B7A2-1C46-707B7A6754D3}"/>
              </a:ext>
            </a:extLst>
          </p:cNvPr>
          <p:cNvSpPr txBox="1"/>
          <p:nvPr/>
        </p:nvSpPr>
        <p:spPr>
          <a:xfrm>
            <a:off x="6096000" y="4242930"/>
            <a:ext cx="6026776" cy="304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Abadi Extra Light" panose="020B0204020104020204" pitchFamily="34" charset="0"/>
              </a:rPr>
              <a:t>1.Hotéis e Pousadas: Existem opções econômicas no centro de León, como </a:t>
            </a:r>
            <a:r>
              <a:rPr lang="pt-BR" sz="1600" dirty="0" err="1">
                <a:latin typeface="Abadi Extra Light" panose="020B0204020104020204" pitchFamily="34" charset="0"/>
              </a:rPr>
              <a:t>Bigfoot</a:t>
            </a:r>
            <a:r>
              <a:rPr lang="pt-BR" sz="1600" dirty="0">
                <a:latin typeface="Abadi Extra Light" panose="020B0204020104020204" pitchFamily="34" charset="0"/>
              </a:rPr>
              <a:t> </a:t>
            </a:r>
            <a:r>
              <a:rPr lang="pt-BR" sz="1600" dirty="0" err="1">
                <a:latin typeface="Abadi Extra Light" panose="020B0204020104020204" pitchFamily="34" charset="0"/>
              </a:rPr>
              <a:t>Hostel</a:t>
            </a:r>
            <a:r>
              <a:rPr lang="pt-BR" sz="1600" dirty="0">
                <a:latin typeface="Abadi Extra Light" panose="020B0204020104020204" pitchFamily="34" charset="0"/>
              </a:rPr>
              <a:t> e Via </a:t>
            </a:r>
            <a:r>
              <a:rPr lang="pt-BR" sz="1600" dirty="0" err="1">
                <a:latin typeface="Abadi Extra Light" panose="020B0204020104020204" pitchFamily="34" charset="0"/>
              </a:rPr>
              <a:t>Via</a:t>
            </a:r>
            <a:r>
              <a:rPr lang="pt-BR" sz="1600" dirty="0">
                <a:latin typeface="Abadi Extra Light" panose="020B0204020104020204" pitchFamily="34" charset="0"/>
              </a:rPr>
              <a:t>.
2.Airbnb: Opções de apartamentos ou casas particulares, com média de R$ 170 por noite.
3.Hotéis: O Hotel El Convento é uma boa opção, com preços em torno de R$ 300 por noite, oferecendo conforto e uma localização central.</a:t>
            </a:r>
            <a:endParaRPr lang="pt-PT" sz="1600" dirty="0">
              <a:latin typeface="Abadi Extra Light" panose="020B0204020104020204" pitchFamily="34" charset="0"/>
            </a:endParaRPr>
          </a:p>
          <a:p>
            <a:pPr>
              <a:lnSpc>
                <a:spcPct val="150000"/>
              </a:lnSpc>
            </a:pPr>
            <a:endParaRPr lang="pt-PT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C35F30F-540D-0DD2-49F7-FEECDC336D6D}"/>
              </a:ext>
            </a:extLst>
          </p:cNvPr>
          <p:cNvSpPr/>
          <p:nvPr/>
        </p:nvSpPr>
        <p:spPr>
          <a:xfrm>
            <a:off x="3024173" y="-33391"/>
            <a:ext cx="8829888" cy="6924782"/>
          </a:xfrm>
          <a:custGeom>
            <a:avLst/>
            <a:gdLst>
              <a:gd name="connsiteX0" fmla="*/ 5601089 w 8829888"/>
              <a:gd name="connsiteY0" fmla="*/ 0 h 6924782"/>
              <a:gd name="connsiteX1" fmla="*/ 6340704 w 8829888"/>
              <a:gd name="connsiteY1" fmla="*/ 0 h 6924782"/>
              <a:gd name="connsiteX2" fmla="*/ 8829888 w 8829888"/>
              <a:gd name="connsiteY2" fmla="*/ 2297623 h 6924782"/>
              <a:gd name="connsiteX3" fmla="*/ 8829888 w 8829888"/>
              <a:gd name="connsiteY3" fmla="*/ 6711658 h 6924782"/>
              <a:gd name="connsiteX4" fmla="*/ 8536095 w 8829888"/>
              <a:gd name="connsiteY4" fmla="*/ 6924782 h 6924782"/>
              <a:gd name="connsiteX5" fmla="*/ 1901040 w 8829888"/>
              <a:gd name="connsiteY5" fmla="*/ 6924782 h 6924782"/>
              <a:gd name="connsiteX6" fmla="*/ 0 w 8829888"/>
              <a:gd name="connsiteY6" fmla="*/ 5170042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9888" h="6924782">
                <a:moveTo>
                  <a:pt x="5601089" y="0"/>
                </a:moveTo>
                <a:lnTo>
                  <a:pt x="6340704" y="0"/>
                </a:lnTo>
                <a:lnTo>
                  <a:pt x="8829888" y="2297623"/>
                </a:lnTo>
                <a:lnTo>
                  <a:pt x="8829888" y="6711658"/>
                </a:lnTo>
                <a:lnTo>
                  <a:pt x="8536095" y="6924782"/>
                </a:lnTo>
                <a:lnTo>
                  <a:pt x="1901040" y="6924782"/>
                </a:lnTo>
                <a:lnTo>
                  <a:pt x="0" y="5170042"/>
                </a:lnTo>
                <a:close/>
              </a:path>
            </a:pathLst>
          </a:custGeom>
          <a:gradFill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Marcador de Posição da Imagem 7">
            <a:extLst>
              <a:ext uri="{FF2B5EF4-FFF2-40B4-BE49-F238E27FC236}">
                <a16:creationId xmlns:a16="http://schemas.microsoft.com/office/drawing/2014/main" id="{BC3A219D-CC86-937B-CBDC-72F41076C5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163" r="18163"/>
          <a:stretch/>
        </p:blipFill>
        <p:spPr>
          <a:xfrm>
            <a:off x="3373693" y="-33391"/>
            <a:ext cx="8829888" cy="692478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E3CA455-85D2-DEBE-0CDE-21212E66F61B}"/>
              </a:ext>
            </a:extLst>
          </p:cNvPr>
          <p:cNvSpPr txBox="1"/>
          <p:nvPr/>
        </p:nvSpPr>
        <p:spPr>
          <a:xfrm>
            <a:off x="337939" y="0"/>
            <a:ext cx="5174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Alimentação</a:t>
            </a:r>
            <a:r>
              <a:rPr kumimoji="0" lang="pt-BR" sz="48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 </a:t>
            </a:r>
            <a:endParaRPr kumimoji="0" lang="pt-PT" sz="48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E279E6-D73D-BA15-CDFB-249A6F3F21D4}"/>
              </a:ext>
            </a:extLst>
          </p:cNvPr>
          <p:cNvSpPr txBox="1"/>
          <p:nvPr/>
        </p:nvSpPr>
        <p:spPr>
          <a:xfrm>
            <a:off x="48924" y="864388"/>
            <a:ext cx="4475278" cy="420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Abadi Extra Light" panose="020B0204020104020204" pitchFamily="34" charset="0"/>
              </a:rPr>
              <a:t>Comida local:</a:t>
            </a:r>
            <a:r>
              <a:rPr lang="pt-BR" dirty="0">
                <a:latin typeface="Abadi Extra Light" panose="020B0204020104020204" pitchFamily="34" charset="0"/>
              </a:rPr>
              <a:t> A culinária nicaraguense é deliciosa e acessível. Experimente o “</a:t>
            </a:r>
            <a:r>
              <a:rPr lang="pt-BR" dirty="0" err="1">
                <a:latin typeface="Abadi Extra Light" panose="020B0204020104020204" pitchFamily="34" charset="0"/>
              </a:rPr>
              <a:t>gallo</a:t>
            </a:r>
            <a:r>
              <a:rPr lang="pt-BR" dirty="0">
                <a:latin typeface="Abadi Extra Light" panose="020B0204020104020204" pitchFamily="34" charset="0"/>
              </a:rPr>
              <a:t> pinto”, “</a:t>
            </a:r>
            <a:r>
              <a:rPr lang="pt-BR" dirty="0" err="1">
                <a:latin typeface="Abadi Extra Light" panose="020B0204020104020204" pitchFamily="34" charset="0"/>
              </a:rPr>
              <a:t>quesillo</a:t>
            </a:r>
            <a:r>
              <a:rPr lang="pt-BR" dirty="0">
                <a:latin typeface="Abadi Extra Light" panose="020B0204020104020204" pitchFamily="34" charset="0"/>
              </a:rPr>
              <a:t>”, e as frutas tropicais.
</a:t>
            </a:r>
            <a:r>
              <a:rPr lang="pt-BR" b="1" dirty="0">
                <a:latin typeface="Abadi Extra Light" panose="020B0204020104020204" pitchFamily="34" charset="0"/>
              </a:rPr>
              <a:t>Mercados locais:</a:t>
            </a:r>
            <a:r>
              <a:rPr lang="pt-BR" dirty="0">
                <a:latin typeface="Abadi Extra Light" panose="020B0204020104020204" pitchFamily="34" charset="0"/>
              </a:rPr>
              <a:t> Mercado Central de León é excelente para comidas típicas baratas.
</a:t>
            </a:r>
            <a:r>
              <a:rPr lang="pt-BR" b="1" dirty="0">
                <a:latin typeface="Abadi Extra Light" panose="020B0204020104020204" pitchFamily="34" charset="0"/>
              </a:rPr>
              <a:t>Restaurantes:</a:t>
            </a:r>
            <a:r>
              <a:rPr lang="pt-BR" dirty="0">
                <a:latin typeface="Abadi Extra Light" panose="020B0204020104020204" pitchFamily="34" charset="0"/>
              </a:rPr>
              <a:t> Preço médio de uma refeição completa em restaurante simples é em torno de R$ 30-40. Restaurantes como El </a:t>
            </a:r>
            <a:r>
              <a:rPr lang="pt-BR" dirty="0" err="1">
                <a:latin typeface="Abadi Extra Light" panose="020B0204020104020204" pitchFamily="34" charset="0"/>
              </a:rPr>
              <a:t>Sesteo</a:t>
            </a:r>
            <a:r>
              <a:rPr lang="pt-BR" dirty="0">
                <a:latin typeface="Abadi Extra Light" panose="020B0204020104020204" pitchFamily="34" charset="0"/>
              </a:rPr>
              <a:t> ou Al </a:t>
            </a:r>
            <a:r>
              <a:rPr lang="pt-BR" dirty="0" err="1">
                <a:latin typeface="Abadi Extra Light" panose="020B0204020104020204" pitchFamily="34" charset="0"/>
              </a:rPr>
              <a:t>Carbon</a:t>
            </a:r>
            <a:r>
              <a:rPr lang="pt-BR" dirty="0">
                <a:latin typeface="Abadi Extra Light" panose="020B0204020104020204" pitchFamily="34" charset="0"/>
              </a:rPr>
              <a:t> são recomendados.</a:t>
            </a:r>
            <a:endParaRPr lang="pt-PT" dirty="0">
              <a:latin typeface="Abadi Extra Light" panose="020B0204020104020204" pitchFamily="34" charset="0"/>
            </a:endParaRPr>
          </a:p>
          <a:p>
            <a:pPr>
              <a:lnSpc>
                <a:spcPct val="150000"/>
              </a:lnSpc>
            </a:pPr>
            <a:endParaRPr lang="pt-PT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3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9DE3D818-F5A1-207E-F0ED-0FBA679970E4}"/>
              </a:ext>
            </a:extLst>
          </p:cNvPr>
          <p:cNvSpPr/>
          <p:nvPr/>
        </p:nvSpPr>
        <p:spPr>
          <a:xfrm>
            <a:off x="6505074" y="1185325"/>
            <a:ext cx="5174320" cy="873822"/>
          </a:xfrm>
          <a:prstGeom prst="rect">
            <a:avLst/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5BDB81-1F80-8455-3C15-25A7F364FBB2}"/>
              </a:ext>
            </a:extLst>
          </p:cNvPr>
          <p:cNvSpPr/>
          <p:nvPr/>
        </p:nvSpPr>
        <p:spPr>
          <a:xfrm>
            <a:off x="6096000" y="1515979"/>
            <a:ext cx="6096000" cy="3567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Marcador de Posição da Imagem 14">
            <a:extLst>
              <a:ext uri="{FF2B5EF4-FFF2-40B4-BE49-F238E27FC236}">
                <a16:creationId xmlns:a16="http://schemas.microsoft.com/office/drawing/2014/main" id="{F3CF6AD2-3650-0E11-5C9C-2FF797E647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394" r="20394"/>
          <a:stretch/>
        </p:blipFill>
        <p:spPr>
          <a:xfrm>
            <a:off x="0" y="0"/>
            <a:ext cx="6096000" cy="6858000"/>
          </a:xfr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E2C135D-7179-B90B-F419-D48E2874AA6C}"/>
              </a:ext>
            </a:extLst>
          </p:cNvPr>
          <p:cNvSpPr txBox="1"/>
          <p:nvPr/>
        </p:nvSpPr>
        <p:spPr>
          <a:xfrm>
            <a:off x="6400060" y="2453630"/>
            <a:ext cx="5174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Dinheiro </a:t>
            </a:r>
            <a:endParaRPr kumimoji="0" lang="pt-PT" sz="32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D8112C1-DE11-A092-24F1-E49884FDC5B2}"/>
              </a:ext>
            </a:extLst>
          </p:cNvPr>
          <p:cNvSpPr txBox="1"/>
          <p:nvPr/>
        </p:nvSpPr>
        <p:spPr>
          <a:xfrm>
            <a:off x="6400060" y="3285588"/>
            <a:ext cx="5174321" cy="295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Abadi Extra Light" panose="020B0204020104020204" pitchFamily="34" charset="0"/>
              </a:rPr>
              <a:t>Moeda:</a:t>
            </a:r>
            <a:r>
              <a:rPr lang="pt-BR" dirty="0">
                <a:latin typeface="Abadi Extra Light" panose="020B0204020104020204" pitchFamily="34" charset="0"/>
              </a:rPr>
              <a:t> Córdoba nicaraguense (NIO).
</a:t>
            </a:r>
            <a:r>
              <a:rPr lang="pt-BR" b="1" dirty="0">
                <a:latin typeface="Abadi Extra Light" panose="020B0204020104020204" pitchFamily="34" charset="0"/>
              </a:rPr>
              <a:t>Taxa de câmbio:</a:t>
            </a:r>
            <a:r>
              <a:rPr lang="pt-BR" dirty="0">
                <a:latin typeface="Abadi Extra Light" panose="020B0204020104020204" pitchFamily="34" charset="0"/>
              </a:rPr>
              <a:t> 1 BRL ≈ 7.28 NIO (pode variar).
</a:t>
            </a:r>
            <a:r>
              <a:rPr lang="pt-BR" b="1" dirty="0">
                <a:latin typeface="Abadi Extra Light" panose="020B0204020104020204" pitchFamily="34" charset="0"/>
              </a:rPr>
              <a:t>Cartões de crédito:</a:t>
            </a:r>
            <a:r>
              <a:rPr lang="pt-BR" dirty="0">
                <a:latin typeface="Abadi Extra Light" panose="020B0204020104020204" pitchFamily="34" charset="0"/>
              </a:rPr>
              <a:t> Amplamente aceitos em restaurantes e hotéis, mas é importante levar dinheiro em espécie para mercados, táxis e pequenos estabelecimentos.
</a:t>
            </a:r>
            <a:r>
              <a:rPr lang="pt-BR" b="1" dirty="0">
                <a:latin typeface="Abadi Extra Light" panose="020B0204020104020204" pitchFamily="34" charset="0"/>
              </a:rPr>
              <a:t>Caixas eletrônicos:</a:t>
            </a:r>
            <a:r>
              <a:rPr lang="pt-BR" dirty="0">
                <a:latin typeface="Abadi Extra Light" panose="020B0204020104020204" pitchFamily="34" charset="0"/>
              </a:rPr>
              <a:t> Fácil acesso no centro de León.</a:t>
            </a:r>
            <a:endParaRPr lang="pt-PT" dirty="0">
              <a:latin typeface="Abadi Extra Light" panose="020B0204020104020204" pitchFamily="34" charset="0"/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3C964575-CA33-5E51-6C97-E4C28F2F1DC5}"/>
              </a:ext>
            </a:extLst>
          </p:cNvPr>
          <p:cNvSpPr/>
          <p:nvPr/>
        </p:nvSpPr>
        <p:spPr>
          <a:xfrm>
            <a:off x="6450034" y="6240371"/>
            <a:ext cx="3440797" cy="45720"/>
          </a:xfrm>
          <a:custGeom>
            <a:avLst/>
            <a:gdLst>
              <a:gd name="connsiteX0" fmla="*/ 0 w 3440797"/>
              <a:gd name="connsiteY0" fmla="*/ 0 h 45720"/>
              <a:gd name="connsiteX1" fmla="*/ 3440797 w 3440797"/>
              <a:gd name="connsiteY1" fmla="*/ 1 h 45720"/>
              <a:gd name="connsiteX2" fmla="*/ 3440797 w 3440797"/>
              <a:gd name="connsiteY2" fmla="*/ 45720 h 45720"/>
              <a:gd name="connsiteX3" fmla="*/ 0 w 3440797"/>
              <a:gd name="connsiteY3" fmla="*/ 45719 h 45720"/>
              <a:gd name="connsiteX4" fmla="*/ 0 w 3440797"/>
              <a:gd name="connsiteY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97" h="45720">
                <a:moveTo>
                  <a:pt x="0" y="0"/>
                </a:moveTo>
                <a:lnTo>
                  <a:pt x="3440797" y="1"/>
                </a:lnTo>
                <a:lnTo>
                  <a:pt x="3440797" y="45720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A0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8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7" grpId="0" animBg="1"/>
      <p:bldP spid="31" grpId="0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C35F30F-540D-0DD2-49F7-FEECDC336D6D}"/>
              </a:ext>
            </a:extLst>
          </p:cNvPr>
          <p:cNvSpPr/>
          <p:nvPr/>
        </p:nvSpPr>
        <p:spPr>
          <a:xfrm>
            <a:off x="3024173" y="-33391"/>
            <a:ext cx="8829888" cy="6924782"/>
          </a:xfrm>
          <a:custGeom>
            <a:avLst/>
            <a:gdLst>
              <a:gd name="connsiteX0" fmla="*/ 5601089 w 8829888"/>
              <a:gd name="connsiteY0" fmla="*/ 0 h 6924782"/>
              <a:gd name="connsiteX1" fmla="*/ 6340704 w 8829888"/>
              <a:gd name="connsiteY1" fmla="*/ 0 h 6924782"/>
              <a:gd name="connsiteX2" fmla="*/ 8829888 w 8829888"/>
              <a:gd name="connsiteY2" fmla="*/ 2297623 h 6924782"/>
              <a:gd name="connsiteX3" fmla="*/ 8829888 w 8829888"/>
              <a:gd name="connsiteY3" fmla="*/ 6711658 h 6924782"/>
              <a:gd name="connsiteX4" fmla="*/ 8536095 w 8829888"/>
              <a:gd name="connsiteY4" fmla="*/ 6924782 h 6924782"/>
              <a:gd name="connsiteX5" fmla="*/ 1901040 w 8829888"/>
              <a:gd name="connsiteY5" fmla="*/ 6924782 h 6924782"/>
              <a:gd name="connsiteX6" fmla="*/ 0 w 8829888"/>
              <a:gd name="connsiteY6" fmla="*/ 5170042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9888" h="6924782">
                <a:moveTo>
                  <a:pt x="5601089" y="0"/>
                </a:moveTo>
                <a:lnTo>
                  <a:pt x="6340704" y="0"/>
                </a:lnTo>
                <a:lnTo>
                  <a:pt x="8829888" y="2297623"/>
                </a:lnTo>
                <a:lnTo>
                  <a:pt x="8829888" y="6711658"/>
                </a:lnTo>
                <a:lnTo>
                  <a:pt x="8536095" y="6924782"/>
                </a:lnTo>
                <a:lnTo>
                  <a:pt x="1901040" y="6924782"/>
                </a:lnTo>
                <a:lnTo>
                  <a:pt x="0" y="5170042"/>
                </a:lnTo>
                <a:close/>
              </a:path>
            </a:pathLst>
          </a:custGeom>
          <a:gradFill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Marcador de Posição da Imagem 7">
            <a:extLst>
              <a:ext uri="{FF2B5EF4-FFF2-40B4-BE49-F238E27FC236}">
                <a16:creationId xmlns:a16="http://schemas.microsoft.com/office/drawing/2014/main" id="{BC3A219D-CC86-937B-CBDC-72F41076C5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308" r="5308"/>
          <a:stretch/>
        </p:blipFill>
        <p:spPr>
          <a:xfrm>
            <a:off x="3373693" y="-33391"/>
            <a:ext cx="8829888" cy="692478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E3CA455-85D2-DEBE-0CDE-21212E66F61B}"/>
              </a:ext>
            </a:extLst>
          </p:cNvPr>
          <p:cNvSpPr txBox="1"/>
          <p:nvPr/>
        </p:nvSpPr>
        <p:spPr>
          <a:xfrm>
            <a:off x="626113" y="1346719"/>
            <a:ext cx="5174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O</a:t>
            </a:r>
            <a:r>
              <a:rPr kumimoji="0" lang="pt-BR" sz="4800" b="1" i="0" u="none" strike="noStrike" kern="1200" cap="none" spc="700" normalizeH="0" baseline="0" noProof="0" dirty="0" err="1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rçamento</a:t>
            </a:r>
            <a:r>
              <a:rPr kumimoji="0" lang="pt-BR" sz="48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 </a:t>
            </a:r>
            <a:endParaRPr kumimoji="0" lang="pt-PT" sz="48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E279E6-D73D-BA15-CDFB-249A6F3F21D4}"/>
              </a:ext>
            </a:extLst>
          </p:cNvPr>
          <p:cNvSpPr txBox="1"/>
          <p:nvPr/>
        </p:nvSpPr>
        <p:spPr>
          <a:xfrm>
            <a:off x="136869" y="2177716"/>
            <a:ext cx="4475278" cy="3785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Abadi Extra Light" panose="020B0204020104020204" pitchFamily="34" charset="0"/>
              </a:rPr>
              <a:t>Passagem aérea:</a:t>
            </a:r>
            <a:r>
              <a:rPr lang="pt-BR" dirty="0">
                <a:latin typeface="Abadi Extra Light" panose="020B0204020104020204" pitchFamily="34" charset="0"/>
              </a:rPr>
              <a:t> R$ 3.500 (ida e volta)
</a:t>
            </a:r>
            <a:r>
              <a:rPr lang="pt-BR" b="1" dirty="0">
                <a:latin typeface="Abadi Extra Light" panose="020B0204020104020204" pitchFamily="34" charset="0"/>
              </a:rPr>
              <a:t>Acomodação:</a:t>
            </a:r>
            <a:r>
              <a:rPr lang="pt-BR" dirty="0">
                <a:latin typeface="Abadi Extra Light" panose="020B0204020104020204" pitchFamily="34" charset="0"/>
              </a:rPr>
              <a:t> R$ 1.200 (7 noites em hotel ou </a:t>
            </a:r>
            <a:r>
              <a:rPr lang="pt-BR" dirty="0" err="1">
                <a:latin typeface="Abadi Extra Light" panose="020B0204020104020204" pitchFamily="34" charset="0"/>
              </a:rPr>
              <a:t>Airbnb</a:t>
            </a:r>
            <a:r>
              <a:rPr lang="pt-BR" dirty="0">
                <a:latin typeface="Abadi Extra Light" panose="020B0204020104020204" pitchFamily="34" charset="0"/>
              </a:rPr>
              <a:t>)
</a:t>
            </a:r>
            <a:r>
              <a:rPr lang="pt-BR" b="1" dirty="0">
                <a:latin typeface="Abadi Extra Light" panose="020B0204020104020204" pitchFamily="34" charset="0"/>
              </a:rPr>
              <a:t>Alimentação:</a:t>
            </a:r>
            <a:r>
              <a:rPr lang="pt-BR" dirty="0">
                <a:latin typeface="Abadi Extra Light" panose="020B0204020104020204" pitchFamily="34" charset="0"/>
              </a:rPr>
              <a:t> R$ 800
</a:t>
            </a:r>
            <a:r>
              <a:rPr lang="pt-BR" b="1" dirty="0">
                <a:latin typeface="Abadi Extra Light" panose="020B0204020104020204" pitchFamily="34" charset="0"/>
              </a:rPr>
              <a:t>Transporte local:</a:t>
            </a:r>
            <a:r>
              <a:rPr lang="pt-BR" dirty="0">
                <a:latin typeface="Abadi Extra Light" panose="020B0204020104020204" pitchFamily="34" charset="0"/>
              </a:rPr>
              <a:t> R$ 400
</a:t>
            </a:r>
            <a:r>
              <a:rPr lang="pt-BR" b="1" dirty="0">
                <a:latin typeface="Abadi Extra Light" panose="020B0204020104020204" pitchFamily="34" charset="0"/>
              </a:rPr>
              <a:t>Passeios e atividades:</a:t>
            </a:r>
            <a:r>
              <a:rPr lang="pt-BR" dirty="0">
                <a:latin typeface="Abadi Extra Light" panose="020B0204020104020204" pitchFamily="34" charset="0"/>
              </a:rPr>
              <a:t> R$ 500
</a:t>
            </a:r>
            <a:r>
              <a:rPr lang="pt-BR" b="1" dirty="0">
                <a:latin typeface="Abadi Extra Light" panose="020B0204020104020204" pitchFamily="34" charset="0"/>
              </a:rPr>
              <a:t>Seguro viagem:</a:t>
            </a:r>
            <a:r>
              <a:rPr lang="pt-BR" dirty="0">
                <a:latin typeface="Abadi Extra Light" panose="020B0204020104020204" pitchFamily="34" charset="0"/>
              </a:rPr>
              <a:t> R$ 150
</a:t>
            </a:r>
            <a:r>
              <a:rPr lang="pt-BR" b="1" dirty="0">
                <a:latin typeface="Abadi Extra Light" panose="020B0204020104020204" pitchFamily="34" charset="0"/>
              </a:rPr>
              <a:t>Total estimado:</a:t>
            </a:r>
            <a:r>
              <a:rPr lang="pt-BR" dirty="0">
                <a:latin typeface="Abadi Extra Light" panose="020B0204020104020204" pitchFamily="34" charset="0"/>
              </a:rPr>
              <a:t> R$ 6.000/7000</a:t>
            </a:r>
            <a:endParaRPr lang="pt-PT" dirty="0">
              <a:latin typeface="Abadi Extra Light" panose="020B0204020104020204" pitchFamily="34" charset="0"/>
            </a:endParaRPr>
          </a:p>
          <a:p>
            <a:pPr>
              <a:lnSpc>
                <a:spcPct val="150000"/>
              </a:lnSpc>
            </a:pPr>
            <a:endParaRPr lang="pt-PT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1ED411A-1865-C50B-41C1-A08D9F66E3E0}"/>
              </a:ext>
            </a:extLst>
          </p:cNvPr>
          <p:cNvSpPr/>
          <p:nvPr/>
        </p:nvSpPr>
        <p:spPr>
          <a:xfrm flipH="1" flipV="1">
            <a:off x="344905" y="0"/>
            <a:ext cx="8829888" cy="6858000"/>
          </a:xfrm>
          <a:custGeom>
            <a:avLst/>
            <a:gdLst>
              <a:gd name="connsiteX0" fmla="*/ 5601089 w 8829888"/>
              <a:gd name="connsiteY0" fmla="*/ 0 h 6924782"/>
              <a:gd name="connsiteX1" fmla="*/ 6340704 w 8829888"/>
              <a:gd name="connsiteY1" fmla="*/ 0 h 6924782"/>
              <a:gd name="connsiteX2" fmla="*/ 8829888 w 8829888"/>
              <a:gd name="connsiteY2" fmla="*/ 2297623 h 6924782"/>
              <a:gd name="connsiteX3" fmla="*/ 8829888 w 8829888"/>
              <a:gd name="connsiteY3" fmla="*/ 6711658 h 6924782"/>
              <a:gd name="connsiteX4" fmla="*/ 8536095 w 8829888"/>
              <a:gd name="connsiteY4" fmla="*/ 6924782 h 6924782"/>
              <a:gd name="connsiteX5" fmla="*/ 1901040 w 8829888"/>
              <a:gd name="connsiteY5" fmla="*/ 6924782 h 6924782"/>
              <a:gd name="connsiteX6" fmla="*/ 0 w 8829888"/>
              <a:gd name="connsiteY6" fmla="*/ 5170042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9888" h="6924782">
                <a:moveTo>
                  <a:pt x="5601089" y="0"/>
                </a:moveTo>
                <a:lnTo>
                  <a:pt x="6340704" y="0"/>
                </a:lnTo>
                <a:lnTo>
                  <a:pt x="8829888" y="2297623"/>
                </a:lnTo>
                <a:lnTo>
                  <a:pt x="8829888" y="6711658"/>
                </a:lnTo>
                <a:lnTo>
                  <a:pt x="8536095" y="6924782"/>
                </a:lnTo>
                <a:lnTo>
                  <a:pt x="1901040" y="6924782"/>
                </a:lnTo>
                <a:lnTo>
                  <a:pt x="0" y="5170042"/>
                </a:lnTo>
                <a:close/>
              </a:path>
            </a:pathLst>
          </a:custGeom>
          <a:gradFill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 dirty="0">
              <a:latin typeface="Avenir Next LT Pro Light" panose="020B0304020202020204" pitchFamily="34" charset="0"/>
            </a:endParaRPr>
          </a:p>
        </p:txBody>
      </p:sp>
      <p:pic>
        <p:nvPicPr>
          <p:cNvPr id="4" name="Marcador de Posição da Imagem 3">
            <a:extLst>
              <a:ext uri="{FF2B5EF4-FFF2-40B4-BE49-F238E27FC236}">
                <a16:creationId xmlns:a16="http://schemas.microsoft.com/office/drawing/2014/main" id="{61C6EBF7-77D0-F7F2-4EFE-C21F6C68E0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166" b="11166"/>
          <a:stretch/>
        </p:blipFill>
        <p:spPr>
          <a:xfrm>
            <a:off x="0" y="0"/>
            <a:ext cx="8829888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77EE95-8701-9918-A497-5045567F371E}"/>
              </a:ext>
            </a:extLst>
          </p:cNvPr>
          <p:cNvSpPr txBox="1"/>
          <p:nvPr/>
        </p:nvSpPr>
        <p:spPr>
          <a:xfrm>
            <a:off x="7140568" y="3429000"/>
            <a:ext cx="7505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Pontos turísticos: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        León </a:t>
            </a:r>
            <a:endParaRPr kumimoji="0" lang="pt-PT" sz="40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928C2D-DC97-B7A2-1C46-707B7A6754D3}"/>
              </a:ext>
            </a:extLst>
          </p:cNvPr>
          <p:cNvSpPr txBox="1"/>
          <p:nvPr/>
        </p:nvSpPr>
        <p:spPr>
          <a:xfrm>
            <a:off x="6822376" y="4572001"/>
            <a:ext cx="4667781" cy="170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badi Extra Light" panose="020B0204020104020204" pitchFamily="34" charset="0"/>
              </a:rPr>
              <a:t>León possui diversos pontos turísticos mas a seguir falarei dos mais interessantes na minha opinião </a:t>
            </a:r>
            <a:endParaRPr lang="pt-PT" dirty="0">
              <a:latin typeface="Abadi Extra Light" panose="020B0204020104020204" pitchFamily="34" charset="0"/>
            </a:endParaRPr>
          </a:p>
          <a:p>
            <a:pPr>
              <a:lnSpc>
                <a:spcPct val="150000"/>
              </a:lnSpc>
            </a:pPr>
            <a:endParaRPr lang="pt-PT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6C557BD5-FF20-423C-802C-A0B4F955385C}"/>
              </a:ext>
            </a:extLst>
          </p:cNvPr>
          <p:cNvSpPr/>
          <p:nvPr/>
        </p:nvSpPr>
        <p:spPr>
          <a:xfrm>
            <a:off x="136480" y="5179325"/>
            <a:ext cx="2592388" cy="1678674"/>
          </a:xfrm>
          <a:prstGeom prst="rect">
            <a:avLst/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08C4426-A782-331B-86E5-A89FD02751BA}"/>
              </a:ext>
            </a:extLst>
          </p:cNvPr>
          <p:cNvSpPr txBox="1"/>
          <p:nvPr/>
        </p:nvSpPr>
        <p:spPr>
          <a:xfrm>
            <a:off x="5990986" y="2838635"/>
            <a:ext cx="5174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Catedral de León</a:t>
            </a:r>
            <a:endParaRPr kumimoji="0" lang="pt-PT" sz="40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0691EC21-8B8E-E91E-C2C1-1A7EC20D38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74" r="24974"/>
          <a:stretch/>
        </p:blipFill>
        <p:spPr>
          <a:xfrm>
            <a:off x="136480" y="0"/>
            <a:ext cx="2592388" cy="5179325"/>
          </a:xfrm>
        </p:spPr>
      </p:pic>
      <p:pic>
        <p:nvPicPr>
          <p:cNvPr id="26" name="Marcador de Posição da Imagem 25">
            <a:extLst>
              <a:ext uri="{FF2B5EF4-FFF2-40B4-BE49-F238E27FC236}">
                <a16:creationId xmlns:a16="http://schemas.microsoft.com/office/drawing/2014/main" id="{59D505FB-26A6-1441-D343-B715B921F5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950" r="24950"/>
          <a:stretch/>
        </p:blipFill>
        <p:spPr>
          <a:xfrm>
            <a:off x="2869208" y="1678674"/>
            <a:ext cx="2592388" cy="5179325"/>
          </a:xfr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613F732-93D3-BFE7-D219-E420313140DA}"/>
              </a:ext>
            </a:extLst>
          </p:cNvPr>
          <p:cNvSpPr txBox="1"/>
          <p:nvPr/>
        </p:nvSpPr>
        <p:spPr>
          <a:xfrm>
            <a:off x="5990986" y="3669632"/>
            <a:ext cx="5174321" cy="253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badi Extra Light" panose="020B0204020104020204" pitchFamily="34" charset="0"/>
              </a:rPr>
              <a:t>A Catedral de Santa Maria de </a:t>
            </a:r>
            <a:r>
              <a:rPr lang="pt-BR" dirty="0" err="1">
                <a:latin typeface="Abadi Extra Light" panose="020B0204020104020204" pitchFamily="34" charset="0"/>
              </a:rPr>
              <a:t>Regla</a:t>
            </a:r>
            <a:r>
              <a:rPr lang="pt-BR" dirty="0">
                <a:latin typeface="Abadi Extra Light" panose="020B0204020104020204" pitchFamily="34" charset="0"/>
              </a:rPr>
              <a:t> de Leão é uma igreja católica, sé episcopal da Leão, dedicada à </a:t>
            </a:r>
            <a:r>
              <a:rPr lang="pt-BR" dirty="0" err="1">
                <a:latin typeface="Abadi Extra Light" panose="020B0204020104020204" pitchFamily="34" charset="0"/>
              </a:rPr>
              <a:t>advogação</a:t>
            </a:r>
            <a:r>
              <a:rPr lang="pt-BR" dirty="0">
                <a:latin typeface="Abadi Extra Light" panose="020B0204020104020204" pitchFamily="34" charset="0"/>
              </a:rPr>
              <a:t> de Nossa Senhora. Situa-se em Leão e foi o primeiro bem classificado como monumento nacional na Espanha, pela Real Ordem de 28 de agosto de 1844.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F6E158AC-51F3-A398-F5D0-A37181F08759}"/>
              </a:ext>
            </a:extLst>
          </p:cNvPr>
          <p:cNvSpPr/>
          <p:nvPr/>
        </p:nvSpPr>
        <p:spPr>
          <a:xfrm>
            <a:off x="5990986" y="6186057"/>
            <a:ext cx="3440797" cy="45720"/>
          </a:xfrm>
          <a:custGeom>
            <a:avLst/>
            <a:gdLst>
              <a:gd name="connsiteX0" fmla="*/ 0 w 3440797"/>
              <a:gd name="connsiteY0" fmla="*/ 0 h 45720"/>
              <a:gd name="connsiteX1" fmla="*/ 3440797 w 3440797"/>
              <a:gd name="connsiteY1" fmla="*/ 1 h 45720"/>
              <a:gd name="connsiteX2" fmla="*/ 3440797 w 3440797"/>
              <a:gd name="connsiteY2" fmla="*/ 45720 h 45720"/>
              <a:gd name="connsiteX3" fmla="*/ 0 w 3440797"/>
              <a:gd name="connsiteY3" fmla="*/ 45719 h 45720"/>
              <a:gd name="connsiteX4" fmla="*/ 0 w 3440797"/>
              <a:gd name="connsiteY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97" h="45720">
                <a:moveTo>
                  <a:pt x="0" y="0"/>
                </a:moveTo>
                <a:lnTo>
                  <a:pt x="3440797" y="1"/>
                </a:lnTo>
                <a:lnTo>
                  <a:pt x="3440797" y="45720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C68036A-6693-E625-9BF9-C41196E31C46}"/>
              </a:ext>
            </a:extLst>
          </p:cNvPr>
          <p:cNvSpPr/>
          <p:nvPr/>
        </p:nvSpPr>
        <p:spPr>
          <a:xfrm>
            <a:off x="8162320" y="-2696"/>
            <a:ext cx="4021205" cy="3711743"/>
          </a:xfrm>
          <a:custGeom>
            <a:avLst/>
            <a:gdLst>
              <a:gd name="connsiteX0" fmla="*/ 0 w 4021205"/>
              <a:gd name="connsiteY0" fmla="*/ 0 h 3711743"/>
              <a:gd name="connsiteX1" fmla="*/ 4021205 w 4021205"/>
              <a:gd name="connsiteY1" fmla="*/ 0 h 3711743"/>
              <a:gd name="connsiteX2" fmla="*/ 4021205 w 4021205"/>
              <a:gd name="connsiteY2" fmla="*/ 3711743 h 3711743"/>
              <a:gd name="connsiteX3" fmla="*/ 0 w 4021205"/>
              <a:gd name="connsiteY3" fmla="*/ 0 h 371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205" h="3711743">
                <a:moveTo>
                  <a:pt x="0" y="0"/>
                </a:moveTo>
                <a:lnTo>
                  <a:pt x="4021205" y="0"/>
                </a:lnTo>
                <a:lnTo>
                  <a:pt x="4021205" y="3711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 dirty="0">
              <a:latin typeface="Avenir Next LT Pro Light" panose="020B03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26D61F8-AA70-09C1-EA6A-BE3FB8E778BE}"/>
              </a:ext>
            </a:extLst>
          </p:cNvPr>
          <p:cNvSpPr/>
          <p:nvPr/>
        </p:nvSpPr>
        <p:spPr>
          <a:xfrm>
            <a:off x="2869208" y="-21358"/>
            <a:ext cx="2592388" cy="16786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/>
      <p:bldP spid="37" grpId="0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9DE3D818-F5A1-207E-F0ED-0FBA679970E4}"/>
              </a:ext>
            </a:extLst>
          </p:cNvPr>
          <p:cNvSpPr/>
          <p:nvPr/>
        </p:nvSpPr>
        <p:spPr>
          <a:xfrm>
            <a:off x="6505074" y="1185325"/>
            <a:ext cx="5174320" cy="873822"/>
          </a:xfrm>
          <a:prstGeom prst="rect">
            <a:avLst/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5BDB81-1F80-8455-3C15-25A7F364FBB2}"/>
              </a:ext>
            </a:extLst>
          </p:cNvPr>
          <p:cNvSpPr/>
          <p:nvPr/>
        </p:nvSpPr>
        <p:spPr>
          <a:xfrm>
            <a:off x="6096000" y="1515979"/>
            <a:ext cx="6096000" cy="3567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Marcador de Posição da Imagem 14">
            <a:extLst>
              <a:ext uri="{FF2B5EF4-FFF2-40B4-BE49-F238E27FC236}">
                <a16:creationId xmlns:a16="http://schemas.microsoft.com/office/drawing/2014/main" id="{F3CF6AD2-3650-0E11-5C9C-2FF797E647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424" r="20424"/>
          <a:stretch/>
        </p:blipFill>
        <p:spPr>
          <a:xfrm>
            <a:off x="0" y="0"/>
            <a:ext cx="6096000" cy="6858000"/>
          </a:xfr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E2C135D-7179-B90B-F419-D48E2874AA6C}"/>
              </a:ext>
            </a:extLst>
          </p:cNvPr>
          <p:cNvSpPr txBox="1"/>
          <p:nvPr/>
        </p:nvSpPr>
        <p:spPr>
          <a:xfrm>
            <a:off x="6400060" y="2453630"/>
            <a:ext cx="5174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spc="700" dirty="0" err="1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Volcán</a:t>
            </a:r>
            <a:r>
              <a:rPr lang="pt-BR" sz="32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 Cerro Negro</a:t>
            </a:r>
            <a:endParaRPr kumimoji="0" lang="pt-PT" sz="32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D8112C1-DE11-A092-24F1-E49884FDC5B2}"/>
              </a:ext>
            </a:extLst>
          </p:cNvPr>
          <p:cNvSpPr txBox="1"/>
          <p:nvPr/>
        </p:nvSpPr>
        <p:spPr>
          <a:xfrm>
            <a:off x="6400060" y="3284627"/>
            <a:ext cx="5174321" cy="87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badi Extra Light" panose="020B0204020104020204" pitchFamily="34" charset="0"/>
              </a:rPr>
              <a:t>Cerro Negro é um vulcão no departamento de León, Nicarágua a 728 metros de altitude.</a:t>
            </a:r>
            <a:endParaRPr lang="pt-PT" dirty="0">
              <a:latin typeface="Abadi Extra Light" panose="020B0204020104020204" pitchFamily="34" charset="0"/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3C964575-CA33-5E51-6C97-E4C28F2F1DC5}"/>
              </a:ext>
            </a:extLst>
          </p:cNvPr>
          <p:cNvSpPr/>
          <p:nvPr/>
        </p:nvSpPr>
        <p:spPr>
          <a:xfrm>
            <a:off x="6505074" y="5147385"/>
            <a:ext cx="3440797" cy="45720"/>
          </a:xfrm>
          <a:custGeom>
            <a:avLst/>
            <a:gdLst>
              <a:gd name="connsiteX0" fmla="*/ 0 w 3440797"/>
              <a:gd name="connsiteY0" fmla="*/ 0 h 45720"/>
              <a:gd name="connsiteX1" fmla="*/ 3440797 w 3440797"/>
              <a:gd name="connsiteY1" fmla="*/ 1 h 45720"/>
              <a:gd name="connsiteX2" fmla="*/ 3440797 w 3440797"/>
              <a:gd name="connsiteY2" fmla="*/ 45720 h 45720"/>
              <a:gd name="connsiteX3" fmla="*/ 0 w 3440797"/>
              <a:gd name="connsiteY3" fmla="*/ 45719 h 45720"/>
              <a:gd name="connsiteX4" fmla="*/ 0 w 3440797"/>
              <a:gd name="connsiteY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97" h="45720">
                <a:moveTo>
                  <a:pt x="0" y="0"/>
                </a:moveTo>
                <a:lnTo>
                  <a:pt x="3440797" y="1"/>
                </a:lnTo>
                <a:lnTo>
                  <a:pt x="3440797" y="45720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A0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7" grpId="0" animBg="1"/>
      <p:bldP spid="31" grpId="0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4CB6FCD-D70C-F719-4216-933F6D316EF7}"/>
              </a:ext>
            </a:extLst>
          </p:cNvPr>
          <p:cNvSpPr/>
          <p:nvPr/>
        </p:nvSpPr>
        <p:spPr>
          <a:xfrm>
            <a:off x="6244389" y="1030574"/>
            <a:ext cx="5582653" cy="47968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DF4D17C-3666-4A0D-9F23-E5E6053B12D5}"/>
              </a:ext>
            </a:extLst>
          </p:cNvPr>
          <p:cNvSpPr/>
          <p:nvPr/>
        </p:nvSpPr>
        <p:spPr>
          <a:xfrm>
            <a:off x="0" y="0"/>
            <a:ext cx="4467069" cy="6858000"/>
          </a:xfrm>
          <a:prstGeom prst="rect">
            <a:avLst/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F7F67495-C2F2-0FDF-055E-D64FC79609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005" r="11005"/>
          <a:stretch/>
        </p:blipFill>
        <p:spPr>
          <a:xfrm>
            <a:off x="1818809" y="1030574"/>
            <a:ext cx="4796852" cy="4796852"/>
          </a:xfr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293AAFBE-9FB8-569D-C48B-42C92C7B0703}"/>
              </a:ext>
            </a:extLst>
          </p:cNvPr>
          <p:cNvSpPr txBox="1"/>
          <p:nvPr/>
        </p:nvSpPr>
        <p:spPr>
          <a:xfrm>
            <a:off x="6628668" y="2261118"/>
            <a:ext cx="517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700" dirty="0" err="1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Museo</a:t>
            </a:r>
            <a:r>
              <a:rPr lang="pt-BR" sz="24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 de </a:t>
            </a:r>
            <a:r>
              <a:rPr lang="pt-BR" sz="2400" b="1" spc="700" dirty="0" err="1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la</a:t>
            </a:r>
            <a:r>
              <a:rPr lang="pt-BR" sz="24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pt-BR" sz="2400" b="1" spc="700" dirty="0" err="1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revolución</a:t>
            </a:r>
            <a:endParaRPr kumimoji="0" lang="pt-PT" sz="24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C9B7A8-741C-D8C5-D94F-042BC2CF3DD5}"/>
              </a:ext>
            </a:extLst>
          </p:cNvPr>
          <p:cNvSpPr txBox="1"/>
          <p:nvPr/>
        </p:nvSpPr>
        <p:spPr>
          <a:xfrm>
            <a:off x="6628668" y="3092115"/>
            <a:ext cx="5174321" cy="87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latin typeface="Abadi Extra Light" panose="020B0204020104020204" pitchFamily="34" charset="0"/>
              </a:rPr>
              <a:t>Museo</a:t>
            </a:r>
            <a:r>
              <a:rPr lang="pt-BR" dirty="0">
                <a:latin typeface="Abadi Extra Light" panose="020B0204020104020204" pitchFamily="34" charset="0"/>
              </a:rPr>
              <a:t> dedicado a contar a história dos combatentes na revolução</a:t>
            </a:r>
            <a:endParaRPr lang="pt-PT" dirty="0">
              <a:latin typeface="Abadi Extra Light" panose="020B0204020104020204" pitchFamily="34" charset="0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894C6D8D-4CA6-13C7-E0E3-2595CAC57679}"/>
              </a:ext>
            </a:extLst>
          </p:cNvPr>
          <p:cNvSpPr/>
          <p:nvPr/>
        </p:nvSpPr>
        <p:spPr>
          <a:xfrm>
            <a:off x="6714071" y="4894717"/>
            <a:ext cx="2520000" cy="45720"/>
          </a:xfrm>
          <a:custGeom>
            <a:avLst/>
            <a:gdLst>
              <a:gd name="connsiteX0" fmla="*/ 0 w 3440797"/>
              <a:gd name="connsiteY0" fmla="*/ 0 h 45720"/>
              <a:gd name="connsiteX1" fmla="*/ 3440797 w 3440797"/>
              <a:gd name="connsiteY1" fmla="*/ 1 h 45720"/>
              <a:gd name="connsiteX2" fmla="*/ 3440797 w 3440797"/>
              <a:gd name="connsiteY2" fmla="*/ 45720 h 45720"/>
              <a:gd name="connsiteX3" fmla="*/ 0 w 3440797"/>
              <a:gd name="connsiteY3" fmla="*/ 45719 h 45720"/>
              <a:gd name="connsiteX4" fmla="*/ 0 w 3440797"/>
              <a:gd name="connsiteY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97" h="45720">
                <a:moveTo>
                  <a:pt x="0" y="0"/>
                </a:moveTo>
                <a:lnTo>
                  <a:pt x="3440797" y="1"/>
                </a:lnTo>
                <a:lnTo>
                  <a:pt x="3440797" y="45720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35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>
            <a:extLst>
              <a:ext uri="{FF2B5EF4-FFF2-40B4-BE49-F238E27FC236}">
                <a16:creationId xmlns:a16="http://schemas.microsoft.com/office/drawing/2014/main" id="{93C6B28C-0F56-7C6B-CCA5-9E1FB5D8B33B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11030" b="11030"/>
          <a:stretch/>
        </p:blipFill>
        <p:spPr>
          <a:xfrm>
            <a:off x="2" y="1779938"/>
            <a:ext cx="6772449" cy="3298127"/>
          </a:xfrm>
        </p:spPr>
      </p:pic>
      <p:pic>
        <p:nvPicPr>
          <p:cNvPr id="10" name="Marcador de Posição da Imagem 9">
            <a:extLst>
              <a:ext uri="{FF2B5EF4-FFF2-40B4-BE49-F238E27FC236}">
                <a16:creationId xmlns:a16="http://schemas.microsoft.com/office/drawing/2014/main" id="{C6C550A5-76A0-3E96-6617-9900C7DDCBA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6640" b="6640"/>
          <a:stretch/>
        </p:blipFill>
        <p:spPr>
          <a:xfrm>
            <a:off x="5405904" y="1779938"/>
            <a:ext cx="6772448" cy="3298127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BB05A8-C226-B0B3-58A3-3BE71CECFB94}"/>
              </a:ext>
            </a:extLst>
          </p:cNvPr>
          <p:cNvSpPr txBox="1"/>
          <p:nvPr/>
        </p:nvSpPr>
        <p:spPr>
          <a:xfrm>
            <a:off x="3508840" y="528577"/>
            <a:ext cx="5174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spc="700" dirty="0" err="1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Las</a:t>
            </a:r>
            <a:r>
              <a:rPr lang="pt-BR" sz="48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pt-BR" sz="4800" b="1" spc="700" dirty="0" err="1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Peñitas</a:t>
            </a:r>
            <a:endParaRPr kumimoji="0" lang="pt-PT" sz="48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F7F33F5-CFB2-2476-953E-4674A26878E8}"/>
              </a:ext>
            </a:extLst>
          </p:cNvPr>
          <p:cNvSpPr txBox="1"/>
          <p:nvPr/>
        </p:nvSpPr>
        <p:spPr>
          <a:xfrm>
            <a:off x="1084481" y="5498429"/>
            <a:ext cx="10023037" cy="1292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 err="1">
                <a:latin typeface="Abadi Extra Light" panose="020B0204020104020204" pitchFamily="34" charset="0"/>
              </a:rPr>
              <a:t>Las</a:t>
            </a:r>
            <a:r>
              <a:rPr lang="pt-BR" dirty="0">
                <a:latin typeface="Abadi Extra Light" panose="020B0204020104020204" pitchFamily="34" charset="0"/>
              </a:rPr>
              <a:t> </a:t>
            </a:r>
            <a:r>
              <a:rPr lang="pt-BR" dirty="0" err="1">
                <a:latin typeface="Abadi Extra Light" panose="020B0204020104020204" pitchFamily="34" charset="0"/>
              </a:rPr>
              <a:t>Peñitas</a:t>
            </a:r>
            <a:r>
              <a:rPr lang="pt-BR" dirty="0">
                <a:latin typeface="Abadi Extra Light" panose="020B0204020104020204" pitchFamily="34" charset="0"/>
              </a:rPr>
              <a:t> é uma vila de pescadores e comunidade turística de praia na costa noroeste da Nicarágua. Encontra-se dentro do município de León, Nicarágua e do departamento de León e fica ao lado de </a:t>
            </a:r>
            <a:r>
              <a:rPr lang="pt-BR" dirty="0" err="1">
                <a:latin typeface="Abadi Extra Light" panose="020B0204020104020204" pitchFamily="34" charset="0"/>
              </a:rPr>
              <a:t>Poneloya</a:t>
            </a:r>
            <a:r>
              <a:rPr lang="pt-BR" dirty="0">
                <a:latin typeface="Abadi Extra Light" panose="020B0204020104020204" pitchFamily="34" charset="0"/>
              </a:rPr>
              <a:t>, Nicarágua. </a:t>
            </a:r>
            <a:endParaRPr lang="pt-PT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1759EC83-4D3D-4B6D-B384-F943AEC83CC8}"/>
              </a:ext>
            </a:extLst>
          </p:cNvPr>
          <p:cNvSpPr/>
          <p:nvPr/>
        </p:nvSpPr>
        <p:spPr>
          <a:xfrm>
            <a:off x="304800" y="485775"/>
            <a:ext cx="5657850" cy="4191000"/>
          </a:xfrm>
          <a:prstGeom prst="frame">
            <a:avLst>
              <a:gd name="adj1" fmla="val 830"/>
            </a:avLst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900">
              <a:latin typeface="Avenir Next LT Pro Light" panose="020B03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59171D-3450-A663-7E83-EED919344C5C}"/>
              </a:ext>
            </a:extLst>
          </p:cNvPr>
          <p:cNvSpPr txBox="1"/>
          <p:nvPr/>
        </p:nvSpPr>
        <p:spPr>
          <a:xfrm>
            <a:off x="6051642" y="4848820"/>
            <a:ext cx="5971567" cy="167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Abadi Extra Light" panose="020B0204020104020204" pitchFamily="34" charset="0"/>
              </a:rPr>
              <a:t>Em 1524 foi fundada a cidade por Francisco Hernández de Córdoba à beira do Lago </a:t>
            </a:r>
            <a:r>
              <a:rPr lang="pt-BR" sz="1400" dirty="0" err="1">
                <a:latin typeface="Abadi Extra Light" panose="020B0204020104020204" pitchFamily="34" charset="0"/>
              </a:rPr>
              <a:t>Xolotlan</a:t>
            </a:r>
            <a:r>
              <a:rPr lang="pt-BR" sz="1400" dirty="0">
                <a:latin typeface="Abadi Extra Light" panose="020B0204020104020204" pitchFamily="34" charset="0"/>
              </a:rPr>
              <a:t> e nos pés do vulcão </a:t>
            </a:r>
            <a:r>
              <a:rPr lang="pt-BR" sz="1400" dirty="0" err="1">
                <a:latin typeface="Abadi Extra Light" panose="020B0204020104020204" pitchFamily="34" charset="0"/>
              </a:rPr>
              <a:t>Momotombo</a:t>
            </a:r>
            <a:r>
              <a:rPr lang="pt-BR" sz="1400" dirty="0">
                <a:latin typeface="Abadi Extra Light" panose="020B0204020104020204" pitchFamily="34" charset="0"/>
              </a:rPr>
              <a:t>. Foi denominada Léon de </a:t>
            </a:r>
            <a:r>
              <a:rPr lang="pt-BR" sz="1400" dirty="0" err="1">
                <a:latin typeface="Abadi Extra Light" panose="020B0204020104020204" pitchFamily="34" charset="0"/>
              </a:rPr>
              <a:t>Imabite</a:t>
            </a:r>
            <a:r>
              <a:rPr lang="pt-BR" sz="1400" dirty="0">
                <a:latin typeface="Abadi Extra Light" panose="020B0204020104020204" pitchFamily="34" charset="0"/>
              </a:rPr>
              <a:t> por Pedro Arias de Ávila, o seu primeiro governador. Abandonada poucos dia depois do terramoto de 1610, que a destruiu quase totalmente, as suas ruínas permaneceram sepultadas por uma camada de cinza vulcânica.</a:t>
            </a:r>
            <a:endParaRPr lang="pt-PT" sz="1400" dirty="0">
              <a:latin typeface="Abadi Extra Light" panose="020B0204020104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8FC6B7-9ADC-0A4A-5F62-8D51B0456582}"/>
              </a:ext>
            </a:extLst>
          </p:cNvPr>
          <p:cNvSpPr txBox="1"/>
          <p:nvPr/>
        </p:nvSpPr>
        <p:spPr>
          <a:xfrm>
            <a:off x="546565" y="1226408"/>
            <a:ext cx="51743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Ruinas </a:t>
            </a:r>
            <a:r>
              <a:rPr kumimoji="0" lang="pt-BR" sz="4400" b="1" i="0" u="none" strike="noStrike" kern="1200" cap="none" spc="700" normalizeH="0" baseline="0" noProof="0" dirty="0" err="1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del</a:t>
            </a:r>
            <a:r>
              <a:rPr kumimoji="0" lang="pt-BR" sz="44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 </a:t>
            </a:r>
            <a:r>
              <a:rPr kumimoji="0" lang="pt-BR" sz="4400" b="1" i="0" u="none" strike="noStrike" kern="1200" cap="none" spc="700" normalizeH="0" baseline="0" noProof="0" dirty="0" err="1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viejo</a:t>
            </a:r>
            <a:r>
              <a:rPr kumimoji="0" lang="pt-BR" sz="4400" b="1" i="0" u="none" strike="noStrike" kern="1200" cap="none" spc="700" normalizeH="0" baseline="0" noProof="0" dirty="0">
                <a:ln>
                  <a:noFill/>
                </a:ln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 León </a:t>
            </a:r>
            <a:endParaRPr kumimoji="0" lang="pt-PT" sz="44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22" name="Marcador de Posição da Imagem 21">
            <a:extLst>
              <a:ext uri="{FF2B5EF4-FFF2-40B4-BE49-F238E27FC236}">
                <a16:creationId xmlns:a16="http://schemas.microsoft.com/office/drawing/2014/main" id="{7B506F01-4965-0EA7-FDAE-A6416379957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9430" r="29430"/>
          <a:stretch/>
        </p:blipFill>
        <p:spPr>
          <a:xfrm>
            <a:off x="6115051" y="485775"/>
            <a:ext cx="2843709" cy="4314825"/>
          </a:xfrm>
        </p:spPr>
      </p:pic>
      <p:pic>
        <p:nvPicPr>
          <p:cNvPr id="48" name="Marcador de Posição da Imagem 47">
            <a:extLst>
              <a:ext uri="{FF2B5EF4-FFF2-40B4-BE49-F238E27FC236}">
                <a16:creationId xmlns:a16="http://schemas.microsoft.com/office/drawing/2014/main" id="{96E8682F-8953-6067-CADC-0BB6132EFD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4566" r="34566"/>
          <a:stretch/>
        </p:blipFill>
        <p:spPr>
          <a:xfrm>
            <a:off x="3118941" y="2190750"/>
            <a:ext cx="2843709" cy="4314825"/>
          </a:xfrm>
        </p:spPr>
      </p:pic>
    </p:spTree>
    <p:extLst>
      <p:ext uri="{BB962C8B-B14F-4D97-AF65-F5344CB8AC3E}">
        <p14:creationId xmlns:p14="http://schemas.microsoft.com/office/powerpoint/2010/main" val="419644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6C557BD5-FF20-423C-802C-A0B4F955385C}"/>
              </a:ext>
            </a:extLst>
          </p:cNvPr>
          <p:cNvSpPr/>
          <p:nvPr/>
        </p:nvSpPr>
        <p:spPr>
          <a:xfrm>
            <a:off x="136480" y="5179325"/>
            <a:ext cx="2592388" cy="1678674"/>
          </a:xfrm>
          <a:prstGeom prst="rect">
            <a:avLst/>
          </a:prstGeom>
          <a:gradFill flip="none" rotWithShape="1">
            <a:gsLst>
              <a:gs pos="0">
                <a:srgbClr val="000070"/>
              </a:gs>
              <a:gs pos="100000">
                <a:srgbClr val="FF006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08C4426-A782-331B-86E5-A89FD02751BA}"/>
              </a:ext>
            </a:extLst>
          </p:cNvPr>
          <p:cNvSpPr txBox="1"/>
          <p:nvPr/>
        </p:nvSpPr>
        <p:spPr>
          <a:xfrm>
            <a:off x="5990986" y="2838635"/>
            <a:ext cx="5174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spc="700" dirty="0">
                <a:gradFill>
                  <a:gsLst>
                    <a:gs pos="0">
                      <a:srgbClr val="000070"/>
                    </a:gs>
                    <a:gs pos="100000">
                      <a:srgbClr val="FF0066"/>
                    </a:gs>
                  </a:gsLst>
                  <a:lin ang="0" scaled="1"/>
                </a:gradFill>
                <a:latin typeface="Abadi Extra Light" panose="020B0204020104020204" pitchFamily="34" charset="0"/>
                <a:cs typeface="Aharoni" panose="02010803020104030203" pitchFamily="2" charset="-79"/>
              </a:rPr>
              <a:t>Datas e horários </a:t>
            </a:r>
            <a:endParaRPr kumimoji="0" lang="pt-PT" sz="4000" b="1" i="0" u="none" strike="noStrike" kern="1200" cap="none" spc="700" normalizeH="0" baseline="0" noProof="0" dirty="0">
              <a:ln>
                <a:noFill/>
              </a:ln>
              <a:gradFill>
                <a:gsLst>
                  <a:gs pos="0">
                    <a:srgbClr val="000070"/>
                  </a:gs>
                  <a:gs pos="100000">
                    <a:srgbClr val="FF0066"/>
                  </a:gs>
                </a:gsLst>
                <a:lin ang="0" scaled="1"/>
              </a:gradFill>
              <a:effectLst/>
              <a:uLnTx/>
              <a:uFillTx/>
              <a:latin typeface="Abadi Extra Light" panose="020B0204020104020204" pitchFamily="34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0691EC21-8B8E-E91E-C2C1-1A7EC20D38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840" r="29840"/>
          <a:stretch/>
        </p:blipFill>
        <p:spPr>
          <a:xfrm>
            <a:off x="136480" y="0"/>
            <a:ext cx="2592388" cy="5179325"/>
          </a:xfr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613F732-93D3-BFE7-D219-E420313140DA}"/>
              </a:ext>
            </a:extLst>
          </p:cNvPr>
          <p:cNvSpPr txBox="1"/>
          <p:nvPr/>
        </p:nvSpPr>
        <p:spPr>
          <a:xfrm>
            <a:off x="5990986" y="3669632"/>
            <a:ext cx="5174321" cy="170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Abadi Extra Light" panose="020B0204020104020204" pitchFamily="34" charset="0"/>
              </a:rPr>
              <a:t>Chegada</a:t>
            </a:r>
            <a:r>
              <a:rPr lang="pt-BR" dirty="0">
                <a:latin typeface="Abadi Extra Light" panose="020B0204020104020204" pitchFamily="34" charset="0"/>
              </a:rPr>
              <a:t>: Domingo, 20 de outubro, às 14h (voo de ida).
</a:t>
            </a:r>
            <a:r>
              <a:rPr lang="pt-BR" b="1" dirty="0">
                <a:latin typeface="Abadi Extra Light" panose="020B0204020104020204" pitchFamily="34" charset="0"/>
              </a:rPr>
              <a:t>Partida</a:t>
            </a:r>
            <a:r>
              <a:rPr lang="pt-BR" dirty="0">
                <a:latin typeface="Abadi Extra Light" panose="020B0204020104020204" pitchFamily="34" charset="0"/>
              </a:rPr>
              <a:t>: Domingo, 27 de outubro, às 15h (voo de volta).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F6E158AC-51F3-A398-F5D0-A37181F08759}"/>
              </a:ext>
            </a:extLst>
          </p:cNvPr>
          <p:cNvSpPr/>
          <p:nvPr/>
        </p:nvSpPr>
        <p:spPr>
          <a:xfrm>
            <a:off x="5990986" y="6186057"/>
            <a:ext cx="3440797" cy="45720"/>
          </a:xfrm>
          <a:custGeom>
            <a:avLst/>
            <a:gdLst>
              <a:gd name="connsiteX0" fmla="*/ 0 w 3440797"/>
              <a:gd name="connsiteY0" fmla="*/ 0 h 45720"/>
              <a:gd name="connsiteX1" fmla="*/ 3440797 w 3440797"/>
              <a:gd name="connsiteY1" fmla="*/ 1 h 45720"/>
              <a:gd name="connsiteX2" fmla="*/ 3440797 w 3440797"/>
              <a:gd name="connsiteY2" fmla="*/ 45720 h 45720"/>
              <a:gd name="connsiteX3" fmla="*/ 0 w 3440797"/>
              <a:gd name="connsiteY3" fmla="*/ 45719 h 45720"/>
              <a:gd name="connsiteX4" fmla="*/ 0 w 3440797"/>
              <a:gd name="connsiteY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97" h="45720">
                <a:moveTo>
                  <a:pt x="0" y="0"/>
                </a:moveTo>
                <a:lnTo>
                  <a:pt x="3440797" y="1"/>
                </a:lnTo>
                <a:lnTo>
                  <a:pt x="3440797" y="45720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C68036A-6693-E625-9BF9-C41196E31C46}"/>
              </a:ext>
            </a:extLst>
          </p:cNvPr>
          <p:cNvSpPr/>
          <p:nvPr/>
        </p:nvSpPr>
        <p:spPr>
          <a:xfrm>
            <a:off x="8162320" y="-2696"/>
            <a:ext cx="4021205" cy="3711743"/>
          </a:xfrm>
          <a:custGeom>
            <a:avLst/>
            <a:gdLst>
              <a:gd name="connsiteX0" fmla="*/ 0 w 4021205"/>
              <a:gd name="connsiteY0" fmla="*/ 0 h 3711743"/>
              <a:gd name="connsiteX1" fmla="*/ 4021205 w 4021205"/>
              <a:gd name="connsiteY1" fmla="*/ 0 h 3711743"/>
              <a:gd name="connsiteX2" fmla="*/ 4021205 w 4021205"/>
              <a:gd name="connsiteY2" fmla="*/ 3711743 h 3711743"/>
              <a:gd name="connsiteX3" fmla="*/ 0 w 4021205"/>
              <a:gd name="connsiteY3" fmla="*/ 0 h 371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205" h="3711743">
                <a:moveTo>
                  <a:pt x="0" y="0"/>
                </a:moveTo>
                <a:lnTo>
                  <a:pt x="4021205" y="0"/>
                </a:lnTo>
                <a:lnTo>
                  <a:pt x="4021205" y="3711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 dirty="0">
              <a:latin typeface="Avenir Next LT Pro Light" panose="020B03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26D61F8-AA70-09C1-EA6A-BE3FB8E778BE}"/>
              </a:ext>
            </a:extLst>
          </p:cNvPr>
          <p:cNvSpPr/>
          <p:nvPr/>
        </p:nvSpPr>
        <p:spPr>
          <a:xfrm>
            <a:off x="2869208" y="-21358"/>
            <a:ext cx="2592388" cy="16786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spc="90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/>
      <p:bldP spid="37" grpId="0"/>
      <p:bldP spid="38" grpId="0" animBg="1"/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21542</TotalTime>
  <Words>327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Gros Neto</dc:creator>
  <cp:lastModifiedBy>THIAGO DOS SANTOS</cp:lastModifiedBy>
  <cp:revision>12</cp:revision>
  <dcterms:created xsi:type="dcterms:W3CDTF">2022-07-10T14:21:52Z</dcterms:created>
  <dcterms:modified xsi:type="dcterms:W3CDTF">2024-09-27T01:11:57Z</dcterms:modified>
</cp:coreProperties>
</file>