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4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43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0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1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6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4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F2B0-67A0-4D9A-97FD-CC6BFAFE1076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0144-0377-4C80-957B-32273D143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53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FD0-CA84-42D8-8A28-815F24F0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4300"/>
            <a:ext cx="9001461" cy="2076450"/>
          </a:xfrm>
        </p:spPr>
        <p:txBody>
          <a:bodyPr/>
          <a:lstStyle/>
          <a:p>
            <a:r>
              <a:rPr lang="en-US" dirty="0"/>
              <a:t>LIBRARY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F56FD-54A2-4CD8-BB6C-05A4C2B9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49" y="3619499"/>
            <a:ext cx="3838576" cy="2828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By</a:t>
            </a:r>
          </a:p>
          <a:p>
            <a:r>
              <a:rPr lang="en-US" dirty="0"/>
              <a:t>Vilas Venugopal</a:t>
            </a:r>
          </a:p>
          <a:p>
            <a:r>
              <a:rPr lang="en-US" dirty="0"/>
              <a:t>Dinesh Varma</a:t>
            </a:r>
          </a:p>
          <a:p>
            <a:r>
              <a:rPr lang="en-US" dirty="0"/>
              <a:t>Manjunath Ravi</a:t>
            </a:r>
          </a:p>
          <a:p>
            <a:r>
              <a:rPr lang="en-US" dirty="0"/>
              <a:t>Sanjay Srikanth</a:t>
            </a:r>
          </a:p>
          <a:p>
            <a:r>
              <a:rPr lang="en-US" dirty="0"/>
              <a:t>Raghavendra Havaldar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9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515D-9A39-4229-A17F-17092825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6" y="152401"/>
            <a:ext cx="3743324" cy="93345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D1332-E484-4AA7-BD5A-E84014FF1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838326"/>
            <a:ext cx="10687049" cy="44005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Short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Technology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261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ED83-3128-4DC6-ABC5-70966B70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42877"/>
            <a:ext cx="8096250" cy="97154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23B5A-2AF2-4CE5-8D4C-D16D889F5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350" y="1914525"/>
            <a:ext cx="10048875" cy="39338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library management system is a software system that issues books and magazines to registered students only. The student has to login after getting registered to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Scope of the application is wide and can be used with any education institute and also can be used in offices with the necessary modifications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0396-48F1-4DF9-8D35-F87F366F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1576" y="-141287"/>
            <a:ext cx="10239375" cy="1350962"/>
          </a:xfrm>
        </p:spPr>
        <p:txBody>
          <a:bodyPr/>
          <a:lstStyle/>
          <a:p>
            <a:r>
              <a:rPr lang="en-US" dirty="0"/>
              <a:t>SHORT DESCRIPTION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E21A3-E7E3-4361-B1ED-BAFEB1648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1981201"/>
            <a:ext cx="9129881" cy="38766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college library management is a project that manages and stores information electronically according to students needs. The system helps both students and library manager to keep a constant track of all the students information available in the library. It allows both the admin and the student to search for the students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67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7B14-697A-4D3A-A630-C3A9BA275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6474" y="47626"/>
            <a:ext cx="8000999" cy="933449"/>
          </a:xfrm>
        </p:spPr>
        <p:txBody>
          <a:bodyPr/>
          <a:lstStyle/>
          <a:p>
            <a:r>
              <a:rPr lang="en-US" dirty="0"/>
              <a:t>DESIGN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659D6-19EC-485D-8A5E-4D34AB4EB937}"/>
              </a:ext>
            </a:extLst>
          </p:cNvPr>
          <p:cNvSpPr/>
          <p:nvPr/>
        </p:nvSpPr>
        <p:spPr>
          <a:xfrm>
            <a:off x="3378399" y="2974538"/>
            <a:ext cx="2546745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4C06B-5A0D-4E7D-8CE1-C81FDB8B286B}"/>
              </a:ext>
            </a:extLst>
          </p:cNvPr>
          <p:cNvSpPr/>
          <p:nvPr/>
        </p:nvSpPr>
        <p:spPr>
          <a:xfrm>
            <a:off x="626269" y="1138237"/>
            <a:ext cx="1669256" cy="1276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0F319-D597-4CBA-BBCB-7F79BAB8BEBA}"/>
              </a:ext>
            </a:extLst>
          </p:cNvPr>
          <p:cNvSpPr/>
          <p:nvPr/>
        </p:nvSpPr>
        <p:spPr>
          <a:xfrm>
            <a:off x="3817144" y="1264445"/>
            <a:ext cx="1669256" cy="411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48C2A-DDB0-4879-AA8E-B97D3CEBD1C4}"/>
              </a:ext>
            </a:extLst>
          </p:cNvPr>
          <p:cNvCxnSpPr>
            <a:endCxn id="19" idx="1"/>
          </p:cNvCxnSpPr>
          <p:nvPr/>
        </p:nvCxnSpPr>
        <p:spPr>
          <a:xfrm>
            <a:off x="2295524" y="1470422"/>
            <a:ext cx="15216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DC905F0-A0C0-45BB-B5FE-A69AE3D1EBAC}"/>
              </a:ext>
            </a:extLst>
          </p:cNvPr>
          <p:cNvCxnSpPr>
            <a:cxnSpLocks/>
          </p:cNvCxnSpPr>
          <p:nvPr/>
        </p:nvCxnSpPr>
        <p:spPr>
          <a:xfrm>
            <a:off x="5486400" y="1455647"/>
            <a:ext cx="42386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0979AA3-90D8-4C31-94BB-60B139715792}"/>
              </a:ext>
            </a:extLst>
          </p:cNvPr>
          <p:cNvSpPr txBox="1"/>
          <p:nvPr/>
        </p:nvSpPr>
        <p:spPr>
          <a:xfrm>
            <a:off x="1390649" y="2083115"/>
            <a:ext cx="5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F436C9-41E4-4829-B09B-47BEDAF1B801}"/>
              </a:ext>
            </a:extLst>
          </p:cNvPr>
          <p:cNvSpPr txBox="1"/>
          <p:nvPr/>
        </p:nvSpPr>
        <p:spPr>
          <a:xfrm>
            <a:off x="2127648" y="39285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3FF7BCC-A80E-43A3-9EC5-9B9E56962CF3}"/>
              </a:ext>
            </a:extLst>
          </p:cNvPr>
          <p:cNvSpPr txBox="1"/>
          <p:nvPr/>
        </p:nvSpPr>
        <p:spPr>
          <a:xfrm>
            <a:off x="1033965" y="1470422"/>
            <a:ext cx="82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Index</a:t>
            </a:r>
            <a:endParaRPr lang="en-IN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A7D06A-77E5-4C28-87A1-823B66EF7F5D}"/>
              </a:ext>
            </a:extLst>
          </p:cNvPr>
          <p:cNvSpPr txBox="1"/>
          <p:nvPr/>
        </p:nvSpPr>
        <p:spPr>
          <a:xfrm>
            <a:off x="4195259" y="1264087"/>
            <a:ext cx="82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Login</a:t>
            </a:r>
            <a:endParaRPr lang="en-IN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63149E5-1243-4D42-BDAE-B37BADF940F0}"/>
              </a:ext>
            </a:extLst>
          </p:cNvPr>
          <p:cNvSpPr txBox="1"/>
          <p:nvPr/>
        </p:nvSpPr>
        <p:spPr>
          <a:xfrm>
            <a:off x="4126257" y="3909297"/>
            <a:ext cx="9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Home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6C8F69-6228-4B71-99B7-AC0EB68F9064}"/>
              </a:ext>
            </a:extLst>
          </p:cNvPr>
          <p:cNvSpPr/>
          <p:nvPr/>
        </p:nvSpPr>
        <p:spPr>
          <a:xfrm>
            <a:off x="9625014" y="869275"/>
            <a:ext cx="1533021" cy="15716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BDD336-C29A-4FC4-89D2-F55EB67485E9}"/>
              </a:ext>
            </a:extLst>
          </p:cNvPr>
          <p:cNvSpPr txBox="1"/>
          <p:nvPr/>
        </p:nvSpPr>
        <p:spPr>
          <a:xfrm>
            <a:off x="9896476" y="1407075"/>
            <a:ext cx="82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Login failed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2ADD3C-0535-4B5F-BADC-3E11F00DAA81}"/>
              </a:ext>
            </a:extLst>
          </p:cNvPr>
          <p:cNvSpPr txBox="1"/>
          <p:nvPr/>
        </p:nvSpPr>
        <p:spPr>
          <a:xfrm>
            <a:off x="4663918" y="2150137"/>
            <a:ext cx="104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4881A6-A9D2-4C84-ABEA-7889D7E37424}"/>
              </a:ext>
            </a:extLst>
          </p:cNvPr>
          <p:cNvCxnSpPr>
            <a:stCxn id="19" idx="2"/>
          </p:cNvCxnSpPr>
          <p:nvPr/>
        </p:nvCxnSpPr>
        <p:spPr>
          <a:xfrm>
            <a:off x="4651772" y="1676400"/>
            <a:ext cx="0" cy="129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D7A68-8098-4357-9459-A9815742DDEC}"/>
              </a:ext>
            </a:extLst>
          </p:cNvPr>
          <p:cNvCxnSpPr/>
          <p:nvPr/>
        </p:nvCxnSpPr>
        <p:spPr>
          <a:xfrm>
            <a:off x="5925144" y="3543300"/>
            <a:ext cx="751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1C69C13-E2F1-4C89-A0D9-D0F18F1A0685}"/>
              </a:ext>
            </a:extLst>
          </p:cNvPr>
          <p:cNvCxnSpPr/>
          <p:nvPr/>
        </p:nvCxnSpPr>
        <p:spPr>
          <a:xfrm>
            <a:off x="5925144" y="4278629"/>
            <a:ext cx="751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162D16-76F4-4008-A2C1-BA3DB72089D4}"/>
              </a:ext>
            </a:extLst>
          </p:cNvPr>
          <p:cNvCxnSpPr/>
          <p:nvPr/>
        </p:nvCxnSpPr>
        <p:spPr>
          <a:xfrm>
            <a:off x="5925144" y="5048250"/>
            <a:ext cx="751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05FD568-934C-4B2E-A2F1-78D4B0614DD9}"/>
              </a:ext>
            </a:extLst>
          </p:cNvPr>
          <p:cNvSpPr/>
          <p:nvPr/>
        </p:nvSpPr>
        <p:spPr>
          <a:xfrm>
            <a:off x="6671997" y="3314699"/>
            <a:ext cx="1533021" cy="447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E4FB33-E220-4B5F-94CE-939A781CDCC9}"/>
              </a:ext>
            </a:extLst>
          </p:cNvPr>
          <p:cNvSpPr txBox="1"/>
          <p:nvPr/>
        </p:nvSpPr>
        <p:spPr>
          <a:xfrm>
            <a:off x="6821832" y="3353870"/>
            <a:ext cx="129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Members</a:t>
            </a:r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1D4653-5DA6-4C29-9E1B-31E18C9EE176}"/>
              </a:ext>
            </a:extLst>
          </p:cNvPr>
          <p:cNvSpPr/>
          <p:nvPr/>
        </p:nvSpPr>
        <p:spPr>
          <a:xfrm>
            <a:off x="6671996" y="4020860"/>
            <a:ext cx="1533021" cy="447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45DE9C-A7FF-4EC3-9E7C-1DCDCB70D065}"/>
              </a:ext>
            </a:extLst>
          </p:cNvPr>
          <p:cNvSpPr/>
          <p:nvPr/>
        </p:nvSpPr>
        <p:spPr>
          <a:xfrm>
            <a:off x="6702055" y="4824412"/>
            <a:ext cx="1533021" cy="447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E754E4-5992-445A-9ED2-83680D732A61}"/>
              </a:ext>
            </a:extLst>
          </p:cNvPr>
          <p:cNvSpPr txBox="1"/>
          <p:nvPr/>
        </p:nvSpPr>
        <p:spPr>
          <a:xfrm>
            <a:off x="6850035" y="4011750"/>
            <a:ext cx="129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Category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9CCC6F-409C-4B61-8836-5F31A96172F2}"/>
              </a:ext>
            </a:extLst>
          </p:cNvPr>
          <p:cNvSpPr txBox="1"/>
          <p:nvPr/>
        </p:nvSpPr>
        <p:spPr>
          <a:xfrm>
            <a:off x="6911549" y="4863583"/>
            <a:ext cx="129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Books</a:t>
            </a:r>
            <a:endParaRPr lang="en-IN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BDB20A-F1C8-4BEB-A61F-78C7DAA9B2E6}"/>
              </a:ext>
            </a:extLst>
          </p:cNvPr>
          <p:cNvCxnSpPr/>
          <p:nvPr/>
        </p:nvCxnSpPr>
        <p:spPr>
          <a:xfrm>
            <a:off x="10782094" y="3012638"/>
            <a:ext cx="751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B6101B-CE5B-4A29-80D3-319A959CF7B9}"/>
              </a:ext>
            </a:extLst>
          </p:cNvPr>
          <p:cNvCxnSpPr>
            <a:cxnSpLocks/>
          </p:cNvCxnSpPr>
          <p:nvPr/>
        </p:nvCxnSpPr>
        <p:spPr>
          <a:xfrm>
            <a:off x="11533975" y="1633419"/>
            <a:ext cx="0" cy="1379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522976-7760-4935-8970-2EB68D989D25}"/>
              </a:ext>
            </a:extLst>
          </p:cNvPr>
          <p:cNvCxnSpPr>
            <a:cxnSpLocks/>
          </p:cNvCxnSpPr>
          <p:nvPr/>
        </p:nvCxnSpPr>
        <p:spPr>
          <a:xfrm>
            <a:off x="10782094" y="2414577"/>
            <a:ext cx="0" cy="618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ADDF49-A8AC-481A-A591-6928A6F18149}"/>
              </a:ext>
            </a:extLst>
          </p:cNvPr>
          <p:cNvCxnSpPr/>
          <p:nvPr/>
        </p:nvCxnSpPr>
        <p:spPr>
          <a:xfrm flipV="1">
            <a:off x="11533975" y="1726403"/>
            <a:ext cx="0" cy="10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5EB19B-B0B9-4239-828B-3F3789AEF295}"/>
              </a:ext>
            </a:extLst>
          </p:cNvPr>
          <p:cNvCxnSpPr>
            <a:endCxn id="51" idx="3"/>
          </p:cNvCxnSpPr>
          <p:nvPr/>
        </p:nvCxnSpPr>
        <p:spPr>
          <a:xfrm flipH="1">
            <a:off x="11158035" y="1633419"/>
            <a:ext cx="375940" cy="2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54ED82-F546-4C32-9C2B-950403E93D5A}"/>
              </a:ext>
            </a:extLst>
          </p:cNvPr>
          <p:cNvSpPr txBox="1"/>
          <p:nvPr/>
        </p:nvSpPr>
        <p:spPr>
          <a:xfrm>
            <a:off x="6196014" y="1066426"/>
            <a:ext cx="104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6E6C9-2E1B-46E0-B0CB-789E1B84874F}"/>
              </a:ext>
            </a:extLst>
          </p:cNvPr>
          <p:cNvSpPr txBox="1"/>
          <p:nvPr/>
        </p:nvSpPr>
        <p:spPr>
          <a:xfrm>
            <a:off x="10892854" y="3020378"/>
            <a:ext cx="104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CBF2E-E3A2-40BE-A861-9184A15960BE}"/>
              </a:ext>
            </a:extLst>
          </p:cNvPr>
          <p:cNvSpPr txBox="1"/>
          <p:nvPr/>
        </p:nvSpPr>
        <p:spPr>
          <a:xfrm>
            <a:off x="2760082" y="1123949"/>
            <a:ext cx="104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597C3E-B052-4186-9628-5FB651F8EFC1}"/>
              </a:ext>
            </a:extLst>
          </p:cNvPr>
          <p:cNvCxnSpPr>
            <a:stCxn id="4" idx="1"/>
          </p:cNvCxnSpPr>
          <p:nvPr/>
        </p:nvCxnSpPr>
        <p:spPr>
          <a:xfrm flipH="1">
            <a:off x="2453508" y="4308038"/>
            <a:ext cx="924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EFB05D-7234-4C69-B9E2-E10387E7712E}"/>
              </a:ext>
            </a:extLst>
          </p:cNvPr>
          <p:cNvCxnSpPr/>
          <p:nvPr/>
        </p:nvCxnSpPr>
        <p:spPr>
          <a:xfrm flipV="1">
            <a:off x="2447925" y="2519469"/>
            <a:ext cx="0" cy="175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EC7735-87E1-4DFA-AFBC-224C34FBE2EA}"/>
              </a:ext>
            </a:extLst>
          </p:cNvPr>
          <p:cNvCxnSpPr/>
          <p:nvPr/>
        </p:nvCxnSpPr>
        <p:spPr>
          <a:xfrm>
            <a:off x="2453508" y="2519469"/>
            <a:ext cx="1672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A9EB0-E7D0-465A-A6CA-DEC608B66D2E}"/>
              </a:ext>
            </a:extLst>
          </p:cNvPr>
          <p:cNvCxnSpPr/>
          <p:nvPr/>
        </p:nvCxnSpPr>
        <p:spPr>
          <a:xfrm flipV="1">
            <a:off x="4126257" y="1676400"/>
            <a:ext cx="0" cy="84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ADEFD8-BA70-4BFE-827A-92884CF1E532}"/>
              </a:ext>
            </a:extLst>
          </p:cNvPr>
          <p:cNvSpPr txBox="1"/>
          <p:nvPr/>
        </p:nvSpPr>
        <p:spPr>
          <a:xfrm>
            <a:off x="1480605" y="3199184"/>
            <a:ext cx="104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674C-CEDB-4055-890C-2C1378C0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6801" y="-1990725"/>
            <a:ext cx="10334625" cy="320040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F5E0-6565-4F02-8E73-0D9A5EB2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108" y="2000250"/>
            <a:ext cx="10334624" cy="45529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My 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Java </a:t>
            </a:r>
          </a:p>
        </p:txBody>
      </p:sp>
    </p:spTree>
    <p:extLst>
      <p:ext uri="{BB962C8B-B14F-4D97-AF65-F5344CB8AC3E}">
        <p14:creationId xmlns:p14="http://schemas.microsoft.com/office/powerpoint/2010/main" val="350292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5AB-54E0-4386-97B5-EAFACD4B0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6225" y="95250"/>
            <a:ext cx="4438650" cy="885825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B5AB8-E992-4143-8F00-07C28452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47775"/>
            <a:ext cx="1025187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2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11AF-9067-4935-999F-2973F7BAF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1500" y="-276224"/>
            <a:ext cx="4953000" cy="1276349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EB82F-DC91-42C6-9CED-3D2BE972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1266824"/>
            <a:ext cx="10391775" cy="52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8703-8EC9-48F7-9A47-37A616ED3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82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436</TotalTime>
  <Words>169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LIBRARY MANAGEMENT SYSTEM</vt:lpstr>
      <vt:lpstr>Contents</vt:lpstr>
      <vt:lpstr>PROBLEM STATEMENT</vt:lpstr>
      <vt:lpstr>SHORT DESCRIPTION</vt:lpstr>
      <vt:lpstr>DESIGN</vt:lpstr>
      <vt:lpstr>TECHNOLOGIES USED</vt:lpstr>
      <vt:lpstr>Result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SANJAY S</dc:creator>
  <cp:lastModifiedBy>SANJAY S</cp:lastModifiedBy>
  <cp:revision>22</cp:revision>
  <dcterms:created xsi:type="dcterms:W3CDTF">2022-02-18T10:02:08Z</dcterms:created>
  <dcterms:modified xsi:type="dcterms:W3CDTF">2022-03-03T04:48:37Z</dcterms:modified>
</cp:coreProperties>
</file>