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4"/>
    <p:sldMasterId id="2147483660" r:id="rId5"/>
  </p:sldMasterIdLst>
  <p:notesMasterIdLst>
    <p:notesMasterId r:id="rId21"/>
  </p:notesMasterIdLst>
  <p:handoutMasterIdLst>
    <p:handoutMasterId r:id="rId22"/>
  </p:handoutMasterIdLst>
  <p:sldIdLst>
    <p:sldId id="262" r:id="rId6"/>
    <p:sldId id="263" r:id="rId7"/>
    <p:sldId id="261" r:id="rId8"/>
    <p:sldId id="264" r:id="rId9"/>
    <p:sldId id="270" r:id="rId10"/>
    <p:sldId id="265" r:id="rId11"/>
    <p:sldId id="266" r:id="rId12"/>
    <p:sldId id="259" r:id="rId13"/>
    <p:sldId id="260" r:id="rId14"/>
    <p:sldId id="307" r:id="rId15"/>
    <p:sldId id="257" r:id="rId16"/>
    <p:sldId id="273" r:id="rId17"/>
    <p:sldId id="308" r:id="rId18"/>
    <p:sldId id="303" r:id="rId19"/>
    <p:sldId id="30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E7FB5-B9A3-4AA5-B1E5-A1D9D9893CED}" v="31" dt="2022-01-16T07:54:47.147"/>
    <p1510:client id="{06C7F587-115E-4C7E-BB60-C46FEA79809B}" v="132" dt="2022-01-16T07:51:00.715"/>
    <p1510:client id="{0CD2DFB1-2F3E-4C57-94A7-33153E98B0BF}" v="104" dt="2022-01-12T15:19:53.086"/>
    <p1510:client id="{106A3414-BC7A-4543-AF41-01795BE14543}" v="101" dt="2022-01-17T12:08:09.347"/>
    <p1510:client id="{11BF1BC2-3AB7-4352-B3A9-62A24C61437C}" v="2" dt="2022-01-12T10:25:22.625"/>
    <p1510:client id="{145B393A-E8CA-4969-A3DB-CF3965E1ABD3}" v="427" dt="2022-01-12T09:58:39.095"/>
    <p1510:client id="{16D6C1F0-E949-4D7A-955C-F7D209419964}" v="1" dt="2022-01-13T05:08:00.149"/>
    <p1510:client id="{22E62102-1708-4265-91E9-69EF369F4371}" v="171" dt="2022-01-17T12:18:20.739"/>
    <p1510:client id="{23EBF2C1-8A17-49C5-81CF-7C5A1FC10274}" v="5" dt="2022-01-12T07:29:03.585"/>
    <p1510:client id="{2DB7375C-27C9-4E13-A8B1-9D9D971A699F}" v="93" dt="2022-01-11T12:08:57.282"/>
    <p1510:client id="{307EABB4-8AF3-475F-88B1-6C3B6B05E720}" v="30" dt="2022-01-17T08:13:42.119"/>
    <p1510:client id="{314052DB-3F40-443D-B52D-1D6804EBB8F2}" v="10" dt="2022-01-16T09:23:57.489"/>
    <p1510:client id="{3BFD67C3-D27B-4B58-A710-59B447990D26}" v="129" dt="2022-01-16T09:13:07.273"/>
    <p1510:client id="{45322178-0828-4465-A5B3-02246F0A8C5E}" v="141" dt="2022-01-24T05:08:52.579"/>
    <p1510:client id="{4D7CDE8B-355C-4DFF-AC25-5AFDB8A2CC9D}" v="8" dt="2022-01-13T03:54:11.120"/>
    <p1510:client id="{536C7BB0-C8BF-4081-ACA8-78E2B3850BDA}" v="20" dt="2022-01-20T12:50:45.654"/>
    <p1510:client id="{5AB33D28-E767-4034-B516-F89E6013FB36}" v="207" dt="2022-01-12T11:05:18.630"/>
    <p1510:client id="{62F463F1-A6CA-432D-9548-6E83CFDA142A}" v="42" dt="2022-01-21T04:14:57.422"/>
    <p1510:client id="{630FBF8A-6B9C-426B-B989-F87971F363FE}" v="20" dt="2022-01-12T11:55:29.378"/>
    <p1510:client id="{69952289-F6B9-4D04-835D-181BD037C0F7}" v="527" dt="2022-01-16T07:31:02.872"/>
    <p1510:client id="{6BE9B271-2D1E-4579-A3BE-426FB59F30E1}" v="66" dt="2022-01-12T14:45:47.947"/>
    <p1510:client id="{73210D01-4DBD-4AFD-B5EA-440C174BD6D9}" v="6" dt="2022-01-17T08:16:21.605"/>
    <p1510:client id="{79FAC145-44B5-4F58-B9C7-3CE8A50E58BF}" v="16" dt="2022-01-16T08:17:55.731"/>
    <p1510:client id="{89932C55-B5FB-4621-B4B6-55D90F1DECE0}" v="28" dt="2022-01-11T13:25:42.542"/>
    <p1510:client id="{93B81438-5FE0-4710-A73A-A4B23F6D69D5}" v="10" dt="2022-01-13T05:10:35.795"/>
    <p1510:client id="{9D8E1C5E-9E26-4693-848C-4B07FE4C91B0}" v="85" dt="2022-01-12T15:23:41.561"/>
    <p1510:client id="{A34A30F9-0AE1-4404-A599-7725948F26E6}" v="70" dt="2022-01-12T10:10:13.505"/>
    <p1510:client id="{AC440E54-E32B-4B7E-9511-399DA25A63D2}" v="472" dt="2022-01-20T12:04:00.389"/>
    <p1510:client id="{B1CFA63E-9415-46CF-BCAC-CBF437DDDA05}" v="63" dt="2022-01-20T12:55:30.411"/>
    <p1510:client id="{B6210936-5B8B-48E3-8583-785BA65E01A9}" v="492" dt="2022-01-12T12:58:32.963"/>
    <p1510:client id="{B714B4B0-36BF-45D1-A1F4-B20EC6DCC92D}" v="277" dt="2022-01-16T08:13:04.694"/>
    <p1510:client id="{BC651444-4C1B-4678-A71B-7444CA2A2C54}" v="183" dt="2022-05-05T07:05:38.325"/>
    <p1510:client id="{BD26F790-848E-4EDD-811C-3CA897923589}" v="2" dt="2022-01-20T12:52:14.762"/>
    <p1510:client id="{C09C0962-31B5-4D6B-A9C5-19C150083CE7}" v="244" dt="2022-01-16T08:53:53.196"/>
    <p1510:client id="{C97D21F3-404D-4A6A-804E-05B01A9BA48F}" v="62" dt="2022-01-12T15:05:28.376"/>
    <p1510:client id="{CE89EF01-A7EE-4F3C-98C8-739303A7A6F6}" v="237" dt="2022-01-17T08:01:40.808"/>
    <p1510:client id="{CF5CCEC6-A075-412A-80BD-A2C840A5F9C0}" v="12" dt="2022-01-12T14:35:01.186"/>
    <p1510:client id="{D172A715-4018-43FC-8D42-382B6A5A1753}" v="605" dt="2022-01-18T11:46:54.893"/>
    <p1510:client id="{ED937B94-483A-4D2B-8CA1-F860DE6F77BC}" v="28" dt="2022-01-20T13:11:16.116"/>
    <p1510:client id="{F57DE854-A6AA-484F-A9AA-7B2E20BD3B70}" v="12" dt="2022-01-16T06:52:59.963"/>
    <p1510:client id="{F78A3C30-AD83-4BC5-9BC8-56528C47A696}" v="1" dt="2022-05-05T03:58:59.788"/>
    <p1510:client id="{FDA835E4-C0B1-4010-B4B8-093EFC0FCC13}" v="495" dt="2022-01-12T08:56:51.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honde" userId="S::aishwarya_khonde@thbs.com::2f081db8-daa9-48fb-a573-536c3ce1f664" providerId="AD" clId="Web-{106A3414-BC7A-4543-AF41-01795BE14543}"/>
    <pc:docChg chg="addSld modSld">
      <pc:chgData name="Aishwarya Khonde" userId="S::aishwarya_khonde@thbs.com::2f081db8-daa9-48fb-a573-536c3ce1f664" providerId="AD" clId="Web-{106A3414-BC7A-4543-AF41-01795BE14543}" dt="2022-01-17T12:08:09.347" v="105"/>
      <pc:docMkLst>
        <pc:docMk/>
      </pc:docMkLst>
      <pc:sldChg chg="modSp">
        <pc:chgData name="Aishwarya Khonde" userId="S::aishwarya_khonde@thbs.com::2f081db8-daa9-48fb-a573-536c3ce1f664" providerId="AD" clId="Web-{106A3414-BC7A-4543-AF41-01795BE14543}" dt="2022-01-17T12:00:11.808" v="5" actId="14100"/>
        <pc:sldMkLst>
          <pc:docMk/>
          <pc:sldMk cId="1238768137" sldId="257"/>
        </pc:sldMkLst>
        <pc:graphicFrameChg chg="mod modGraphic">
          <ac:chgData name="Aishwarya Khonde" userId="S::aishwarya_khonde@thbs.com::2f081db8-daa9-48fb-a573-536c3ce1f664" providerId="AD" clId="Web-{106A3414-BC7A-4543-AF41-01795BE14543}" dt="2022-01-17T12:00:11.808" v="5" actId="14100"/>
          <ac:graphicFrameMkLst>
            <pc:docMk/>
            <pc:sldMk cId="1238768137" sldId="257"/>
            <ac:graphicFrameMk id="100" creationId="{44286E03-120F-4960-998D-F2E54C8A125D}"/>
          </ac:graphicFrameMkLst>
        </pc:graphicFrameChg>
      </pc:sldChg>
      <pc:sldChg chg="addSp delSp modSp new mod setBg">
        <pc:chgData name="Aishwarya Khonde" userId="S::aishwarya_khonde@thbs.com::2f081db8-daa9-48fb-a573-536c3ce1f664" providerId="AD" clId="Web-{106A3414-BC7A-4543-AF41-01795BE14543}" dt="2022-01-17T12:08:09.347" v="105"/>
        <pc:sldMkLst>
          <pc:docMk/>
          <pc:sldMk cId="428082966" sldId="295"/>
        </pc:sldMkLst>
        <pc:spChg chg="mod">
          <ac:chgData name="Aishwarya Khonde" userId="S::aishwarya_khonde@thbs.com::2f081db8-daa9-48fb-a573-536c3ce1f664" providerId="AD" clId="Web-{106A3414-BC7A-4543-AF41-01795BE14543}" dt="2022-01-17T12:03:35.437" v="36" actId="1076"/>
          <ac:spMkLst>
            <pc:docMk/>
            <pc:sldMk cId="428082966" sldId="295"/>
            <ac:spMk id="2" creationId="{F8F7EF13-159E-4612-B991-AAE7A715651A}"/>
          </ac:spMkLst>
        </pc:spChg>
        <pc:spChg chg="del">
          <ac:chgData name="Aishwarya Khonde" userId="S::aishwarya_khonde@thbs.com::2f081db8-daa9-48fb-a573-536c3ce1f664" providerId="AD" clId="Web-{106A3414-BC7A-4543-AF41-01795BE14543}" dt="2022-01-17T12:01:09.419" v="15"/>
          <ac:spMkLst>
            <pc:docMk/>
            <pc:sldMk cId="428082966" sldId="295"/>
            <ac:spMk id="3" creationId="{63EA1A19-81CE-47F9-898B-8599EFA553C1}"/>
          </ac:spMkLst>
        </pc:spChg>
        <pc:spChg chg="add mod">
          <ac:chgData name="Aishwarya Khonde" userId="S::aishwarya_khonde@thbs.com::2f081db8-daa9-48fb-a573-536c3ce1f664" providerId="AD" clId="Web-{106A3414-BC7A-4543-AF41-01795BE14543}" dt="2022-01-17T12:07:47.597" v="103" actId="20577"/>
          <ac:spMkLst>
            <pc:docMk/>
            <pc:sldMk cId="428082966" sldId="295"/>
            <ac:spMk id="8" creationId="{64F5CFA1-DD78-4521-AE7E-6E8DA31D4253}"/>
          </ac:spMkLst>
        </pc:spChg>
        <pc:spChg chg="add">
          <ac:chgData name="Aishwarya Khonde" userId="S::aishwarya_khonde@thbs.com::2f081db8-daa9-48fb-a573-536c3ce1f664" providerId="AD" clId="Web-{106A3414-BC7A-4543-AF41-01795BE14543}" dt="2022-01-17T12:01:27.575" v="17"/>
          <ac:spMkLst>
            <pc:docMk/>
            <pc:sldMk cId="428082966" sldId="295"/>
            <ac:spMk id="11" creationId="{95697D25-3D98-4690-9E3D-C65732E5D818}"/>
          </ac:spMkLst>
        </pc:spChg>
        <pc:spChg chg="add">
          <ac:chgData name="Aishwarya Khonde" userId="S::aishwarya_khonde@thbs.com::2f081db8-daa9-48fb-a573-536c3ce1f664" providerId="AD" clId="Web-{106A3414-BC7A-4543-AF41-01795BE14543}" dt="2022-01-17T12:01:27.575" v="17"/>
          <ac:spMkLst>
            <pc:docMk/>
            <pc:sldMk cId="428082966" sldId="295"/>
            <ac:spMk id="13" creationId="{56C634FA-4936-4EA7-9BFB-F34843C0F050}"/>
          </ac:spMkLst>
        </pc:spChg>
        <pc:grpChg chg="add">
          <ac:chgData name="Aishwarya Khonde" userId="S::aishwarya_khonde@thbs.com::2f081db8-daa9-48fb-a573-536c3ce1f664" providerId="AD" clId="Web-{106A3414-BC7A-4543-AF41-01795BE14543}" dt="2022-01-17T12:01:27.575" v="17"/>
          <ac:grpSpMkLst>
            <pc:docMk/>
            <pc:sldMk cId="428082966" sldId="295"/>
            <ac:grpSpMk id="15" creationId="{A9A3B735-54E2-4D95-A245-5BA856818C0F}"/>
          </ac:grpSpMkLst>
        </pc:grpChg>
        <pc:picChg chg="add mod ord modCrop">
          <ac:chgData name="Aishwarya Khonde" userId="S::aishwarya_khonde@thbs.com::2f081db8-daa9-48fb-a573-536c3ce1f664" providerId="AD" clId="Web-{106A3414-BC7A-4543-AF41-01795BE14543}" dt="2022-01-17T12:08:09.347" v="105"/>
          <ac:picMkLst>
            <pc:docMk/>
            <pc:sldMk cId="428082966" sldId="295"/>
            <ac:picMk id="4" creationId="{878973A6-F222-41F1-BD4B-B8A18B6DCC04}"/>
          </ac:picMkLst>
        </pc:picChg>
      </pc:sldChg>
      <pc:sldChg chg="addSp delSp modSp new">
        <pc:chgData name="Aishwarya Khonde" userId="S::aishwarya_khonde@thbs.com::2f081db8-daa9-48fb-a573-536c3ce1f664" providerId="AD" clId="Web-{106A3414-BC7A-4543-AF41-01795BE14543}" dt="2022-01-17T12:07:27.690" v="84" actId="14100"/>
        <pc:sldMkLst>
          <pc:docMk/>
          <pc:sldMk cId="1983751171" sldId="296"/>
        </pc:sldMkLst>
        <pc:spChg chg="mod">
          <ac:chgData name="Aishwarya Khonde" userId="S::aishwarya_khonde@thbs.com::2f081db8-daa9-48fb-a573-536c3ce1f664" providerId="AD" clId="Web-{106A3414-BC7A-4543-AF41-01795BE14543}" dt="2022-01-17T12:07:17.097" v="82" actId="1076"/>
          <ac:spMkLst>
            <pc:docMk/>
            <pc:sldMk cId="1983751171" sldId="296"/>
            <ac:spMk id="2" creationId="{98269FBE-3691-42C9-BDD1-BEF73B565BE9}"/>
          </ac:spMkLst>
        </pc:spChg>
        <pc:spChg chg="del">
          <ac:chgData name="Aishwarya Khonde" userId="S::aishwarya_khonde@thbs.com::2f081db8-daa9-48fb-a573-536c3ce1f664" providerId="AD" clId="Web-{106A3414-BC7A-4543-AF41-01795BE14543}" dt="2022-01-17T12:06:27.955" v="65"/>
          <ac:spMkLst>
            <pc:docMk/>
            <pc:sldMk cId="1983751171" sldId="296"/>
            <ac:spMk id="3" creationId="{886C68EF-5292-4E8B-879C-970FC2104523}"/>
          </ac:spMkLst>
        </pc:spChg>
        <pc:picChg chg="add mod ord">
          <ac:chgData name="Aishwarya Khonde" userId="S::aishwarya_khonde@thbs.com::2f081db8-daa9-48fb-a573-536c3ce1f664" providerId="AD" clId="Web-{106A3414-BC7A-4543-AF41-01795BE14543}" dt="2022-01-17T12:07:27.690" v="84" actId="14100"/>
          <ac:picMkLst>
            <pc:docMk/>
            <pc:sldMk cId="1983751171" sldId="296"/>
            <ac:picMk id="4" creationId="{BFBB269F-06B3-4740-B180-B2A8F1C5B7D9}"/>
          </ac:picMkLst>
        </pc:picChg>
      </pc:sldChg>
    </pc:docChg>
  </pc:docChgLst>
  <pc:docChgLst>
    <pc:chgData name="Aishwarya Khonde" userId="S::aishwarya_khonde@thbs.com::2f081db8-daa9-48fb-a573-536c3ce1f664" providerId="AD" clId="Web-{145B393A-E8CA-4969-A3DB-CF3965E1ABD3}"/>
    <pc:docChg chg="addSld delSld modSld">
      <pc:chgData name="Aishwarya Khonde" userId="S::aishwarya_khonde@thbs.com::2f081db8-daa9-48fb-a573-536c3ce1f664" providerId="AD" clId="Web-{145B393A-E8CA-4969-A3DB-CF3965E1ABD3}" dt="2022-01-12T09:58:39.095" v="426" actId="20577"/>
      <pc:docMkLst>
        <pc:docMk/>
      </pc:docMkLst>
      <pc:sldChg chg="add del">
        <pc:chgData name="Aishwarya Khonde" userId="S::aishwarya_khonde@thbs.com::2f081db8-daa9-48fb-a573-536c3ce1f664" providerId="AD" clId="Web-{145B393A-E8CA-4969-A3DB-CF3965E1ABD3}" dt="2022-01-12T09:38:26.318" v="72"/>
        <pc:sldMkLst>
          <pc:docMk/>
          <pc:sldMk cId="4262868419" sldId="256"/>
        </pc:sldMkLst>
      </pc:sldChg>
      <pc:sldChg chg="addSp delSp modSp new mod setBg">
        <pc:chgData name="Aishwarya Khonde" userId="S::aishwarya_khonde@thbs.com::2f081db8-daa9-48fb-a573-536c3ce1f664" providerId="AD" clId="Web-{145B393A-E8CA-4969-A3DB-CF3965E1ABD3}" dt="2022-01-12T09:48:18.745" v="226"/>
        <pc:sldMkLst>
          <pc:docMk/>
          <pc:sldMk cId="1855769813" sldId="261"/>
        </pc:sldMkLst>
        <pc:spChg chg="mod">
          <ac:chgData name="Aishwarya Khonde" userId="S::aishwarya_khonde@thbs.com::2f081db8-daa9-48fb-a573-536c3ce1f664" providerId="AD" clId="Web-{145B393A-E8CA-4969-A3DB-CF3965E1ABD3}" dt="2022-01-12T09:48:18.745" v="226"/>
          <ac:spMkLst>
            <pc:docMk/>
            <pc:sldMk cId="1855769813" sldId="261"/>
            <ac:spMk id="2" creationId="{FB0E0D57-126F-482F-B69D-019741AE2D10}"/>
          </ac:spMkLst>
        </pc:spChg>
        <pc:spChg chg="mod">
          <ac:chgData name="Aishwarya Khonde" userId="S::aishwarya_khonde@thbs.com::2f081db8-daa9-48fb-a573-536c3ce1f664" providerId="AD" clId="Web-{145B393A-E8CA-4969-A3DB-CF3965E1ABD3}" dt="2022-01-12T09:48:18.745" v="226"/>
          <ac:spMkLst>
            <pc:docMk/>
            <pc:sldMk cId="1855769813" sldId="261"/>
            <ac:spMk id="3" creationId="{CA48DC37-3995-4798-B71A-B499BA1F590B}"/>
          </ac:spMkLst>
        </pc:spChg>
        <pc:spChg chg="add del">
          <ac:chgData name="Aishwarya Khonde" userId="S::aishwarya_khonde@thbs.com::2f081db8-daa9-48fb-a573-536c3ce1f664" providerId="AD" clId="Web-{145B393A-E8CA-4969-A3DB-CF3965E1ABD3}" dt="2022-01-12T09:36:10.457" v="34"/>
          <ac:spMkLst>
            <pc:docMk/>
            <pc:sldMk cId="1855769813" sldId="261"/>
            <ac:spMk id="4" creationId="{7AA1C312-BBB0-4E65-A709-D2F88A9C16DD}"/>
          </ac:spMkLst>
        </pc:spChg>
        <pc:spChg chg="add">
          <ac:chgData name="Aishwarya Khonde" userId="S::aishwarya_khonde@thbs.com::2f081db8-daa9-48fb-a573-536c3ce1f664" providerId="AD" clId="Web-{145B393A-E8CA-4969-A3DB-CF3965E1ABD3}" dt="2022-01-12T09:48:18.745" v="226"/>
          <ac:spMkLst>
            <pc:docMk/>
            <pc:sldMk cId="1855769813" sldId="261"/>
            <ac:spMk id="10" creationId="{11AC88F6-55CB-496B-8AD8-9ABD2E6E3BFA}"/>
          </ac:spMkLst>
        </pc:spChg>
        <pc:grpChg chg="add">
          <ac:chgData name="Aishwarya Khonde" userId="S::aishwarya_khonde@thbs.com::2f081db8-daa9-48fb-a573-536c3ce1f664" providerId="AD" clId="Web-{145B393A-E8CA-4969-A3DB-CF3965E1ABD3}" dt="2022-01-12T09:48:18.745" v="226"/>
          <ac:grpSpMkLst>
            <pc:docMk/>
            <pc:sldMk cId="1855769813" sldId="261"/>
            <ac:grpSpMk id="12" creationId="{1EBB3E56-58E4-4241-80A5-0A3DEA1792FA}"/>
          </ac:grpSpMkLst>
        </pc:grpChg>
        <pc:picChg chg="add">
          <ac:chgData name="Aishwarya Khonde" userId="S::aishwarya_khonde@thbs.com::2f081db8-daa9-48fb-a573-536c3ce1f664" providerId="AD" clId="Web-{145B393A-E8CA-4969-A3DB-CF3965E1ABD3}" dt="2022-01-12T09:48:18.745" v="226"/>
          <ac:picMkLst>
            <pc:docMk/>
            <pc:sldMk cId="1855769813" sldId="261"/>
            <ac:picMk id="7" creationId="{BA707BEC-5923-4572-94A4-EAE69EE4247B}"/>
          </ac:picMkLst>
        </pc:picChg>
      </pc:sldChg>
      <pc:sldChg chg="delSp modSp new">
        <pc:chgData name="Aishwarya Khonde" userId="S::aishwarya_khonde@thbs.com::2f081db8-daa9-48fb-a573-536c3ce1f664" providerId="AD" clId="Web-{145B393A-E8CA-4969-A3DB-CF3965E1ABD3}" dt="2022-01-12T09:38:21.271" v="71"/>
        <pc:sldMkLst>
          <pc:docMk/>
          <pc:sldMk cId="252043899" sldId="262"/>
        </pc:sldMkLst>
        <pc:spChg chg="mod">
          <ac:chgData name="Aishwarya Khonde" userId="S::aishwarya_khonde@thbs.com::2f081db8-daa9-48fb-a573-536c3ce1f664" providerId="AD" clId="Web-{145B393A-E8CA-4969-A3DB-CF3965E1ABD3}" dt="2022-01-12T09:38:14.130" v="70" actId="20577"/>
          <ac:spMkLst>
            <pc:docMk/>
            <pc:sldMk cId="252043899" sldId="262"/>
            <ac:spMk id="2" creationId="{B5B593CC-FE07-48AF-83E1-82AF246931B7}"/>
          </ac:spMkLst>
        </pc:spChg>
        <pc:spChg chg="del">
          <ac:chgData name="Aishwarya Khonde" userId="S::aishwarya_khonde@thbs.com::2f081db8-daa9-48fb-a573-536c3ce1f664" providerId="AD" clId="Web-{145B393A-E8CA-4969-A3DB-CF3965E1ABD3}" dt="2022-01-12T09:38:21.271" v="71"/>
          <ac:spMkLst>
            <pc:docMk/>
            <pc:sldMk cId="252043899" sldId="262"/>
            <ac:spMk id="3" creationId="{EEA1F0B8-FA3F-49D6-887D-3F53E28406D4}"/>
          </ac:spMkLst>
        </pc:spChg>
      </pc:sldChg>
      <pc:sldChg chg="new del">
        <pc:chgData name="Aishwarya Khonde" userId="S::aishwarya_khonde@thbs.com::2f081db8-daa9-48fb-a573-536c3ce1f664" providerId="AD" clId="Web-{145B393A-E8CA-4969-A3DB-CF3965E1ABD3}" dt="2022-01-12T09:41:40.976" v="109"/>
        <pc:sldMkLst>
          <pc:docMk/>
          <pc:sldMk cId="61295554" sldId="263"/>
        </pc:sldMkLst>
      </pc:sldChg>
      <pc:sldChg chg="addSp delSp modSp new">
        <pc:chgData name="Aishwarya Khonde" userId="S::aishwarya_khonde@thbs.com::2f081db8-daa9-48fb-a573-536c3ce1f664" providerId="AD" clId="Web-{145B393A-E8CA-4969-A3DB-CF3965E1ABD3}" dt="2022-01-12T09:47:30.667" v="225" actId="20577"/>
        <pc:sldMkLst>
          <pc:docMk/>
          <pc:sldMk cId="3351550627" sldId="263"/>
        </pc:sldMkLst>
        <pc:spChg chg="del">
          <ac:chgData name="Aishwarya Khonde" userId="S::aishwarya_khonde@thbs.com::2f081db8-daa9-48fb-a573-536c3ce1f664" providerId="AD" clId="Web-{145B393A-E8CA-4969-A3DB-CF3965E1ABD3}" dt="2022-01-12T09:44:04.305" v="207"/>
          <ac:spMkLst>
            <pc:docMk/>
            <pc:sldMk cId="3351550627" sldId="263"/>
            <ac:spMk id="2" creationId="{690C901B-4370-43FD-A3F8-0D652482AF0B}"/>
          </ac:spMkLst>
        </pc:spChg>
        <pc:spChg chg="mod">
          <ac:chgData name="Aishwarya Khonde" userId="S::aishwarya_khonde@thbs.com::2f081db8-daa9-48fb-a573-536c3ce1f664" providerId="AD" clId="Web-{145B393A-E8CA-4969-A3DB-CF3965E1ABD3}" dt="2022-01-12T09:47:30.667" v="225" actId="20577"/>
          <ac:spMkLst>
            <pc:docMk/>
            <pc:sldMk cId="3351550627" sldId="263"/>
            <ac:spMk id="3" creationId="{A5A70DB9-E036-4374-B03D-B459936F830A}"/>
          </ac:spMkLst>
        </pc:spChg>
        <pc:spChg chg="add del">
          <ac:chgData name="Aishwarya Khonde" userId="S::aishwarya_khonde@thbs.com::2f081db8-daa9-48fb-a573-536c3ce1f664" providerId="AD" clId="Web-{145B393A-E8CA-4969-A3DB-CF3965E1ABD3}" dt="2022-01-12T09:46:55.713" v="217"/>
          <ac:spMkLst>
            <pc:docMk/>
            <pc:sldMk cId="3351550627" sldId="263"/>
            <ac:spMk id="4" creationId="{41F25ED1-5C23-432A-8612-6374DEB6AB91}"/>
          </ac:spMkLst>
        </pc:spChg>
      </pc:sldChg>
      <pc:sldChg chg="modSp new">
        <pc:chgData name="Aishwarya Khonde" userId="S::aishwarya_khonde@thbs.com::2f081db8-daa9-48fb-a573-536c3ce1f664" providerId="AD" clId="Web-{145B393A-E8CA-4969-A3DB-CF3965E1ABD3}" dt="2022-01-12T09:58:39.095" v="426" actId="20577"/>
        <pc:sldMkLst>
          <pc:docMk/>
          <pc:sldMk cId="1159056375" sldId="264"/>
        </pc:sldMkLst>
        <pc:spChg chg="mod">
          <ac:chgData name="Aishwarya Khonde" userId="S::aishwarya_khonde@thbs.com::2f081db8-daa9-48fb-a573-536c3ce1f664" providerId="AD" clId="Web-{145B393A-E8CA-4969-A3DB-CF3965E1ABD3}" dt="2022-01-12T09:49:09.340" v="238" actId="20577"/>
          <ac:spMkLst>
            <pc:docMk/>
            <pc:sldMk cId="1159056375" sldId="264"/>
            <ac:spMk id="2" creationId="{104DDCC7-BB91-47A4-94F7-96713C629A5B}"/>
          </ac:spMkLst>
        </pc:spChg>
        <pc:spChg chg="mod">
          <ac:chgData name="Aishwarya Khonde" userId="S::aishwarya_khonde@thbs.com::2f081db8-daa9-48fb-a573-536c3ce1f664" providerId="AD" clId="Web-{145B393A-E8CA-4969-A3DB-CF3965E1ABD3}" dt="2022-01-12T09:58:39.095" v="426" actId="20577"/>
          <ac:spMkLst>
            <pc:docMk/>
            <pc:sldMk cId="1159056375" sldId="264"/>
            <ac:spMk id="3" creationId="{1CC07F12-3EB8-47E3-A7F3-45BAD1E40C5C}"/>
          </ac:spMkLst>
        </pc:spChg>
      </pc:sldChg>
    </pc:docChg>
  </pc:docChgLst>
  <pc:docChgLst>
    <pc:chgData name="Aishwarya Khonde" userId="S::aishwarya_khonde@thbs.com::2f081db8-daa9-48fb-a573-536c3ce1f664" providerId="AD" clId="Web-{536C7BB0-C8BF-4081-ACA8-78E2B3850BDA}"/>
    <pc:docChg chg="addSld delSld modSld">
      <pc:chgData name="Aishwarya Khonde" userId="S::aishwarya_khonde@thbs.com::2f081db8-daa9-48fb-a573-536c3ce1f664" providerId="AD" clId="Web-{536C7BB0-C8BF-4081-ACA8-78E2B3850BDA}" dt="2022-01-20T12:50:45.654" v="18"/>
      <pc:docMkLst>
        <pc:docMk/>
      </pc:docMkLst>
      <pc:sldChg chg="addSp delSp modSp add del">
        <pc:chgData name="Aishwarya Khonde" userId="S::aishwarya_khonde@thbs.com::2f081db8-daa9-48fb-a573-536c3ce1f664" providerId="AD" clId="Web-{536C7BB0-C8BF-4081-ACA8-78E2B3850BDA}" dt="2022-01-20T12:48:30.761" v="10"/>
        <pc:sldMkLst>
          <pc:docMk/>
          <pc:sldMk cId="3610777579" sldId="283"/>
        </pc:sldMkLst>
        <pc:spChg chg="add del mod">
          <ac:chgData name="Aishwarya Khonde" userId="S::aishwarya_khonde@thbs.com::2f081db8-daa9-48fb-a573-536c3ce1f664" providerId="AD" clId="Web-{536C7BB0-C8BF-4081-ACA8-78E2B3850BDA}" dt="2022-01-20T12:47:34.838" v="5"/>
          <ac:spMkLst>
            <pc:docMk/>
            <pc:sldMk cId="3610777579" sldId="283"/>
            <ac:spMk id="3" creationId="{00000000-0000-0000-0000-000000000000}"/>
          </ac:spMkLst>
        </pc:spChg>
        <pc:spChg chg="del">
          <ac:chgData name="Aishwarya Khonde" userId="S::aishwarya_khonde@thbs.com::2f081db8-daa9-48fb-a573-536c3ce1f664" providerId="AD" clId="Web-{536C7BB0-C8BF-4081-ACA8-78E2B3850BDA}" dt="2022-01-20T12:47:54.214" v="7"/>
          <ac:spMkLst>
            <pc:docMk/>
            <pc:sldMk cId="3610777579" sldId="283"/>
            <ac:spMk id="5" creationId="{82BFE5E8-F00B-4CDB-B990-32FF3AD5C961}"/>
          </ac:spMkLst>
        </pc:spChg>
        <pc:spChg chg="add del mod">
          <ac:chgData name="Aishwarya Khonde" userId="S::aishwarya_khonde@thbs.com::2f081db8-daa9-48fb-a573-536c3ce1f664" providerId="AD" clId="Web-{536C7BB0-C8BF-4081-ACA8-78E2B3850BDA}" dt="2022-01-20T12:47:18.073" v="1"/>
          <ac:spMkLst>
            <pc:docMk/>
            <pc:sldMk cId="3610777579" sldId="283"/>
            <ac:spMk id="29" creationId="{8C6EC008-73EE-4DB3-BE04-7778DAA59447}"/>
          </ac:spMkLst>
        </pc:spChg>
        <pc:spChg chg="add del mod">
          <ac:chgData name="Aishwarya Khonde" userId="S::aishwarya_khonde@thbs.com::2f081db8-daa9-48fb-a573-536c3ce1f664" providerId="AD" clId="Web-{536C7BB0-C8BF-4081-ACA8-78E2B3850BDA}" dt="2022-01-20T12:47:48.182" v="6"/>
          <ac:spMkLst>
            <pc:docMk/>
            <pc:sldMk cId="3610777579" sldId="283"/>
            <ac:spMk id="31" creationId="{2DBF9DAA-8A85-469B-8C8B-61A194FF602E}"/>
          </ac:spMkLst>
        </pc:spChg>
      </pc:sldChg>
      <pc:sldChg chg="addSp delSp modSp new">
        <pc:chgData name="Aishwarya Khonde" userId="S::aishwarya_khonde@thbs.com::2f081db8-daa9-48fb-a573-536c3ce1f664" providerId="AD" clId="Web-{536C7BB0-C8BF-4081-ACA8-78E2B3850BDA}" dt="2022-01-20T12:50:45.654" v="18"/>
        <pc:sldMkLst>
          <pc:docMk/>
          <pc:sldMk cId="2954685003" sldId="305"/>
        </pc:sldMkLst>
        <pc:spChg chg="del">
          <ac:chgData name="Aishwarya Khonde" userId="S::aishwarya_khonde@thbs.com::2f081db8-daa9-48fb-a573-536c3ce1f664" providerId="AD" clId="Web-{536C7BB0-C8BF-4081-ACA8-78E2B3850BDA}" dt="2022-01-20T12:48:51.980" v="12"/>
          <ac:spMkLst>
            <pc:docMk/>
            <pc:sldMk cId="2954685003" sldId="305"/>
            <ac:spMk id="3" creationId="{0DA86DB6-303F-41E2-856A-229466BE5ABC}"/>
          </ac:spMkLst>
        </pc:spChg>
        <pc:picChg chg="add mod ord">
          <ac:chgData name="Aishwarya Khonde" userId="S::aishwarya_khonde@thbs.com::2f081db8-daa9-48fb-a573-536c3ce1f664" providerId="AD" clId="Web-{536C7BB0-C8BF-4081-ACA8-78E2B3850BDA}" dt="2022-01-20T12:48:51.980" v="12"/>
          <ac:picMkLst>
            <pc:docMk/>
            <pc:sldMk cId="2954685003" sldId="305"/>
            <ac:picMk id="4" creationId="{46655A4F-30F1-4302-A845-4943E7918D5D}"/>
          </ac:picMkLst>
        </pc:picChg>
        <pc:picChg chg="add del mod">
          <ac:chgData name="Aishwarya Khonde" userId="S::aishwarya_khonde@thbs.com::2f081db8-daa9-48fb-a573-536c3ce1f664" providerId="AD" clId="Web-{536C7BB0-C8BF-4081-ACA8-78E2B3850BDA}" dt="2022-01-20T12:50:05.106" v="14"/>
          <ac:picMkLst>
            <pc:docMk/>
            <pc:sldMk cId="2954685003" sldId="305"/>
            <ac:picMk id="5" creationId="{384E9398-E0EE-49E9-A985-48F3C30EF227}"/>
          </ac:picMkLst>
        </pc:picChg>
        <pc:picChg chg="add del mod">
          <ac:chgData name="Aishwarya Khonde" userId="S::aishwarya_khonde@thbs.com::2f081db8-daa9-48fb-a573-536c3ce1f664" providerId="AD" clId="Web-{536C7BB0-C8BF-4081-ACA8-78E2B3850BDA}" dt="2022-01-20T12:50:12.622" v="16"/>
          <ac:picMkLst>
            <pc:docMk/>
            <pc:sldMk cId="2954685003" sldId="305"/>
            <ac:picMk id="6" creationId="{368F50C9-25FF-4ECB-BEBD-06B7FDF4DD22}"/>
          </ac:picMkLst>
        </pc:picChg>
        <pc:picChg chg="add del mod">
          <ac:chgData name="Aishwarya Khonde" userId="S::aishwarya_khonde@thbs.com::2f081db8-daa9-48fb-a573-536c3ce1f664" providerId="AD" clId="Web-{536C7BB0-C8BF-4081-ACA8-78E2B3850BDA}" dt="2022-01-20T12:50:45.654" v="18"/>
          <ac:picMkLst>
            <pc:docMk/>
            <pc:sldMk cId="2954685003" sldId="305"/>
            <ac:picMk id="7" creationId="{66164BA0-3025-41C5-91DB-D4B55BB3E0FD}"/>
          </ac:picMkLst>
        </pc:picChg>
      </pc:sldChg>
    </pc:docChg>
  </pc:docChgLst>
  <pc:docChgLst>
    <pc:chgData name="Aishwarya Khonde" userId="S::aishwarya_khonde@thbs.com::2f081db8-daa9-48fb-a573-536c3ce1f664" providerId="AD" clId="Web-{16D6C1F0-E949-4D7A-955C-F7D209419964}"/>
    <pc:docChg chg="modSld">
      <pc:chgData name="Aishwarya Khonde" userId="S::aishwarya_khonde@thbs.com::2f081db8-daa9-48fb-a573-536c3ce1f664" providerId="AD" clId="Web-{16D6C1F0-E949-4D7A-955C-F7D209419964}" dt="2022-01-13T05:08:00.149" v="11"/>
      <pc:docMkLst>
        <pc:docMk/>
      </pc:docMkLst>
      <pc:sldChg chg="addSp delSp modSp addAnim">
        <pc:chgData name="Aishwarya Khonde" userId="S::aishwarya_khonde@thbs.com::2f081db8-daa9-48fb-a573-536c3ce1f664" providerId="AD" clId="Web-{16D6C1F0-E949-4D7A-955C-F7D209419964}" dt="2022-01-13T05:08:00.149" v="11"/>
        <pc:sldMkLst>
          <pc:docMk/>
          <pc:sldMk cId="252043899" sldId="262"/>
        </pc:sldMkLst>
        <pc:spChg chg="mod">
          <ac:chgData name="Aishwarya Khonde" userId="S::aishwarya_khonde@thbs.com::2f081db8-daa9-48fb-a573-536c3ce1f664" providerId="AD" clId="Web-{16D6C1F0-E949-4D7A-955C-F7D209419964}" dt="2022-01-13T05:08:00.149" v="10"/>
          <ac:spMkLst>
            <pc:docMk/>
            <pc:sldMk cId="252043899" sldId="262"/>
            <ac:spMk id="2" creationId="{B5B593CC-FE07-48AF-83E1-82AF246931B7}"/>
          </ac:spMkLst>
        </pc:spChg>
        <pc:spChg chg="del">
          <ac:chgData name="Aishwarya Khonde" userId="S::aishwarya_khonde@thbs.com::2f081db8-daa9-48fb-a573-536c3ce1f664" providerId="AD" clId="Web-{16D6C1F0-E949-4D7A-955C-F7D209419964}" dt="2022-01-13T05:08:00.149" v="10"/>
          <ac:spMkLst>
            <pc:docMk/>
            <pc:sldMk cId="252043899" sldId="262"/>
            <ac:spMk id="7" creationId="{8EF88DD2-0525-45BD-8FFA-E602F3E001D5}"/>
          </ac:spMkLst>
        </pc:spChg>
        <pc:spChg chg="del">
          <ac:chgData name="Aishwarya Khonde" userId="S::aishwarya_khonde@thbs.com::2f081db8-daa9-48fb-a573-536c3ce1f664" providerId="AD" clId="Web-{16D6C1F0-E949-4D7A-955C-F7D209419964}" dt="2022-01-13T05:08:00.149" v="10"/>
          <ac:spMkLst>
            <pc:docMk/>
            <pc:sldMk cId="252043899" sldId="262"/>
            <ac:spMk id="9" creationId="{3DA7F81C-A421-4901-947E-FE6003F6D5AF}"/>
          </ac:spMkLst>
        </pc:spChg>
        <pc:spChg chg="add">
          <ac:chgData name="Aishwarya Khonde" userId="S::aishwarya_khonde@thbs.com::2f081db8-daa9-48fb-a573-536c3ce1f664" providerId="AD" clId="Web-{16D6C1F0-E949-4D7A-955C-F7D209419964}" dt="2022-01-13T05:08:00.149" v="10"/>
          <ac:spMkLst>
            <pc:docMk/>
            <pc:sldMk cId="252043899" sldId="262"/>
            <ac:spMk id="105" creationId="{58789E63-C78D-4210-8A38-DD6FB3B6BACD}"/>
          </ac:spMkLst>
        </pc:spChg>
        <pc:spChg chg="add">
          <ac:chgData name="Aishwarya Khonde" userId="S::aishwarya_khonde@thbs.com::2f081db8-daa9-48fb-a573-536c3ce1f664" providerId="AD" clId="Web-{16D6C1F0-E949-4D7A-955C-F7D209419964}" dt="2022-01-13T05:08:00.149" v="10"/>
          <ac:spMkLst>
            <pc:docMk/>
            <pc:sldMk cId="252043899" sldId="262"/>
            <ac:spMk id="107" creationId="{933BD51B-53C3-4AA2-8BD3-AFDF9E98BA46}"/>
          </ac:spMkLst>
        </pc:spChg>
        <pc:grpChg chg="del">
          <ac:chgData name="Aishwarya Khonde" userId="S::aishwarya_khonde@thbs.com::2f081db8-daa9-48fb-a573-536c3ce1f664" providerId="AD" clId="Web-{16D6C1F0-E949-4D7A-955C-F7D209419964}" dt="2022-01-13T05:08:00.149" v="10"/>
          <ac:grpSpMkLst>
            <pc:docMk/>
            <pc:sldMk cId="252043899" sldId="262"/>
            <ac:grpSpMk id="11" creationId="{48C13245-814C-4683-8CDF-1B390D8E8F9E}"/>
          </ac:grpSpMkLst>
        </pc:grpChg>
        <pc:grpChg chg="add">
          <ac:chgData name="Aishwarya Khonde" userId="S::aishwarya_khonde@thbs.com::2f081db8-daa9-48fb-a573-536c3ce1f664" providerId="AD" clId="Web-{16D6C1F0-E949-4D7A-955C-F7D209419964}" dt="2022-01-13T05:08:00.149" v="10"/>
          <ac:grpSpMkLst>
            <pc:docMk/>
            <pc:sldMk cId="252043899" sldId="262"/>
            <ac:grpSpMk id="109" creationId="{C94FD3EC-1310-4AD0-9781-ECB252862C7E}"/>
          </ac:grpSpMkLst>
        </pc:grpChg>
        <pc:picChg chg="add">
          <ac:chgData name="Aishwarya Khonde" userId="S::aishwarya_khonde@thbs.com::2f081db8-daa9-48fb-a573-536c3ce1f664" providerId="AD" clId="Web-{16D6C1F0-E949-4D7A-955C-F7D209419964}" dt="2022-01-13T05:08:00.149" v="10"/>
          <ac:picMkLst>
            <pc:docMk/>
            <pc:sldMk cId="252043899" sldId="262"/>
            <ac:picMk id="101" creationId="{458C7F8E-4E8D-4B62-B35E-EDC31F5A1A57}"/>
          </ac:picMkLst>
        </pc:picChg>
      </pc:sldChg>
      <pc:sldChg chg="modSp">
        <pc:chgData name="Aishwarya Khonde" userId="S::aishwarya_khonde@thbs.com::2f081db8-daa9-48fb-a573-536c3ce1f664" providerId="AD" clId="Web-{16D6C1F0-E949-4D7A-955C-F7D209419964}" dt="2022-01-13T05:04:09.317" v="9" actId="20577"/>
        <pc:sldMkLst>
          <pc:docMk/>
          <pc:sldMk cId="2662193309" sldId="270"/>
        </pc:sldMkLst>
        <pc:graphicFrameChg chg="modGraphic">
          <ac:chgData name="Aishwarya Khonde" userId="S::aishwarya_khonde@thbs.com::2f081db8-daa9-48fb-a573-536c3ce1f664" providerId="AD" clId="Web-{16D6C1F0-E949-4D7A-955C-F7D209419964}" dt="2022-01-13T05:04:09.317" v="9" actId="20577"/>
          <ac:graphicFrameMkLst>
            <pc:docMk/>
            <pc:sldMk cId="2662193309" sldId="270"/>
            <ac:graphicFrameMk id="5" creationId="{A7DBBFCC-E017-4F92-BEF7-C3FA50827733}"/>
          </ac:graphicFrameMkLst>
        </pc:graphicFrameChg>
      </pc:sldChg>
    </pc:docChg>
  </pc:docChgLst>
  <pc:docChgLst>
    <pc:chgData name="Aishwarya Khonde" userId="S::aishwarya_khonde@thbs.com::2f081db8-daa9-48fb-a573-536c3ce1f664" providerId="AD" clId="Web-{11BF1BC2-3AB7-4352-B3A9-62A24C61437C}"/>
    <pc:docChg chg="modSld">
      <pc:chgData name="Aishwarya Khonde" userId="S::aishwarya_khonde@thbs.com::2f081db8-daa9-48fb-a573-536c3ce1f664" providerId="AD" clId="Web-{11BF1BC2-3AB7-4352-B3A9-62A24C61437C}" dt="2022-01-12T10:25:22.625" v="4"/>
      <pc:docMkLst>
        <pc:docMk/>
      </pc:docMkLst>
      <pc:sldChg chg="addSp modSp mod setBg">
        <pc:chgData name="Aishwarya Khonde" userId="S::aishwarya_khonde@thbs.com::2f081db8-daa9-48fb-a573-536c3ce1f664" providerId="AD" clId="Web-{11BF1BC2-3AB7-4352-B3A9-62A24C61437C}" dt="2022-01-12T10:24:17.327" v="1"/>
        <pc:sldMkLst>
          <pc:docMk/>
          <pc:sldMk cId="252043899" sldId="262"/>
        </pc:sldMkLst>
        <pc:spChg chg="mod">
          <ac:chgData name="Aishwarya Khonde" userId="S::aishwarya_khonde@thbs.com::2f081db8-daa9-48fb-a573-536c3ce1f664" providerId="AD" clId="Web-{11BF1BC2-3AB7-4352-B3A9-62A24C61437C}" dt="2022-01-12T10:24:17.327" v="1"/>
          <ac:spMkLst>
            <pc:docMk/>
            <pc:sldMk cId="252043899" sldId="262"/>
            <ac:spMk id="2" creationId="{B5B593CC-FE07-48AF-83E1-82AF246931B7}"/>
          </ac:spMkLst>
        </pc:spChg>
        <pc:spChg chg="add">
          <ac:chgData name="Aishwarya Khonde" userId="S::aishwarya_khonde@thbs.com::2f081db8-daa9-48fb-a573-536c3ce1f664" providerId="AD" clId="Web-{11BF1BC2-3AB7-4352-B3A9-62A24C61437C}" dt="2022-01-12T10:24:17.327" v="1"/>
          <ac:spMkLst>
            <pc:docMk/>
            <pc:sldMk cId="252043899" sldId="262"/>
            <ac:spMk id="7" creationId="{8EF88DD2-0525-45BD-8FFA-E602F3E001D5}"/>
          </ac:spMkLst>
        </pc:spChg>
        <pc:spChg chg="add">
          <ac:chgData name="Aishwarya Khonde" userId="S::aishwarya_khonde@thbs.com::2f081db8-daa9-48fb-a573-536c3ce1f664" providerId="AD" clId="Web-{11BF1BC2-3AB7-4352-B3A9-62A24C61437C}" dt="2022-01-12T10:24:17.327" v="1"/>
          <ac:spMkLst>
            <pc:docMk/>
            <pc:sldMk cId="252043899" sldId="262"/>
            <ac:spMk id="9" creationId="{3DA7F81C-A421-4901-947E-FE6003F6D5AF}"/>
          </ac:spMkLst>
        </pc:spChg>
        <pc:grpChg chg="add">
          <ac:chgData name="Aishwarya Khonde" userId="S::aishwarya_khonde@thbs.com::2f081db8-daa9-48fb-a573-536c3ce1f664" providerId="AD" clId="Web-{11BF1BC2-3AB7-4352-B3A9-62A24C61437C}" dt="2022-01-12T10:24:17.327" v="1"/>
          <ac:grpSpMkLst>
            <pc:docMk/>
            <pc:sldMk cId="252043899" sldId="262"/>
            <ac:grpSpMk id="11" creationId="{48C13245-814C-4683-8CDF-1B390D8E8F9E}"/>
          </ac:grpSpMkLst>
        </pc:grpChg>
      </pc:sldChg>
      <pc:sldChg chg="addSp modSp mod setBg">
        <pc:chgData name="Aishwarya Khonde" userId="S::aishwarya_khonde@thbs.com::2f081db8-daa9-48fb-a573-536c3ce1f664" providerId="AD" clId="Web-{11BF1BC2-3AB7-4352-B3A9-62A24C61437C}" dt="2022-01-12T10:25:22.625" v="4"/>
        <pc:sldMkLst>
          <pc:docMk/>
          <pc:sldMk cId="3351550627" sldId="263"/>
        </pc:sldMkLst>
        <pc:spChg chg="add">
          <ac:chgData name="Aishwarya Khonde" userId="S::aishwarya_khonde@thbs.com::2f081db8-daa9-48fb-a573-536c3ce1f664" providerId="AD" clId="Web-{11BF1BC2-3AB7-4352-B3A9-62A24C61437C}" dt="2022-01-12T10:25:22.625" v="4"/>
          <ac:spMkLst>
            <pc:docMk/>
            <pc:sldMk cId="3351550627" sldId="263"/>
            <ac:spMk id="2" creationId="{57A66C5F-046B-44C0-A5E5-6F3AC5A941BE}"/>
          </ac:spMkLst>
        </pc:spChg>
        <pc:spChg chg="mod">
          <ac:chgData name="Aishwarya Khonde" userId="S::aishwarya_khonde@thbs.com::2f081db8-daa9-48fb-a573-536c3ce1f664" providerId="AD" clId="Web-{11BF1BC2-3AB7-4352-B3A9-62A24C61437C}" dt="2022-01-12T10:25:20.999" v="3" actId="20577"/>
          <ac:spMkLst>
            <pc:docMk/>
            <pc:sldMk cId="3351550627" sldId="263"/>
            <ac:spMk id="3" creationId="{A5A70DB9-E036-4374-B03D-B459936F830A}"/>
          </ac:spMkLst>
        </pc:spChg>
        <pc:spChg chg="add">
          <ac:chgData name="Aishwarya Khonde" userId="S::aishwarya_khonde@thbs.com::2f081db8-daa9-48fb-a573-536c3ce1f664" providerId="AD" clId="Web-{11BF1BC2-3AB7-4352-B3A9-62A24C61437C}" dt="2022-01-12T10:23:08.482" v="0"/>
          <ac:spMkLst>
            <pc:docMk/>
            <pc:sldMk cId="3351550627" sldId="263"/>
            <ac:spMk id="8" creationId="{9FF4A234-29BA-4B70-BFC0-64FBB64F2A7B}"/>
          </ac:spMkLst>
        </pc:spChg>
        <pc:spChg chg="add">
          <ac:chgData name="Aishwarya Khonde" userId="S::aishwarya_khonde@thbs.com::2f081db8-daa9-48fb-a573-536c3ce1f664" providerId="AD" clId="Web-{11BF1BC2-3AB7-4352-B3A9-62A24C61437C}" dt="2022-01-12T10:23:08.482" v="0"/>
          <ac:spMkLst>
            <pc:docMk/>
            <pc:sldMk cId="3351550627" sldId="263"/>
            <ac:spMk id="10" creationId="{6803113B-7F1E-4D42-B759-B78DDD291675}"/>
          </ac:spMkLst>
        </pc:spChg>
        <pc:grpChg chg="add">
          <ac:chgData name="Aishwarya Khonde" userId="S::aishwarya_khonde@thbs.com::2f081db8-daa9-48fb-a573-536c3ce1f664" providerId="AD" clId="Web-{11BF1BC2-3AB7-4352-B3A9-62A24C61437C}" dt="2022-01-12T10:23:08.482" v="0"/>
          <ac:grpSpMkLst>
            <pc:docMk/>
            <pc:sldMk cId="3351550627" sldId="263"/>
            <ac:grpSpMk id="12" creationId="{848FFE7F-9EF5-4CA7-AF40-3E05591A4B1A}"/>
          </ac:grpSpMkLst>
        </pc:grpChg>
      </pc:sldChg>
    </pc:docChg>
  </pc:docChgLst>
  <pc:docChgLst>
    <pc:chgData name="Sanjay Srikanth" userId="S::sanjay_srikanth@thbs.com::2af9f7c6-bf21-4108-90c0-c62b0f6670f0" providerId="AD" clId="Web-{BC651444-4C1B-4678-A71B-7444CA2A2C54}"/>
    <pc:docChg chg="delSld modSld">
      <pc:chgData name="Sanjay Srikanth" userId="S::sanjay_srikanth@thbs.com::2af9f7c6-bf21-4108-90c0-c62b0f6670f0" providerId="AD" clId="Web-{BC651444-4C1B-4678-A71B-7444CA2A2C54}" dt="2022-05-05T07:05:31.872" v="235" actId="20577"/>
      <pc:docMkLst>
        <pc:docMk/>
      </pc:docMkLst>
      <pc:sldChg chg="modSp">
        <pc:chgData name="Sanjay Srikanth" userId="S::sanjay_srikanth@thbs.com::2af9f7c6-bf21-4108-90c0-c62b0f6670f0" providerId="AD" clId="Web-{BC651444-4C1B-4678-A71B-7444CA2A2C54}" dt="2022-05-05T06:52:18.972" v="148" actId="20577"/>
        <pc:sldMkLst>
          <pc:docMk/>
          <pc:sldMk cId="1238768137" sldId="257"/>
        </pc:sldMkLst>
        <pc:graphicFrameChg chg="modGraphic">
          <ac:chgData name="Sanjay Srikanth" userId="S::sanjay_srikanth@thbs.com::2af9f7c6-bf21-4108-90c0-c62b0f6670f0" providerId="AD" clId="Web-{BC651444-4C1B-4678-A71B-7444CA2A2C54}" dt="2022-05-05T06:52:18.972" v="148" actId="20577"/>
          <ac:graphicFrameMkLst>
            <pc:docMk/>
            <pc:sldMk cId="1238768137" sldId="257"/>
            <ac:graphicFrameMk id="100" creationId="{44286E03-120F-4960-998D-F2E54C8A125D}"/>
          </ac:graphicFrameMkLst>
        </pc:graphicFrameChg>
      </pc:sldChg>
      <pc:sldChg chg="modSp">
        <pc:chgData name="Sanjay Srikanth" userId="S::sanjay_srikanth@thbs.com::2af9f7c6-bf21-4108-90c0-c62b0f6670f0" providerId="AD" clId="Web-{BC651444-4C1B-4678-A71B-7444CA2A2C54}" dt="2022-05-05T07:01:20.161" v="221" actId="20577"/>
        <pc:sldMkLst>
          <pc:docMk/>
          <pc:sldMk cId="1855769813" sldId="261"/>
        </pc:sldMkLst>
        <pc:spChg chg="mod">
          <ac:chgData name="Sanjay Srikanth" userId="S::sanjay_srikanth@thbs.com::2af9f7c6-bf21-4108-90c0-c62b0f6670f0" providerId="AD" clId="Web-{BC651444-4C1B-4678-A71B-7444CA2A2C54}" dt="2022-05-05T07:01:20.161" v="221" actId="20577"/>
          <ac:spMkLst>
            <pc:docMk/>
            <pc:sldMk cId="1855769813" sldId="261"/>
            <ac:spMk id="3" creationId="{CA48DC37-3995-4798-B71A-B499BA1F590B}"/>
          </ac:spMkLst>
        </pc:spChg>
      </pc:sldChg>
      <pc:sldChg chg="modSp">
        <pc:chgData name="Sanjay Srikanth" userId="S::sanjay_srikanth@thbs.com::2af9f7c6-bf21-4108-90c0-c62b0f6670f0" providerId="AD" clId="Web-{BC651444-4C1B-4678-A71B-7444CA2A2C54}" dt="2022-05-05T07:05:31.872" v="235" actId="20577"/>
        <pc:sldMkLst>
          <pc:docMk/>
          <pc:sldMk cId="252043899" sldId="262"/>
        </pc:sldMkLst>
        <pc:spChg chg="mod">
          <ac:chgData name="Sanjay Srikanth" userId="S::sanjay_srikanth@thbs.com::2af9f7c6-bf21-4108-90c0-c62b0f6670f0" providerId="AD" clId="Web-{BC651444-4C1B-4678-A71B-7444CA2A2C54}" dt="2022-05-05T07:05:31.872" v="235" actId="20577"/>
          <ac:spMkLst>
            <pc:docMk/>
            <pc:sldMk cId="252043899" sldId="262"/>
            <ac:spMk id="2" creationId="{B5B593CC-FE07-48AF-83E1-82AF246931B7}"/>
          </ac:spMkLst>
        </pc:spChg>
      </pc:sldChg>
      <pc:sldChg chg="modSp">
        <pc:chgData name="Sanjay Srikanth" userId="S::sanjay_srikanth@thbs.com::2af9f7c6-bf21-4108-90c0-c62b0f6670f0" providerId="AD" clId="Web-{BC651444-4C1B-4678-A71B-7444CA2A2C54}" dt="2022-05-05T07:04:51.839" v="233" actId="20577"/>
        <pc:sldMkLst>
          <pc:docMk/>
          <pc:sldMk cId="3351550627" sldId="263"/>
        </pc:sldMkLst>
        <pc:spChg chg="mod">
          <ac:chgData name="Sanjay Srikanth" userId="S::sanjay_srikanth@thbs.com::2af9f7c6-bf21-4108-90c0-c62b0f6670f0" providerId="AD" clId="Web-{BC651444-4C1B-4678-A71B-7444CA2A2C54}" dt="2022-05-05T07:04:51.839" v="233" actId="20577"/>
          <ac:spMkLst>
            <pc:docMk/>
            <pc:sldMk cId="3351550627" sldId="263"/>
            <ac:spMk id="3" creationId="{A5A70DB9-E036-4374-B03D-B459936F830A}"/>
          </ac:spMkLst>
        </pc:spChg>
      </pc:sldChg>
      <pc:sldChg chg="addSp delSp modSp">
        <pc:chgData name="Sanjay Srikanth" userId="S::sanjay_srikanth@thbs.com::2af9f7c6-bf21-4108-90c0-c62b0f6670f0" providerId="AD" clId="Web-{BC651444-4C1B-4678-A71B-7444CA2A2C54}" dt="2022-05-05T06:58:02.733" v="186" actId="20577"/>
        <pc:sldMkLst>
          <pc:docMk/>
          <pc:sldMk cId="3124318845" sldId="273"/>
        </pc:sldMkLst>
        <pc:spChg chg="mod">
          <ac:chgData name="Sanjay Srikanth" userId="S::sanjay_srikanth@thbs.com::2af9f7c6-bf21-4108-90c0-c62b0f6670f0" providerId="AD" clId="Web-{BC651444-4C1B-4678-A71B-7444CA2A2C54}" dt="2022-05-05T06:58:02.733" v="186" actId="20577"/>
          <ac:spMkLst>
            <pc:docMk/>
            <pc:sldMk cId="3124318845" sldId="273"/>
            <ac:spMk id="2" creationId="{8D7AE187-90BF-4439-988E-C8D5880FCA60}"/>
          </ac:spMkLst>
        </pc:spChg>
        <pc:spChg chg="del">
          <ac:chgData name="Sanjay Srikanth" userId="S::sanjay_srikanth@thbs.com::2af9f7c6-bf21-4108-90c0-c62b0f6670f0" providerId="AD" clId="Web-{BC651444-4C1B-4678-A71B-7444CA2A2C54}" dt="2022-05-05T06:57:09.747" v="174"/>
          <ac:spMkLst>
            <pc:docMk/>
            <pc:sldMk cId="3124318845" sldId="273"/>
            <ac:spMk id="3" creationId="{27B184CB-8B12-4ECE-BC27-DE18EB384461}"/>
          </ac:spMkLst>
        </pc:spChg>
        <pc:spChg chg="add mod">
          <ac:chgData name="Sanjay Srikanth" userId="S::sanjay_srikanth@thbs.com::2af9f7c6-bf21-4108-90c0-c62b0f6670f0" providerId="AD" clId="Web-{BC651444-4C1B-4678-A71B-7444CA2A2C54}" dt="2022-05-05T06:57:09.747" v="174"/>
          <ac:spMkLst>
            <pc:docMk/>
            <pc:sldMk cId="3124318845" sldId="273"/>
            <ac:spMk id="5" creationId="{EF04357C-F91F-0124-5574-EB57C88A8EF2}"/>
          </ac:spMkLst>
        </pc:spChg>
      </pc:sldChg>
      <pc:sldChg chg="del">
        <pc:chgData name="Sanjay Srikanth" userId="S::sanjay_srikanth@thbs.com::2af9f7c6-bf21-4108-90c0-c62b0f6670f0" providerId="AD" clId="Web-{BC651444-4C1B-4678-A71B-7444CA2A2C54}" dt="2022-05-05T06:53:12.943" v="151"/>
        <pc:sldMkLst>
          <pc:docMk/>
          <pc:sldMk cId="491973498" sldId="274"/>
        </pc:sldMkLst>
      </pc:sldChg>
      <pc:sldChg chg="del">
        <pc:chgData name="Sanjay Srikanth" userId="S::sanjay_srikanth@thbs.com::2af9f7c6-bf21-4108-90c0-c62b0f6670f0" providerId="AD" clId="Web-{BC651444-4C1B-4678-A71B-7444CA2A2C54}" dt="2022-05-05T06:53:17.974" v="152"/>
        <pc:sldMkLst>
          <pc:docMk/>
          <pc:sldMk cId="2936309016" sldId="275"/>
        </pc:sldMkLst>
      </pc:sldChg>
      <pc:sldChg chg="del">
        <pc:chgData name="Sanjay Srikanth" userId="S::sanjay_srikanth@thbs.com::2af9f7c6-bf21-4108-90c0-c62b0f6670f0" providerId="AD" clId="Web-{BC651444-4C1B-4678-A71B-7444CA2A2C54}" dt="2022-05-05T06:53:23.130" v="153"/>
        <pc:sldMkLst>
          <pc:docMk/>
          <pc:sldMk cId="3037696325" sldId="276"/>
        </pc:sldMkLst>
      </pc:sldChg>
      <pc:sldChg chg="del">
        <pc:chgData name="Sanjay Srikanth" userId="S::sanjay_srikanth@thbs.com::2af9f7c6-bf21-4108-90c0-c62b0f6670f0" providerId="AD" clId="Web-{BC651444-4C1B-4678-A71B-7444CA2A2C54}" dt="2022-05-05T06:53:26.177" v="154"/>
        <pc:sldMkLst>
          <pc:docMk/>
          <pc:sldMk cId="2156373438" sldId="278"/>
        </pc:sldMkLst>
      </pc:sldChg>
      <pc:sldChg chg="del">
        <pc:chgData name="Sanjay Srikanth" userId="S::sanjay_srikanth@thbs.com::2af9f7c6-bf21-4108-90c0-c62b0f6670f0" providerId="AD" clId="Web-{BC651444-4C1B-4678-A71B-7444CA2A2C54}" dt="2022-05-05T06:54:06.960" v="159"/>
        <pc:sldMkLst>
          <pc:docMk/>
          <pc:sldMk cId="4134076439" sldId="280"/>
        </pc:sldMkLst>
      </pc:sldChg>
      <pc:sldChg chg="del">
        <pc:chgData name="Sanjay Srikanth" userId="S::sanjay_srikanth@thbs.com::2af9f7c6-bf21-4108-90c0-c62b0f6670f0" providerId="AD" clId="Web-{BC651444-4C1B-4678-A71B-7444CA2A2C54}" dt="2022-05-05T06:54:10.101" v="160"/>
        <pc:sldMkLst>
          <pc:docMk/>
          <pc:sldMk cId="1537930487" sldId="281"/>
        </pc:sldMkLst>
      </pc:sldChg>
      <pc:sldChg chg="del">
        <pc:chgData name="Sanjay Srikanth" userId="S::sanjay_srikanth@thbs.com::2af9f7c6-bf21-4108-90c0-c62b0f6670f0" providerId="AD" clId="Web-{BC651444-4C1B-4678-A71B-7444CA2A2C54}" dt="2022-05-05T06:54:12.788" v="161"/>
        <pc:sldMkLst>
          <pc:docMk/>
          <pc:sldMk cId="2075850199" sldId="282"/>
        </pc:sldMkLst>
      </pc:sldChg>
      <pc:sldChg chg="del">
        <pc:chgData name="Sanjay Srikanth" userId="S::sanjay_srikanth@thbs.com::2af9f7c6-bf21-4108-90c0-c62b0f6670f0" providerId="AD" clId="Web-{BC651444-4C1B-4678-A71B-7444CA2A2C54}" dt="2022-05-05T06:54:16.460" v="162"/>
        <pc:sldMkLst>
          <pc:docMk/>
          <pc:sldMk cId="3524273645" sldId="284"/>
        </pc:sldMkLst>
      </pc:sldChg>
      <pc:sldChg chg="del">
        <pc:chgData name="Sanjay Srikanth" userId="S::sanjay_srikanth@thbs.com::2af9f7c6-bf21-4108-90c0-c62b0f6670f0" providerId="AD" clId="Web-{BC651444-4C1B-4678-A71B-7444CA2A2C54}" dt="2022-05-05T06:54:19.132" v="163"/>
        <pc:sldMkLst>
          <pc:docMk/>
          <pc:sldMk cId="4098985884" sldId="285"/>
        </pc:sldMkLst>
      </pc:sldChg>
      <pc:sldChg chg="del">
        <pc:chgData name="Sanjay Srikanth" userId="S::sanjay_srikanth@thbs.com::2af9f7c6-bf21-4108-90c0-c62b0f6670f0" providerId="AD" clId="Web-{BC651444-4C1B-4678-A71B-7444CA2A2C54}" dt="2022-05-05T06:54:21.648" v="164"/>
        <pc:sldMkLst>
          <pc:docMk/>
          <pc:sldMk cId="508919597" sldId="286"/>
        </pc:sldMkLst>
      </pc:sldChg>
      <pc:sldChg chg="del">
        <pc:chgData name="Sanjay Srikanth" userId="S::sanjay_srikanth@thbs.com::2af9f7c6-bf21-4108-90c0-c62b0f6670f0" providerId="AD" clId="Web-{BC651444-4C1B-4678-A71B-7444CA2A2C54}" dt="2022-05-05T06:54:32.054" v="165"/>
        <pc:sldMkLst>
          <pc:docMk/>
          <pc:sldMk cId="1570316387" sldId="287"/>
        </pc:sldMkLst>
      </pc:sldChg>
      <pc:sldChg chg="del">
        <pc:chgData name="Sanjay Srikanth" userId="S::sanjay_srikanth@thbs.com::2af9f7c6-bf21-4108-90c0-c62b0f6670f0" providerId="AD" clId="Web-{BC651444-4C1B-4678-A71B-7444CA2A2C54}" dt="2022-05-05T06:54:55.508" v="172"/>
        <pc:sldMkLst>
          <pc:docMk/>
          <pc:sldMk cId="3388752626" sldId="288"/>
        </pc:sldMkLst>
      </pc:sldChg>
      <pc:sldChg chg="del">
        <pc:chgData name="Sanjay Srikanth" userId="S::sanjay_srikanth@thbs.com::2af9f7c6-bf21-4108-90c0-c62b0f6670f0" providerId="AD" clId="Web-{BC651444-4C1B-4678-A71B-7444CA2A2C54}" dt="2022-05-05T06:54:58.305" v="173"/>
        <pc:sldMkLst>
          <pc:docMk/>
          <pc:sldMk cId="3199874202" sldId="289"/>
        </pc:sldMkLst>
      </pc:sldChg>
      <pc:sldChg chg="del">
        <pc:chgData name="Sanjay Srikanth" userId="S::sanjay_srikanth@thbs.com::2af9f7c6-bf21-4108-90c0-c62b0f6670f0" providerId="AD" clId="Web-{BC651444-4C1B-4678-A71B-7444CA2A2C54}" dt="2022-05-05T06:53:30.646" v="155"/>
        <pc:sldMkLst>
          <pc:docMk/>
          <pc:sldMk cId="3927969283" sldId="290"/>
        </pc:sldMkLst>
      </pc:sldChg>
      <pc:sldChg chg="del">
        <pc:chgData name="Sanjay Srikanth" userId="S::sanjay_srikanth@thbs.com::2af9f7c6-bf21-4108-90c0-c62b0f6670f0" providerId="AD" clId="Web-{BC651444-4C1B-4678-A71B-7444CA2A2C54}" dt="2022-05-05T06:53:36.084" v="156"/>
        <pc:sldMkLst>
          <pc:docMk/>
          <pc:sldMk cId="572901604" sldId="292"/>
        </pc:sldMkLst>
      </pc:sldChg>
      <pc:sldChg chg="del">
        <pc:chgData name="Sanjay Srikanth" userId="S::sanjay_srikanth@thbs.com::2af9f7c6-bf21-4108-90c0-c62b0f6670f0" providerId="AD" clId="Web-{BC651444-4C1B-4678-A71B-7444CA2A2C54}" dt="2022-05-05T06:53:48.366" v="157"/>
        <pc:sldMkLst>
          <pc:docMk/>
          <pc:sldMk cId="2416884736" sldId="293"/>
        </pc:sldMkLst>
      </pc:sldChg>
      <pc:sldChg chg="del">
        <pc:chgData name="Sanjay Srikanth" userId="S::sanjay_srikanth@thbs.com::2af9f7c6-bf21-4108-90c0-c62b0f6670f0" providerId="AD" clId="Web-{BC651444-4C1B-4678-A71B-7444CA2A2C54}" dt="2022-05-05T06:52:52.489" v="149"/>
        <pc:sldMkLst>
          <pc:docMk/>
          <pc:sldMk cId="428082966" sldId="295"/>
        </pc:sldMkLst>
      </pc:sldChg>
      <pc:sldChg chg="del">
        <pc:chgData name="Sanjay Srikanth" userId="S::sanjay_srikanth@thbs.com::2af9f7c6-bf21-4108-90c0-c62b0f6670f0" providerId="AD" clId="Web-{BC651444-4C1B-4678-A71B-7444CA2A2C54}" dt="2022-05-05T06:53:04.302" v="150"/>
        <pc:sldMkLst>
          <pc:docMk/>
          <pc:sldMk cId="1983751171" sldId="296"/>
        </pc:sldMkLst>
      </pc:sldChg>
      <pc:sldChg chg="del">
        <pc:chgData name="Sanjay Srikanth" userId="S::sanjay_srikanth@thbs.com::2af9f7c6-bf21-4108-90c0-c62b0f6670f0" providerId="AD" clId="Web-{BC651444-4C1B-4678-A71B-7444CA2A2C54}" dt="2022-05-05T06:54:50.211" v="170"/>
        <pc:sldMkLst>
          <pc:docMk/>
          <pc:sldMk cId="1375128474" sldId="297"/>
        </pc:sldMkLst>
      </pc:sldChg>
      <pc:sldChg chg="del">
        <pc:chgData name="Sanjay Srikanth" userId="S::sanjay_srikanth@thbs.com::2af9f7c6-bf21-4108-90c0-c62b0f6670f0" providerId="AD" clId="Web-{BC651444-4C1B-4678-A71B-7444CA2A2C54}" dt="2022-05-05T06:54:52.477" v="171"/>
        <pc:sldMkLst>
          <pc:docMk/>
          <pc:sldMk cId="1774783769" sldId="298"/>
        </pc:sldMkLst>
      </pc:sldChg>
      <pc:sldChg chg="del">
        <pc:chgData name="Sanjay Srikanth" userId="S::sanjay_srikanth@thbs.com::2af9f7c6-bf21-4108-90c0-c62b0f6670f0" providerId="AD" clId="Web-{BC651444-4C1B-4678-A71B-7444CA2A2C54}" dt="2022-05-05T06:54:46.477" v="169"/>
        <pc:sldMkLst>
          <pc:docMk/>
          <pc:sldMk cId="3211070586" sldId="299"/>
        </pc:sldMkLst>
      </pc:sldChg>
      <pc:sldChg chg="del">
        <pc:chgData name="Sanjay Srikanth" userId="S::sanjay_srikanth@thbs.com::2af9f7c6-bf21-4108-90c0-c62b0f6670f0" providerId="AD" clId="Web-{BC651444-4C1B-4678-A71B-7444CA2A2C54}" dt="2022-05-05T06:54:39.367" v="167"/>
        <pc:sldMkLst>
          <pc:docMk/>
          <pc:sldMk cId="417086536" sldId="300"/>
        </pc:sldMkLst>
      </pc:sldChg>
      <pc:sldChg chg="del">
        <pc:chgData name="Sanjay Srikanth" userId="S::sanjay_srikanth@thbs.com::2af9f7c6-bf21-4108-90c0-c62b0f6670f0" providerId="AD" clId="Web-{BC651444-4C1B-4678-A71B-7444CA2A2C54}" dt="2022-05-05T06:54:42.055" v="168"/>
        <pc:sldMkLst>
          <pc:docMk/>
          <pc:sldMk cId="3701344690" sldId="301"/>
        </pc:sldMkLst>
      </pc:sldChg>
      <pc:sldChg chg="del">
        <pc:chgData name="Sanjay Srikanth" userId="S::sanjay_srikanth@thbs.com::2af9f7c6-bf21-4108-90c0-c62b0f6670f0" providerId="AD" clId="Web-{BC651444-4C1B-4678-A71B-7444CA2A2C54}" dt="2022-05-05T06:54:35.633" v="166"/>
        <pc:sldMkLst>
          <pc:docMk/>
          <pc:sldMk cId="1669256937" sldId="302"/>
        </pc:sldMkLst>
      </pc:sldChg>
      <pc:sldChg chg="del">
        <pc:chgData name="Sanjay Srikanth" userId="S::sanjay_srikanth@thbs.com::2af9f7c6-bf21-4108-90c0-c62b0f6670f0" providerId="AD" clId="Web-{BC651444-4C1B-4678-A71B-7444CA2A2C54}" dt="2022-05-05T06:53:52.319" v="158"/>
        <pc:sldMkLst>
          <pc:docMk/>
          <pc:sldMk cId="3036675628" sldId="308"/>
        </pc:sldMkLst>
      </pc:sldChg>
    </pc:docChg>
  </pc:docChgLst>
  <pc:docChgLst>
    <pc:chgData name="Aishwarya Khonde" userId="S::aishwarya_khonde@thbs.com::2f081db8-daa9-48fb-a573-536c3ce1f664" providerId="AD" clId="Web-{BD26F790-848E-4EDD-811C-3CA897923589}"/>
    <pc:docChg chg="addSld delSld">
      <pc:chgData name="Aishwarya Khonde" userId="S::aishwarya_khonde@thbs.com::2f081db8-daa9-48fb-a573-536c3ce1f664" providerId="AD" clId="Web-{BD26F790-848E-4EDD-811C-3CA897923589}" dt="2022-01-20T12:52:14.762" v="1"/>
      <pc:docMkLst>
        <pc:docMk/>
      </pc:docMkLst>
      <pc:sldChg chg="del">
        <pc:chgData name="Aishwarya Khonde" userId="S::aishwarya_khonde@thbs.com::2f081db8-daa9-48fb-a573-536c3ce1f664" providerId="AD" clId="Web-{BD26F790-848E-4EDD-811C-3CA897923589}" dt="2022-01-20T12:52:14.762" v="1"/>
        <pc:sldMkLst>
          <pc:docMk/>
          <pc:sldMk cId="2954685003" sldId="305"/>
        </pc:sldMkLst>
      </pc:sldChg>
      <pc:sldChg chg="add">
        <pc:chgData name="Aishwarya Khonde" userId="S::aishwarya_khonde@thbs.com::2f081db8-daa9-48fb-a573-536c3ce1f664" providerId="AD" clId="Web-{BD26F790-848E-4EDD-811C-3CA897923589}" dt="2022-01-20T12:51:59.230" v="0"/>
        <pc:sldMkLst>
          <pc:docMk/>
          <pc:sldMk cId="1453043468" sldId="306"/>
        </pc:sldMkLst>
      </pc:sldChg>
    </pc:docChg>
  </pc:docChgLst>
  <pc:docChgLst>
    <pc:chgData name="Aishwarya Khonde" userId="S::aishwarya_khonde@thbs.com::2f081db8-daa9-48fb-a573-536c3ce1f664" providerId="AD" clId="Web-{3BFD67C3-D27B-4B58-A710-59B447990D26}"/>
    <pc:docChg chg="addSld delSld modSld">
      <pc:chgData name="Aishwarya Khonde" userId="S::aishwarya_khonde@thbs.com::2f081db8-daa9-48fb-a573-536c3ce1f664" providerId="AD" clId="Web-{3BFD67C3-D27B-4B58-A710-59B447990D26}" dt="2022-01-16T09:13:07.273" v="125" actId="14100"/>
      <pc:docMkLst>
        <pc:docMk/>
      </pc:docMkLst>
      <pc:sldChg chg="del">
        <pc:chgData name="Aishwarya Khonde" userId="S::aishwarya_khonde@thbs.com::2f081db8-daa9-48fb-a573-536c3ce1f664" providerId="AD" clId="Web-{3BFD67C3-D27B-4B58-A710-59B447990D26}" dt="2022-01-16T09:03:39.985" v="0"/>
        <pc:sldMkLst>
          <pc:docMk/>
          <pc:sldMk cId="2951146318" sldId="288"/>
        </pc:sldMkLst>
      </pc:sldChg>
      <pc:sldChg chg="addSp delSp modSp new">
        <pc:chgData name="Aishwarya Khonde" userId="S::aishwarya_khonde@thbs.com::2f081db8-daa9-48fb-a573-536c3ce1f664" providerId="AD" clId="Web-{3BFD67C3-D27B-4B58-A710-59B447990D26}" dt="2022-01-16T09:08:22.864" v="63" actId="14100"/>
        <pc:sldMkLst>
          <pc:docMk/>
          <pc:sldMk cId="3388752626" sldId="288"/>
        </pc:sldMkLst>
        <pc:spChg chg="mod">
          <ac:chgData name="Aishwarya Khonde" userId="S::aishwarya_khonde@thbs.com::2f081db8-daa9-48fb-a573-536c3ce1f664" providerId="AD" clId="Web-{3BFD67C3-D27B-4B58-A710-59B447990D26}" dt="2022-01-16T09:05:00.548" v="9" actId="14100"/>
          <ac:spMkLst>
            <pc:docMk/>
            <pc:sldMk cId="3388752626" sldId="288"/>
            <ac:spMk id="2" creationId="{E6AF743E-E6EF-450A-A33D-52EC63FC0592}"/>
          </ac:spMkLst>
        </pc:spChg>
        <pc:spChg chg="mod">
          <ac:chgData name="Aishwarya Khonde" userId="S::aishwarya_khonde@thbs.com::2f081db8-daa9-48fb-a573-536c3ce1f664" providerId="AD" clId="Web-{3BFD67C3-D27B-4B58-A710-59B447990D26}" dt="2022-01-16T09:08:22.864" v="63" actId="14100"/>
          <ac:spMkLst>
            <pc:docMk/>
            <pc:sldMk cId="3388752626" sldId="288"/>
            <ac:spMk id="3" creationId="{E439E154-D3C8-4EF3-8B1B-D9D4A37E318B}"/>
          </ac:spMkLst>
        </pc:spChg>
        <pc:spChg chg="del">
          <ac:chgData name="Aishwarya Khonde" userId="S::aishwarya_khonde@thbs.com::2f081db8-daa9-48fb-a573-536c3ce1f664" providerId="AD" clId="Web-{3BFD67C3-D27B-4B58-A710-59B447990D26}" dt="2022-01-16T09:05:35.033" v="10"/>
          <ac:spMkLst>
            <pc:docMk/>
            <pc:sldMk cId="3388752626" sldId="288"/>
            <ac:spMk id="4" creationId="{475C189C-9D50-4E9D-B2C4-C67F2ED40EF4}"/>
          </ac:spMkLst>
        </pc:spChg>
        <pc:spChg chg="del">
          <ac:chgData name="Aishwarya Khonde" userId="S::aishwarya_khonde@thbs.com::2f081db8-daa9-48fb-a573-536c3ce1f664" providerId="AD" clId="Web-{3BFD67C3-D27B-4B58-A710-59B447990D26}" dt="2022-01-16T09:07:29.551" v="56"/>
          <ac:spMkLst>
            <pc:docMk/>
            <pc:sldMk cId="3388752626" sldId="288"/>
            <ac:spMk id="5" creationId="{B87758F2-4A0C-4895-A5F0-C8AEA01A231E}"/>
          </ac:spMkLst>
        </pc:spChg>
        <pc:spChg chg="del">
          <ac:chgData name="Aishwarya Khonde" userId="S::aishwarya_khonde@thbs.com::2f081db8-daa9-48fb-a573-536c3ce1f664" providerId="AD" clId="Web-{3BFD67C3-D27B-4B58-A710-59B447990D26}" dt="2022-01-16T09:07:47.348" v="58"/>
          <ac:spMkLst>
            <pc:docMk/>
            <pc:sldMk cId="3388752626" sldId="288"/>
            <ac:spMk id="6" creationId="{ACF35685-D173-469D-9B1C-015C263A6088}"/>
          </ac:spMkLst>
        </pc:spChg>
        <pc:picChg chg="add mod ord">
          <ac:chgData name="Aishwarya Khonde" userId="S::aishwarya_khonde@thbs.com::2f081db8-daa9-48fb-a573-536c3ce1f664" providerId="AD" clId="Web-{3BFD67C3-D27B-4B58-A710-59B447990D26}" dt="2022-01-16T09:08:08.051" v="62" actId="14100"/>
          <ac:picMkLst>
            <pc:docMk/>
            <pc:sldMk cId="3388752626" sldId="288"/>
            <ac:picMk id="7" creationId="{57C6508C-D413-4129-B76F-B5AD2107B07F}"/>
          </ac:picMkLst>
        </pc:picChg>
      </pc:sldChg>
      <pc:sldChg chg="new del">
        <pc:chgData name="Aishwarya Khonde" userId="S::aishwarya_khonde@thbs.com::2f081db8-daa9-48fb-a573-536c3ce1f664" providerId="AD" clId="Web-{3BFD67C3-D27B-4B58-A710-59B447990D26}" dt="2022-01-16T09:08:40.645" v="65"/>
        <pc:sldMkLst>
          <pc:docMk/>
          <pc:sldMk cId="2137928776" sldId="289"/>
        </pc:sldMkLst>
      </pc:sldChg>
      <pc:sldChg chg="addSp delSp modSp new">
        <pc:chgData name="Aishwarya Khonde" userId="S::aishwarya_khonde@thbs.com::2f081db8-daa9-48fb-a573-536c3ce1f664" providerId="AD" clId="Web-{3BFD67C3-D27B-4B58-A710-59B447990D26}" dt="2022-01-16T09:13:07.273" v="125" actId="14100"/>
        <pc:sldMkLst>
          <pc:docMk/>
          <pc:sldMk cId="3199874202" sldId="289"/>
        </pc:sldMkLst>
        <pc:spChg chg="mod">
          <ac:chgData name="Aishwarya Khonde" userId="S::aishwarya_khonde@thbs.com::2f081db8-daa9-48fb-a573-536c3ce1f664" providerId="AD" clId="Web-{3BFD67C3-D27B-4B58-A710-59B447990D26}" dt="2022-01-16T09:09:35.474" v="73" actId="1076"/>
          <ac:spMkLst>
            <pc:docMk/>
            <pc:sldMk cId="3199874202" sldId="289"/>
            <ac:spMk id="2" creationId="{2DA8E143-4646-45FB-A068-14C3375BA441}"/>
          </ac:spMkLst>
        </pc:spChg>
        <pc:spChg chg="mod">
          <ac:chgData name="Aishwarya Khonde" userId="S::aishwarya_khonde@thbs.com::2f081db8-daa9-48fb-a573-536c3ce1f664" providerId="AD" clId="Web-{3BFD67C3-D27B-4B58-A710-59B447990D26}" dt="2022-01-16T09:12:58.086" v="123" actId="14100"/>
          <ac:spMkLst>
            <pc:docMk/>
            <pc:sldMk cId="3199874202" sldId="289"/>
            <ac:spMk id="3" creationId="{C1971334-7C6E-4E2F-B414-691BDABA042B}"/>
          </ac:spMkLst>
        </pc:spChg>
        <pc:spChg chg="del">
          <ac:chgData name="Aishwarya Khonde" userId="S::aishwarya_khonde@thbs.com::2f081db8-daa9-48fb-a573-536c3ce1f664" providerId="AD" clId="Web-{3BFD67C3-D27B-4B58-A710-59B447990D26}" dt="2022-01-16T09:10:21.662" v="74"/>
          <ac:spMkLst>
            <pc:docMk/>
            <pc:sldMk cId="3199874202" sldId="289"/>
            <ac:spMk id="4" creationId="{1A43B0B2-5EAA-40BC-991D-C629A8A534C9}"/>
          </ac:spMkLst>
        </pc:spChg>
        <pc:spChg chg="del">
          <ac:chgData name="Aishwarya Khonde" userId="S::aishwarya_khonde@thbs.com::2f081db8-daa9-48fb-a573-536c3ce1f664" providerId="AD" clId="Web-{3BFD67C3-D27B-4B58-A710-59B447990D26}" dt="2022-01-16T09:10:27.178" v="75"/>
          <ac:spMkLst>
            <pc:docMk/>
            <pc:sldMk cId="3199874202" sldId="289"/>
            <ac:spMk id="5" creationId="{FCA9AD03-C2AA-41AB-91AE-8EFA79F8333F}"/>
          </ac:spMkLst>
        </pc:spChg>
        <pc:spChg chg="del">
          <ac:chgData name="Aishwarya Khonde" userId="S::aishwarya_khonde@thbs.com::2f081db8-daa9-48fb-a573-536c3ce1f664" providerId="AD" clId="Web-{3BFD67C3-D27B-4B58-A710-59B447990D26}" dt="2022-01-16T09:10:32.444" v="76"/>
          <ac:spMkLst>
            <pc:docMk/>
            <pc:sldMk cId="3199874202" sldId="289"/>
            <ac:spMk id="6" creationId="{A71FA83C-5FEA-4EA3-8647-2A0D5E37ADFD}"/>
          </ac:spMkLst>
        </pc:spChg>
        <pc:picChg chg="add mod ord">
          <ac:chgData name="Aishwarya Khonde" userId="S::aishwarya_khonde@thbs.com::2f081db8-daa9-48fb-a573-536c3ce1f664" providerId="AD" clId="Web-{3BFD67C3-D27B-4B58-A710-59B447990D26}" dt="2022-01-16T09:13:07.273" v="125" actId="14100"/>
          <ac:picMkLst>
            <pc:docMk/>
            <pc:sldMk cId="3199874202" sldId="289"/>
            <ac:picMk id="7" creationId="{A15D2039-8ABA-439B-870A-72357044D6BF}"/>
          </ac:picMkLst>
        </pc:picChg>
      </pc:sldChg>
    </pc:docChg>
  </pc:docChgLst>
  <pc:docChgLst>
    <pc:chgData name="Aishwarya Khonde" userId="S::aishwarya_khonde@thbs.com::2f081db8-daa9-48fb-a573-536c3ce1f664" providerId="AD" clId="Web-{F57DE854-A6AA-484F-A9AA-7B2E20BD3B70}"/>
    <pc:docChg chg="addSld modSld">
      <pc:chgData name="Aishwarya Khonde" userId="S::aishwarya_khonde@thbs.com::2f081db8-daa9-48fb-a573-536c3ce1f664" providerId="AD" clId="Web-{F57DE854-A6AA-484F-A9AA-7B2E20BD3B70}" dt="2022-01-16T06:52:59.963" v="73" actId="20577"/>
      <pc:docMkLst>
        <pc:docMk/>
      </pc:docMkLst>
      <pc:sldChg chg="addSp delSp modSp">
        <pc:chgData name="Aishwarya Khonde" userId="S::aishwarya_khonde@thbs.com::2f081db8-daa9-48fb-a573-536c3ce1f664" providerId="AD" clId="Web-{F57DE854-A6AA-484F-A9AA-7B2E20BD3B70}" dt="2022-01-16T06:50:38.852" v="63" actId="20577"/>
        <pc:sldMkLst>
          <pc:docMk/>
          <pc:sldMk cId="1238768137" sldId="257"/>
        </pc:sldMkLst>
        <pc:spChg chg="add del">
          <ac:chgData name="Aishwarya Khonde" userId="S::aishwarya_khonde@thbs.com::2f081db8-daa9-48fb-a573-536c3ce1f664" providerId="AD" clId="Web-{F57DE854-A6AA-484F-A9AA-7B2E20BD3B70}" dt="2022-01-16T06:49:45.399" v="52"/>
          <ac:spMkLst>
            <pc:docMk/>
            <pc:sldMk cId="1238768137" sldId="257"/>
            <ac:spMk id="353" creationId="{B9CE4D80-23C1-4E7E-86DF-22091625E554}"/>
          </ac:spMkLst>
        </pc:spChg>
        <pc:graphicFrameChg chg="mod modGraphic">
          <ac:chgData name="Aishwarya Khonde" userId="S::aishwarya_khonde@thbs.com::2f081db8-daa9-48fb-a573-536c3ce1f664" providerId="AD" clId="Web-{F57DE854-A6AA-484F-A9AA-7B2E20BD3B70}" dt="2022-01-16T06:50:38.852" v="63" actId="20577"/>
          <ac:graphicFrameMkLst>
            <pc:docMk/>
            <pc:sldMk cId="1238768137" sldId="257"/>
            <ac:graphicFrameMk id="100" creationId="{44286E03-120F-4960-998D-F2E54C8A125D}"/>
          </ac:graphicFrameMkLst>
        </pc:graphicFrameChg>
      </pc:sldChg>
      <pc:sldChg chg="modSp">
        <pc:chgData name="Aishwarya Khonde" userId="S::aishwarya_khonde@thbs.com::2f081db8-daa9-48fb-a573-536c3ce1f664" providerId="AD" clId="Web-{F57DE854-A6AA-484F-A9AA-7B2E20BD3B70}" dt="2022-01-16T06:47:18.210" v="27" actId="20577"/>
        <pc:sldMkLst>
          <pc:docMk/>
          <pc:sldMk cId="1159056375" sldId="264"/>
        </pc:sldMkLst>
        <pc:graphicFrameChg chg="modGraphic">
          <ac:chgData name="Aishwarya Khonde" userId="S::aishwarya_khonde@thbs.com::2f081db8-daa9-48fb-a573-536c3ce1f664" providerId="AD" clId="Web-{F57DE854-A6AA-484F-A9AA-7B2E20BD3B70}" dt="2022-01-16T06:47:18.210" v="27" actId="20577"/>
          <ac:graphicFrameMkLst>
            <pc:docMk/>
            <pc:sldMk cId="1159056375" sldId="264"/>
            <ac:graphicFrameMk id="5" creationId="{35A87B4C-0355-4361-BF3D-6F60FBB3C437}"/>
          </ac:graphicFrameMkLst>
        </pc:graphicFrameChg>
      </pc:sldChg>
      <pc:sldChg chg="modSp new">
        <pc:chgData name="Aishwarya Khonde" userId="S::aishwarya_khonde@thbs.com::2f081db8-daa9-48fb-a573-536c3ce1f664" providerId="AD" clId="Web-{F57DE854-A6AA-484F-A9AA-7B2E20BD3B70}" dt="2022-01-16T06:52:59.963" v="73" actId="20577"/>
        <pc:sldMkLst>
          <pc:docMk/>
          <pc:sldMk cId="491973498" sldId="274"/>
        </pc:sldMkLst>
        <pc:spChg chg="mod">
          <ac:chgData name="Aishwarya Khonde" userId="S::aishwarya_khonde@thbs.com::2f081db8-daa9-48fb-a573-536c3ce1f664" providerId="AD" clId="Web-{F57DE854-A6AA-484F-A9AA-7B2E20BD3B70}" dt="2022-01-16T06:52:59.963" v="73" actId="20577"/>
          <ac:spMkLst>
            <pc:docMk/>
            <pc:sldMk cId="491973498" sldId="274"/>
            <ac:spMk id="2" creationId="{806BB2BA-505E-4B7D-B31A-8D20262EEA77}"/>
          </ac:spMkLst>
        </pc:spChg>
      </pc:sldChg>
    </pc:docChg>
  </pc:docChgLst>
  <pc:docChgLst>
    <pc:chgData name="Aishwarya Khonde" userId="S::aishwarya_khonde@thbs.com::2f081db8-daa9-48fb-a573-536c3ce1f664" providerId="AD" clId="Web-{23EBF2C1-8A17-49C5-81CF-7C5A1FC10274}"/>
    <pc:docChg chg="modSld">
      <pc:chgData name="Aishwarya Khonde" userId="S::aishwarya_khonde@thbs.com::2f081db8-daa9-48fb-a573-536c3ce1f664" providerId="AD" clId="Web-{23EBF2C1-8A17-49C5-81CF-7C5A1FC10274}" dt="2022-01-12T07:28:55.163" v="3" actId="20577"/>
      <pc:docMkLst>
        <pc:docMk/>
      </pc:docMkLst>
      <pc:sldChg chg="modSp">
        <pc:chgData name="Aishwarya Khonde" userId="S::aishwarya_khonde@thbs.com::2f081db8-daa9-48fb-a573-536c3ce1f664" providerId="AD" clId="Web-{23EBF2C1-8A17-49C5-81CF-7C5A1FC10274}" dt="2022-01-12T07:28:55.163" v="3" actId="20577"/>
        <pc:sldMkLst>
          <pc:docMk/>
          <pc:sldMk cId="1238768137" sldId="257"/>
        </pc:sldMkLst>
        <pc:spChg chg="mod">
          <ac:chgData name="Aishwarya Khonde" userId="S::aishwarya_khonde@thbs.com::2f081db8-daa9-48fb-a573-536c3ce1f664" providerId="AD" clId="Web-{23EBF2C1-8A17-49C5-81CF-7C5A1FC10274}" dt="2022-01-12T07:28:55.163" v="3" actId="20577"/>
          <ac:spMkLst>
            <pc:docMk/>
            <pc:sldMk cId="1238768137" sldId="257"/>
            <ac:spMk id="2" creationId="{E21D2DDD-D75A-496C-ABC7-026E86568AD5}"/>
          </ac:spMkLst>
        </pc:spChg>
      </pc:sldChg>
    </pc:docChg>
  </pc:docChgLst>
  <pc:docChgLst>
    <pc:chgData name="Aishwarya Khonde" userId="S::aishwarya_khonde@thbs.com::2f081db8-daa9-48fb-a573-536c3ce1f664" providerId="AD" clId="Web-{B6210936-5B8B-48E3-8583-785BA65E01A9}"/>
    <pc:docChg chg="addSld delSld modSld sldOrd">
      <pc:chgData name="Aishwarya Khonde" userId="S::aishwarya_khonde@thbs.com::2f081db8-daa9-48fb-a573-536c3ce1f664" providerId="AD" clId="Web-{B6210936-5B8B-48E3-8583-785BA65E01A9}" dt="2022-01-12T12:58:32.963" v="528"/>
      <pc:docMkLst>
        <pc:docMk/>
      </pc:docMkLst>
      <pc:sldChg chg="ord">
        <pc:chgData name="Aishwarya Khonde" userId="S::aishwarya_khonde@thbs.com::2f081db8-daa9-48fb-a573-536c3ce1f664" providerId="AD" clId="Web-{B6210936-5B8B-48E3-8583-785BA65E01A9}" dt="2022-01-12T12:58:32.963" v="528"/>
        <pc:sldMkLst>
          <pc:docMk/>
          <pc:sldMk cId="1238768137" sldId="257"/>
        </pc:sldMkLst>
      </pc:sldChg>
      <pc:sldChg chg="modSp del">
        <pc:chgData name="Aishwarya Khonde" userId="S::aishwarya_khonde@thbs.com::2f081db8-daa9-48fb-a573-536c3ce1f664" providerId="AD" clId="Web-{B6210936-5B8B-48E3-8583-785BA65E01A9}" dt="2022-01-12T12:55:43.711" v="527"/>
        <pc:sldMkLst>
          <pc:docMk/>
          <pc:sldMk cId="3453839695" sldId="258"/>
        </pc:sldMkLst>
        <pc:graphicFrameChg chg="modGraphic">
          <ac:chgData name="Aishwarya Khonde" userId="S::aishwarya_khonde@thbs.com::2f081db8-daa9-48fb-a573-536c3ce1f664" providerId="AD" clId="Web-{B6210936-5B8B-48E3-8583-785BA65E01A9}" dt="2022-01-12T12:49:54.627" v="503" actId="20577"/>
          <ac:graphicFrameMkLst>
            <pc:docMk/>
            <pc:sldMk cId="3453839695" sldId="258"/>
            <ac:graphicFrameMk id="235" creationId="{D9488C15-2AB4-4CFA-851E-E18F47FAB497}"/>
          </ac:graphicFrameMkLst>
        </pc:graphicFrameChg>
      </pc:sldChg>
      <pc:sldChg chg="modSp">
        <pc:chgData name="Aishwarya Khonde" userId="S::aishwarya_khonde@thbs.com::2f081db8-daa9-48fb-a573-536c3ce1f664" providerId="AD" clId="Web-{B6210936-5B8B-48E3-8583-785BA65E01A9}" dt="2022-01-12T12:30:27.929" v="345" actId="20577"/>
        <pc:sldMkLst>
          <pc:docMk/>
          <pc:sldMk cId="1159056375" sldId="264"/>
        </pc:sldMkLst>
        <pc:graphicFrameChg chg="modGraphic">
          <ac:chgData name="Aishwarya Khonde" userId="S::aishwarya_khonde@thbs.com::2f081db8-daa9-48fb-a573-536c3ce1f664" providerId="AD" clId="Web-{B6210936-5B8B-48E3-8583-785BA65E01A9}" dt="2022-01-12T12:30:27.929" v="345" actId="20577"/>
          <ac:graphicFrameMkLst>
            <pc:docMk/>
            <pc:sldMk cId="1159056375" sldId="264"/>
            <ac:graphicFrameMk id="5" creationId="{35A87B4C-0355-4361-BF3D-6F60FBB3C437}"/>
          </ac:graphicFrameMkLst>
        </pc:graphicFrameChg>
      </pc:sldChg>
      <pc:sldChg chg="addSp modSp mod setBg">
        <pc:chgData name="Aishwarya Khonde" userId="S::aishwarya_khonde@thbs.com::2f081db8-daa9-48fb-a573-536c3ce1f664" providerId="AD" clId="Web-{B6210936-5B8B-48E3-8583-785BA65E01A9}" dt="2022-01-12T12:12:16.809" v="172"/>
        <pc:sldMkLst>
          <pc:docMk/>
          <pc:sldMk cId="1099501009" sldId="265"/>
        </pc:sldMkLst>
        <pc:spChg chg="mod">
          <ac:chgData name="Aishwarya Khonde" userId="S::aishwarya_khonde@thbs.com::2f081db8-daa9-48fb-a573-536c3ce1f664" providerId="AD" clId="Web-{B6210936-5B8B-48E3-8583-785BA65E01A9}" dt="2022-01-12T12:12:16.809" v="172"/>
          <ac:spMkLst>
            <pc:docMk/>
            <pc:sldMk cId="1099501009" sldId="265"/>
            <ac:spMk id="2" creationId="{83302245-87C8-4364-A483-8A57AE864B6D}"/>
          </ac:spMkLst>
        </pc:spChg>
        <pc:spChg chg="mod">
          <ac:chgData name="Aishwarya Khonde" userId="S::aishwarya_khonde@thbs.com::2f081db8-daa9-48fb-a573-536c3ce1f664" providerId="AD" clId="Web-{B6210936-5B8B-48E3-8583-785BA65E01A9}" dt="2022-01-12T12:12:16.809" v="172"/>
          <ac:spMkLst>
            <pc:docMk/>
            <pc:sldMk cId="1099501009" sldId="265"/>
            <ac:spMk id="3" creationId="{B36EFB3D-DCFE-4467-B7B8-DC53D34D7B67}"/>
          </ac:spMkLst>
        </pc:spChg>
        <pc:spChg chg="add">
          <ac:chgData name="Aishwarya Khonde" userId="S::aishwarya_khonde@thbs.com::2f081db8-daa9-48fb-a573-536c3ce1f664" providerId="AD" clId="Web-{B6210936-5B8B-48E3-8583-785BA65E01A9}" dt="2022-01-12T12:12:16.809" v="172"/>
          <ac:spMkLst>
            <pc:docMk/>
            <pc:sldMk cId="1099501009" sldId="265"/>
            <ac:spMk id="8" creationId="{9FF4A234-29BA-4B70-BFC0-64FBB64F2A7B}"/>
          </ac:spMkLst>
        </pc:spChg>
        <pc:spChg chg="add">
          <ac:chgData name="Aishwarya Khonde" userId="S::aishwarya_khonde@thbs.com::2f081db8-daa9-48fb-a573-536c3ce1f664" providerId="AD" clId="Web-{B6210936-5B8B-48E3-8583-785BA65E01A9}" dt="2022-01-12T12:12:16.809" v="172"/>
          <ac:spMkLst>
            <pc:docMk/>
            <pc:sldMk cId="1099501009" sldId="265"/>
            <ac:spMk id="10" creationId="{7FF62AAC-1C5B-406E-8F1E-5B0FD8E9D6E4}"/>
          </ac:spMkLst>
        </pc:spChg>
        <pc:spChg chg="add">
          <ac:chgData name="Aishwarya Khonde" userId="S::aishwarya_khonde@thbs.com::2f081db8-daa9-48fb-a573-536c3ce1f664" providerId="AD" clId="Web-{B6210936-5B8B-48E3-8583-785BA65E01A9}" dt="2022-01-12T12:12:16.809" v="172"/>
          <ac:spMkLst>
            <pc:docMk/>
            <pc:sldMk cId="1099501009" sldId="265"/>
            <ac:spMk id="12" creationId="{EC2268EF-1ED3-4797-8355-F5078CB18B33}"/>
          </ac:spMkLst>
        </pc:spChg>
        <pc:grpChg chg="add">
          <ac:chgData name="Aishwarya Khonde" userId="S::aishwarya_khonde@thbs.com::2f081db8-daa9-48fb-a573-536c3ce1f664" providerId="AD" clId="Web-{B6210936-5B8B-48E3-8583-785BA65E01A9}" dt="2022-01-12T12:12:16.809" v="172"/>
          <ac:grpSpMkLst>
            <pc:docMk/>
            <pc:sldMk cId="1099501009" sldId="265"/>
            <ac:grpSpMk id="14" creationId="{5CCCD93E-51C6-47E1-8405-8D870E6B524B}"/>
          </ac:grpSpMkLst>
        </pc:grpChg>
      </pc:sldChg>
      <pc:sldChg chg="addSp delSp modSp mod setBg">
        <pc:chgData name="Aishwarya Khonde" userId="S::aishwarya_khonde@thbs.com::2f081db8-daa9-48fb-a573-536c3ce1f664" providerId="AD" clId="Web-{B6210936-5B8B-48E3-8583-785BA65E01A9}" dt="2022-01-12T12:29:37.491" v="343" actId="20577"/>
        <pc:sldMkLst>
          <pc:docMk/>
          <pc:sldMk cId="1806139865" sldId="266"/>
        </pc:sldMkLst>
        <pc:spChg chg="mod">
          <ac:chgData name="Aishwarya Khonde" userId="S::aishwarya_khonde@thbs.com::2f081db8-daa9-48fb-a573-536c3ce1f664" providerId="AD" clId="Web-{B6210936-5B8B-48E3-8583-785BA65E01A9}" dt="2022-01-12T12:26:31.520" v="339"/>
          <ac:spMkLst>
            <pc:docMk/>
            <pc:sldMk cId="1806139865" sldId="266"/>
            <ac:spMk id="2" creationId="{71277C7A-3ADC-4D4D-8514-8BB980C7112F}"/>
          </ac:spMkLst>
        </pc:spChg>
        <pc:spChg chg="del mod">
          <ac:chgData name="Aishwarya Khonde" userId="S::aishwarya_khonde@thbs.com::2f081db8-daa9-48fb-a573-536c3ce1f664" providerId="AD" clId="Web-{B6210936-5B8B-48E3-8583-785BA65E01A9}" dt="2022-01-12T12:26:31.520" v="339"/>
          <ac:spMkLst>
            <pc:docMk/>
            <pc:sldMk cId="1806139865" sldId="266"/>
            <ac:spMk id="3" creationId="{9F3CD09F-B37B-43E4-A53D-FD538C8C4C6E}"/>
          </ac:spMkLst>
        </pc:spChg>
        <pc:spChg chg="add del">
          <ac:chgData name="Aishwarya Khonde" userId="S::aishwarya_khonde@thbs.com::2f081db8-daa9-48fb-a573-536c3ce1f664" providerId="AD" clId="Web-{B6210936-5B8B-48E3-8583-785BA65E01A9}" dt="2022-01-12T12:26:31.520" v="339"/>
          <ac:spMkLst>
            <pc:docMk/>
            <pc:sldMk cId="1806139865" sldId="266"/>
            <ac:spMk id="8" creationId="{9FF4A234-29BA-4B70-BFC0-64FBB64F2A7B}"/>
          </ac:spMkLst>
        </pc:spChg>
        <pc:spChg chg="add del">
          <ac:chgData name="Aishwarya Khonde" userId="S::aishwarya_khonde@thbs.com::2f081db8-daa9-48fb-a573-536c3ce1f664" providerId="AD" clId="Web-{B6210936-5B8B-48E3-8583-785BA65E01A9}" dt="2022-01-12T12:26:31.520" v="339"/>
          <ac:spMkLst>
            <pc:docMk/>
            <pc:sldMk cId="1806139865" sldId="266"/>
            <ac:spMk id="10" creationId="{7FF62AAC-1C5B-406E-8F1E-5B0FD8E9D6E4}"/>
          </ac:spMkLst>
        </pc:spChg>
        <pc:spChg chg="add del">
          <ac:chgData name="Aishwarya Khonde" userId="S::aishwarya_khonde@thbs.com::2f081db8-daa9-48fb-a573-536c3ce1f664" providerId="AD" clId="Web-{B6210936-5B8B-48E3-8583-785BA65E01A9}" dt="2022-01-12T12:26:31.520" v="339"/>
          <ac:spMkLst>
            <pc:docMk/>
            <pc:sldMk cId="1806139865" sldId="266"/>
            <ac:spMk id="12" creationId="{EC2268EF-1ED3-4797-8355-F5078CB18B33}"/>
          </ac:spMkLst>
        </pc:spChg>
        <pc:spChg chg="add">
          <ac:chgData name="Aishwarya Khonde" userId="S::aishwarya_khonde@thbs.com::2f081db8-daa9-48fb-a573-536c3ce1f664" providerId="AD" clId="Web-{B6210936-5B8B-48E3-8583-785BA65E01A9}" dt="2022-01-12T12:26:31.520" v="339"/>
          <ac:spMkLst>
            <pc:docMk/>
            <pc:sldMk cId="1806139865" sldId="266"/>
            <ac:spMk id="106" creationId="{4080BC15-6F3E-4EDC-BB73-20706F743138}"/>
          </ac:spMkLst>
        </pc:spChg>
        <pc:grpChg chg="add del">
          <ac:chgData name="Aishwarya Khonde" userId="S::aishwarya_khonde@thbs.com::2f081db8-daa9-48fb-a573-536c3ce1f664" providerId="AD" clId="Web-{B6210936-5B8B-48E3-8583-785BA65E01A9}" dt="2022-01-12T12:26:31.520" v="339"/>
          <ac:grpSpMkLst>
            <pc:docMk/>
            <pc:sldMk cId="1806139865" sldId="266"/>
            <ac:grpSpMk id="14" creationId="{5CCCD93E-51C6-47E1-8405-8D870E6B524B}"/>
          </ac:grpSpMkLst>
        </pc:grpChg>
        <pc:grpChg chg="add">
          <ac:chgData name="Aishwarya Khonde" userId="S::aishwarya_khonde@thbs.com::2f081db8-daa9-48fb-a573-536c3ce1f664" providerId="AD" clId="Web-{B6210936-5B8B-48E3-8583-785BA65E01A9}" dt="2022-01-12T12:26:31.520" v="339"/>
          <ac:grpSpMkLst>
            <pc:docMk/>
            <pc:sldMk cId="1806139865" sldId="266"/>
            <ac:grpSpMk id="108" creationId="{4C8A8758-6178-4720-BC90-28C23033FABF}"/>
          </ac:grpSpMkLst>
        </pc:grpChg>
        <pc:graphicFrameChg chg="add modGraphic">
          <ac:chgData name="Aishwarya Khonde" userId="S::aishwarya_khonde@thbs.com::2f081db8-daa9-48fb-a573-536c3ce1f664" providerId="AD" clId="Web-{B6210936-5B8B-48E3-8583-785BA65E01A9}" dt="2022-01-12T12:29:37.491" v="343" actId="20577"/>
          <ac:graphicFrameMkLst>
            <pc:docMk/>
            <pc:sldMk cId="1806139865" sldId="266"/>
            <ac:graphicFrameMk id="102" creationId="{45536A4B-45B7-4D05-A93C-EBAF66088CD2}"/>
          </ac:graphicFrameMkLst>
        </pc:graphicFrameChg>
      </pc:sldChg>
      <pc:sldChg chg="modSp">
        <pc:chgData name="Aishwarya Khonde" userId="S::aishwarya_khonde@thbs.com::2f081db8-daa9-48fb-a573-536c3ce1f664" providerId="AD" clId="Web-{B6210936-5B8B-48E3-8583-785BA65E01A9}" dt="2022-01-12T12:33:35.868" v="364" actId="20577"/>
        <pc:sldMkLst>
          <pc:docMk/>
          <pc:sldMk cId="3893527121" sldId="267"/>
        </pc:sldMkLst>
        <pc:spChg chg="mod">
          <ac:chgData name="Aishwarya Khonde" userId="S::aishwarya_khonde@thbs.com::2f081db8-daa9-48fb-a573-536c3ce1f664" providerId="AD" clId="Web-{B6210936-5B8B-48E3-8583-785BA65E01A9}" dt="2022-01-12T12:33:35.868" v="364" actId="20577"/>
          <ac:spMkLst>
            <pc:docMk/>
            <pc:sldMk cId="3893527121" sldId="267"/>
            <ac:spMk id="3" creationId="{B72FE8FE-B59F-4275-BFE5-3B4E8C610500}"/>
          </ac:spMkLst>
        </pc:spChg>
      </pc:sldChg>
      <pc:sldChg chg="addSp delSp modSp mod setBg">
        <pc:chgData name="Aishwarya Khonde" userId="S::aishwarya_khonde@thbs.com::2f081db8-daa9-48fb-a573-536c3ce1f664" providerId="AD" clId="Web-{B6210936-5B8B-48E3-8583-785BA65E01A9}" dt="2022-01-12T12:46:07.391" v="481" actId="14100"/>
        <pc:sldMkLst>
          <pc:docMk/>
          <pc:sldMk cId="697198322" sldId="268"/>
        </pc:sldMkLst>
        <pc:spChg chg="mod">
          <ac:chgData name="Aishwarya Khonde" userId="S::aishwarya_khonde@thbs.com::2f081db8-daa9-48fb-a573-536c3ce1f664" providerId="AD" clId="Web-{B6210936-5B8B-48E3-8583-785BA65E01A9}" dt="2022-01-12T12:43:50.640" v="471"/>
          <ac:spMkLst>
            <pc:docMk/>
            <pc:sldMk cId="697198322" sldId="268"/>
            <ac:spMk id="2" creationId="{88057419-0B48-43AD-AD3C-7ADBD59E11BB}"/>
          </ac:spMkLst>
        </pc:spChg>
        <pc:spChg chg="mod">
          <ac:chgData name="Aishwarya Khonde" userId="S::aishwarya_khonde@thbs.com::2f081db8-daa9-48fb-a573-536c3ce1f664" providerId="AD" clId="Web-{B6210936-5B8B-48E3-8583-785BA65E01A9}" dt="2022-01-12T12:46:07.391" v="481" actId="14100"/>
          <ac:spMkLst>
            <pc:docMk/>
            <pc:sldMk cId="697198322" sldId="268"/>
            <ac:spMk id="3" creationId="{D7050498-A4CD-4DE8-A32E-7EA376ECD0A6}"/>
          </ac:spMkLst>
        </pc:spChg>
        <pc:spChg chg="add del">
          <ac:chgData name="Aishwarya Khonde" userId="S::aishwarya_khonde@thbs.com::2f081db8-daa9-48fb-a573-536c3ce1f664" providerId="AD" clId="Web-{B6210936-5B8B-48E3-8583-785BA65E01A9}" dt="2022-01-12T12:43:50.640" v="471"/>
          <ac:spMkLst>
            <pc:docMk/>
            <pc:sldMk cId="697198322" sldId="268"/>
            <ac:spMk id="6" creationId="{9FF4A234-29BA-4B70-BFC0-64FBB64F2A7B}"/>
          </ac:spMkLst>
        </pc:spChg>
        <pc:spChg chg="add del">
          <ac:chgData name="Aishwarya Khonde" userId="S::aishwarya_khonde@thbs.com::2f081db8-daa9-48fb-a573-536c3ce1f664" providerId="AD" clId="Web-{B6210936-5B8B-48E3-8583-785BA65E01A9}" dt="2022-01-12T12:43:50.640" v="471"/>
          <ac:spMkLst>
            <pc:docMk/>
            <pc:sldMk cId="697198322" sldId="268"/>
            <ac:spMk id="7" creationId="{7FF62AAC-1C5B-406E-8F1E-5B0FD8E9D6E4}"/>
          </ac:spMkLst>
        </pc:spChg>
        <pc:spChg chg="add del">
          <ac:chgData name="Aishwarya Khonde" userId="S::aishwarya_khonde@thbs.com::2f081db8-daa9-48fb-a573-536c3ce1f664" providerId="AD" clId="Web-{B6210936-5B8B-48E3-8583-785BA65E01A9}" dt="2022-01-12T12:41:27.763" v="469"/>
          <ac:spMkLst>
            <pc:docMk/>
            <pc:sldMk cId="697198322" sldId="268"/>
            <ac:spMk id="8" creationId="{9FF4A234-29BA-4B70-BFC0-64FBB64F2A7B}"/>
          </ac:spMkLst>
        </pc:spChg>
        <pc:spChg chg="add del">
          <ac:chgData name="Aishwarya Khonde" userId="S::aishwarya_khonde@thbs.com::2f081db8-daa9-48fb-a573-536c3ce1f664" providerId="AD" clId="Web-{B6210936-5B8B-48E3-8583-785BA65E01A9}" dt="2022-01-12T12:39:52.340" v="467"/>
          <ac:spMkLst>
            <pc:docMk/>
            <pc:sldMk cId="697198322" sldId="268"/>
            <ac:spMk id="9" creationId="{11AC88F6-55CB-496B-8AD8-9ABD2E6E3BFA}"/>
          </ac:spMkLst>
        </pc:spChg>
        <pc:spChg chg="add del">
          <ac:chgData name="Aishwarya Khonde" userId="S::aishwarya_khonde@thbs.com::2f081db8-daa9-48fb-a573-536c3ce1f664" providerId="AD" clId="Web-{B6210936-5B8B-48E3-8583-785BA65E01A9}" dt="2022-01-12T12:41:27.763" v="469"/>
          <ac:spMkLst>
            <pc:docMk/>
            <pc:sldMk cId="697198322" sldId="268"/>
            <ac:spMk id="10" creationId="{9C67262A-6EF1-49ED-B8DE-DDD3E580425A}"/>
          </ac:spMkLst>
        </pc:spChg>
        <pc:spChg chg="add del">
          <ac:chgData name="Aishwarya Khonde" userId="S::aishwarya_khonde@thbs.com::2f081db8-daa9-48fb-a573-536c3ce1f664" providerId="AD" clId="Web-{B6210936-5B8B-48E3-8583-785BA65E01A9}" dt="2022-01-12T12:39:52.340" v="467"/>
          <ac:spMkLst>
            <pc:docMk/>
            <pc:sldMk cId="697198322" sldId="268"/>
            <ac:spMk id="11" creationId="{6F53D3C3-F24F-4317-98B6-A05ECD30445C}"/>
          </ac:spMkLst>
        </pc:spChg>
        <pc:spChg chg="add del">
          <ac:chgData name="Aishwarya Khonde" userId="S::aishwarya_khonde@thbs.com::2f081db8-daa9-48fb-a573-536c3ce1f664" providerId="AD" clId="Web-{B6210936-5B8B-48E3-8583-785BA65E01A9}" dt="2022-01-12T12:41:27.763" v="469"/>
          <ac:spMkLst>
            <pc:docMk/>
            <pc:sldMk cId="697198322" sldId="268"/>
            <ac:spMk id="12" creationId="{97492946-B39C-4250-B4C8-D82A2504372F}"/>
          </ac:spMkLst>
        </pc:spChg>
        <pc:spChg chg="add del">
          <ac:chgData name="Aishwarya Khonde" userId="S::aishwarya_khonde@thbs.com::2f081db8-daa9-48fb-a573-536c3ce1f664" providerId="AD" clId="Web-{B6210936-5B8B-48E3-8583-785BA65E01A9}" dt="2022-01-12T12:43:50.640" v="471"/>
          <ac:spMkLst>
            <pc:docMk/>
            <pc:sldMk cId="697198322" sldId="268"/>
            <ac:spMk id="13" creationId="{EC2268EF-1ED3-4797-8355-F5078CB18B33}"/>
          </ac:spMkLst>
        </pc:spChg>
        <pc:spChg chg="add del">
          <ac:chgData name="Aishwarya Khonde" userId="S::aishwarya_khonde@thbs.com::2f081db8-daa9-48fb-a573-536c3ce1f664" providerId="AD" clId="Web-{B6210936-5B8B-48E3-8583-785BA65E01A9}" dt="2022-01-12T12:41:27.763" v="469"/>
          <ac:spMkLst>
            <pc:docMk/>
            <pc:sldMk cId="697198322" sldId="268"/>
            <ac:spMk id="14" creationId="{B30D69F3-F5DC-4D65-B4AF-733FF6D50D43}"/>
          </ac:spMkLst>
        </pc:spChg>
        <pc:spChg chg="add">
          <ac:chgData name="Aishwarya Khonde" userId="S::aishwarya_khonde@thbs.com::2f081db8-daa9-48fb-a573-536c3ce1f664" providerId="AD" clId="Web-{B6210936-5B8B-48E3-8583-785BA65E01A9}" dt="2022-01-12T12:43:50.640" v="471"/>
          <ac:spMkLst>
            <pc:docMk/>
            <pc:sldMk cId="697198322" sldId="268"/>
            <ac:spMk id="109" creationId="{95697D25-3D98-4690-9E3D-C65732E5D818}"/>
          </ac:spMkLst>
        </pc:spChg>
        <pc:spChg chg="add">
          <ac:chgData name="Aishwarya Khonde" userId="S::aishwarya_khonde@thbs.com::2f081db8-daa9-48fb-a573-536c3ce1f664" providerId="AD" clId="Web-{B6210936-5B8B-48E3-8583-785BA65E01A9}" dt="2022-01-12T12:43:50.640" v="471"/>
          <ac:spMkLst>
            <pc:docMk/>
            <pc:sldMk cId="697198322" sldId="268"/>
            <ac:spMk id="111" creationId="{56C634FA-4936-4EA7-9BFB-F34843C0F050}"/>
          </ac:spMkLst>
        </pc:spChg>
        <pc:spChg chg="add del">
          <ac:chgData name="Aishwarya Khonde" userId="S::aishwarya_khonde@thbs.com::2f081db8-daa9-48fb-a573-536c3ce1f664" providerId="AD" clId="Web-{B6210936-5B8B-48E3-8583-785BA65E01A9}" dt="2022-01-12T12:41:27.763" v="469"/>
          <ac:spMkLst>
            <pc:docMk/>
            <pc:sldMk cId="697198322" sldId="268"/>
            <ac:spMk id="164" creationId="{869C3428-7E23-4E31-828E-09F276DACD22}"/>
          </ac:spMkLst>
        </pc:spChg>
        <pc:grpChg chg="add del">
          <ac:chgData name="Aishwarya Khonde" userId="S::aishwarya_khonde@thbs.com::2f081db8-daa9-48fb-a573-536c3ce1f664" providerId="AD" clId="Web-{B6210936-5B8B-48E3-8583-785BA65E01A9}" dt="2022-01-12T12:41:27.763" v="469"/>
          <ac:grpSpMkLst>
            <pc:docMk/>
            <pc:sldMk cId="697198322" sldId="268"/>
            <ac:grpSpMk id="16" creationId="{7C3FF339-0C9A-4139-9C80-B154CB1E68FD}"/>
          </ac:grpSpMkLst>
        </pc:grpChg>
        <pc:grpChg chg="add del">
          <ac:chgData name="Aishwarya Khonde" userId="S::aishwarya_khonde@thbs.com::2f081db8-daa9-48fb-a573-536c3ce1f664" providerId="AD" clId="Web-{B6210936-5B8B-48E3-8583-785BA65E01A9}" dt="2022-01-12T12:43:50.640" v="471"/>
          <ac:grpSpMkLst>
            <pc:docMk/>
            <pc:sldMk cId="697198322" sldId="268"/>
            <ac:grpSpMk id="101" creationId="{5CCCD93E-51C6-47E1-8405-8D870E6B524B}"/>
          </ac:grpSpMkLst>
        </pc:grpChg>
        <pc:grpChg chg="add">
          <ac:chgData name="Aishwarya Khonde" userId="S::aishwarya_khonde@thbs.com::2f081db8-daa9-48fb-a573-536c3ce1f664" providerId="AD" clId="Web-{B6210936-5B8B-48E3-8583-785BA65E01A9}" dt="2022-01-12T12:43:50.640" v="471"/>
          <ac:grpSpMkLst>
            <pc:docMk/>
            <pc:sldMk cId="697198322" sldId="268"/>
            <ac:grpSpMk id="113" creationId="{A9A3B735-54E2-4D95-A245-5BA856818C0F}"/>
          </ac:grpSpMkLst>
        </pc:grpChg>
        <pc:picChg chg="add del">
          <ac:chgData name="Aishwarya Khonde" userId="S::aishwarya_khonde@thbs.com::2f081db8-daa9-48fb-a573-536c3ce1f664" providerId="AD" clId="Web-{B6210936-5B8B-48E3-8583-785BA65E01A9}" dt="2022-01-12T12:39:52.340" v="467"/>
          <ac:picMkLst>
            <pc:docMk/>
            <pc:sldMk cId="697198322" sldId="268"/>
            <ac:picMk id="5" creationId="{2C2A1589-C09A-4766-83C5-C957F025CCF9}"/>
          </ac:picMkLst>
        </pc:picChg>
        <pc:picChg chg="add">
          <ac:chgData name="Aishwarya Khonde" userId="S::aishwarya_khonde@thbs.com::2f081db8-daa9-48fb-a573-536c3ce1f664" providerId="AD" clId="Web-{B6210936-5B8B-48E3-8583-785BA65E01A9}" dt="2022-01-12T12:43:50.640" v="471"/>
          <ac:picMkLst>
            <pc:docMk/>
            <pc:sldMk cId="697198322" sldId="268"/>
            <ac:picMk id="106" creationId="{1829DC88-1BFC-4067-911F-88A96F78541A}"/>
          </ac:picMkLst>
        </pc:picChg>
      </pc:sldChg>
      <pc:sldChg chg="addSp delSp modSp new mod setBg">
        <pc:chgData name="Aishwarya Khonde" userId="S::aishwarya_khonde@thbs.com::2f081db8-daa9-48fb-a573-536c3ce1f664" providerId="AD" clId="Web-{B6210936-5B8B-48E3-8583-785BA65E01A9}" dt="2022-01-12T12:55:32.476" v="526" actId="20577"/>
        <pc:sldMkLst>
          <pc:docMk/>
          <pc:sldMk cId="2662193309" sldId="270"/>
        </pc:sldMkLst>
        <pc:spChg chg="mod">
          <ac:chgData name="Aishwarya Khonde" userId="S::aishwarya_khonde@thbs.com::2f081db8-daa9-48fb-a573-536c3ce1f664" providerId="AD" clId="Web-{B6210936-5B8B-48E3-8583-785BA65E01A9}" dt="2022-01-12T12:54:24.429" v="524"/>
          <ac:spMkLst>
            <pc:docMk/>
            <pc:sldMk cId="2662193309" sldId="270"/>
            <ac:spMk id="2" creationId="{AC5C1F83-B6D4-4046-8FF8-97E23B5F9525}"/>
          </ac:spMkLst>
        </pc:spChg>
        <pc:spChg chg="del mod">
          <ac:chgData name="Aishwarya Khonde" userId="S::aishwarya_khonde@thbs.com::2f081db8-daa9-48fb-a573-536c3ce1f664" providerId="AD" clId="Web-{B6210936-5B8B-48E3-8583-785BA65E01A9}" dt="2022-01-12T12:54:24.429" v="524"/>
          <ac:spMkLst>
            <pc:docMk/>
            <pc:sldMk cId="2662193309" sldId="270"/>
            <ac:spMk id="3" creationId="{1D51C26B-EC98-48E5-846D-57021F6498F0}"/>
          </ac:spMkLst>
        </pc:spChg>
        <pc:spChg chg="add">
          <ac:chgData name="Aishwarya Khonde" userId="S::aishwarya_khonde@thbs.com::2f081db8-daa9-48fb-a573-536c3ce1f664" providerId="AD" clId="Web-{B6210936-5B8B-48E3-8583-785BA65E01A9}" dt="2022-01-12T12:54:24.429" v="524"/>
          <ac:spMkLst>
            <pc:docMk/>
            <pc:sldMk cId="2662193309" sldId="270"/>
            <ac:spMk id="9" creationId="{4080BC15-6F3E-4EDC-BB73-20706F743138}"/>
          </ac:spMkLst>
        </pc:spChg>
        <pc:grpChg chg="add">
          <ac:chgData name="Aishwarya Khonde" userId="S::aishwarya_khonde@thbs.com::2f081db8-daa9-48fb-a573-536c3ce1f664" providerId="AD" clId="Web-{B6210936-5B8B-48E3-8583-785BA65E01A9}" dt="2022-01-12T12:54:24.429" v="524"/>
          <ac:grpSpMkLst>
            <pc:docMk/>
            <pc:sldMk cId="2662193309" sldId="270"/>
            <ac:grpSpMk id="11" creationId="{4C8A8758-6178-4720-BC90-28C23033FABF}"/>
          </ac:grpSpMkLst>
        </pc:grpChg>
        <pc:graphicFrameChg chg="add modGraphic">
          <ac:chgData name="Aishwarya Khonde" userId="S::aishwarya_khonde@thbs.com::2f081db8-daa9-48fb-a573-536c3ce1f664" providerId="AD" clId="Web-{B6210936-5B8B-48E3-8583-785BA65E01A9}" dt="2022-01-12T12:55:32.476" v="526" actId="20577"/>
          <ac:graphicFrameMkLst>
            <pc:docMk/>
            <pc:sldMk cId="2662193309" sldId="270"/>
            <ac:graphicFrameMk id="5" creationId="{A7DBBFCC-E017-4F92-BEF7-C3FA50827733}"/>
          </ac:graphicFrameMkLst>
        </pc:graphicFrameChg>
      </pc:sldChg>
    </pc:docChg>
  </pc:docChgLst>
  <pc:docChgLst>
    <pc:chgData name="Aishwarya Khonde" userId="S::aishwarya_khonde@thbs.com::2f081db8-daa9-48fb-a573-536c3ce1f664" providerId="AD" clId="Web-{9D8E1C5E-9E26-4693-848C-4B07FE4C91B0}"/>
    <pc:docChg chg="addSld modSld">
      <pc:chgData name="Aishwarya Khonde" userId="S::aishwarya_khonde@thbs.com::2f081db8-daa9-48fb-a573-536c3ce1f664" providerId="AD" clId="Web-{9D8E1C5E-9E26-4693-848C-4B07FE4C91B0}" dt="2022-01-12T15:24:22.452" v="85"/>
      <pc:docMkLst>
        <pc:docMk/>
      </pc:docMkLst>
      <pc:sldChg chg="addSp modSp new mod setBg">
        <pc:chgData name="Aishwarya Khonde" userId="S::aishwarya_khonde@thbs.com::2f081db8-daa9-48fb-a573-536c3ce1f664" providerId="AD" clId="Web-{9D8E1C5E-9E26-4693-848C-4B07FE4C91B0}" dt="2022-01-12T15:24:22.452" v="85"/>
        <pc:sldMkLst>
          <pc:docMk/>
          <pc:sldMk cId="3124318845" sldId="273"/>
        </pc:sldMkLst>
        <pc:spChg chg="mod">
          <ac:chgData name="Aishwarya Khonde" userId="S::aishwarya_khonde@thbs.com::2f081db8-daa9-48fb-a573-536c3ce1f664" providerId="AD" clId="Web-{9D8E1C5E-9E26-4693-848C-4B07FE4C91B0}" dt="2022-01-12T15:24:22.452" v="85"/>
          <ac:spMkLst>
            <pc:docMk/>
            <pc:sldMk cId="3124318845" sldId="273"/>
            <ac:spMk id="2" creationId="{8D7AE187-90BF-4439-988E-C8D5880FCA60}"/>
          </ac:spMkLst>
        </pc:spChg>
        <pc:spChg chg="mod">
          <ac:chgData name="Aishwarya Khonde" userId="S::aishwarya_khonde@thbs.com::2f081db8-daa9-48fb-a573-536c3ce1f664" providerId="AD" clId="Web-{9D8E1C5E-9E26-4693-848C-4B07FE4C91B0}" dt="2022-01-12T15:24:22.452" v="85"/>
          <ac:spMkLst>
            <pc:docMk/>
            <pc:sldMk cId="3124318845" sldId="273"/>
            <ac:spMk id="3" creationId="{27B184CB-8B12-4ECE-BC27-DE18EB384461}"/>
          </ac:spMkLst>
        </pc:spChg>
        <pc:spChg chg="add">
          <ac:chgData name="Aishwarya Khonde" userId="S::aishwarya_khonde@thbs.com::2f081db8-daa9-48fb-a573-536c3ce1f664" providerId="AD" clId="Web-{9D8E1C5E-9E26-4693-848C-4B07FE4C91B0}" dt="2022-01-12T15:24:22.452" v="85"/>
          <ac:spMkLst>
            <pc:docMk/>
            <pc:sldMk cId="3124318845" sldId="273"/>
            <ac:spMk id="8" creationId="{9FF4A234-29BA-4B70-BFC0-64FBB64F2A7B}"/>
          </ac:spMkLst>
        </pc:spChg>
        <pc:spChg chg="add">
          <ac:chgData name="Aishwarya Khonde" userId="S::aishwarya_khonde@thbs.com::2f081db8-daa9-48fb-a573-536c3ce1f664" providerId="AD" clId="Web-{9D8E1C5E-9E26-4693-848C-4B07FE4C91B0}" dt="2022-01-12T15:24:22.452" v="85"/>
          <ac:spMkLst>
            <pc:docMk/>
            <pc:sldMk cId="3124318845" sldId="273"/>
            <ac:spMk id="10" creationId="{EC2268EF-1ED3-4797-8355-F5078CB18B33}"/>
          </ac:spMkLst>
        </pc:spChg>
        <pc:grpChg chg="add">
          <ac:chgData name="Aishwarya Khonde" userId="S::aishwarya_khonde@thbs.com::2f081db8-daa9-48fb-a573-536c3ce1f664" providerId="AD" clId="Web-{9D8E1C5E-9E26-4693-848C-4B07FE4C91B0}" dt="2022-01-12T15:24:22.452" v="85"/>
          <ac:grpSpMkLst>
            <pc:docMk/>
            <pc:sldMk cId="3124318845" sldId="273"/>
            <ac:grpSpMk id="12" creationId="{82A54BA0-BEFE-4BA5-A3C1-FE85FE03E820}"/>
          </ac:grpSpMkLst>
        </pc:grpChg>
      </pc:sldChg>
    </pc:docChg>
  </pc:docChgLst>
  <pc:docChgLst>
    <pc:chgData name="Aishwarya Khonde" userId="S::aishwarya_khonde@thbs.com::2f081db8-daa9-48fb-a573-536c3ce1f664" providerId="AD" clId="Web-{48DABE0F-99EA-4457-8FDA-C09C22DD1D69}"/>
    <pc:docChg chg="modSld">
      <pc:chgData name="Aishwarya Khonde" userId="S::aishwarya_khonde@thbs.com::2f081db8-daa9-48fb-a573-536c3ce1f664" providerId="AD" clId="Web-{48DABE0F-99EA-4457-8FDA-C09C22DD1D69}" dt="2022-01-12T03:59:11.065" v="3" actId="20577"/>
      <pc:docMkLst>
        <pc:docMk/>
      </pc:docMkLst>
      <pc:sldChg chg="modSp">
        <pc:chgData name="Aishwarya Khonde" userId="S::aishwarya_khonde@thbs.com::2f081db8-daa9-48fb-a573-536c3ce1f664" providerId="AD" clId="Web-{48DABE0F-99EA-4457-8FDA-C09C22DD1D69}" dt="2022-01-12T03:59:11.065" v="3" actId="20577"/>
        <pc:sldMkLst>
          <pc:docMk/>
          <pc:sldMk cId="3453839695" sldId="258"/>
        </pc:sldMkLst>
        <pc:graphicFrameChg chg="mod modGraphic">
          <ac:chgData name="Aishwarya Khonde" userId="S::aishwarya_khonde@thbs.com::2f081db8-daa9-48fb-a573-536c3ce1f664" providerId="AD" clId="Web-{48DABE0F-99EA-4457-8FDA-C09C22DD1D69}" dt="2022-01-12T03:59:11.065" v="3" actId="20577"/>
          <ac:graphicFrameMkLst>
            <pc:docMk/>
            <pc:sldMk cId="3453839695" sldId="258"/>
            <ac:graphicFrameMk id="234" creationId="{D2EB733D-ABB4-434A-8911-BAA9252BF5E9}"/>
          </ac:graphicFrameMkLst>
        </pc:graphicFrameChg>
      </pc:sldChg>
    </pc:docChg>
  </pc:docChgLst>
  <pc:docChgLst>
    <pc:chgData name="Aishwarya Khonde" userId="S::aishwarya_khonde@thbs.com::2f081db8-daa9-48fb-a573-536c3ce1f664" providerId="AD" clId="Web-{C09C0962-31B5-4D6B-A9C5-19C150083CE7}"/>
    <pc:docChg chg="addSld delSld modSld">
      <pc:chgData name="Aishwarya Khonde" userId="S::aishwarya_khonde@thbs.com::2f081db8-daa9-48fb-a573-536c3ce1f664" providerId="AD" clId="Web-{C09C0962-31B5-4D6B-A9C5-19C150083CE7}" dt="2022-01-16T08:53:53.196" v="239"/>
      <pc:docMkLst>
        <pc:docMk/>
      </pc:docMkLst>
      <pc:sldChg chg="del">
        <pc:chgData name="Aishwarya Khonde" userId="S::aishwarya_khonde@thbs.com::2f081db8-daa9-48fb-a573-536c3ce1f664" providerId="AD" clId="Web-{C09C0962-31B5-4D6B-A9C5-19C150083CE7}" dt="2022-01-16T08:31:48.659" v="32"/>
        <pc:sldMkLst>
          <pc:docMk/>
          <pc:sldMk cId="2413073588" sldId="272"/>
        </pc:sldMkLst>
      </pc:sldChg>
      <pc:sldChg chg="addSp delSp modSp">
        <pc:chgData name="Aishwarya Khonde" userId="S::aishwarya_khonde@thbs.com::2f081db8-daa9-48fb-a573-536c3ce1f664" providerId="AD" clId="Web-{C09C0962-31B5-4D6B-A9C5-19C150083CE7}" dt="2022-01-16T08:27:00.436" v="28" actId="14100"/>
        <pc:sldMkLst>
          <pc:docMk/>
          <pc:sldMk cId="2075850199" sldId="282"/>
        </pc:sldMkLst>
        <pc:spChg chg="mod">
          <ac:chgData name="Aishwarya Khonde" userId="S::aishwarya_khonde@thbs.com::2f081db8-daa9-48fb-a573-536c3ce1f664" providerId="AD" clId="Web-{C09C0962-31B5-4D6B-A9C5-19C150083CE7}" dt="2022-01-16T08:24:10.543" v="11" actId="1076"/>
          <ac:spMkLst>
            <pc:docMk/>
            <pc:sldMk cId="2075850199" sldId="282"/>
            <ac:spMk id="5" creationId="{D40DC7E7-0850-48DA-93C6-E1CDA31E11FE}"/>
          </ac:spMkLst>
        </pc:spChg>
        <pc:spChg chg="del">
          <ac:chgData name="Aishwarya Khonde" userId="S::aishwarya_khonde@thbs.com::2f081db8-daa9-48fb-a573-536c3ce1f664" providerId="AD" clId="Web-{C09C0962-31B5-4D6B-A9C5-19C150083CE7}" dt="2022-01-16T08:21:37.790" v="0"/>
          <ac:spMkLst>
            <pc:docMk/>
            <pc:sldMk cId="2075850199" sldId="282"/>
            <ac:spMk id="6" creationId="{CAE3E729-36E0-4539-B94F-4ACF0E27E55F}"/>
          </ac:spMkLst>
        </pc:spChg>
        <pc:spChg chg="add del">
          <ac:chgData name="Aishwarya Khonde" userId="S::aishwarya_khonde@thbs.com::2f081db8-daa9-48fb-a573-536c3ce1f664" providerId="AD" clId="Web-{C09C0962-31B5-4D6B-A9C5-19C150083CE7}" dt="2022-01-16T08:25:47.435" v="20"/>
          <ac:spMkLst>
            <pc:docMk/>
            <pc:sldMk cId="2075850199" sldId="282"/>
            <ac:spMk id="7" creationId="{E8E58AF9-EAA4-45BC-B124-256DE503DBF8}"/>
          </ac:spMkLst>
        </pc:spChg>
        <pc:spChg chg="add del">
          <ac:chgData name="Aishwarya Khonde" userId="S::aishwarya_khonde@thbs.com::2f081db8-daa9-48fb-a573-536c3ce1f664" providerId="AD" clId="Web-{C09C0962-31B5-4D6B-A9C5-19C150083CE7}" dt="2022-01-16T08:23:37.402" v="9"/>
          <ac:spMkLst>
            <pc:docMk/>
            <pc:sldMk cId="2075850199" sldId="282"/>
            <ac:spMk id="8" creationId="{81BE2466-8C43-4898-927B-87E797AE71EF}"/>
          </ac:spMkLst>
        </pc:spChg>
        <pc:picChg chg="mod">
          <ac:chgData name="Aishwarya Khonde" userId="S::aishwarya_khonde@thbs.com::2f081db8-daa9-48fb-a573-536c3ce1f664" providerId="AD" clId="Web-{C09C0962-31B5-4D6B-A9C5-19C150083CE7}" dt="2022-01-16T08:27:00.436" v="28" actId="14100"/>
          <ac:picMkLst>
            <pc:docMk/>
            <pc:sldMk cId="2075850199" sldId="282"/>
            <ac:picMk id="2" creationId="{C49453CC-476E-479F-BDB8-681971A70FCF}"/>
          </ac:picMkLst>
        </pc:picChg>
        <pc:picChg chg="add mod ord">
          <ac:chgData name="Aishwarya Khonde" userId="S::aishwarya_khonde@thbs.com::2f081db8-daa9-48fb-a573-536c3ce1f664" providerId="AD" clId="Web-{C09C0962-31B5-4D6B-A9C5-19C150083CE7}" dt="2022-01-16T08:26:43.983" v="26" actId="14100"/>
          <ac:picMkLst>
            <pc:docMk/>
            <pc:sldMk cId="2075850199" sldId="282"/>
            <ac:picMk id="4" creationId="{3BAA7CE9-C853-4453-A62E-7A8861ED4D86}"/>
          </ac:picMkLst>
        </pc:picChg>
      </pc:sldChg>
      <pc:sldChg chg="addSp modSp add">
        <pc:chgData name="Aishwarya Khonde" userId="S::aishwarya_khonde@thbs.com::2f081db8-daa9-48fb-a573-536c3ce1f664" providerId="AD" clId="Web-{C09C0962-31B5-4D6B-A9C5-19C150083CE7}" dt="2022-01-16T08:31:42.847" v="31" actId="14100"/>
        <pc:sldMkLst>
          <pc:docMk/>
          <pc:sldMk cId="3610777579" sldId="283"/>
        </pc:sldMkLst>
        <pc:spChg chg="add mod">
          <ac:chgData name="Aishwarya Khonde" userId="S::aishwarya_khonde@thbs.com::2f081db8-daa9-48fb-a573-536c3ce1f664" providerId="AD" clId="Web-{C09C0962-31B5-4D6B-A9C5-19C150083CE7}" dt="2022-01-16T08:31:42.847" v="31" actId="14100"/>
          <ac:spMkLst>
            <pc:docMk/>
            <pc:sldMk cId="3610777579" sldId="283"/>
            <ac:spMk id="9" creationId="{AD06A331-C1B4-49F2-A12A-1E5A7C3D61D1}"/>
          </ac:spMkLst>
        </pc:spChg>
      </pc:sldChg>
      <pc:sldChg chg="addSp delSp modSp new">
        <pc:chgData name="Aishwarya Khonde" userId="S::aishwarya_khonde@thbs.com::2f081db8-daa9-48fb-a573-536c3ce1f664" providerId="AD" clId="Web-{C09C0962-31B5-4D6B-A9C5-19C150083CE7}" dt="2022-01-16T08:38:30.900" v="81" actId="14100"/>
        <pc:sldMkLst>
          <pc:docMk/>
          <pc:sldMk cId="3524273645" sldId="284"/>
        </pc:sldMkLst>
        <pc:spChg chg="mod">
          <ac:chgData name="Aishwarya Khonde" userId="S::aishwarya_khonde@thbs.com::2f081db8-daa9-48fb-a573-536c3ce1f664" providerId="AD" clId="Web-{C09C0962-31B5-4D6B-A9C5-19C150083CE7}" dt="2022-01-16T08:38:30.900" v="81" actId="14100"/>
          <ac:spMkLst>
            <pc:docMk/>
            <pc:sldMk cId="3524273645" sldId="284"/>
            <ac:spMk id="2" creationId="{97094B63-1C9A-472B-93A4-9BEA71BC1ADA}"/>
          </ac:spMkLst>
        </pc:spChg>
        <pc:spChg chg="mod">
          <ac:chgData name="Aishwarya Khonde" userId="S::aishwarya_khonde@thbs.com::2f081db8-daa9-48fb-a573-536c3ce1f664" providerId="AD" clId="Web-{C09C0962-31B5-4D6B-A9C5-19C150083CE7}" dt="2022-01-16T08:35:38.507" v="57" actId="20577"/>
          <ac:spMkLst>
            <pc:docMk/>
            <pc:sldMk cId="3524273645" sldId="284"/>
            <ac:spMk id="3" creationId="{670F08B8-C04E-48A9-84D6-F3B8B5960C8A}"/>
          </ac:spMkLst>
        </pc:spChg>
        <pc:spChg chg="del">
          <ac:chgData name="Aishwarya Khonde" userId="S::aishwarya_khonde@thbs.com::2f081db8-daa9-48fb-a573-536c3ce1f664" providerId="AD" clId="Web-{C09C0962-31B5-4D6B-A9C5-19C150083CE7}" dt="2022-01-16T08:34:10.771" v="43"/>
          <ac:spMkLst>
            <pc:docMk/>
            <pc:sldMk cId="3524273645" sldId="284"/>
            <ac:spMk id="4" creationId="{2CBF8F2B-9418-4445-A3C1-43E5884511DC}"/>
          </ac:spMkLst>
        </pc:spChg>
        <pc:spChg chg="mod">
          <ac:chgData name="Aishwarya Khonde" userId="S::aishwarya_khonde@thbs.com::2f081db8-daa9-48fb-a573-536c3ce1f664" providerId="AD" clId="Web-{C09C0962-31B5-4D6B-A9C5-19C150083CE7}" dt="2022-01-16T08:38:09.462" v="79" actId="14100"/>
          <ac:spMkLst>
            <pc:docMk/>
            <pc:sldMk cId="3524273645" sldId="284"/>
            <ac:spMk id="5" creationId="{50BB64D0-6D58-498A-980A-01D3CECB1A57}"/>
          </ac:spMkLst>
        </pc:spChg>
        <pc:spChg chg="del">
          <ac:chgData name="Aishwarya Khonde" userId="S::aishwarya_khonde@thbs.com::2f081db8-daa9-48fb-a573-536c3ce1f664" providerId="AD" clId="Web-{C09C0962-31B5-4D6B-A9C5-19C150083CE7}" dt="2022-01-16T08:36:14.960" v="60"/>
          <ac:spMkLst>
            <pc:docMk/>
            <pc:sldMk cId="3524273645" sldId="284"/>
            <ac:spMk id="6" creationId="{DDEE9540-D6E6-4ED9-BDC8-F9B9E6703C51}"/>
          </ac:spMkLst>
        </pc:spChg>
        <pc:picChg chg="add mod ord">
          <ac:chgData name="Aishwarya Khonde" userId="S::aishwarya_khonde@thbs.com::2f081db8-daa9-48fb-a573-536c3ce1f664" providerId="AD" clId="Web-{C09C0962-31B5-4D6B-A9C5-19C150083CE7}" dt="2022-01-16T08:35:50.663" v="59" actId="14100"/>
          <ac:picMkLst>
            <pc:docMk/>
            <pc:sldMk cId="3524273645" sldId="284"/>
            <ac:picMk id="7" creationId="{E34B6815-BE23-44CD-A248-EF7451AB8ECC}"/>
          </ac:picMkLst>
        </pc:picChg>
        <pc:picChg chg="add mod ord">
          <ac:chgData name="Aishwarya Khonde" userId="S::aishwarya_khonde@thbs.com::2f081db8-daa9-48fb-a573-536c3ce1f664" providerId="AD" clId="Web-{C09C0962-31B5-4D6B-A9C5-19C150083CE7}" dt="2022-01-16T08:38:15.994" v="80" actId="14100"/>
          <ac:picMkLst>
            <pc:docMk/>
            <pc:sldMk cId="3524273645" sldId="284"/>
            <ac:picMk id="8" creationId="{38AA192C-45C3-469F-B119-6DEFD68DF252}"/>
          </ac:picMkLst>
        </pc:picChg>
      </pc:sldChg>
      <pc:sldChg chg="addSp delSp modSp new">
        <pc:chgData name="Aishwarya Khonde" userId="S::aishwarya_khonde@thbs.com::2f081db8-daa9-48fb-a573-536c3ce1f664" providerId="AD" clId="Web-{C09C0962-31B5-4D6B-A9C5-19C150083CE7}" dt="2022-01-16T08:44:28.859" v="148" actId="14100"/>
        <pc:sldMkLst>
          <pc:docMk/>
          <pc:sldMk cId="4098985884" sldId="285"/>
        </pc:sldMkLst>
        <pc:spChg chg="del">
          <ac:chgData name="Aishwarya Khonde" userId="S::aishwarya_khonde@thbs.com::2f081db8-daa9-48fb-a573-536c3ce1f664" providerId="AD" clId="Web-{C09C0962-31B5-4D6B-A9C5-19C150083CE7}" dt="2022-01-16T08:38:53.900" v="83"/>
          <ac:spMkLst>
            <pc:docMk/>
            <pc:sldMk cId="4098985884" sldId="285"/>
            <ac:spMk id="2" creationId="{CB3D5609-7010-485E-9C1A-4A491EA09662}"/>
          </ac:spMkLst>
        </pc:spChg>
        <pc:spChg chg="mod">
          <ac:chgData name="Aishwarya Khonde" userId="S::aishwarya_khonde@thbs.com::2f081db8-daa9-48fb-a573-536c3ce1f664" providerId="AD" clId="Web-{C09C0962-31B5-4D6B-A9C5-19C150083CE7}" dt="2022-01-16T08:44:28.859" v="148" actId="14100"/>
          <ac:spMkLst>
            <pc:docMk/>
            <pc:sldMk cId="4098985884" sldId="285"/>
            <ac:spMk id="3" creationId="{4315CB93-4FF6-4CDE-BF20-80A49B6B1ACA}"/>
          </ac:spMkLst>
        </pc:spChg>
        <pc:spChg chg="del">
          <ac:chgData name="Aishwarya Khonde" userId="S::aishwarya_khonde@thbs.com::2f081db8-daa9-48fb-a573-536c3ce1f664" providerId="AD" clId="Web-{C09C0962-31B5-4D6B-A9C5-19C150083CE7}" dt="2022-01-16T08:39:20.698" v="87"/>
          <ac:spMkLst>
            <pc:docMk/>
            <pc:sldMk cId="4098985884" sldId="285"/>
            <ac:spMk id="4" creationId="{37A7B43C-E0B2-417D-96C7-00E8D3B47F3F}"/>
          </ac:spMkLst>
        </pc:spChg>
        <pc:spChg chg="del mod">
          <ac:chgData name="Aishwarya Khonde" userId="S::aishwarya_khonde@thbs.com::2f081db8-daa9-48fb-a573-536c3ce1f664" providerId="AD" clId="Web-{C09C0962-31B5-4D6B-A9C5-19C150083CE7}" dt="2022-01-16T08:44:01.343" v="144"/>
          <ac:spMkLst>
            <pc:docMk/>
            <pc:sldMk cId="4098985884" sldId="285"/>
            <ac:spMk id="5" creationId="{69FBEE51-C085-4568-A770-988E04D679ED}"/>
          </ac:spMkLst>
        </pc:spChg>
        <pc:spChg chg="del">
          <ac:chgData name="Aishwarya Khonde" userId="S::aishwarya_khonde@thbs.com::2f081db8-daa9-48fb-a573-536c3ce1f664" providerId="AD" clId="Web-{C09C0962-31B5-4D6B-A9C5-19C150083CE7}" dt="2022-01-16T08:43:44.889" v="142"/>
          <ac:spMkLst>
            <pc:docMk/>
            <pc:sldMk cId="4098985884" sldId="285"/>
            <ac:spMk id="6" creationId="{D632F614-321E-4CE7-9041-E551E11F391B}"/>
          </ac:spMkLst>
        </pc:spChg>
        <pc:picChg chg="add mod ord">
          <ac:chgData name="Aishwarya Khonde" userId="S::aishwarya_khonde@thbs.com::2f081db8-daa9-48fb-a573-536c3ce1f664" providerId="AD" clId="Web-{C09C0962-31B5-4D6B-A9C5-19C150083CE7}" dt="2022-01-16T08:43:03.076" v="138" actId="14100"/>
          <ac:picMkLst>
            <pc:docMk/>
            <pc:sldMk cId="4098985884" sldId="285"/>
            <ac:picMk id="7" creationId="{B632FB5D-CDE1-484E-BA12-701B7E09DBC4}"/>
          </ac:picMkLst>
        </pc:picChg>
        <pc:picChg chg="add mod ord">
          <ac:chgData name="Aishwarya Khonde" userId="S::aishwarya_khonde@thbs.com::2f081db8-daa9-48fb-a573-536c3ce1f664" providerId="AD" clId="Web-{C09C0962-31B5-4D6B-A9C5-19C150083CE7}" dt="2022-01-16T08:44:16.218" v="147" actId="14100"/>
          <ac:picMkLst>
            <pc:docMk/>
            <pc:sldMk cId="4098985884" sldId="285"/>
            <ac:picMk id="8" creationId="{B0032DD4-C392-447A-9654-A3577DB04343}"/>
          </ac:picMkLst>
        </pc:picChg>
      </pc:sldChg>
      <pc:sldChg chg="addSp delSp modSp new">
        <pc:chgData name="Aishwarya Khonde" userId="S::aishwarya_khonde@thbs.com::2f081db8-daa9-48fb-a573-536c3ce1f664" providerId="AD" clId="Web-{C09C0962-31B5-4D6B-A9C5-19C150083CE7}" dt="2022-01-16T08:49:40.426" v="212" actId="14100"/>
        <pc:sldMkLst>
          <pc:docMk/>
          <pc:sldMk cId="508919597" sldId="286"/>
        </pc:sldMkLst>
        <pc:spChg chg="del">
          <ac:chgData name="Aishwarya Khonde" userId="S::aishwarya_khonde@thbs.com::2f081db8-daa9-48fb-a573-536c3ce1f664" providerId="AD" clId="Web-{C09C0962-31B5-4D6B-A9C5-19C150083CE7}" dt="2022-01-16T08:44:55.766" v="150"/>
          <ac:spMkLst>
            <pc:docMk/>
            <pc:sldMk cId="508919597" sldId="286"/>
            <ac:spMk id="2" creationId="{56FC9DD2-C37A-4E3D-9E8B-869BC008FC2D}"/>
          </ac:spMkLst>
        </pc:spChg>
        <pc:spChg chg="mod">
          <ac:chgData name="Aishwarya Khonde" userId="S::aishwarya_khonde@thbs.com::2f081db8-daa9-48fb-a573-536c3ce1f664" providerId="AD" clId="Web-{C09C0962-31B5-4D6B-A9C5-19C150083CE7}" dt="2022-01-16T08:48:55.972" v="205" actId="14100"/>
          <ac:spMkLst>
            <pc:docMk/>
            <pc:sldMk cId="508919597" sldId="286"/>
            <ac:spMk id="3" creationId="{A3DEEEF2-A4C9-40CE-902F-7D2690F92675}"/>
          </ac:spMkLst>
        </pc:spChg>
        <pc:spChg chg="del">
          <ac:chgData name="Aishwarya Khonde" userId="S::aishwarya_khonde@thbs.com::2f081db8-daa9-48fb-a573-536c3ce1f664" providerId="AD" clId="Web-{C09C0962-31B5-4D6B-A9C5-19C150083CE7}" dt="2022-01-16T08:47:10.455" v="188"/>
          <ac:spMkLst>
            <pc:docMk/>
            <pc:sldMk cId="508919597" sldId="286"/>
            <ac:spMk id="4" creationId="{33AD3EDC-53DE-4CBE-840D-E208E56BB969}"/>
          </ac:spMkLst>
        </pc:spChg>
        <pc:spChg chg="del mod">
          <ac:chgData name="Aishwarya Khonde" userId="S::aishwarya_khonde@thbs.com::2f081db8-daa9-48fb-a573-536c3ce1f664" providerId="AD" clId="Web-{C09C0962-31B5-4D6B-A9C5-19C150083CE7}" dt="2022-01-16T08:48:09.487" v="198"/>
          <ac:spMkLst>
            <pc:docMk/>
            <pc:sldMk cId="508919597" sldId="286"/>
            <ac:spMk id="5" creationId="{1B648F91-B4A2-406E-9D27-7115FD07EC3C}"/>
          </ac:spMkLst>
        </pc:spChg>
        <pc:spChg chg="del">
          <ac:chgData name="Aishwarya Khonde" userId="S::aishwarya_khonde@thbs.com::2f081db8-daa9-48fb-a573-536c3ce1f664" providerId="AD" clId="Web-{C09C0962-31B5-4D6B-A9C5-19C150083CE7}" dt="2022-01-16T08:48:15.050" v="199"/>
          <ac:spMkLst>
            <pc:docMk/>
            <pc:sldMk cId="508919597" sldId="286"/>
            <ac:spMk id="6" creationId="{7855A6DF-C532-4FAF-880D-324A52825B53}"/>
          </ac:spMkLst>
        </pc:spChg>
        <pc:picChg chg="add mod ord">
          <ac:chgData name="Aishwarya Khonde" userId="S::aishwarya_khonde@thbs.com::2f081db8-daa9-48fb-a573-536c3ce1f664" providerId="AD" clId="Web-{C09C0962-31B5-4D6B-A9C5-19C150083CE7}" dt="2022-01-16T08:49:34.520" v="211" actId="14100"/>
          <ac:picMkLst>
            <pc:docMk/>
            <pc:sldMk cId="508919597" sldId="286"/>
            <ac:picMk id="7" creationId="{2419916B-080C-4F93-B81A-C234E3481170}"/>
          </ac:picMkLst>
        </pc:picChg>
        <pc:picChg chg="add mod ord">
          <ac:chgData name="Aishwarya Khonde" userId="S::aishwarya_khonde@thbs.com::2f081db8-daa9-48fb-a573-536c3ce1f664" providerId="AD" clId="Web-{C09C0962-31B5-4D6B-A9C5-19C150083CE7}" dt="2022-01-16T08:49:40.426" v="212" actId="14100"/>
          <ac:picMkLst>
            <pc:docMk/>
            <pc:sldMk cId="508919597" sldId="286"/>
            <ac:picMk id="8" creationId="{347E6BE2-66F1-46BD-83C4-098FEFD75C60}"/>
          </ac:picMkLst>
        </pc:picChg>
      </pc:sldChg>
      <pc:sldChg chg="addSp delSp modSp new">
        <pc:chgData name="Aishwarya Khonde" userId="S::aishwarya_khonde@thbs.com::2f081db8-daa9-48fb-a573-536c3ce1f664" providerId="AD" clId="Web-{C09C0962-31B5-4D6B-A9C5-19C150083CE7}" dt="2022-01-16T08:52:37.664" v="237" actId="20577"/>
        <pc:sldMkLst>
          <pc:docMk/>
          <pc:sldMk cId="1570316387" sldId="287"/>
        </pc:sldMkLst>
        <pc:spChg chg="del">
          <ac:chgData name="Aishwarya Khonde" userId="S::aishwarya_khonde@thbs.com::2f081db8-daa9-48fb-a573-536c3ce1f664" providerId="AD" clId="Web-{C09C0962-31B5-4D6B-A9C5-19C150083CE7}" dt="2022-01-16T08:50:09.442" v="214"/>
          <ac:spMkLst>
            <pc:docMk/>
            <pc:sldMk cId="1570316387" sldId="287"/>
            <ac:spMk id="2" creationId="{27E58F6E-67F7-467B-9B19-C7D4830038BD}"/>
          </ac:spMkLst>
        </pc:spChg>
        <pc:spChg chg="mod">
          <ac:chgData name="Aishwarya Khonde" userId="S::aishwarya_khonde@thbs.com::2f081db8-daa9-48fb-a573-536c3ce1f664" providerId="AD" clId="Web-{C09C0962-31B5-4D6B-A9C5-19C150083CE7}" dt="2022-01-16T08:52:37.664" v="237" actId="20577"/>
          <ac:spMkLst>
            <pc:docMk/>
            <pc:sldMk cId="1570316387" sldId="287"/>
            <ac:spMk id="3" creationId="{C62D17E0-08DE-48CA-8118-AABD29CFF0DB}"/>
          </ac:spMkLst>
        </pc:spChg>
        <pc:spChg chg="del">
          <ac:chgData name="Aishwarya Khonde" userId="S::aishwarya_khonde@thbs.com::2f081db8-daa9-48fb-a573-536c3ce1f664" providerId="AD" clId="Web-{C09C0962-31B5-4D6B-A9C5-19C150083CE7}" dt="2022-01-16T08:51:05.959" v="226"/>
          <ac:spMkLst>
            <pc:docMk/>
            <pc:sldMk cId="1570316387" sldId="287"/>
            <ac:spMk id="4" creationId="{12913942-5F27-4E52-816F-5204B7A0FCE6}"/>
          </ac:spMkLst>
        </pc:spChg>
        <pc:spChg chg="del">
          <ac:chgData name="Aishwarya Khonde" userId="S::aishwarya_khonde@thbs.com::2f081db8-daa9-48fb-a573-536c3ce1f664" providerId="AD" clId="Web-{C09C0962-31B5-4D6B-A9C5-19C150083CE7}" dt="2022-01-16T08:51:12.678" v="227"/>
          <ac:spMkLst>
            <pc:docMk/>
            <pc:sldMk cId="1570316387" sldId="287"/>
            <ac:spMk id="5" creationId="{21F3DB82-0248-40B2-A20B-549CEAA87555}"/>
          </ac:spMkLst>
        </pc:spChg>
        <pc:spChg chg="del">
          <ac:chgData name="Aishwarya Khonde" userId="S::aishwarya_khonde@thbs.com::2f081db8-daa9-48fb-a573-536c3ce1f664" providerId="AD" clId="Web-{C09C0962-31B5-4D6B-A9C5-19C150083CE7}" dt="2022-01-16T08:51:19.365" v="228"/>
          <ac:spMkLst>
            <pc:docMk/>
            <pc:sldMk cId="1570316387" sldId="287"/>
            <ac:spMk id="6" creationId="{78F08B97-083E-4F29-8BF4-6670F20B2F09}"/>
          </ac:spMkLst>
        </pc:spChg>
        <pc:picChg chg="add mod ord">
          <ac:chgData name="Aishwarya Khonde" userId="S::aishwarya_khonde@thbs.com::2f081db8-daa9-48fb-a573-536c3ce1f664" providerId="AD" clId="Web-{C09C0962-31B5-4D6B-A9C5-19C150083CE7}" dt="2022-01-16T08:52:11.663" v="235" actId="14100"/>
          <ac:picMkLst>
            <pc:docMk/>
            <pc:sldMk cId="1570316387" sldId="287"/>
            <ac:picMk id="7" creationId="{8261B9E0-0F62-49A6-9F66-ADCA0B6FCF0D}"/>
          </ac:picMkLst>
        </pc:picChg>
      </pc:sldChg>
      <pc:sldChg chg="delSp new">
        <pc:chgData name="Aishwarya Khonde" userId="S::aishwarya_khonde@thbs.com::2f081db8-daa9-48fb-a573-536c3ce1f664" providerId="AD" clId="Web-{C09C0962-31B5-4D6B-A9C5-19C150083CE7}" dt="2022-01-16T08:53:53.196" v="239"/>
        <pc:sldMkLst>
          <pc:docMk/>
          <pc:sldMk cId="2951146318" sldId="288"/>
        </pc:sldMkLst>
        <pc:spChg chg="del">
          <ac:chgData name="Aishwarya Khonde" userId="S::aishwarya_khonde@thbs.com::2f081db8-daa9-48fb-a573-536c3ce1f664" providerId="AD" clId="Web-{C09C0962-31B5-4D6B-A9C5-19C150083CE7}" dt="2022-01-16T08:53:53.196" v="239"/>
          <ac:spMkLst>
            <pc:docMk/>
            <pc:sldMk cId="2951146318" sldId="288"/>
            <ac:spMk id="2" creationId="{1BA7FD44-25F0-45FF-8BCC-F67D997726C5}"/>
          </ac:spMkLst>
        </pc:spChg>
      </pc:sldChg>
    </pc:docChg>
  </pc:docChgLst>
  <pc:docChgLst>
    <pc:chgData name="Aishwarya Khonde" userId="S::aishwarya_khonde@thbs.com::2f081db8-daa9-48fb-a573-536c3ce1f664" providerId="AD" clId="Web-{CE89EF01-A7EE-4F3C-98C8-739303A7A6F6}"/>
    <pc:docChg chg="addSld delSld modSld">
      <pc:chgData name="Aishwarya Khonde" userId="S::aishwarya_khonde@thbs.com::2f081db8-daa9-48fb-a573-536c3ce1f664" providerId="AD" clId="Web-{CE89EF01-A7EE-4F3C-98C8-739303A7A6F6}" dt="2022-01-17T08:01:40.808" v="297"/>
      <pc:docMkLst>
        <pc:docMk/>
      </pc:docMkLst>
      <pc:sldChg chg="modSp">
        <pc:chgData name="Aishwarya Khonde" userId="S::aishwarya_khonde@thbs.com::2f081db8-daa9-48fb-a573-536c3ce1f664" providerId="AD" clId="Web-{CE89EF01-A7EE-4F3C-98C8-739303A7A6F6}" dt="2022-01-17T07:49:57.709" v="58" actId="20577"/>
        <pc:sldMkLst>
          <pc:docMk/>
          <pc:sldMk cId="4089614204" sldId="259"/>
        </pc:sldMkLst>
        <pc:graphicFrameChg chg="modGraphic">
          <ac:chgData name="Aishwarya Khonde" userId="S::aishwarya_khonde@thbs.com::2f081db8-daa9-48fb-a573-536c3ce1f664" providerId="AD" clId="Web-{CE89EF01-A7EE-4F3C-98C8-739303A7A6F6}" dt="2022-01-17T07:49:57.709" v="58" actId="20577"/>
          <ac:graphicFrameMkLst>
            <pc:docMk/>
            <pc:sldMk cId="4089614204" sldId="259"/>
            <ac:graphicFrameMk id="5" creationId="{25553FD5-F761-4F21-AC76-28F71F302A3C}"/>
          </ac:graphicFrameMkLst>
        </pc:graphicFrameChg>
      </pc:sldChg>
      <pc:sldChg chg="addSp modSp new">
        <pc:chgData name="Aishwarya Khonde" userId="S::aishwarya_khonde@thbs.com::2f081db8-daa9-48fb-a573-536c3ce1f664" providerId="AD" clId="Web-{CE89EF01-A7EE-4F3C-98C8-739303A7A6F6}" dt="2022-01-17T07:55:18.320" v="224" actId="14100"/>
        <pc:sldMkLst>
          <pc:docMk/>
          <pc:sldMk cId="3927969283" sldId="290"/>
        </pc:sldMkLst>
        <pc:spChg chg="mod">
          <ac:chgData name="Aishwarya Khonde" userId="S::aishwarya_khonde@thbs.com::2f081db8-daa9-48fb-a573-536c3ce1f664" providerId="AD" clId="Web-{CE89EF01-A7EE-4F3C-98C8-739303A7A6F6}" dt="2022-01-17T07:54:25.492" v="211" actId="14100"/>
          <ac:spMkLst>
            <pc:docMk/>
            <pc:sldMk cId="3927969283" sldId="290"/>
            <ac:spMk id="2" creationId="{F2F94C49-1A72-4206-96DA-F2FD32DD6933}"/>
          </ac:spMkLst>
        </pc:spChg>
        <pc:spChg chg="mod">
          <ac:chgData name="Aishwarya Khonde" userId="S::aishwarya_khonde@thbs.com::2f081db8-daa9-48fb-a573-536c3ce1f664" providerId="AD" clId="Web-{CE89EF01-A7EE-4F3C-98C8-739303A7A6F6}" dt="2022-01-17T07:54:35.976" v="214" actId="20577"/>
          <ac:spMkLst>
            <pc:docMk/>
            <pc:sldMk cId="3927969283" sldId="290"/>
            <ac:spMk id="3" creationId="{404267D1-D6D1-44E7-A721-2C147E962407}"/>
          </ac:spMkLst>
        </pc:spChg>
        <pc:picChg chg="add mod">
          <ac:chgData name="Aishwarya Khonde" userId="S::aishwarya_khonde@thbs.com::2f081db8-daa9-48fb-a573-536c3ce1f664" providerId="AD" clId="Web-{CE89EF01-A7EE-4F3C-98C8-739303A7A6F6}" dt="2022-01-17T07:55:18.320" v="224" actId="14100"/>
          <ac:picMkLst>
            <pc:docMk/>
            <pc:sldMk cId="3927969283" sldId="290"/>
            <ac:picMk id="4" creationId="{4900A3EC-6070-436B-844A-BE9F15630F2B}"/>
          </ac:picMkLst>
        </pc:picChg>
      </pc:sldChg>
      <pc:sldChg chg="addSp delSp modSp new">
        <pc:chgData name="Aishwarya Khonde" userId="S::aishwarya_khonde@thbs.com::2f081db8-daa9-48fb-a573-536c3ce1f664" providerId="AD" clId="Web-{CE89EF01-A7EE-4F3C-98C8-739303A7A6F6}" dt="2022-01-17T07:57:42.775" v="267" actId="14100"/>
        <pc:sldMkLst>
          <pc:docMk/>
          <pc:sldMk cId="2266724097" sldId="291"/>
        </pc:sldMkLst>
        <pc:spChg chg="mod">
          <ac:chgData name="Aishwarya Khonde" userId="S::aishwarya_khonde@thbs.com::2f081db8-daa9-48fb-a573-536c3ce1f664" providerId="AD" clId="Web-{CE89EF01-A7EE-4F3C-98C8-739303A7A6F6}" dt="2022-01-17T07:57:36.056" v="266" actId="14100"/>
          <ac:spMkLst>
            <pc:docMk/>
            <pc:sldMk cId="2266724097" sldId="291"/>
            <ac:spMk id="2" creationId="{6E81D725-0B01-4C59-9641-B46F51FF6037}"/>
          </ac:spMkLst>
        </pc:spChg>
        <pc:spChg chg="del">
          <ac:chgData name="Aishwarya Khonde" userId="S::aishwarya_khonde@thbs.com::2f081db8-daa9-48fb-a573-536c3ce1f664" providerId="AD" clId="Web-{CE89EF01-A7EE-4F3C-98C8-739303A7A6F6}" dt="2022-01-17T07:56:36.274" v="233"/>
          <ac:spMkLst>
            <pc:docMk/>
            <pc:sldMk cId="2266724097" sldId="291"/>
            <ac:spMk id="3" creationId="{DAA2AF76-525F-403E-B304-424FAEEE9CA5}"/>
          </ac:spMkLst>
        </pc:spChg>
        <pc:picChg chg="add mod ord">
          <ac:chgData name="Aishwarya Khonde" userId="S::aishwarya_khonde@thbs.com::2f081db8-daa9-48fb-a573-536c3ce1f664" providerId="AD" clId="Web-{CE89EF01-A7EE-4F3C-98C8-739303A7A6F6}" dt="2022-01-17T07:57:42.775" v="267" actId="14100"/>
          <ac:picMkLst>
            <pc:docMk/>
            <pc:sldMk cId="2266724097" sldId="291"/>
            <ac:picMk id="4" creationId="{8ACC564A-6A67-486E-A359-1B65AF532709}"/>
          </ac:picMkLst>
        </pc:picChg>
      </pc:sldChg>
      <pc:sldChg chg="addSp delSp modSp new del">
        <pc:chgData name="Aishwarya Khonde" userId="S::aishwarya_khonde@thbs.com::2f081db8-daa9-48fb-a573-536c3ce1f664" providerId="AD" clId="Web-{CE89EF01-A7EE-4F3C-98C8-739303A7A6F6}" dt="2022-01-17T07:56:20.571" v="231"/>
        <pc:sldMkLst>
          <pc:docMk/>
          <pc:sldMk cId="2637117383" sldId="291"/>
        </pc:sldMkLst>
        <pc:spChg chg="del">
          <ac:chgData name="Aishwarya Khonde" userId="S::aishwarya_khonde@thbs.com::2f081db8-daa9-48fb-a573-536c3ce1f664" providerId="AD" clId="Web-{CE89EF01-A7EE-4F3C-98C8-739303A7A6F6}" dt="2022-01-17T07:56:00.571" v="226"/>
          <ac:spMkLst>
            <pc:docMk/>
            <pc:sldMk cId="2637117383" sldId="291"/>
            <ac:spMk id="4" creationId="{418BEE5F-2197-461C-B038-E9899DD178F5}"/>
          </ac:spMkLst>
        </pc:spChg>
        <pc:spChg chg="add mod">
          <ac:chgData name="Aishwarya Khonde" userId="S::aishwarya_khonde@thbs.com::2f081db8-daa9-48fb-a573-536c3ce1f664" providerId="AD" clId="Web-{CE89EF01-A7EE-4F3C-98C8-739303A7A6F6}" dt="2022-01-17T07:56:14.602" v="230"/>
          <ac:spMkLst>
            <pc:docMk/>
            <pc:sldMk cId="2637117383" sldId="291"/>
            <ac:spMk id="9" creationId="{0FE4822A-7B4E-44F9-A7CA-CCE7570F7C4A}"/>
          </ac:spMkLst>
        </pc:spChg>
        <pc:picChg chg="add del mod ord">
          <ac:chgData name="Aishwarya Khonde" userId="S::aishwarya_khonde@thbs.com::2f081db8-daa9-48fb-a573-536c3ce1f664" providerId="AD" clId="Web-{CE89EF01-A7EE-4F3C-98C8-739303A7A6F6}" dt="2022-01-17T07:56:14.602" v="230"/>
          <ac:picMkLst>
            <pc:docMk/>
            <pc:sldMk cId="2637117383" sldId="291"/>
            <ac:picMk id="7" creationId="{4BCF5A2E-7E5C-447C-9C68-FC7608EC9D39}"/>
          </ac:picMkLst>
        </pc:picChg>
      </pc:sldChg>
      <pc:sldChg chg="addSp delSp modSp new">
        <pc:chgData name="Aishwarya Khonde" userId="S::aishwarya_khonde@thbs.com::2f081db8-daa9-48fb-a573-536c3ce1f664" providerId="AD" clId="Web-{CE89EF01-A7EE-4F3C-98C8-739303A7A6F6}" dt="2022-01-17T07:59:41.307" v="284" actId="14100"/>
        <pc:sldMkLst>
          <pc:docMk/>
          <pc:sldMk cId="572901604" sldId="292"/>
        </pc:sldMkLst>
        <pc:spChg chg="mod">
          <ac:chgData name="Aishwarya Khonde" userId="S::aishwarya_khonde@thbs.com::2f081db8-daa9-48fb-a573-536c3ce1f664" providerId="AD" clId="Web-{CE89EF01-A7EE-4F3C-98C8-739303A7A6F6}" dt="2022-01-17T07:59:05.728" v="278" actId="20577"/>
          <ac:spMkLst>
            <pc:docMk/>
            <pc:sldMk cId="572901604" sldId="292"/>
            <ac:spMk id="2" creationId="{78DC9E7E-5F25-4DB9-B29F-5EF3B4B7E9D7}"/>
          </ac:spMkLst>
        </pc:spChg>
        <pc:spChg chg="del">
          <ac:chgData name="Aishwarya Khonde" userId="S::aishwarya_khonde@thbs.com::2f081db8-daa9-48fb-a573-536c3ce1f664" providerId="AD" clId="Web-{CE89EF01-A7EE-4F3C-98C8-739303A7A6F6}" dt="2022-01-17T07:59:20.338" v="279"/>
          <ac:spMkLst>
            <pc:docMk/>
            <pc:sldMk cId="572901604" sldId="292"/>
            <ac:spMk id="3" creationId="{1BF74F16-11C7-4957-9183-D858256FA006}"/>
          </ac:spMkLst>
        </pc:spChg>
        <pc:picChg chg="add mod ord">
          <ac:chgData name="Aishwarya Khonde" userId="S::aishwarya_khonde@thbs.com::2f081db8-daa9-48fb-a573-536c3ce1f664" providerId="AD" clId="Web-{CE89EF01-A7EE-4F3C-98C8-739303A7A6F6}" dt="2022-01-17T07:59:41.307" v="284" actId="14100"/>
          <ac:picMkLst>
            <pc:docMk/>
            <pc:sldMk cId="572901604" sldId="292"/>
            <ac:picMk id="4" creationId="{966D9DDD-90D0-4D2A-92D9-3427CDB11244}"/>
          </ac:picMkLst>
        </pc:picChg>
      </pc:sldChg>
      <pc:sldChg chg="addSp delSp modSp new">
        <pc:chgData name="Aishwarya Khonde" userId="S::aishwarya_khonde@thbs.com::2f081db8-daa9-48fb-a573-536c3ce1f664" providerId="AD" clId="Web-{CE89EF01-A7EE-4F3C-98C8-739303A7A6F6}" dt="2022-01-17T08:01:40.808" v="297"/>
        <pc:sldMkLst>
          <pc:docMk/>
          <pc:sldMk cId="2416884736" sldId="293"/>
        </pc:sldMkLst>
        <pc:spChg chg="mod">
          <ac:chgData name="Aishwarya Khonde" userId="S::aishwarya_khonde@thbs.com::2f081db8-daa9-48fb-a573-536c3ce1f664" providerId="AD" clId="Web-{CE89EF01-A7EE-4F3C-98C8-739303A7A6F6}" dt="2022-01-17T08:00:35.698" v="292" actId="14100"/>
          <ac:spMkLst>
            <pc:docMk/>
            <pc:sldMk cId="2416884736" sldId="293"/>
            <ac:spMk id="2" creationId="{F0AE0849-0E17-42F7-81F1-F2D10851611E}"/>
          </ac:spMkLst>
        </pc:spChg>
        <pc:spChg chg="del">
          <ac:chgData name="Aishwarya Khonde" userId="S::aishwarya_khonde@thbs.com::2f081db8-daa9-48fb-a573-536c3ce1f664" providerId="AD" clId="Web-{CE89EF01-A7EE-4F3C-98C8-739303A7A6F6}" dt="2022-01-17T08:00:49.307" v="293"/>
          <ac:spMkLst>
            <pc:docMk/>
            <pc:sldMk cId="2416884736" sldId="293"/>
            <ac:spMk id="3" creationId="{890A70C5-AF71-47E9-9818-C4C18DFE3F4A}"/>
          </ac:spMkLst>
        </pc:spChg>
        <pc:spChg chg="add del mod">
          <ac:chgData name="Aishwarya Khonde" userId="S::aishwarya_khonde@thbs.com::2f081db8-daa9-48fb-a573-536c3ce1f664" providerId="AD" clId="Web-{CE89EF01-A7EE-4F3C-98C8-739303A7A6F6}" dt="2022-01-17T08:01:35.433" v="296"/>
          <ac:spMkLst>
            <pc:docMk/>
            <pc:sldMk cId="2416884736" sldId="293"/>
            <ac:spMk id="6" creationId="{54E85BB9-3F5B-4C3B-B72E-EDDE57494E8D}"/>
          </ac:spMkLst>
        </pc:spChg>
        <pc:spChg chg="add mod">
          <ac:chgData name="Aishwarya Khonde" userId="S::aishwarya_khonde@thbs.com::2f081db8-daa9-48fb-a573-536c3ce1f664" providerId="AD" clId="Web-{CE89EF01-A7EE-4F3C-98C8-739303A7A6F6}" dt="2022-01-17T08:01:40.808" v="297"/>
          <ac:spMkLst>
            <pc:docMk/>
            <pc:sldMk cId="2416884736" sldId="293"/>
            <ac:spMk id="9" creationId="{E8977271-D047-47B2-8FD6-FCA34170B31D}"/>
          </ac:spMkLst>
        </pc:spChg>
        <pc:picChg chg="add del mod ord">
          <ac:chgData name="Aishwarya Khonde" userId="S::aishwarya_khonde@thbs.com::2f081db8-daa9-48fb-a573-536c3ce1f664" providerId="AD" clId="Web-{CE89EF01-A7EE-4F3C-98C8-739303A7A6F6}" dt="2022-01-17T08:01:02.682" v="295"/>
          <ac:picMkLst>
            <pc:docMk/>
            <pc:sldMk cId="2416884736" sldId="293"/>
            <ac:picMk id="4" creationId="{5EF0F6E6-BA69-4E4E-9359-37FB470FD891}"/>
          </ac:picMkLst>
        </pc:picChg>
        <pc:picChg chg="add del mod ord">
          <ac:chgData name="Aishwarya Khonde" userId="S::aishwarya_khonde@thbs.com::2f081db8-daa9-48fb-a573-536c3ce1f664" providerId="AD" clId="Web-{CE89EF01-A7EE-4F3C-98C8-739303A7A6F6}" dt="2022-01-17T08:01:40.808" v="297"/>
          <ac:picMkLst>
            <pc:docMk/>
            <pc:sldMk cId="2416884736" sldId="293"/>
            <ac:picMk id="7" creationId="{3BCB2420-9F1F-4B0F-92CC-907E6EA14B56}"/>
          </ac:picMkLst>
        </pc:picChg>
      </pc:sldChg>
    </pc:docChg>
  </pc:docChgLst>
  <pc:docChgLst>
    <pc:chgData name="Aishwarya Khonde" userId="S::aishwarya_khonde@thbs.com::2f081db8-daa9-48fb-a573-536c3ce1f664" providerId="AD" clId="Web-{06C7F587-115E-4C7E-BB60-C46FEA79809B}"/>
    <pc:docChg chg="addSld modSld">
      <pc:chgData name="Aishwarya Khonde" userId="S::aishwarya_khonde@thbs.com::2f081db8-daa9-48fb-a573-536c3ce1f664" providerId="AD" clId="Web-{06C7F587-115E-4C7E-BB60-C46FEA79809B}" dt="2022-01-16T07:51:00.715" v="130"/>
      <pc:docMkLst>
        <pc:docMk/>
      </pc:docMkLst>
      <pc:sldChg chg="addSp delSp modSp">
        <pc:chgData name="Aishwarya Khonde" userId="S::aishwarya_khonde@thbs.com::2f081db8-daa9-48fb-a573-536c3ce1f664" providerId="AD" clId="Web-{06C7F587-115E-4C7E-BB60-C46FEA79809B}" dt="2022-01-16T07:36:40.608" v="9" actId="14100"/>
        <pc:sldMkLst>
          <pc:docMk/>
          <pc:sldMk cId="3182121179" sldId="277"/>
        </pc:sldMkLst>
        <pc:spChg chg="del">
          <ac:chgData name="Aishwarya Khonde" userId="S::aishwarya_khonde@thbs.com::2f081db8-daa9-48fb-a573-536c3ce1f664" providerId="AD" clId="Web-{06C7F587-115E-4C7E-BB60-C46FEA79809B}" dt="2022-01-16T07:34:55.076" v="0"/>
          <ac:spMkLst>
            <pc:docMk/>
            <pc:sldMk cId="3182121179" sldId="277"/>
            <ac:spMk id="13" creationId="{ED8B8A07-0875-4C29-98F0-34CB1CEF0FF3}"/>
          </ac:spMkLst>
        </pc:spChg>
        <pc:picChg chg="add mod ord">
          <ac:chgData name="Aishwarya Khonde" userId="S::aishwarya_khonde@thbs.com::2f081db8-daa9-48fb-a573-536c3ce1f664" providerId="AD" clId="Web-{06C7F587-115E-4C7E-BB60-C46FEA79809B}" dt="2022-01-16T07:36:40.608" v="9" actId="14100"/>
          <ac:picMkLst>
            <pc:docMk/>
            <pc:sldMk cId="3182121179" sldId="277"/>
            <ac:picMk id="2" creationId="{C6361B87-C678-4047-9347-42ACAEB8E57D}"/>
          </ac:picMkLst>
        </pc:picChg>
        <pc:picChg chg="mod">
          <ac:chgData name="Aishwarya Khonde" userId="S::aishwarya_khonde@thbs.com::2f081db8-daa9-48fb-a573-536c3ce1f664" providerId="AD" clId="Web-{06C7F587-115E-4C7E-BB60-C46FEA79809B}" dt="2022-01-16T07:35:48.514" v="7" actId="14100"/>
          <ac:picMkLst>
            <pc:docMk/>
            <pc:sldMk cId="3182121179" sldId="277"/>
            <ac:picMk id="11" creationId="{F362EFB0-6DE0-47E2-8F08-05C7F98A0F0E}"/>
          </ac:picMkLst>
        </pc:picChg>
      </pc:sldChg>
      <pc:sldChg chg="addSp delSp modSp new">
        <pc:chgData name="Aishwarya Khonde" userId="S::aishwarya_khonde@thbs.com::2f081db8-daa9-48fb-a573-536c3ce1f664" providerId="AD" clId="Web-{06C7F587-115E-4C7E-BB60-C46FEA79809B}" dt="2022-01-16T07:46:16.447" v="91" actId="14100"/>
        <pc:sldMkLst>
          <pc:docMk/>
          <pc:sldMk cId="2156373438" sldId="278"/>
        </pc:sldMkLst>
        <pc:spChg chg="del">
          <ac:chgData name="Aishwarya Khonde" userId="S::aishwarya_khonde@thbs.com::2f081db8-daa9-48fb-a573-536c3ce1f664" providerId="AD" clId="Web-{06C7F587-115E-4C7E-BB60-C46FEA79809B}" dt="2022-01-16T07:38:43.578" v="11"/>
          <ac:spMkLst>
            <pc:docMk/>
            <pc:sldMk cId="2156373438" sldId="278"/>
            <ac:spMk id="2" creationId="{9DF5BB09-BCFE-4060-B0E1-38C1C21FFAA9}"/>
          </ac:spMkLst>
        </pc:spChg>
        <pc:spChg chg="mod">
          <ac:chgData name="Aishwarya Khonde" userId="S::aishwarya_khonde@thbs.com::2f081db8-daa9-48fb-a573-536c3ce1f664" providerId="AD" clId="Web-{06C7F587-115E-4C7E-BB60-C46FEA79809B}" dt="2022-01-16T07:40:06.257" v="28" actId="20577"/>
          <ac:spMkLst>
            <pc:docMk/>
            <pc:sldMk cId="2156373438" sldId="278"/>
            <ac:spMk id="3" creationId="{C5590C1B-73CB-43BA-906D-82348C10A828}"/>
          </ac:spMkLst>
        </pc:spChg>
        <pc:spChg chg="del">
          <ac:chgData name="Aishwarya Khonde" userId="S::aishwarya_khonde@thbs.com::2f081db8-daa9-48fb-a573-536c3ce1f664" providerId="AD" clId="Web-{06C7F587-115E-4C7E-BB60-C46FEA79809B}" dt="2022-01-16T07:40:24.116" v="29"/>
          <ac:spMkLst>
            <pc:docMk/>
            <pc:sldMk cId="2156373438" sldId="278"/>
            <ac:spMk id="4" creationId="{651917AA-7394-4752-9AEF-5A6A07D8BE48}"/>
          </ac:spMkLst>
        </pc:spChg>
        <pc:spChg chg="mod">
          <ac:chgData name="Aishwarya Khonde" userId="S::aishwarya_khonde@thbs.com::2f081db8-daa9-48fb-a573-536c3ce1f664" providerId="AD" clId="Web-{06C7F587-115E-4C7E-BB60-C46FEA79809B}" dt="2022-01-16T07:44:48.431" v="79" actId="20577"/>
          <ac:spMkLst>
            <pc:docMk/>
            <pc:sldMk cId="2156373438" sldId="278"/>
            <ac:spMk id="5" creationId="{84A3BF7E-0D76-496B-BBFD-7D67E09E649F}"/>
          </ac:spMkLst>
        </pc:spChg>
        <pc:spChg chg="del">
          <ac:chgData name="Aishwarya Khonde" userId="S::aishwarya_khonde@thbs.com::2f081db8-daa9-48fb-a573-536c3ce1f664" providerId="AD" clId="Web-{06C7F587-115E-4C7E-BB60-C46FEA79809B}" dt="2022-01-16T07:45:08.196" v="80"/>
          <ac:spMkLst>
            <pc:docMk/>
            <pc:sldMk cId="2156373438" sldId="278"/>
            <ac:spMk id="6" creationId="{0793A3A8-15B5-407E-BE25-CA627D644D75}"/>
          </ac:spMkLst>
        </pc:spChg>
        <pc:picChg chg="add mod ord">
          <ac:chgData name="Aishwarya Khonde" userId="S::aishwarya_khonde@thbs.com::2f081db8-daa9-48fb-a573-536c3ce1f664" providerId="AD" clId="Web-{06C7F587-115E-4C7E-BB60-C46FEA79809B}" dt="2022-01-16T07:45:47.306" v="85" actId="14100"/>
          <ac:picMkLst>
            <pc:docMk/>
            <pc:sldMk cId="2156373438" sldId="278"/>
            <ac:picMk id="7" creationId="{322276EA-6807-4681-A2AC-BF874E361D72}"/>
          </ac:picMkLst>
        </pc:picChg>
        <pc:picChg chg="add mod ord">
          <ac:chgData name="Aishwarya Khonde" userId="S::aishwarya_khonde@thbs.com::2f081db8-daa9-48fb-a573-536c3ce1f664" providerId="AD" clId="Web-{06C7F587-115E-4C7E-BB60-C46FEA79809B}" dt="2022-01-16T07:46:16.447" v="91" actId="14100"/>
          <ac:picMkLst>
            <pc:docMk/>
            <pc:sldMk cId="2156373438" sldId="278"/>
            <ac:picMk id="8" creationId="{EBEF506D-5FE7-4233-B869-DD23B1E273AD}"/>
          </ac:picMkLst>
        </pc:picChg>
      </pc:sldChg>
      <pc:sldChg chg="addSp delSp modSp new">
        <pc:chgData name="Aishwarya Khonde" userId="S::aishwarya_khonde@thbs.com::2f081db8-daa9-48fb-a573-536c3ce1f664" providerId="AD" clId="Web-{06C7F587-115E-4C7E-BB60-C46FEA79809B}" dt="2022-01-16T07:51:00.715" v="130"/>
        <pc:sldMkLst>
          <pc:docMk/>
          <pc:sldMk cId="966918177" sldId="279"/>
        </pc:sldMkLst>
        <pc:spChg chg="del">
          <ac:chgData name="Aishwarya Khonde" userId="S::aishwarya_khonde@thbs.com::2f081db8-daa9-48fb-a573-536c3ce1f664" providerId="AD" clId="Web-{06C7F587-115E-4C7E-BB60-C46FEA79809B}" dt="2022-01-16T07:46:37.416" v="93"/>
          <ac:spMkLst>
            <pc:docMk/>
            <pc:sldMk cId="966918177" sldId="279"/>
            <ac:spMk id="2" creationId="{CBF9444A-DCD1-45E1-AC2E-C3A90621EB3F}"/>
          </ac:spMkLst>
        </pc:spChg>
        <pc:spChg chg="mod">
          <ac:chgData name="Aishwarya Khonde" userId="S::aishwarya_khonde@thbs.com::2f081db8-daa9-48fb-a573-536c3ce1f664" providerId="AD" clId="Web-{06C7F587-115E-4C7E-BB60-C46FEA79809B}" dt="2022-01-16T07:49:02.604" v="118" actId="20577"/>
          <ac:spMkLst>
            <pc:docMk/>
            <pc:sldMk cId="966918177" sldId="279"/>
            <ac:spMk id="3" creationId="{F3412979-00E5-4BC5-9216-1DE5275E10C8}"/>
          </ac:spMkLst>
        </pc:spChg>
        <pc:spChg chg="del">
          <ac:chgData name="Aishwarya Khonde" userId="S::aishwarya_khonde@thbs.com::2f081db8-daa9-48fb-a573-536c3ce1f664" providerId="AD" clId="Web-{06C7F587-115E-4C7E-BB60-C46FEA79809B}" dt="2022-01-16T07:47:34.729" v="97"/>
          <ac:spMkLst>
            <pc:docMk/>
            <pc:sldMk cId="966918177" sldId="279"/>
            <ac:spMk id="4" creationId="{56C1D574-9735-4096-8E59-85A094A7B166}"/>
          </ac:spMkLst>
        </pc:spChg>
        <pc:spChg chg="mod">
          <ac:chgData name="Aishwarya Khonde" userId="S::aishwarya_khonde@thbs.com::2f081db8-daa9-48fb-a573-536c3ce1f664" providerId="AD" clId="Web-{06C7F587-115E-4C7E-BB60-C46FEA79809B}" dt="2022-01-16T07:49:46.589" v="120" actId="20577"/>
          <ac:spMkLst>
            <pc:docMk/>
            <pc:sldMk cId="966918177" sldId="279"/>
            <ac:spMk id="5" creationId="{E382C07E-CFA9-422B-8F92-FB9F5506AFC6}"/>
          </ac:spMkLst>
        </pc:spChg>
        <pc:spChg chg="add mod">
          <ac:chgData name="Aishwarya Khonde" userId="S::aishwarya_khonde@thbs.com::2f081db8-daa9-48fb-a573-536c3ce1f664" providerId="AD" clId="Web-{06C7F587-115E-4C7E-BB60-C46FEA79809B}" dt="2022-01-16T07:49:47.792" v="121"/>
          <ac:spMkLst>
            <pc:docMk/>
            <pc:sldMk cId="966918177" sldId="279"/>
            <ac:spMk id="9" creationId="{E9F7393D-E81C-423B-9235-F6686CFE9DBD}"/>
          </ac:spMkLst>
        </pc:spChg>
        <pc:spChg chg="add del mod">
          <ac:chgData name="Aishwarya Khonde" userId="S::aishwarya_khonde@thbs.com::2f081db8-daa9-48fb-a573-536c3ce1f664" providerId="AD" clId="Web-{06C7F587-115E-4C7E-BB60-C46FEA79809B}" dt="2022-01-16T07:50:24.918" v="124"/>
          <ac:spMkLst>
            <pc:docMk/>
            <pc:sldMk cId="966918177" sldId="279"/>
            <ac:spMk id="10" creationId="{9AB0BBA4-2D3A-4D61-BF2E-0AA52EBBB0D0}"/>
          </ac:spMkLst>
        </pc:spChg>
        <pc:spChg chg="add del mod">
          <ac:chgData name="Aishwarya Khonde" userId="S::aishwarya_khonde@thbs.com::2f081db8-daa9-48fb-a573-536c3ce1f664" providerId="AD" clId="Web-{06C7F587-115E-4C7E-BB60-C46FEA79809B}" dt="2022-01-16T07:50:39.902" v="127"/>
          <ac:spMkLst>
            <pc:docMk/>
            <pc:sldMk cId="966918177" sldId="279"/>
            <ac:spMk id="11" creationId="{7CBD2A1E-08B9-4C24-8EAE-C8B1BD36E949}"/>
          </ac:spMkLst>
        </pc:spChg>
        <pc:spChg chg="add del mod">
          <ac:chgData name="Aishwarya Khonde" userId="S::aishwarya_khonde@thbs.com::2f081db8-daa9-48fb-a573-536c3ce1f664" providerId="AD" clId="Web-{06C7F587-115E-4C7E-BB60-C46FEA79809B}" dt="2022-01-16T07:51:00.715" v="130"/>
          <ac:spMkLst>
            <pc:docMk/>
            <pc:sldMk cId="966918177" sldId="279"/>
            <ac:spMk id="12" creationId="{E60ECB42-0FC0-4454-85EF-33EE704A53E6}"/>
          </ac:spMkLst>
        </pc:spChg>
        <pc:picChg chg="add del mod ord">
          <ac:chgData name="Aishwarya Khonde" userId="S::aishwarya_khonde@thbs.com::2f081db8-daa9-48fb-a573-536c3ce1f664" providerId="AD" clId="Web-{06C7F587-115E-4C7E-BB60-C46FEA79809B}" dt="2022-01-16T07:49:47.792" v="121"/>
          <ac:picMkLst>
            <pc:docMk/>
            <pc:sldMk cId="966918177" sldId="279"/>
            <ac:picMk id="7" creationId="{D9764B5B-7670-483F-93C0-CE93895EF493}"/>
          </ac:picMkLst>
        </pc:picChg>
      </pc:sldChg>
    </pc:docChg>
  </pc:docChgLst>
  <pc:docChgLst>
    <pc:chgData name="Aishwarya Khonde" userId="S::aishwarya_khonde@thbs.com::2f081db8-daa9-48fb-a573-536c3ce1f664" providerId="AD" clId="Web-{69952289-F6B9-4D04-835D-181BD037C0F7}"/>
    <pc:docChg chg="addSld modSld">
      <pc:chgData name="Aishwarya Khonde" userId="S::aishwarya_khonde@thbs.com::2f081db8-daa9-48fb-a573-536c3ce1f664" providerId="AD" clId="Web-{69952289-F6B9-4D04-835D-181BD037C0F7}" dt="2022-01-16T07:31:02.872" v="523" actId="20577"/>
      <pc:docMkLst>
        <pc:docMk/>
      </pc:docMkLst>
      <pc:sldChg chg="addSp delSp modSp mod setBg">
        <pc:chgData name="Aishwarya Khonde" userId="S::aishwarya_khonde@thbs.com::2f081db8-daa9-48fb-a573-536c3ce1f664" providerId="AD" clId="Web-{69952289-F6B9-4D04-835D-181BD037C0F7}" dt="2022-01-16T07:13:42.766" v="252"/>
        <pc:sldMkLst>
          <pc:docMk/>
          <pc:sldMk cId="491973498" sldId="274"/>
        </pc:sldMkLst>
        <pc:spChg chg="mod">
          <ac:chgData name="Aishwarya Khonde" userId="S::aishwarya_khonde@thbs.com::2f081db8-daa9-48fb-a573-536c3ce1f664" providerId="AD" clId="Web-{69952289-F6B9-4D04-835D-181BD037C0F7}" dt="2022-01-16T06:59:51.974" v="118"/>
          <ac:spMkLst>
            <pc:docMk/>
            <pc:sldMk cId="491973498" sldId="274"/>
            <ac:spMk id="2" creationId="{806BB2BA-505E-4B7D-B31A-8D20262EEA77}"/>
          </ac:spMkLst>
        </pc:spChg>
        <pc:spChg chg="mod">
          <ac:chgData name="Aishwarya Khonde" userId="S::aishwarya_khonde@thbs.com::2f081db8-daa9-48fb-a573-536c3ce1f664" providerId="AD" clId="Web-{69952289-F6B9-4D04-835D-181BD037C0F7}" dt="2022-01-16T07:13:24.562" v="251" actId="20577"/>
          <ac:spMkLst>
            <pc:docMk/>
            <pc:sldMk cId="491973498" sldId="274"/>
            <ac:spMk id="3" creationId="{C0DDAF1A-BEA3-4334-89B5-276DC92EAAA6}"/>
          </ac:spMkLst>
        </pc:spChg>
        <pc:spChg chg="add del">
          <ac:chgData name="Aishwarya Khonde" userId="S::aishwarya_khonde@thbs.com::2f081db8-daa9-48fb-a573-536c3ce1f664" providerId="AD" clId="Web-{69952289-F6B9-4D04-835D-181BD037C0F7}" dt="2022-01-16T07:13:42.766" v="252"/>
          <ac:spMkLst>
            <pc:docMk/>
            <pc:sldMk cId="491973498" sldId="274"/>
            <ac:spMk id="5" creationId="{37F804BB-4FAC-4744-A237-6CB65CDAB31E}"/>
          </ac:spMkLst>
        </pc:spChg>
        <pc:spChg chg="add">
          <ac:chgData name="Aishwarya Khonde" userId="S::aishwarya_khonde@thbs.com::2f081db8-daa9-48fb-a573-536c3ce1f664" providerId="AD" clId="Web-{69952289-F6B9-4D04-835D-181BD037C0F7}" dt="2022-01-16T06:59:51.974" v="118"/>
          <ac:spMkLst>
            <pc:docMk/>
            <pc:sldMk cId="491973498" sldId="274"/>
            <ac:spMk id="9" creationId="{CFB03654-F8D1-4066-85B5-5BA57499B18A}"/>
          </ac:spMkLst>
        </pc:spChg>
        <pc:spChg chg="add">
          <ac:chgData name="Aishwarya Khonde" userId="S::aishwarya_khonde@thbs.com::2f081db8-daa9-48fb-a573-536c3ce1f664" providerId="AD" clId="Web-{69952289-F6B9-4D04-835D-181BD037C0F7}" dt="2022-01-16T06:59:51.974" v="118"/>
          <ac:spMkLst>
            <pc:docMk/>
            <pc:sldMk cId="491973498" sldId="274"/>
            <ac:spMk id="11" creationId="{EF061512-DEB6-4638-9292-91DD254630D0}"/>
          </ac:spMkLst>
        </pc:spChg>
        <pc:spChg chg="add">
          <ac:chgData name="Aishwarya Khonde" userId="S::aishwarya_khonde@thbs.com::2f081db8-daa9-48fb-a573-536c3ce1f664" providerId="AD" clId="Web-{69952289-F6B9-4D04-835D-181BD037C0F7}" dt="2022-01-16T06:59:51.974" v="118"/>
          <ac:spMkLst>
            <pc:docMk/>
            <pc:sldMk cId="491973498" sldId="274"/>
            <ac:spMk id="13" creationId="{7615BC76-014D-4BD0-A843-994E2D759826}"/>
          </ac:spMkLst>
        </pc:spChg>
        <pc:grpChg chg="add">
          <ac:chgData name="Aishwarya Khonde" userId="S::aishwarya_khonde@thbs.com::2f081db8-daa9-48fb-a573-536c3ce1f664" providerId="AD" clId="Web-{69952289-F6B9-4D04-835D-181BD037C0F7}" dt="2022-01-16T06:59:51.974" v="118"/>
          <ac:grpSpMkLst>
            <pc:docMk/>
            <pc:sldMk cId="491973498" sldId="274"/>
            <ac:grpSpMk id="15" creationId="{86B666D3-7550-4348-AD73-27B831A5E488}"/>
          </ac:grpSpMkLst>
        </pc:grpChg>
        <pc:picChg chg="add mod">
          <ac:chgData name="Aishwarya Khonde" userId="S::aishwarya_khonde@thbs.com::2f081db8-daa9-48fb-a573-536c3ce1f664" providerId="AD" clId="Web-{69952289-F6B9-4D04-835D-181BD037C0F7}" dt="2022-01-16T07:00:45.444" v="127" actId="14100"/>
          <ac:picMkLst>
            <pc:docMk/>
            <pc:sldMk cId="491973498" sldId="274"/>
            <ac:picMk id="4" creationId="{54D2E56A-3C82-412B-B095-A4C29BF4337E}"/>
          </ac:picMkLst>
        </pc:picChg>
      </pc:sldChg>
      <pc:sldChg chg="addSp delSp modSp new">
        <pc:chgData name="Aishwarya Khonde" userId="S::aishwarya_khonde@thbs.com::2f081db8-daa9-48fb-a573-536c3ce1f664" providerId="AD" clId="Web-{69952289-F6B9-4D04-835D-181BD037C0F7}" dt="2022-01-16T07:14:18.173" v="254" actId="14100"/>
        <pc:sldMkLst>
          <pc:docMk/>
          <pc:sldMk cId="2936309016" sldId="275"/>
        </pc:sldMkLst>
        <pc:spChg chg="del">
          <ac:chgData name="Aishwarya Khonde" userId="S::aishwarya_khonde@thbs.com::2f081db8-daa9-48fb-a573-536c3ce1f664" providerId="AD" clId="Web-{69952289-F6B9-4D04-835D-181BD037C0F7}" dt="2022-01-16T07:02:03.195" v="129"/>
          <ac:spMkLst>
            <pc:docMk/>
            <pc:sldMk cId="2936309016" sldId="275"/>
            <ac:spMk id="2" creationId="{0D06E2B6-D9FD-4BF8-894C-5344135C9B1A}"/>
          </ac:spMkLst>
        </pc:spChg>
        <pc:spChg chg="mod">
          <ac:chgData name="Aishwarya Khonde" userId="S::aishwarya_khonde@thbs.com::2f081db8-daa9-48fb-a573-536c3ce1f664" providerId="AD" clId="Web-{69952289-F6B9-4D04-835D-181BD037C0F7}" dt="2022-01-16T07:03:52.884" v="159" actId="20577"/>
          <ac:spMkLst>
            <pc:docMk/>
            <pc:sldMk cId="2936309016" sldId="275"/>
            <ac:spMk id="3" creationId="{4D7E2EA8-EBEA-410F-A644-E9325AB1CB24}"/>
          </ac:spMkLst>
        </pc:spChg>
        <pc:spChg chg="del">
          <ac:chgData name="Aishwarya Khonde" userId="S::aishwarya_khonde@thbs.com::2f081db8-daa9-48fb-a573-536c3ce1f664" providerId="AD" clId="Web-{69952289-F6B9-4D04-835D-181BD037C0F7}" dt="2022-01-16T07:02:52.883" v="134"/>
          <ac:spMkLst>
            <pc:docMk/>
            <pc:sldMk cId="2936309016" sldId="275"/>
            <ac:spMk id="4" creationId="{10320365-8D1C-4DBA-9B14-A446ADE0E939}"/>
          </ac:spMkLst>
        </pc:spChg>
        <pc:spChg chg="mod">
          <ac:chgData name="Aishwarya Khonde" userId="S::aishwarya_khonde@thbs.com::2f081db8-daa9-48fb-a573-536c3ce1f664" providerId="AD" clId="Web-{69952289-F6B9-4D04-835D-181BD037C0F7}" dt="2022-01-16T07:08:56.418" v="233" actId="14100"/>
          <ac:spMkLst>
            <pc:docMk/>
            <pc:sldMk cId="2936309016" sldId="275"/>
            <ac:spMk id="5" creationId="{01D38DFF-B3AE-4495-88F5-C6CFACFE4822}"/>
          </ac:spMkLst>
        </pc:spChg>
        <pc:spChg chg="mod">
          <ac:chgData name="Aishwarya Khonde" userId="S::aishwarya_khonde@thbs.com::2f081db8-daa9-48fb-a573-536c3ce1f664" providerId="AD" clId="Web-{69952289-F6B9-4D04-835D-181BD037C0F7}" dt="2022-01-16T07:08:18.262" v="230" actId="20577"/>
          <ac:spMkLst>
            <pc:docMk/>
            <pc:sldMk cId="2936309016" sldId="275"/>
            <ac:spMk id="6" creationId="{2271AC51-1571-4AAA-9BEF-667A0C14BCC0}"/>
          </ac:spMkLst>
        </pc:spChg>
        <pc:spChg chg="add del mod">
          <ac:chgData name="Aishwarya Khonde" userId="S::aishwarya_khonde@thbs.com::2f081db8-daa9-48fb-a573-536c3ce1f664" providerId="AD" clId="Web-{69952289-F6B9-4D04-835D-181BD037C0F7}" dt="2022-01-16T07:09:27.450" v="237"/>
          <ac:spMkLst>
            <pc:docMk/>
            <pc:sldMk cId="2936309016" sldId="275"/>
            <ac:spMk id="8" creationId="{D9ADD616-EADF-4C3C-8BEC-124BCD430923}"/>
          </ac:spMkLst>
        </pc:spChg>
        <pc:spChg chg="add del mod">
          <ac:chgData name="Aishwarya Khonde" userId="S::aishwarya_khonde@thbs.com::2f081db8-daa9-48fb-a573-536c3ce1f664" providerId="AD" clId="Web-{69952289-F6B9-4D04-835D-181BD037C0F7}" dt="2022-01-16T07:09:33.200" v="240"/>
          <ac:spMkLst>
            <pc:docMk/>
            <pc:sldMk cId="2936309016" sldId="275"/>
            <ac:spMk id="9" creationId="{6D7348F1-D4C9-4800-B4F7-36BD1561E3F6}"/>
          </ac:spMkLst>
        </pc:spChg>
        <pc:picChg chg="add mod ord modCrop">
          <ac:chgData name="Aishwarya Khonde" userId="S::aishwarya_khonde@thbs.com::2f081db8-daa9-48fb-a573-536c3ce1f664" providerId="AD" clId="Web-{69952289-F6B9-4D04-835D-181BD037C0F7}" dt="2022-01-16T07:14:18.173" v="254" actId="14100"/>
          <ac:picMkLst>
            <pc:docMk/>
            <pc:sldMk cId="2936309016" sldId="275"/>
            <ac:picMk id="7" creationId="{F5CD1400-D4D4-4873-B38A-C16DA01D3B2E}"/>
          </ac:picMkLst>
        </pc:picChg>
        <pc:picChg chg="add mod">
          <ac:chgData name="Aishwarya Khonde" userId="S::aishwarya_khonde@thbs.com::2f081db8-daa9-48fb-a573-536c3ce1f664" providerId="AD" clId="Web-{69952289-F6B9-4D04-835D-181BD037C0F7}" dt="2022-01-16T07:11:00.639" v="248" actId="14100"/>
          <ac:picMkLst>
            <pc:docMk/>
            <pc:sldMk cId="2936309016" sldId="275"/>
            <ac:picMk id="10" creationId="{DFD76F12-2243-43DC-85C3-85C879DE62C3}"/>
          </ac:picMkLst>
        </pc:picChg>
      </pc:sldChg>
      <pc:sldChg chg="addSp delSp modSp new">
        <pc:chgData name="Aishwarya Khonde" userId="S::aishwarya_khonde@thbs.com::2f081db8-daa9-48fb-a573-536c3ce1f664" providerId="AD" clId="Web-{69952289-F6B9-4D04-835D-181BD037C0F7}" dt="2022-01-16T07:26:28.181" v="408" actId="1076"/>
        <pc:sldMkLst>
          <pc:docMk/>
          <pc:sldMk cId="3037696325" sldId="276"/>
        </pc:sldMkLst>
        <pc:spChg chg="del">
          <ac:chgData name="Aishwarya Khonde" userId="S::aishwarya_khonde@thbs.com::2f081db8-daa9-48fb-a573-536c3ce1f664" providerId="AD" clId="Web-{69952289-F6B9-4D04-835D-181BD037C0F7}" dt="2022-01-16T07:14:51.282" v="256"/>
          <ac:spMkLst>
            <pc:docMk/>
            <pc:sldMk cId="3037696325" sldId="276"/>
            <ac:spMk id="2" creationId="{3EB2A206-983C-4726-8C78-5387A7432BC0}"/>
          </ac:spMkLst>
        </pc:spChg>
        <pc:spChg chg="mod">
          <ac:chgData name="Aishwarya Khonde" userId="S::aishwarya_khonde@thbs.com::2f081db8-daa9-48fb-a573-536c3ce1f664" providerId="AD" clId="Web-{69952289-F6B9-4D04-835D-181BD037C0F7}" dt="2022-01-16T07:24:39.524" v="396" actId="14100"/>
          <ac:spMkLst>
            <pc:docMk/>
            <pc:sldMk cId="3037696325" sldId="276"/>
            <ac:spMk id="3" creationId="{BEC0FE46-BE2A-448F-A256-8373A0D4FD18}"/>
          </ac:spMkLst>
        </pc:spChg>
        <pc:spChg chg="del">
          <ac:chgData name="Aishwarya Khonde" userId="S::aishwarya_khonde@thbs.com::2f081db8-daa9-48fb-a573-536c3ce1f664" providerId="AD" clId="Web-{69952289-F6B9-4D04-835D-181BD037C0F7}" dt="2022-01-16T07:15:29.658" v="260"/>
          <ac:spMkLst>
            <pc:docMk/>
            <pc:sldMk cId="3037696325" sldId="276"/>
            <ac:spMk id="4" creationId="{73D05BEE-8A06-4F63-9CB6-B6C00FA16A76}"/>
          </ac:spMkLst>
        </pc:spChg>
        <pc:spChg chg="mod">
          <ac:chgData name="Aishwarya Khonde" userId="S::aishwarya_khonde@thbs.com::2f081db8-daa9-48fb-a573-536c3ce1f664" providerId="AD" clId="Web-{69952289-F6B9-4D04-835D-181BD037C0F7}" dt="2022-01-16T07:24:50.008" v="398" actId="14100"/>
          <ac:spMkLst>
            <pc:docMk/>
            <pc:sldMk cId="3037696325" sldId="276"/>
            <ac:spMk id="5" creationId="{3E87371C-CB1A-494C-BCE4-282CAE5BB3C8}"/>
          </ac:spMkLst>
        </pc:spChg>
        <pc:spChg chg="del">
          <ac:chgData name="Aishwarya Khonde" userId="S::aishwarya_khonde@thbs.com::2f081db8-daa9-48fb-a573-536c3ce1f664" providerId="AD" clId="Web-{69952289-F6B9-4D04-835D-181BD037C0F7}" dt="2022-01-16T07:17:40.925" v="310"/>
          <ac:spMkLst>
            <pc:docMk/>
            <pc:sldMk cId="3037696325" sldId="276"/>
            <ac:spMk id="6" creationId="{9470BB7F-737B-4877-94C9-C24C3C5AA096}"/>
          </ac:spMkLst>
        </pc:spChg>
        <pc:spChg chg="add mod">
          <ac:chgData name="Aishwarya Khonde" userId="S::aishwarya_khonde@thbs.com::2f081db8-daa9-48fb-a573-536c3ce1f664" providerId="AD" clId="Web-{69952289-F6B9-4D04-835D-181BD037C0F7}" dt="2022-01-16T07:25:24.165" v="402" actId="1076"/>
          <ac:spMkLst>
            <pc:docMk/>
            <pc:sldMk cId="3037696325" sldId="276"/>
            <ac:spMk id="10" creationId="{5B8C32AC-1658-4300-BE47-17D09C6328E9}"/>
          </ac:spMkLst>
        </pc:spChg>
        <pc:spChg chg="add mod">
          <ac:chgData name="Aishwarya Khonde" userId="S::aishwarya_khonde@thbs.com::2f081db8-daa9-48fb-a573-536c3ce1f664" providerId="AD" clId="Web-{69952289-F6B9-4D04-835D-181BD037C0F7}" dt="2022-01-16T07:26:10.994" v="406" actId="1076"/>
          <ac:spMkLst>
            <pc:docMk/>
            <pc:sldMk cId="3037696325" sldId="276"/>
            <ac:spMk id="14" creationId="{254AABB0-F61C-4A3E-B745-3F1824094A60}"/>
          </ac:spMkLst>
        </pc:spChg>
        <pc:picChg chg="add mod ord">
          <ac:chgData name="Aishwarya Khonde" userId="S::aishwarya_khonde@thbs.com::2f081db8-daa9-48fb-a573-536c3ce1f664" providerId="AD" clId="Web-{69952289-F6B9-4D04-835D-181BD037C0F7}" dt="2022-01-16T07:24:56.180" v="399" actId="1076"/>
          <ac:picMkLst>
            <pc:docMk/>
            <pc:sldMk cId="3037696325" sldId="276"/>
            <ac:picMk id="7" creationId="{2A362875-3F36-4221-952B-3551E70D5A99}"/>
          </ac:picMkLst>
        </pc:picChg>
        <pc:picChg chg="add mod ord">
          <ac:chgData name="Aishwarya Khonde" userId="S::aishwarya_khonde@thbs.com::2f081db8-daa9-48fb-a573-536c3ce1f664" providerId="AD" clId="Web-{69952289-F6B9-4D04-835D-181BD037C0F7}" dt="2022-01-16T07:25:00.337" v="400" actId="1076"/>
          <ac:picMkLst>
            <pc:docMk/>
            <pc:sldMk cId="3037696325" sldId="276"/>
            <ac:picMk id="8" creationId="{D00667D9-8285-4E33-B92D-6E937EE38905}"/>
          </ac:picMkLst>
        </pc:picChg>
        <pc:picChg chg="add mod">
          <ac:chgData name="Aishwarya Khonde" userId="S::aishwarya_khonde@thbs.com::2f081db8-daa9-48fb-a573-536c3ce1f664" providerId="AD" clId="Web-{69952289-F6B9-4D04-835D-181BD037C0F7}" dt="2022-01-16T07:25:41.806" v="404" actId="1076"/>
          <ac:picMkLst>
            <pc:docMk/>
            <pc:sldMk cId="3037696325" sldId="276"/>
            <ac:picMk id="12" creationId="{7E9DC6B4-43C5-4BEB-86B1-FFC6E8802D1B}"/>
          </ac:picMkLst>
        </pc:picChg>
        <pc:picChg chg="add mod">
          <ac:chgData name="Aishwarya Khonde" userId="S::aishwarya_khonde@thbs.com::2f081db8-daa9-48fb-a573-536c3ce1f664" providerId="AD" clId="Web-{69952289-F6B9-4D04-835D-181BD037C0F7}" dt="2022-01-16T07:26:28.181" v="408" actId="1076"/>
          <ac:picMkLst>
            <pc:docMk/>
            <pc:sldMk cId="3037696325" sldId="276"/>
            <ac:picMk id="16" creationId="{0033B080-F899-4D86-BBF2-A04CC9855778}"/>
          </ac:picMkLst>
        </pc:picChg>
      </pc:sldChg>
      <pc:sldChg chg="addSp delSp modSp new">
        <pc:chgData name="Aishwarya Khonde" userId="S::aishwarya_khonde@thbs.com::2f081db8-daa9-48fb-a573-536c3ce1f664" providerId="AD" clId="Web-{69952289-F6B9-4D04-835D-181BD037C0F7}" dt="2022-01-16T07:31:02.872" v="523" actId="20577"/>
        <pc:sldMkLst>
          <pc:docMk/>
          <pc:sldMk cId="3182121179" sldId="277"/>
        </pc:sldMkLst>
        <pc:spChg chg="del">
          <ac:chgData name="Aishwarya Khonde" userId="S::aishwarya_khonde@thbs.com::2f081db8-daa9-48fb-a573-536c3ce1f664" providerId="AD" clId="Web-{69952289-F6B9-4D04-835D-181BD037C0F7}" dt="2022-01-16T07:20:48.959" v="324"/>
          <ac:spMkLst>
            <pc:docMk/>
            <pc:sldMk cId="3182121179" sldId="277"/>
            <ac:spMk id="2" creationId="{CAB1AA6A-80B6-46B9-8642-C1A15E47B454}"/>
          </ac:spMkLst>
        </pc:spChg>
        <pc:spChg chg="mod">
          <ac:chgData name="Aishwarya Khonde" userId="S::aishwarya_khonde@thbs.com::2f081db8-daa9-48fb-a573-536c3ce1f664" providerId="AD" clId="Web-{69952289-F6B9-4D04-835D-181BD037C0F7}" dt="2022-01-16T07:27:40.385" v="452" actId="20577"/>
          <ac:spMkLst>
            <pc:docMk/>
            <pc:sldMk cId="3182121179" sldId="277"/>
            <ac:spMk id="3" creationId="{797D5B50-4A71-4DB9-84AC-3F5584E878C4}"/>
          </ac:spMkLst>
        </pc:spChg>
        <pc:spChg chg="del">
          <ac:chgData name="Aishwarya Khonde" userId="S::aishwarya_khonde@thbs.com::2f081db8-daa9-48fb-a573-536c3ce1f664" providerId="AD" clId="Web-{69952289-F6B9-4D04-835D-181BD037C0F7}" dt="2022-01-16T07:20:40.693" v="323"/>
          <ac:spMkLst>
            <pc:docMk/>
            <pc:sldMk cId="3182121179" sldId="277"/>
            <ac:spMk id="4" creationId="{33C8208B-5ACC-4D2D-8CB0-43FEB49EF112}"/>
          </ac:spMkLst>
        </pc:spChg>
        <pc:spChg chg="mod">
          <ac:chgData name="Aishwarya Khonde" userId="S::aishwarya_khonde@thbs.com::2f081db8-daa9-48fb-a573-536c3ce1f664" providerId="AD" clId="Web-{69952289-F6B9-4D04-835D-181BD037C0F7}" dt="2022-01-16T07:29:42.684" v="505" actId="14100"/>
          <ac:spMkLst>
            <pc:docMk/>
            <pc:sldMk cId="3182121179" sldId="277"/>
            <ac:spMk id="5" creationId="{B7BBC749-875E-43EF-8F7D-E96520EF60AD}"/>
          </ac:spMkLst>
        </pc:spChg>
        <pc:spChg chg="del">
          <ac:chgData name="Aishwarya Khonde" userId="S::aishwarya_khonde@thbs.com::2f081db8-daa9-48fb-a573-536c3ce1f664" providerId="AD" clId="Web-{69952289-F6B9-4D04-835D-181BD037C0F7}" dt="2022-01-16T07:22:15.444" v="375"/>
          <ac:spMkLst>
            <pc:docMk/>
            <pc:sldMk cId="3182121179" sldId="277"/>
            <ac:spMk id="6" creationId="{0EDE1E46-3353-4646-AE97-5FDB57731FBC}"/>
          </ac:spMkLst>
        </pc:spChg>
        <pc:spChg chg="add del mod">
          <ac:chgData name="Aishwarya Khonde" userId="S::aishwarya_khonde@thbs.com::2f081db8-daa9-48fb-a573-536c3ce1f664" providerId="AD" clId="Web-{69952289-F6B9-4D04-835D-181BD037C0F7}" dt="2022-01-16T07:27:51.604" v="454"/>
          <ac:spMkLst>
            <pc:docMk/>
            <pc:sldMk cId="3182121179" sldId="277"/>
            <ac:spMk id="10" creationId="{44B4EF7A-E557-43F3-B64A-1A1A063CA8DE}"/>
          </ac:spMkLst>
        </pc:spChg>
        <pc:spChg chg="add mod">
          <ac:chgData name="Aishwarya Khonde" userId="S::aishwarya_khonde@thbs.com::2f081db8-daa9-48fb-a573-536c3ce1f664" providerId="AD" clId="Web-{69952289-F6B9-4D04-835D-181BD037C0F7}" dt="2022-01-16T07:31:02.872" v="523" actId="20577"/>
          <ac:spMkLst>
            <pc:docMk/>
            <pc:sldMk cId="3182121179" sldId="277"/>
            <ac:spMk id="13" creationId="{ED8B8A07-0875-4C29-98F0-34CB1CEF0FF3}"/>
          </ac:spMkLst>
        </pc:spChg>
        <pc:picChg chg="add del mod ord">
          <ac:chgData name="Aishwarya Khonde" userId="S::aishwarya_khonde@thbs.com::2f081db8-daa9-48fb-a573-536c3ce1f664" providerId="AD" clId="Web-{69952289-F6B9-4D04-835D-181BD037C0F7}" dt="2022-01-16T07:27:42.214" v="453"/>
          <ac:picMkLst>
            <pc:docMk/>
            <pc:sldMk cId="3182121179" sldId="277"/>
            <ac:picMk id="7" creationId="{5CAE5BC0-CC8C-4E0B-BE31-04B82827D333}"/>
          </ac:picMkLst>
        </pc:picChg>
        <pc:picChg chg="add del mod ord">
          <ac:chgData name="Aishwarya Khonde" userId="S::aishwarya_khonde@thbs.com::2f081db8-daa9-48fb-a573-536c3ce1f664" providerId="AD" clId="Web-{69952289-F6B9-4D04-835D-181BD037C0F7}" dt="2022-01-16T07:28:19.823" v="458"/>
          <ac:picMkLst>
            <pc:docMk/>
            <pc:sldMk cId="3182121179" sldId="277"/>
            <ac:picMk id="8" creationId="{BBEF28EC-173D-4CB2-B2D0-A946A0C9CC31}"/>
          </ac:picMkLst>
        </pc:picChg>
        <pc:picChg chg="add mod ord">
          <ac:chgData name="Aishwarya Khonde" userId="S::aishwarya_khonde@thbs.com::2f081db8-daa9-48fb-a573-536c3ce1f664" providerId="AD" clId="Web-{69952289-F6B9-4D04-835D-181BD037C0F7}" dt="2022-01-16T07:28:02.354" v="457" actId="14100"/>
          <ac:picMkLst>
            <pc:docMk/>
            <pc:sldMk cId="3182121179" sldId="277"/>
            <ac:picMk id="11" creationId="{F362EFB0-6DE0-47E2-8F08-05C7F98A0F0E}"/>
          </ac:picMkLst>
        </pc:picChg>
      </pc:sldChg>
    </pc:docChg>
  </pc:docChgLst>
  <pc:docChgLst>
    <pc:chgData name="Aishwarya Khonde" userId="S::aishwarya_khonde@thbs.com::2f081db8-daa9-48fb-a573-536c3ce1f664" providerId="AD" clId="Web-{4D7CDE8B-355C-4DFF-AC25-5AFDB8A2CC9D}"/>
    <pc:docChg chg="modSld">
      <pc:chgData name="Aishwarya Khonde" userId="S::aishwarya_khonde@thbs.com::2f081db8-daa9-48fb-a573-536c3ce1f664" providerId="AD" clId="Web-{4D7CDE8B-355C-4DFF-AC25-5AFDB8A2CC9D}" dt="2022-01-13T03:54:11.120" v="7" actId="1076"/>
      <pc:docMkLst>
        <pc:docMk/>
      </pc:docMkLst>
      <pc:sldChg chg="addSp delSp modSp">
        <pc:chgData name="Aishwarya Khonde" userId="S::aishwarya_khonde@thbs.com::2f081db8-daa9-48fb-a573-536c3ce1f664" providerId="AD" clId="Web-{4D7CDE8B-355C-4DFF-AC25-5AFDB8A2CC9D}" dt="2022-01-13T03:54:11.120" v="7" actId="1076"/>
        <pc:sldMkLst>
          <pc:docMk/>
          <pc:sldMk cId="2413073588" sldId="272"/>
        </pc:sldMkLst>
        <pc:cxnChg chg="del">
          <ac:chgData name="Aishwarya Khonde" userId="S::aishwarya_khonde@thbs.com::2f081db8-daa9-48fb-a573-536c3ce1f664" providerId="AD" clId="Web-{4D7CDE8B-355C-4DFF-AC25-5AFDB8A2CC9D}" dt="2022-01-13T03:53:50.714" v="3"/>
          <ac:cxnSpMkLst>
            <pc:docMk/>
            <pc:sldMk cId="2413073588" sldId="272"/>
            <ac:cxnSpMk id="9" creationId="{CD8EC412-CB77-41B6-A778-B937D8963252}"/>
          </ac:cxnSpMkLst>
        </pc:cxnChg>
        <pc:cxnChg chg="mod">
          <ac:chgData name="Aishwarya Khonde" userId="S::aishwarya_khonde@thbs.com::2f081db8-daa9-48fb-a573-536c3ce1f664" providerId="AD" clId="Web-{4D7CDE8B-355C-4DFF-AC25-5AFDB8A2CC9D}" dt="2022-01-13T03:53:43.979" v="2" actId="1076"/>
          <ac:cxnSpMkLst>
            <pc:docMk/>
            <pc:sldMk cId="2413073588" sldId="272"/>
            <ac:cxnSpMk id="10" creationId="{A3028F23-4701-4C45-8E78-3B7CC6CB5A3A}"/>
          </ac:cxnSpMkLst>
        </pc:cxnChg>
        <pc:cxnChg chg="add mod">
          <ac:chgData name="Aishwarya Khonde" userId="S::aishwarya_khonde@thbs.com::2f081db8-daa9-48fb-a573-536c3ce1f664" providerId="AD" clId="Web-{4D7CDE8B-355C-4DFF-AC25-5AFDB8A2CC9D}" dt="2022-01-13T03:54:11.120" v="7" actId="1076"/>
          <ac:cxnSpMkLst>
            <pc:docMk/>
            <pc:sldMk cId="2413073588" sldId="272"/>
            <ac:cxnSpMk id="26" creationId="{6E0E6C60-55BE-4A93-95CD-8E0EC9AFC69C}"/>
          </ac:cxnSpMkLst>
        </pc:cxnChg>
        <pc:cxnChg chg="add mod">
          <ac:chgData name="Aishwarya Khonde" userId="S::aishwarya_khonde@thbs.com::2f081db8-daa9-48fb-a573-536c3ce1f664" providerId="AD" clId="Web-{4D7CDE8B-355C-4DFF-AC25-5AFDB8A2CC9D}" dt="2022-01-13T03:54:04.417" v="6" actId="1076"/>
          <ac:cxnSpMkLst>
            <pc:docMk/>
            <pc:sldMk cId="2413073588" sldId="272"/>
            <ac:cxnSpMk id="27" creationId="{437883F6-8E62-4744-BE2D-64347DD4B81E}"/>
          </ac:cxnSpMkLst>
        </pc:cxnChg>
      </pc:sldChg>
    </pc:docChg>
  </pc:docChgLst>
  <pc:docChgLst>
    <pc:chgData name="Aishwarya Khonde" userId="S::aishwarya_khonde@thbs.com::2f081db8-daa9-48fb-a573-536c3ce1f664" providerId="AD" clId="Web-{6BE9B271-2D1E-4579-A3BE-426FB59F30E1}"/>
    <pc:docChg chg="modSld">
      <pc:chgData name="Aishwarya Khonde" userId="S::aishwarya_khonde@thbs.com::2f081db8-daa9-48fb-a573-536c3ce1f664" providerId="AD" clId="Web-{6BE9B271-2D1E-4579-A3BE-426FB59F30E1}" dt="2022-01-12T14:45:47.947" v="65"/>
      <pc:docMkLst>
        <pc:docMk/>
      </pc:docMkLst>
      <pc:sldChg chg="addSp delSp modSp">
        <pc:chgData name="Aishwarya Khonde" userId="S::aishwarya_khonde@thbs.com::2f081db8-daa9-48fb-a573-536c3ce1f664" providerId="AD" clId="Web-{6BE9B271-2D1E-4579-A3BE-426FB59F30E1}" dt="2022-01-12T14:45:47.947" v="65"/>
        <pc:sldMkLst>
          <pc:docMk/>
          <pc:sldMk cId="3893527121" sldId="267"/>
        </pc:sldMkLst>
        <pc:spChg chg="mod">
          <ac:chgData name="Aishwarya Khonde" userId="S::aishwarya_khonde@thbs.com::2f081db8-daa9-48fb-a573-536c3ce1f664" providerId="AD" clId="Web-{6BE9B271-2D1E-4579-A3BE-426FB59F30E1}" dt="2022-01-12T14:41:22.302" v="22" actId="14100"/>
          <ac:spMkLst>
            <pc:docMk/>
            <pc:sldMk cId="3893527121" sldId="267"/>
            <ac:spMk id="2" creationId="{5ACDC178-224D-4696-BFFC-3A28049AD770}"/>
          </ac:spMkLst>
        </pc:spChg>
        <pc:spChg chg="del mod">
          <ac:chgData name="Aishwarya Khonde" userId="S::aishwarya_khonde@thbs.com::2f081db8-daa9-48fb-a573-536c3ce1f664" providerId="AD" clId="Web-{6BE9B271-2D1E-4579-A3BE-426FB59F30E1}" dt="2022-01-12T14:45:13.681" v="57"/>
          <ac:spMkLst>
            <pc:docMk/>
            <pc:sldMk cId="3893527121" sldId="267"/>
            <ac:spMk id="3" creationId="{B72FE8FE-B59F-4275-BFE5-3B4E8C610500}"/>
          </ac:spMkLst>
        </pc:spChg>
        <pc:spChg chg="add del mod">
          <ac:chgData name="Aishwarya Khonde" userId="S::aishwarya_khonde@thbs.com::2f081db8-daa9-48fb-a573-536c3ce1f664" providerId="AD" clId="Web-{6BE9B271-2D1E-4579-A3BE-426FB59F30E1}" dt="2022-01-12T14:45:18.243" v="58"/>
          <ac:spMkLst>
            <pc:docMk/>
            <pc:sldMk cId="3893527121" sldId="267"/>
            <ac:spMk id="4" creationId="{DD0AE795-14C1-4C53-8EEA-47DFB09AEEF7}"/>
          </ac:spMkLst>
        </pc:spChg>
        <pc:spChg chg="add del mod">
          <ac:chgData name="Aishwarya Khonde" userId="S::aishwarya_khonde@thbs.com::2f081db8-daa9-48fb-a573-536c3ce1f664" providerId="AD" clId="Web-{6BE9B271-2D1E-4579-A3BE-426FB59F30E1}" dt="2022-01-12T14:45:28.806" v="60"/>
          <ac:spMkLst>
            <pc:docMk/>
            <pc:sldMk cId="3893527121" sldId="267"/>
            <ac:spMk id="5" creationId="{78DCBC6A-73FD-48CF-87CC-9291F1A7030D}"/>
          </ac:spMkLst>
        </pc:spChg>
        <pc:spChg chg="add del mod">
          <ac:chgData name="Aishwarya Khonde" userId="S::aishwarya_khonde@thbs.com::2f081db8-daa9-48fb-a573-536c3ce1f664" providerId="AD" clId="Web-{6BE9B271-2D1E-4579-A3BE-426FB59F30E1}" dt="2022-01-12T14:45:32.337" v="61"/>
          <ac:spMkLst>
            <pc:docMk/>
            <pc:sldMk cId="3893527121" sldId="267"/>
            <ac:spMk id="6" creationId="{3384A798-5438-4E33-A967-BF95DB834712}"/>
          </ac:spMkLst>
        </pc:spChg>
        <pc:spChg chg="add del mod">
          <ac:chgData name="Aishwarya Khonde" userId="S::aishwarya_khonde@thbs.com::2f081db8-daa9-48fb-a573-536c3ce1f664" providerId="AD" clId="Web-{6BE9B271-2D1E-4579-A3BE-426FB59F30E1}" dt="2022-01-12T14:45:21.759" v="59"/>
          <ac:spMkLst>
            <pc:docMk/>
            <pc:sldMk cId="3893527121" sldId="267"/>
            <ac:spMk id="7" creationId="{04499F2E-1045-4E0E-8CC2-FB24706EF7C9}"/>
          </ac:spMkLst>
        </pc:spChg>
        <pc:spChg chg="add del mod">
          <ac:chgData name="Aishwarya Khonde" userId="S::aishwarya_khonde@thbs.com::2f081db8-daa9-48fb-a573-536c3ce1f664" providerId="AD" clId="Web-{6BE9B271-2D1E-4579-A3BE-426FB59F30E1}" dt="2022-01-12T14:45:35.947" v="62"/>
          <ac:spMkLst>
            <pc:docMk/>
            <pc:sldMk cId="3893527121" sldId="267"/>
            <ac:spMk id="8" creationId="{4AE5548B-21CD-46CC-92C6-FC04FE1CCF77}"/>
          </ac:spMkLst>
        </pc:spChg>
        <pc:spChg chg="add del mod">
          <ac:chgData name="Aishwarya Khonde" userId="S::aishwarya_khonde@thbs.com::2f081db8-daa9-48fb-a573-536c3ce1f664" providerId="AD" clId="Web-{6BE9B271-2D1E-4579-A3BE-426FB59F30E1}" dt="2022-01-12T14:45:41.025" v="63"/>
          <ac:spMkLst>
            <pc:docMk/>
            <pc:sldMk cId="3893527121" sldId="267"/>
            <ac:spMk id="9" creationId="{157D5F81-DEAF-4B4D-A059-706331FF1C76}"/>
          </ac:spMkLst>
        </pc:spChg>
        <pc:spChg chg="add del mod">
          <ac:chgData name="Aishwarya Khonde" userId="S::aishwarya_khonde@thbs.com::2f081db8-daa9-48fb-a573-536c3ce1f664" providerId="AD" clId="Web-{6BE9B271-2D1E-4579-A3BE-426FB59F30E1}" dt="2022-01-12T14:45:44.697" v="64"/>
          <ac:spMkLst>
            <pc:docMk/>
            <pc:sldMk cId="3893527121" sldId="267"/>
            <ac:spMk id="10" creationId="{7EDDC67F-8605-422D-9E7A-26ADD1D88F28}"/>
          </ac:spMkLst>
        </pc:spChg>
        <pc:spChg chg="add del mod">
          <ac:chgData name="Aishwarya Khonde" userId="S::aishwarya_khonde@thbs.com::2f081db8-daa9-48fb-a573-536c3ce1f664" providerId="AD" clId="Web-{6BE9B271-2D1E-4579-A3BE-426FB59F30E1}" dt="2022-01-12T14:45:47.947" v="65"/>
          <ac:spMkLst>
            <pc:docMk/>
            <pc:sldMk cId="3893527121" sldId="267"/>
            <ac:spMk id="11" creationId="{9E5594F2-899A-4BFE-87D8-975C73509919}"/>
          </ac:spMkLst>
        </pc:spChg>
        <pc:spChg chg="add del mod">
          <ac:chgData name="Aishwarya Khonde" userId="S::aishwarya_khonde@thbs.com::2f081db8-daa9-48fb-a573-536c3ce1f664" providerId="AD" clId="Web-{6BE9B271-2D1E-4579-A3BE-426FB59F30E1}" dt="2022-01-12T14:44:54.243" v="52"/>
          <ac:spMkLst>
            <pc:docMk/>
            <pc:sldMk cId="3893527121" sldId="267"/>
            <ac:spMk id="13" creationId="{C76F1458-52FD-48BA-BDD4-4B0EE56BF587}"/>
          </ac:spMkLst>
        </pc:spChg>
        <pc:cxnChg chg="add del mod">
          <ac:chgData name="Aishwarya Khonde" userId="S::aishwarya_khonde@thbs.com::2f081db8-daa9-48fb-a573-536c3ce1f664" providerId="AD" clId="Web-{6BE9B271-2D1E-4579-A3BE-426FB59F30E1}" dt="2022-01-12T14:44:57.227" v="54"/>
          <ac:cxnSpMkLst>
            <pc:docMk/>
            <pc:sldMk cId="3893527121" sldId="267"/>
            <ac:cxnSpMk id="12" creationId="{525549EB-5D4C-4C24-804E-647B4DE0CC22}"/>
          </ac:cxnSpMkLst>
        </pc:cxnChg>
      </pc:sldChg>
    </pc:docChg>
  </pc:docChgLst>
  <pc:docChgLst>
    <pc:chgData name="Aishwarya Khonde" userId="S::aishwarya_khonde@thbs.com::2f081db8-daa9-48fb-a573-536c3ce1f664" providerId="AD" clId="Web-{A34A30F9-0AE1-4404-A599-7725948F26E6}"/>
    <pc:docChg chg="modSld">
      <pc:chgData name="Aishwarya Khonde" userId="S::aishwarya_khonde@thbs.com::2f081db8-daa9-48fb-a573-536c3ce1f664" providerId="AD" clId="Web-{A34A30F9-0AE1-4404-A599-7725948F26E6}" dt="2022-01-12T10:10:13.505" v="69" actId="20577"/>
      <pc:docMkLst>
        <pc:docMk/>
      </pc:docMkLst>
      <pc:sldChg chg="addSp delSp modSp">
        <pc:chgData name="Aishwarya Khonde" userId="S::aishwarya_khonde@thbs.com::2f081db8-daa9-48fb-a573-536c3ce1f664" providerId="AD" clId="Web-{A34A30F9-0AE1-4404-A599-7725948F26E6}" dt="2022-01-12T10:10:13.505" v="69" actId="20577"/>
        <pc:sldMkLst>
          <pc:docMk/>
          <pc:sldMk cId="3453839695" sldId="258"/>
        </pc:sldMkLst>
        <pc:spChg chg="mod">
          <ac:chgData name="Aishwarya Khonde" userId="S::aishwarya_khonde@thbs.com::2f081db8-daa9-48fb-a573-536c3ce1f664" providerId="AD" clId="Web-{A34A30F9-0AE1-4404-A599-7725948F26E6}" dt="2022-01-12T10:02:39.563" v="8" actId="20577"/>
          <ac:spMkLst>
            <pc:docMk/>
            <pc:sldMk cId="3453839695" sldId="258"/>
            <ac:spMk id="2" creationId="{31766EE0-22CE-44A4-ABB3-3877243630F6}"/>
          </ac:spMkLst>
        </pc:spChg>
        <pc:spChg chg="add mod">
          <ac:chgData name="Aishwarya Khonde" userId="S::aishwarya_khonde@thbs.com::2f081db8-daa9-48fb-a573-536c3ce1f664" providerId="AD" clId="Web-{A34A30F9-0AE1-4404-A599-7725948F26E6}" dt="2022-01-12T10:10:13.505" v="69" actId="20577"/>
          <ac:spMkLst>
            <pc:docMk/>
            <pc:sldMk cId="3453839695" sldId="258"/>
            <ac:spMk id="17" creationId="{1A9EBDF8-B413-4040-8B07-4A124310D0D7}"/>
          </ac:spMkLst>
        </pc:spChg>
        <pc:graphicFrameChg chg="del">
          <ac:chgData name="Aishwarya Khonde" userId="S::aishwarya_khonde@thbs.com::2f081db8-daa9-48fb-a573-536c3ce1f664" providerId="AD" clId="Web-{A34A30F9-0AE1-4404-A599-7725948F26E6}" dt="2022-01-12T10:02:51.329" v="9"/>
          <ac:graphicFrameMkLst>
            <pc:docMk/>
            <pc:sldMk cId="3453839695" sldId="258"/>
            <ac:graphicFrameMk id="234" creationId="{D2EB733D-ABB4-434A-8911-BAA9252BF5E9}"/>
          </ac:graphicFrameMkLst>
        </pc:graphicFrameChg>
      </pc:sldChg>
    </pc:docChg>
  </pc:docChgLst>
  <pc:docChgLst>
    <pc:chgData name="Aishwarya Khonde" userId="S::aishwarya_khonde@thbs.com::2f081db8-daa9-48fb-a573-536c3ce1f664" providerId="AD" clId="Web-{D172A715-4018-43FC-8D42-382B6A5A1753}"/>
    <pc:docChg chg="addSld modSld sldOrd">
      <pc:chgData name="Aishwarya Khonde" userId="S::aishwarya_khonde@thbs.com::2f081db8-daa9-48fb-a573-536c3ce1f664" providerId="AD" clId="Web-{D172A715-4018-43FC-8D42-382B6A5A1753}" dt="2022-01-18T11:50:00.348" v="444" actId="20577"/>
      <pc:docMkLst>
        <pc:docMk/>
      </pc:docMkLst>
      <pc:sldChg chg="modSp">
        <pc:chgData name="Aishwarya Khonde" userId="S::aishwarya_khonde@thbs.com::2f081db8-daa9-48fb-a573-536c3ce1f664" providerId="AD" clId="Web-{D172A715-4018-43FC-8D42-382B6A5A1753}" dt="2022-01-18T11:50:00.348" v="444" actId="20577"/>
        <pc:sldMkLst>
          <pc:docMk/>
          <pc:sldMk cId="1238768137" sldId="257"/>
        </pc:sldMkLst>
        <pc:graphicFrameChg chg="modGraphic">
          <ac:chgData name="Aishwarya Khonde" userId="S::aishwarya_khonde@thbs.com::2f081db8-daa9-48fb-a573-536c3ce1f664" providerId="AD" clId="Web-{D172A715-4018-43FC-8D42-382B6A5A1753}" dt="2022-01-18T11:50:00.348" v="444" actId="20577"/>
          <ac:graphicFrameMkLst>
            <pc:docMk/>
            <pc:sldMk cId="1238768137" sldId="257"/>
            <ac:graphicFrameMk id="100" creationId="{44286E03-120F-4960-998D-F2E54C8A125D}"/>
          </ac:graphicFrameMkLst>
        </pc:graphicFrameChg>
      </pc:sldChg>
      <pc:sldChg chg="addSp delSp modSp new ord">
        <pc:chgData name="Aishwarya Khonde" userId="S::aishwarya_khonde@thbs.com::2f081db8-daa9-48fb-a573-536c3ce1f664" providerId="AD" clId="Web-{D172A715-4018-43FC-8D42-382B6A5A1753}" dt="2022-01-18T11:46:54.893" v="437"/>
        <pc:sldMkLst>
          <pc:docMk/>
          <pc:sldMk cId="1375128474" sldId="297"/>
        </pc:sldMkLst>
        <pc:spChg chg="del mod">
          <ac:chgData name="Aishwarya Khonde" userId="S::aishwarya_khonde@thbs.com::2f081db8-daa9-48fb-a573-536c3ce1f664" providerId="AD" clId="Web-{D172A715-4018-43FC-8D42-382B6A5A1753}" dt="2022-01-18T11:46:48.080" v="436"/>
          <ac:spMkLst>
            <pc:docMk/>
            <pc:sldMk cId="1375128474" sldId="297"/>
            <ac:spMk id="2" creationId="{53215B64-9C61-4F9F-BC14-D73C91600BD4}"/>
          </ac:spMkLst>
        </pc:spChg>
        <pc:spChg chg="del mod">
          <ac:chgData name="Aishwarya Khonde" userId="S::aishwarya_khonde@thbs.com::2f081db8-daa9-48fb-a573-536c3ce1f664" providerId="AD" clId="Web-{D172A715-4018-43FC-8D42-382B6A5A1753}" dt="2022-01-18T11:07:34.209" v="12"/>
          <ac:spMkLst>
            <pc:docMk/>
            <pc:sldMk cId="1375128474" sldId="297"/>
            <ac:spMk id="3" creationId="{519032BF-5E78-41DA-8978-81F0408E5FE7}"/>
          </ac:spMkLst>
        </pc:spChg>
        <pc:spChg chg="add mod">
          <ac:chgData name="Aishwarya Khonde" userId="S::aishwarya_khonde@thbs.com::2f081db8-daa9-48fb-a573-536c3ce1f664" providerId="AD" clId="Web-{D172A715-4018-43FC-8D42-382B6A5A1753}" dt="2022-01-18T11:19:46.733" v="68" actId="1076"/>
          <ac:spMkLst>
            <pc:docMk/>
            <pc:sldMk cId="1375128474" sldId="297"/>
            <ac:spMk id="5" creationId="{5C550BCD-3BE3-437D-A104-158D1CBFAFC1}"/>
          </ac:spMkLst>
        </pc:spChg>
        <pc:spChg chg="add mod">
          <ac:chgData name="Aishwarya Khonde" userId="S::aishwarya_khonde@thbs.com::2f081db8-daa9-48fb-a573-536c3ce1f664" providerId="AD" clId="Web-{D172A715-4018-43FC-8D42-382B6A5A1753}" dt="2022-01-18T11:19:40.780" v="67" actId="1076"/>
          <ac:spMkLst>
            <pc:docMk/>
            <pc:sldMk cId="1375128474" sldId="297"/>
            <ac:spMk id="6" creationId="{EAD67712-0354-449D-874D-13E12CE25CAF}"/>
          </ac:spMkLst>
        </pc:spChg>
        <pc:spChg chg="add mod">
          <ac:chgData name="Aishwarya Khonde" userId="S::aishwarya_khonde@thbs.com::2f081db8-daa9-48fb-a573-536c3ce1f664" providerId="AD" clId="Web-{D172A715-4018-43FC-8D42-382B6A5A1753}" dt="2022-01-18T11:22:18.032" v="102" actId="14100"/>
          <ac:spMkLst>
            <pc:docMk/>
            <pc:sldMk cId="1375128474" sldId="297"/>
            <ac:spMk id="9" creationId="{AFECFFA2-8E54-476E-A6A4-1517FEE03614}"/>
          </ac:spMkLst>
        </pc:spChg>
        <pc:spChg chg="add del mod">
          <ac:chgData name="Aishwarya Khonde" userId="S::aishwarya_khonde@thbs.com::2f081db8-daa9-48fb-a573-536c3ce1f664" providerId="AD" clId="Web-{D172A715-4018-43FC-8D42-382B6A5A1753}" dt="2022-01-18T11:46:54.893" v="437"/>
          <ac:spMkLst>
            <pc:docMk/>
            <pc:sldMk cId="1375128474" sldId="297"/>
            <ac:spMk id="11" creationId="{9041C7E2-3240-4D07-8A97-3CF9FA80D0C0}"/>
          </ac:spMkLst>
        </pc:spChg>
        <pc:picChg chg="add mod ord">
          <ac:chgData name="Aishwarya Khonde" userId="S::aishwarya_khonde@thbs.com::2f081db8-daa9-48fb-a573-536c3ce1f664" providerId="AD" clId="Web-{D172A715-4018-43FC-8D42-382B6A5A1753}" dt="2022-01-18T11:20:01.593" v="71" actId="1076"/>
          <ac:picMkLst>
            <pc:docMk/>
            <pc:sldMk cId="1375128474" sldId="297"/>
            <ac:picMk id="4" creationId="{E53C7887-6C81-4604-B766-671DD07A624E}"/>
          </ac:picMkLst>
        </pc:picChg>
        <pc:picChg chg="add mod">
          <ac:chgData name="Aishwarya Khonde" userId="S::aishwarya_khonde@thbs.com::2f081db8-daa9-48fb-a573-536c3ce1f664" providerId="AD" clId="Web-{D172A715-4018-43FC-8D42-382B6A5A1753}" dt="2022-01-18T11:20:04.968" v="72" actId="1076"/>
          <ac:picMkLst>
            <pc:docMk/>
            <pc:sldMk cId="1375128474" sldId="297"/>
            <ac:picMk id="7" creationId="{A0661093-2CA6-4E81-BA18-68FF6814EA08}"/>
          </ac:picMkLst>
        </pc:picChg>
        <pc:picChg chg="add mod">
          <ac:chgData name="Aishwarya Khonde" userId="S::aishwarya_khonde@thbs.com::2f081db8-daa9-48fb-a573-536c3ce1f664" providerId="AD" clId="Web-{D172A715-4018-43FC-8D42-382B6A5A1753}" dt="2022-01-18T11:21:23.969" v="79" actId="14100"/>
          <ac:picMkLst>
            <pc:docMk/>
            <pc:sldMk cId="1375128474" sldId="297"/>
            <ac:picMk id="8" creationId="{31895583-B2C5-46F6-AE4B-B7D431FA5543}"/>
          </ac:picMkLst>
        </pc:picChg>
      </pc:sldChg>
      <pc:sldChg chg="addSp delSp modSp new ord">
        <pc:chgData name="Aishwarya Khonde" userId="S::aishwarya_khonde@thbs.com::2f081db8-daa9-48fb-a573-536c3ce1f664" providerId="AD" clId="Web-{D172A715-4018-43FC-8D42-382B6A5A1753}" dt="2022-01-18T11:45:17.001" v="420"/>
        <pc:sldMkLst>
          <pc:docMk/>
          <pc:sldMk cId="1774783769" sldId="298"/>
        </pc:sldMkLst>
        <pc:spChg chg="mod">
          <ac:chgData name="Aishwarya Khonde" userId="S::aishwarya_khonde@thbs.com::2f081db8-daa9-48fb-a573-536c3ce1f664" providerId="AD" clId="Web-{D172A715-4018-43FC-8D42-382B6A5A1753}" dt="2022-01-18T11:23:45.861" v="129" actId="14100"/>
          <ac:spMkLst>
            <pc:docMk/>
            <pc:sldMk cId="1774783769" sldId="298"/>
            <ac:spMk id="2" creationId="{7937BB7B-8F9D-41FA-9097-EC5165B0E368}"/>
          </ac:spMkLst>
        </pc:spChg>
        <pc:spChg chg="del">
          <ac:chgData name="Aishwarya Khonde" userId="S::aishwarya_khonde@thbs.com::2f081db8-daa9-48fb-a573-536c3ce1f664" providerId="AD" clId="Web-{D172A715-4018-43FC-8D42-382B6A5A1753}" dt="2022-01-18T11:24:07.393" v="130"/>
          <ac:spMkLst>
            <pc:docMk/>
            <pc:sldMk cId="1774783769" sldId="298"/>
            <ac:spMk id="3" creationId="{BFBFBE3C-6F04-4ADD-87C5-3E2FBBDABADD}"/>
          </ac:spMkLst>
        </pc:spChg>
        <pc:spChg chg="add mod">
          <ac:chgData name="Aishwarya Khonde" userId="S::aishwarya_khonde@thbs.com::2f081db8-daa9-48fb-a573-536c3ce1f664" providerId="AD" clId="Web-{D172A715-4018-43FC-8D42-382B6A5A1753}" dt="2022-01-18T11:27:21.114" v="182" actId="1076"/>
          <ac:spMkLst>
            <pc:docMk/>
            <pc:sldMk cId="1774783769" sldId="298"/>
            <ac:spMk id="5" creationId="{5B667883-6595-4E54-AF18-C69733BC99D0}"/>
          </ac:spMkLst>
        </pc:spChg>
        <pc:spChg chg="add mod">
          <ac:chgData name="Aishwarya Khonde" userId="S::aishwarya_khonde@thbs.com::2f081db8-daa9-48fb-a573-536c3ce1f664" providerId="AD" clId="Web-{D172A715-4018-43FC-8D42-382B6A5A1753}" dt="2022-01-18T11:27:30.067" v="184" actId="1076"/>
          <ac:spMkLst>
            <pc:docMk/>
            <pc:sldMk cId="1774783769" sldId="298"/>
            <ac:spMk id="7" creationId="{18FEA8CF-2E33-4259-B7C7-5F09085CD8D9}"/>
          </ac:spMkLst>
        </pc:spChg>
        <pc:picChg chg="add mod ord">
          <ac:chgData name="Aishwarya Khonde" userId="S::aishwarya_khonde@thbs.com::2f081db8-daa9-48fb-a573-536c3ce1f664" providerId="AD" clId="Web-{D172A715-4018-43FC-8D42-382B6A5A1753}" dt="2022-01-18T11:27:15.770" v="181" actId="1076"/>
          <ac:picMkLst>
            <pc:docMk/>
            <pc:sldMk cId="1774783769" sldId="298"/>
            <ac:picMk id="4" creationId="{77EF6E55-6745-4D6D-A88F-B52DCBC95FEF}"/>
          </ac:picMkLst>
        </pc:picChg>
        <pc:picChg chg="add mod">
          <ac:chgData name="Aishwarya Khonde" userId="S::aishwarya_khonde@thbs.com::2f081db8-daa9-48fb-a573-536c3ce1f664" providerId="AD" clId="Web-{D172A715-4018-43FC-8D42-382B6A5A1753}" dt="2022-01-18T11:27:24.801" v="183" actId="1076"/>
          <ac:picMkLst>
            <pc:docMk/>
            <pc:sldMk cId="1774783769" sldId="298"/>
            <ac:picMk id="6" creationId="{AC15AF4C-05F4-4358-866F-75060600D3B8}"/>
          </ac:picMkLst>
        </pc:picChg>
        <pc:picChg chg="add mod">
          <ac:chgData name="Aishwarya Khonde" userId="S::aishwarya_khonde@thbs.com::2f081db8-daa9-48fb-a573-536c3ce1f664" providerId="AD" clId="Web-{D172A715-4018-43FC-8D42-382B6A5A1753}" dt="2022-01-18T11:27:33.176" v="185" actId="1076"/>
          <ac:picMkLst>
            <pc:docMk/>
            <pc:sldMk cId="1774783769" sldId="298"/>
            <ac:picMk id="8" creationId="{58C0EFA4-A8A8-490E-9EDE-6A276E8E1D28}"/>
          </ac:picMkLst>
        </pc:picChg>
      </pc:sldChg>
      <pc:sldChg chg="addSp delSp modSp new">
        <pc:chgData name="Aishwarya Khonde" userId="S::aishwarya_khonde@thbs.com::2f081db8-daa9-48fb-a573-536c3ce1f664" providerId="AD" clId="Web-{D172A715-4018-43FC-8D42-382B6A5A1753}" dt="2022-01-18T11:32:18.258" v="263" actId="1076"/>
        <pc:sldMkLst>
          <pc:docMk/>
          <pc:sldMk cId="3211070586" sldId="299"/>
        </pc:sldMkLst>
        <pc:spChg chg="mod">
          <ac:chgData name="Aishwarya Khonde" userId="S::aishwarya_khonde@thbs.com::2f081db8-daa9-48fb-a573-536c3ce1f664" providerId="AD" clId="Web-{D172A715-4018-43FC-8D42-382B6A5A1753}" dt="2022-01-18T11:28:51.365" v="197" actId="14100"/>
          <ac:spMkLst>
            <pc:docMk/>
            <pc:sldMk cId="3211070586" sldId="299"/>
            <ac:spMk id="2" creationId="{2D22370C-CEB5-4D3F-B01D-3941770F0A6A}"/>
          </ac:spMkLst>
        </pc:spChg>
        <pc:spChg chg="del">
          <ac:chgData name="Aishwarya Khonde" userId="S::aishwarya_khonde@thbs.com::2f081db8-daa9-48fb-a573-536c3ce1f664" providerId="AD" clId="Web-{D172A715-4018-43FC-8D42-382B6A5A1753}" dt="2022-01-18T11:28:56.349" v="198"/>
          <ac:spMkLst>
            <pc:docMk/>
            <pc:sldMk cId="3211070586" sldId="299"/>
            <ac:spMk id="3" creationId="{3680E274-5548-4BD8-9EF9-3F7228AB93CE}"/>
          </ac:spMkLst>
        </pc:spChg>
        <pc:spChg chg="add mod">
          <ac:chgData name="Aishwarya Khonde" userId="S::aishwarya_khonde@thbs.com::2f081db8-daa9-48fb-a573-536c3ce1f664" providerId="AD" clId="Web-{D172A715-4018-43FC-8D42-382B6A5A1753}" dt="2022-01-18T11:32:09.351" v="260" actId="1076"/>
          <ac:spMkLst>
            <pc:docMk/>
            <pc:sldMk cId="3211070586" sldId="299"/>
            <ac:spMk id="5" creationId="{0154B374-89A8-478B-8A56-48E22079270A}"/>
          </ac:spMkLst>
        </pc:spChg>
        <pc:spChg chg="add mod">
          <ac:chgData name="Aishwarya Khonde" userId="S::aishwarya_khonde@thbs.com::2f081db8-daa9-48fb-a573-536c3ce1f664" providerId="AD" clId="Web-{D172A715-4018-43FC-8D42-382B6A5A1753}" dt="2022-01-18T11:32:16.055" v="262" actId="1076"/>
          <ac:spMkLst>
            <pc:docMk/>
            <pc:sldMk cId="3211070586" sldId="299"/>
            <ac:spMk id="8" creationId="{3A6284AD-4F2A-494D-8A77-8D4EC47BED37}"/>
          </ac:spMkLst>
        </pc:spChg>
        <pc:picChg chg="add mod ord">
          <ac:chgData name="Aishwarya Khonde" userId="S::aishwarya_khonde@thbs.com::2f081db8-daa9-48fb-a573-536c3ce1f664" providerId="AD" clId="Web-{D172A715-4018-43FC-8D42-382B6A5A1753}" dt="2022-01-18T11:32:04.507" v="259" actId="1076"/>
          <ac:picMkLst>
            <pc:docMk/>
            <pc:sldMk cId="3211070586" sldId="299"/>
            <ac:picMk id="4" creationId="{BBCBA7B2-4B55-407F-B1CD-9F981FFFBBE8}"/>
          </ac:picMkLst>
        </pc:picChg>
        <pc:picChg chg="add mod">
          <ac:chgData name="Aishwarya Khonde" userId="S::aishwarya_khonde@thbs.com::2f081db8-daa9-48fb-a573-536c3ce1f664" providerId="AD" clId="Web-{D172A715-4018-43FC-8D42-382B6A5A1753}" dt="2022-01-18T11:32:11.867" v="261" actId="1076"/>
          <ac:picMkLst>
            <pc:docMk/>
            <pc:sldMk cId="3211070586" sldId="299"/>
            <ac:picMk id="6" creationId="{BF831D72-4D78-41B3-B5F1-BC42C73EF90F}"/>
          </ac:picMkLst>
        </pc:picChg>
        <pc:picChg chg="add mod">
          <ac:chgData name="Aishwarya Khonde" userId="S::aishwarya_khonde@thbs.com::2f081db8-daa9-48fb-a573-536c3ce1f664" providerId="AD" clId="Web-{D172A715-4018-43FC-8D42-382B6A5A1753}" dt="2022-01-18T11:32:18.258" v="263" actId="1076"/>
          <ac:picMkLst>
            <pc:docMk/>
            <pc:sldMk cId="3211070586" sldId="299"/>
            <ac:picMk id="7" creationId="{6B4FEDE6-6D87-4E99-BE41-831C7BF68238}"/>
          </ac:picMkLst>
        </pc:picChg>
      </pc:sldChg>
      <pc:sldChg chg="addSp delSp modSp new ord">
        <pc:chgData name="Aishwarya Khonde" userId="S::aishwarya_khonde@thbs.com::2f081db8-daa9-48fb-a573-536c3ce1f664" providerId="AD" clId="Web-{D172A715-4018-43FC-8D42-382B6A5A1753}" dt="2022-01-18T11:45:34.204" v="421"/>
        <pc:sldMkLst>
          <pc:docMk/>
          <pc:sldMk cId="417086536" sldId="300"/>
        </pc:sldMkLst>
        <pc:spChg chg="mod">
          <ac:chgData name="Aishwarya Khonde" userId="S::aishwarya_khonde@thbs.com::2f081db8-daa9-48fb-a573-536c3ce1f664" providerId="AD" clId="Web-{D172A715-4018-43FC-8D42-382B6A5A1753}" dt="2022-01-18T11:33:51.915" v="277" actId="20577"/>
          <ac:spMkLst>
            <pc:docMk/>
            <pc:sldMk cId="417086536" sldId="300"/>
            <ac:spMk id="2" creationId="{5C36AB64-E77A-4C59-8727-40CCC6C86FB2}"/>
          </ac:spMkLst>
        </pc:spChg>
        <pc:spChg chg="del">
          <ac:chgData name="Aishwarya Khonde" userId="S::aishwarya_khonde@thbs.com::2f081db8-daa9-48fb-a573-536c3ce1f664" providerId="AD" clId="Web-{D172A715-4018-43FC-8D42-382B6A5A1753}" dt="2022-01-18T11:33:24.149" v="271"/>
          <ac:spMkLst>
            <pc:docMk/>
            <pc:sldMk cId="417086536" sldId="300"/>
            <ac:spMk id="3" creationId="{832256B4-9027-49CB-A5EE-86E08A748957}"/>
          </ac:spMkLst>
        </pc:spChg>
        <pc:spChg chg="add mod">
          <ac:chgData name="Aishwarya Khonde" userId="S::aishwarya_khonde@thbs.com::2f081db8-daa9-48fb-a573-536c3ce1f664" providerId="AD" clId="Web-{D172A715-4018-43FC-8D42-382B6A5A1753}" dt="2022-01-18T11:35:27.557" v="287" actId="1076"/>
          <ac:spMkLst>
            <pc:docMk/>
            <pc:sldMk cId="417086536" sldId="300"/>
            <ac:spMk id="5" creationId="{38371F3F-0229-4C63-9441-4003602D2398}"/>
          </ac:spMkLst>
        </pc:spChg>
        <pc:picChg chg="add mod ord">
          <ac:chgData name="Aishwarya Khonde" userId="S::aishwarya_khonde@thbs.com::2f081db8-daa9-48fb-a573-536c3ce1f664" providerId="AD" clId="Web-{D172A715-4018-43FC-8D42-382B6A5A1753}" dt="2022-01-18T11:34:02.196" v="279" actId="14100"/>
          <ac:picMkLst>
            <pc:docMk/>
            <pc:sldMk cId="417086536" sldId="300"/>
            <ac:picMk id="4" creationId="{5E142337-E18D-4C7D-A4E3-31BD2B5357DF}"/>
          </ac:picMkLst>
        </pc:picChg>
        <pc:picChg chg="add mod">
          <ac:chgData name="Aishwarya Khonde" userId="S::aishwarya_khonde@thbs.com::2f081db8-daa9-48fb-a573-536c3ce1f664" providerId="AD" clId="Web-{D172A715-4018-43FC-8D42-382B6A5A1753}" dt="2022-01-18T11:36:36.386" v="298" actId="14100"/>
          <ac:picMkLst>
            <pc:docMk/>
            <pc:sldMk cId="417086536" sldId="300"/>
            <ac:picMk id="6" creationId="{2E191B40-E312-4B92-A1C8-7BBE4EADC54A}"/>
          </ac:picMkLst>
        </pc:picChg>
      </pc:sldChg>
      <pc:sldChg chg="addSp delSp modSp new ord">
        <pc:chgData name="Aishwarya Khonde" userId="S::aishwarya_khonde@thbs.com::2f081db8-daa9-48fb-a573-536c3ce1f664" providerId="AD" clId="Web-{D172A715-4018-43FC-8D42-382B6A5A1753}" dt="2022-01-18T11:45:01.938" v="419"/>
        <pc:sldMkLst>
          <pc:docMk/>
          <pc:sldMk cId="3701344690" sldId="301"/>
        </pc:sldMkLst>
        <pc:spChg chg="mod">
          <ac:chgData name="Aishwarya Khonde" userId="S::aishwarya_khonde@thbs.com::2f081db8-daa9-48fb-a573-536c3ce1f664" providerId="AD" clId="Web-{D172A715-4018-43FC-8D42-382B6A5A1753}" dt="2022-01-18T11:38:10.621" v="321" actId="14100"/>
          <ac:spMkLst>
            <pc:docMk/>
            <pc:sldMk cId="3701344690" sldId="301"/>
            <ac:spMk id="2" creationId="{B50E0479-4B3E-43BA-B8F4-BA67CD224A00}"/>
          </ac:spMkLst>
        </pc:spChg>
        <pc:spChg chg="del">
          <ac:chgData name="Aishwarya Khonde" userId="S::aishwarya_khonde@thbs.com::2f081db8-daa9-48fb-a573-536c3ce1f664" providerId="AD" clId="Web-{D172A715-4018-43FC-8D42-382B6A5A1753}" dt="2022-01-18T11:38:14.168" v="322"/>
          <ac:spMkLst>
            <pc:docMk/>
            <pc:sldMk cId="3701344690" sldId="301"/>
            <ac:spMk id="3" creationId="{22D055C3-ED9C-4FD4-9EAE-3768C1BCB778}"/>
          </ac:spMkLst>
        </pc:spChg>
        <pc:spChg chg="add mod">
          <ac:chgData name="Aishwarya Khonde" userId="S::aishwarya_khonde@thbs.com::2f081db8-daa9-48fb-a573-536c3ce1f664" providerId="AD" clId="Web-{D172A715-4018-43FC-8D42-382B6A5A1753}" dt="2022-01-18T11:39:35.716" v="346" actId="1076"/>
          <ac:spMkLst>
            <pc:docMk/>
            <pc:sldMk cId="3701344690" sldId="301"/>
            <ac:spMk id="5" creationId="{1DF6BB09-6F9A-4EA7-833D-1C836F3C3707}"/>
          </ac:spMkLst>
        </pc:spChg>
        <pc:picChg chg="add mod ord">
          <ac:chgData name="Aishwarya Khonde" userId="S::aishwarya_khonde@thbs.com::2f081db8-daa9-48fb-a573-536c3ce1f664" providerId="AD" clId="Web-{D172A715-4018-43FC-8D42-382B6A5A1753}" dt="2022-01-18T11:38:31.121" v="326" actId="14100"/>
          <ac:picMkLst>
            <pc:docMk/>
            <pc:sldMk cId="3701344690" sldId="301"/>
            <ac:picMk id="4" creationId="{A11ABA05-9621-4C2B-9C0E-93213CA7EE94}"/>
          </ac:picMkLst>
        </pc:picChg>
        <pc:picChg chg="add mod">
          <ac:chgData name="Aishwarya Khonde" userId="S::aishwarya_khonde@thbs.com::2f081db8-daa9-48fb-a573-536c3ce1f664" providerId="AD" clId="Web-{D172A715-4018-43FC-8D42-382B6A5A1753}" dt="2022-01-18T11:40:28.451" v="362" actId="14100"/>
          <ac:picMkLst>
            <pc:docMk/>
            <pc:sldMk cId="3701344690" sldId="301"/>
            <ac:picMk id="6" creationId="{2691AF6B-FFC5-472E-9C71-93A144066198}"/>
          </ac:picMkLst>
        </pc:picChg>
      </pc:sldChg>
      <pc:sldChg chg="addSp delSp modSp new ord">
        <pc:chgData name="Aishwarya Khonde" userId="S::aishwarya_khonde@thbs.com::2f081db8-daa9-48fb-a573-536c3ce1f664" providerId="AD" clId="Web-{D172A715-4018-43FC-8D42-382B6A5A1753}" dt="2022-01-18T11:46:27.846" v="435" actId="1076"/>
        <pc:sldMkLst>
          <pc:docMk/>
          <pc:sldMk cId="1669256937" sldId="302"/>
        </pc:sldMkLst>
        <pc:spChg chg="mod">
          <ac:chgData name="Aishwarya Khonde" userId="S::aishwarya_khonde@thbs.com::2f081db8-daa9-48fb-a573-536c3ce1f664" providerId="AD" clId="Web-{D172A715-4018-43FC-8D42-382B6A5A1753}" dt="2022-01-18T11:43:46.031" v="408" actId="1076"/>
          <ac:spMkLst>
            <pc:docMk/>
            <pc:sldMk cId="1669256937" sldId="302"/>
            <ac:spMk id="2" creationId="{2EB4285F-CE87-4FA3-95EE-2C42DB8C12A5}"/>
          </ac:spMkLst>
        </pc:spChg>
        <pc:spChg chg="del">
          <ac:chgData name="Aishwarya Khonde" userId="S::aishwarya_khonde@thbs.com::2f081db8-daa9-48fb-a573-536c3ce1f664" providerId="AD" clId="Web-{D172A715-4018-43FC-8D42-382B6A5A1753}" dt="2022-01-18T11:41:36.952" v="384"/>
          <ac:spMkLst>
            <pc:docMk/>
            <pc:sldMk cId="1669256937" sldId="302"/>
            <ac:spMk id="3" creationId="{84FAD754-BDAD-499A-A07E-A16799EE9A8F}"/>
          </ac:spMkLst>
        </pc:spChg>
        <pc:spChg chg="add mod">
          <ac:chgData name="Aishwarya Khonde" userId="S::aishwarya_khonde@thbs.com::2f081db8-daa9-48fb-a573-536c3ce1f664" providerId="AD" clId="Web-{D172A715-4018-43FC-8D42-382B6A5A1753}" dt="2022-01-18T11:43:36.453" v="406" actId="1076"/>
          <ac:spMkLst>
            <pc:docMk/>
            <pc:sldMk cId="1669256937" sldId="302"/>
            <ac:spMk id="5" creationId="{568E2FD9-9E19-4E6D-9995-746EA5A33E7C}"/>
          </ac:spMkLst>
        </pc:spChg>
        <pc:spChg chg="add mod">
          <ac:chgData name="Aishwarya Khonde" userId="S::aishwarya_khonde@thbs.com::2f081db8-daa9-48fb-a573-536c3ce1f664" providerId="AD" clId="Web-{D172A715-4018-43FC-8D42-382B6A5A1753}" dt="2022-01-18T11:46:27.846" v="435" actId="1076"/>
          <ac:spMkLst>
            <pc:docMk/>
            <pc:sldMk cId="1669256937" sldId="302"/>
            <ac:spMk id="7" creationId="{1E1883E7-C3E6-41B3-A667-2D1B5EAEBDE5}"/>
          </ac:spMkLst>
        </pc:spChg>
        <pc:picChg chg="add mod ord">
          <ac:chgData name="Aishwarya Khonde" userId="S::aishwarya_khonde@thbs.com::2f081db8-daa9-48fb-a573-536c3ce1f664" providerId="AD" clId="Web-{D172A715-4018-43FC-8D42-382B6A5A1753}" dt="2022-01-18T11:43:38.922" v="407" actId="1076"/>
          <ac:picMkLst>
            <pc:docMk/>
            <pc:sldMk cId="1669256937" sldId="302"/>
            <ac:picMk id="4" creationId="{7DF3EC60-6EBE-4AA4-BDFA-E9032E8068CE}"/>
          </ac:picMkLst>
        </pc:picChg>
        <pc:picChg chg="add mod">
          <ac:chgData name="Aishwarya Khonde" userId="S::aishwarya_khonde@thbs.com::2f081db8-daa9-48fb-a573-536c3ce1f664" providerId="AD" clId="Web-{D172A715-4018-43FC-8D42-382B6A5A1753}" dt="2022-01-18T11:44:07.406" v="416" actId="14100"/>
          <ac:picMkLst>
            <pc:docMk/>
            <pc:sldMk cId="1669256937" sldId="302"/>
            <ac:picMk id="6" creationId="{E031948C-6CC4-43DD-B2C2-F6C2F51887BC}"/>
          </ac:picMkLst>
        </pc:picChg>
      </pc:sldChg>
    </pc:docChg>
  </pc:docChgLst>
  <pc:docChgLst>
    <pc:chgData name="Aishwarya Khonde" userId="S::aishwarya_khonde@thbs.com::2f081db8-daa9-48fb-a573-536c3ce1f664" providerId="AD" clId="Web-{3288F2F4-E504-430C-86AD-B5EEDD2454D0}"/>
    <pc:docChg chg="modSld">
      <pc:chgData name="Aishwarya Khonde" userId="S::aishwarya_khonde@thbs.com::2f081db8-daa9-48fb-a573-536c3ce1f664" providerId="AD" clId="Web-{3288F2F4-E504-430C-86AD-B5EEDD2454D0}" dt="2022-01-12T09:04:18.125" v="1"/>
      <pc:docMkLst>
        <pc:docMk/>
      </pc:docMkLst>
      <pc:sldChg chg="addSp delSp modSp">
        <pc:chgData name="Aishwarya Khonde" userId="S::aishwarya_khonde@thbs.com::2f081db8-daa9-48fb-a573-536c3ce1f664" providerId="AD" clId="Web-{3288F2F4-E504-430C-86AD-B5EEDD2454D0}" dt="2022-01-12T09:04:18.125" v="1"/>
        <pc:sldMkLst>
          <pc:docMk/>
          <pc:sldMk cId="1847345912" sldId="260"/>
        </pc:sldMkLst>
        <pc:spChg chg="mod">
          <ac:chgData name="Aishwarya Khonde" userId="S::aishwarya_khonde@thbs.com::2f081db8-daa9-48fb-a573-536c3ce1f664" providerId="AD" clId="Web-{3288F2F4-E504-430C-86AD-B5EEDD2454D0}" dt="2022-01-12T09:04:18.125" v="1"/>
          <ac:spMkLst>
            <pc:docMk/>
            <pc:sldMk cId="1847345912" sldId="260"/>
            <ac:spMk id="2" creationId="{CDF87C16-15DC-4580-820C-63EE12A42A44}"/>
          </ac:spMkLst>
        </pc:spChg>
        <pc:spChg chg="del">
          <ac:chgData name="Aishwarya Khonde" userId="S::aishwarya_khonde@thbs.com::2f081db8-daa9-48fb-a573-536c3ce1f664" providerId="AD" clId="Web-{3288F2F4-E504-430C-86AD-B5EEDD2454D0}" dt="2022-01-12T09:03:02.827" v="0"/>
          <ac:spMkLst>
            <pc:docMk/>
            <pc:sldMk cId="1847345912" sldId="260"/>
            <ac:spMk id="9" creationId="{9FF4A234-29BA-4B70-BFC0-64FBB64F2A7B}"/>
          </ac:spMkLst>
        </pc:spChg>
        <pc:spChg chg="del">
          <ac:chgData name="Aishwarya Khonde" userId="S::aishwarya_khonde@thbs.com::2f081db8-daa9-48fb-a573-536c3ce1f664" providerId="AD" clId="Web-{3288F2F4-E504-430C-86AD-B5EEDD2454D0}" dt="2022-01-12T09:03:02.827" v="0"/>
          <ac:spMkLst>
            <pc:docMk/>
            <pc:sldMk cId="1847345912" sldId="260"/>
            <ac:spMk id="11" creationId="{CDA16EB2-8F47-4759-A206-DA4D0FF38EDF}"/>
          </ac:spMkLst>
        </pc:spChg>
        <pc:spChg chg="add del">
          <ac:chgData name="Aishwarya Khonde" userId="S::aishwarya_khonde@thbs.com::2f081db8-daa9-48fb-a573-536c3ce1f664" providerId="AD" clId="Web-{3288F2F4-E504-430C-86AD-B5EEDD2454D0}" dt="2022-01-12T09:04:18.125" v="1"/>
          <ac:spMkLst>
            <pc:docMk/>
            <pc:sldMk cId="1847345912" sldId="260"/>
            <ac:spMk id="16" creationId="{4080BC15-6F3E-4EDC-BB73-20706F743138}"/>
          </ac:spMkLst>
        </pc:spChg>
        <pc:spChg chg="add">
          <ac:chgData name="Aishwarya Khonde" userId="S::aishwarya_khonde@thbs.com::2f081db8-daa9-48fb-a573-536c3ce1f664" providerId="AD" clId="Web-{3288F2F4-E504-430C-86AD-B5EEDD2454D0}" dt="2022-01-12T09:04:18.125" v="1"/>
          <ac:spMkLst>
            <pc:docMk/>
            <pc:sldMk cId="1847345912" sldId="260"/>
            <ac:spMk id="130" creationId="{11AC88F6-55CB-496B-8AD8-9ABD2E6E3BFA}"/>
          </ac:spMkLst>
        </pc:spChg>
        <pc:spChg chg="add">
          <ac:chgData name="Aishwarya Khonde" userId="S::aishwarya_khonde@thbs.com::2f081db8-daa9-48fb-a573-536c3ce1f664" providerId="AD" clId="Web-{3288F2F4-E504-430C-86AD-B5EEDD2454D0}" dt="2022-01-12T09:04:18.125" v="1"/>
          <ac:spMkLst>
            <pc:docMk/>
            <pc:sldMk cId="1847345912" sldId="260"/>
            <ac:spMk id="132" creationId="{6F53D3C3-F24F-4317-98B6-A05ECD30445C}"/>
          </ac:spMkLst>
        </pc:spChg>
        <pc:grpChg chg="add del">
          <ac:chgData name="Aishwarya Khonde" userId="S::aishwarya_khonde@thbs.com::2f081db8-daa9-48fb-a573-536c3ce1f664" providerId="AD" clId="Web-{3288F2F4-E504-430C-86AD-B5EEDD2454D0}" dt="2022-01-12T09:04:18.125" v="1"/>
          <ac:grpSpMkLst>
            <pc:docMk/>
            <pc:sldMk cId="1847345912" sldId="260"/>
            <ac:grpSpMk id="18" creationId="{4C8A8758-6178-4720-BC90-28C23033FABF}"/>
          </ac:grpSpMkLst>
        </pc:grpChg>
        <pc:graphicFrameChg chg="mod modGraphic">
          <ac:chgData name="Aishwarya Khonde" userId="S::aishwarya_khonde@thbs.com::2f081db8-daa9-48fb-a573-536c3ce1f664" providerId="AD" clId="Web-{3288F2F4-E504-430C-86AD-B5EEDD2454D0}" dt="2022-01-12T09:04:18.125" v="1"/>
          <ac:graphicFrameMkLst>
            <pc:docMk/>
            <pc:sldMk cId="1847345912" sldId="260"/>
            <ac:graphicFrameMk id="5" creationId="{E2655B9E-7081-46B9-AA17-BC88262202FB}"/>
          </ac:graphicFrameMkLst>
        </pc:graphicFrameChg>
      </pc:sldChg>
    </pc:docChg>
  </pc:docChgLst>
  <pc:docChgLst>
    <pc:chgData name="Aishwarya Khonde" userId="S::aishwarya_khonde@thbs.com::2f081db8-daa9-48fb-a573-536c3ce1f664" providerId="AD" clId="Web-{630FBF8A-6B9C-426B-B989-F87971F363FE}"/>
    <pc:docChg chg="modSld">
      <pc:chgData name="Aishwarya Khonde" userId="S::aishwarya_khonde@thbs.com::2f081db8-daa9-48fb-a573-536c3ce1f664" providerId="AD" clId="Web-{630FBF8A-6B9C-426B-B989-F87971F363FE}" dt="2022-01-12T11:55:29.378" v="19" actId="20577"/>
      <pc:docMkLst>
        <pc:docMk/>
      </pc:docMkLst>
      <pc:sldChg chg="modSp">
        <pc:chgData name="Aishwarya Khonde" userId="S::aishwarya_khonde@thbs.com::2f081db8-daa9-48fb-a573-536c3ce1f664" providerId="AD" clId="Web-{630FBF8A-6B9C-426B-B989-F87971F363FE}" dt="2022-01-12T11:55:29.378" v="19" actId="20577"/>
        <pc:sldMkLst>
          <pc:docMk/>
          <pc:sldMk cId="1099501009" sldId="265"/>
        </pc:sldMkLst>
        <pc:spChg chg="mod">
          <ac:chgData name="Aishwarya Khonde" userId="S::aishwarya_khonde@thbs.com::2f081db8-daa9-48fb-a573-536c3ce1f664" providerId="AD" clId="Web-{630FBF8A-6B9C-426B-B989-F87971F363FE}" dt="2022-01-12T11:55:29.378" v="19" actId="20577"/>
          <ac:spMkLst>
            <pc:docMk/>
            <pc:sldMk cId="1099501009" sldId="265"/>
            <ac:spMk id="3" creationId="{B36EFB3D-DCFE-4467-B7B8-DC53D34D7B67}"/>
          </ac:spMkLst>
        </pc:spChg>
      </pc:sldChg>
    </pc:docChg>
  </pc:docChgLst>
  <pc:docChgLst>
    <pc:chgData name="Aishwarya Khonde" userId="S::aishwarya_khonde@thbs.com::2f081db8-daa9-48fb-a573-536c3ce1f664" providerId="AD" clId="Web-{5AB33D28-E767-4034-B516-F89E6013FB36}"/>
    <pc:docChg chg="addSld modSld">
      <pc:chgData name="Aishwarya Khonde" userId="S::aishwarya_khonde@thbs.com::2f081db8-daa9-48fb-a573-536c3ce1f664" providerId="AD" clId="Web-{5AB33D28-E767-4034-B516-F89E6013FB36}" dt="2022-01-12T11:07:21.475" v="226" actId="14100"/>
      <pc:docMkLst>
        <pc:docMk/>
      </pc:docMkLst>
      <pc:sldChg chg="addSp delSp modSp">
        <pc:chgData name="Aishwarya Khonde" userId="S::aishwarya_khonde@thbs.com::2f081db8-daa9-48fb-a573-536c3ce1f664" providerId="AD" clId="Web-{5AB33D28-E767-4034-B516-F89E6013FB36}" dt="2022-01-12T11:07:21.475" v="226" actId="14100"/>
        <pc:sldMkLst>
          <pc:docMk/>
          <pc:sldMk cId="3453839695" sldId="258"/>
        </pc:sldMkLst>
        <pc:spChg chg="mod">
          <ac:chgData name="Aishwarya Khonde" userId="S::aishwarya_khonde@thbs.com::2f081db8-daa9-48fb-a573-536c3ce1f664" providerId="AD" clId="Web-{5AB33D28-E767-4034-B516-F89E6013FB36}" dt="2022-01-12T11:05:44.333" v="211"/>
          <ac:spMkLst>
            <pc:docMk/>
            <pc:sldMk cId="3453839695" sldId="258"/>
            <ac:spMk id="2" creationId="{31766EE0-22CE-44A4-ABB3-3877243630F6}"/>
          </ac:spMkLst>
        </pc:spChg>
        <pc:spChg chg="del mod">
          <ac:chgData name="Aishwarya Khonde" userId="S::aishwarya_khonde@thbs.com::2f081db8-daa9-48fb-a573-536c3ce1f664" providerId="AD" clId="Web-{5AB33D28-E767-4034-B516-F89E6013FB36}" dt="2022-01-12T11:05:44.333" v="211"/>
          <ac:spMkLst>
            <pc:docMk/>
            <pc:sldMk cId="3453839695" sldId="258"/>
            <ac:spMk id="17" creationId="{1A9EBDF8-B413-4040-8B07-4A124310D0D7}"/>
          </ac:spMkLst>
        </pc:spChg>
        <pc:spChg chg="del">
          <ac:chgData name="Aishwarya Khonde" userId="S::aishwarya_khonde@thbs.com::2f081db8-daa9-48fb-a573-536c3ce1f664" providerId="AD" clId="Web-{5AB33D28-E767-4034-B516-F89E6013FB36}" dt="2022-01-12T11:05:44.333" v="211"/>
          <ac:spMkLst>
            <pc:docMk/>
            <pc:sldMk cId="3453839695" sldId="258"/>
            <ac:spMk id="30" creationId="{4080BC15-6F3E-4EDC-BB73-20706F743138}"/>
          </ac:spMkLst>
        </pc:spChg>
        <pc:spChg chg="del">
          <ac:chgData name="Aishwarya Khonde" userId="S::aishwarya_khonde@thbs.com::2f081db8-daa9-48fb-a573-536c3ce1f664" providerId="AD" clId="Web-{5AB33D28-E767-4034-B516-F89E6013FB36}" dt="2022-01-12T11:05:44.333" v="211"/>
          <ac:spMkLst>
            <pc:docMk/>
            <pc:sldMk cId="3453839695" sldId="258"/>
            <ac:spMk id="32" creationId="{E4E336B8-243A-49D9-9876-4BF3A08D3A8A}"/>
          </ac:spMkLst>
        </pc:spChg>
        <pc:spChg chg="del">
          <ac:chgData name="Aishwarya Khonde" userId="S::aishwarya_khonde@thbs.com::2f081db8-daa9-48fb-a573-536c3ce1f664" providerId="AD" clId="Web-{5AB33D28-E767-4034-B516-F89E6013FB36}" dt="2022-01-12T11:05:44.333" v="211"/>
          <ac:spMkLst>
            <pc:docMk/>
            <pc:sldMk cId="3453839695" sldId="258"/>
            <ac:spMk id="34" creationId="{05F36030-F60E-436E-81FE-74DD0776DB7F}"/>
          </ac:spMkLst>
        </pc:spChg>
        <pc:spChg chg="del">
          <ac:chgData name="Aishwarya Khonde" userId="S::aishwarya_khonde@thbs.com::2f081db8-daa9-48fb-a573-536c3ce1f664" providerId="AD" clId="Web-{5AB33D28-E767-4034-B516-F89E6013FB36}" dt="2022-01-12T11:05:44.333" v="211"/>
          <ac:spMkLst>
            <pc:docMk/>
            <pc:sldMk cId="3453839695" sldId="258"/>
            <ac:spMk id="36" creationId="{800D5F55-AC8B-4C26-ABB0-D8D609EC4643}"/>
          </ac:spMkLst>
        </pc:spChg>
        <pc:spChg chg="del">
          <ac:chgData name="Aishwarya Khonde" userId="S::aishwarya_khonde@thbs.com::2f081db8-daa9-48fb-a573-536c3ce1f664" providerId="AD" clId="Web-{5AB33D28-E767-4034-B516-F89E6013FB36}" dt="2022-01-12T11:05:44.333" v="211"/>
          <ac:spMkLst>
            <pc:docMk/>
            <pc:sldMk cId="3453839695" sldId="258"/>
            <ac:spMk id="38" creationId="{2DF0B83D-C899-44CA-9B54-A9C57E8EB386}"/>
          </ac:spMkLst>
        </pc:spChg>
        <pc:spChg chg="del">
          <ac:chgData name="Aishwarya Khonde" userId="S::aishwarya_khonde@thbs.com::2f081db8-daa9-48fb-a573-536c3ce1f664" providerId="AD" clId="Web-{5AB33D28-E767-4034-B516-F89E6013FB36}" dt="2022-01-12T11:05:44.333" v="211"/>
          <ac:spMkLst>
            <pc:docMk/>
            <pc:sldMk cId="3453839695" sldId="258"/>
            <ac:spMk id="40" creationId="{E16B2E5A-8EC8-4C56-AB77-380486FDF026}"/>
          </ac:spMkLst>
        </pc:spChg>
        <pc:spChg chg="del">
          <ac:chgData name="Aishwarya Khonde" userId="S::aishwarya_khonde@thbs.com::2f081db8-daa9-48fb-a573-536c3ce1f664" providerId="AD" clId="Web-{5AB33D28-E767-4034-B516-F89E6013FB36}" dt="2022-01-12T11:05:44.333" v="211"/>
          <ac:spMkLst>
            <pc:docMk/>
            <pc:sldMk cId="3453839695" sldId="258"/>
            <ac:spMk id="42" creationId="{C87A69CB-2620-4628-9781-88BD40636FCA}"/>
          </ac:spMkLst>
        </pc:spChg>
        <pc:spChg chg="del">
          <ac:chgData name="Aishwarya Khonde" userId="S::aishwarya_khonde@thbs.com::2f081db8-daa9-48fb-a573-536c3ce1f664" providerId="AD" clId="Web-{5AB33D28-E767-4034-B516-F89E6013FB36}" dt="2022-01-12T11:05:44.333" v="211"/>
          <ac:spMkLst>
            <pc:docMk/>
            <pc:sldMk cId="3453839695" sldId="258"/>
            <ac:spMk id="44" creationId="{CABAB4BD-890F-4563-A5CA-536788B1E972}"/>
          </ac:spMkLst>
        </pc:spChg>
        <pc:spChg chg="del">
          <ac:chgData name="Aishwarya Khonde" userId="S::aishwarya_khonde@thbs.com::2f081db8-daa9-48fb-a573-536c3ce1f664" providerId="AD" clId="Web-{5AB33D28-E767-4034-B516-F89E6013FB36}" dt="2022-01-12T11:05:44.333" v="211"/>
          <ac:spMkLst>
            <pc:docMk/>
            <pc:sldMk cId="3453839695" sldId="258"/>
            <ac:spMk id="46" creationId="{24690199-C217-4DCB-9B31-1A45649B0BDA}"/>
          </ac:spMkLst>
        </pc:spChg>
        <pc:spChg chg="del">
          <ac:chgData name="Aishwarya Khonde" userId="S::aishwarya_khonde@thbs.com::2f081db8-daa9-48fb-a573-536c3ce1f664" providerId="AD" clId="Web-{5AB33D28-E767-4034-B516-F89E6013FB36}" dt="2022-01-12T11:05:44.333" v="211"/>
          <ac:spMkLst>
            <pc:docMk/>
            <pc:sldMk cId="3453839695" sldId="258"/>
            <ac:spMk id="48" creationId="{77F70717-3071-4962-8A7C-F9A58151CF98}"/>
          </ac:spMkLst>
        </pc:spChg>
        <pc:spChg chg="del">
          <ac:chgData name="Aishwarya Khonde" userId="S::aishwarya_khonde@thbs.com::2f081db8-daa9-48fb-a573-536c3ce1f664" providerId="AD" clId="Web-{5AB33D28-E767-4034-B516-F89E6013FB36}" dt="2022-01-12T11:05:44.333" v="211"/>
          <ac:spMkLst>
            <pc:docMk/>
            <pc:sldMk cId="3453839695" sldId="258"/>
            <ac:spMk id="50" creationId="{9E870E95-FCD6-4158-861A-5CEC896F525D}"/>
          </ac:spMkLst>
        </pc:spChg>
        <pc:spChg chg="del">
          <ac:chgData name="Aishwarya Khonde" userId="S::aishwarya_khonde@thbs.com::2f081db8-daa9-48fb-a573-536c3ce1f664" providerId="AD" clId="Web-{5AB33D28-E767-4034-B516-F89E6013FB36}" dt="2022-01-12T11:05:44.333" v="211"/>
          <ac:spMkLst>
            <pc:docMk/>
            <pc:sldMk cId="3453839695" sldId="258"/>
            <ac:spMk id="52" creationId="{6E01758F-8AEC-4155-B791-2A8CB8A48200}"/>
          </ac:spMkLst>
        </pc:spChg>
        <pc:spChg chg="del">
          <ac:chgData name="Aishwarya Khonde" userId="S::aishwarya_khonde@thbs.com::2f081db8-daa9-48fb-a573-536c3ce1f664" providerId="AD" clId="Web-{5AB33D28-E767-4034-B516-F89E6013FB36}" dt="2022-01-12T11:05:44.333" v="211"/>
          <ac:spMkLst>
            <pc:docMk/>
            <pc:sldMk cId="3453839695" sldId="258"/>
            <ac:spMk id="54" creationId="{8379C6B3-49BE-4333-B322-AF02BBB41C1E}"/>
          </ac:spMkLst>
        </pc:spChg>
        <pc:spChg chg="del">
          <ac:chgData name="Aishwarya Khonde" userId="S::aishwarya_khonde@thbs.com::2f081db8-daa9-48fb-a573-536c3ce1f664" providerId="AD" clId="Web-{5AB33D28-E767-4034-B516-F89E6013FB36}" dt="2022-01-12T11:05:44.333" v="211"/>
          <ac:spMkLst>
            <pc:docMk/>
            <pc:sldMk cId="3453839695" sldId="258"/>
            <ac:spMk id="56" creationId="{6D7188E6-F4DA-4486-938D-F45FE01A2631}"/>
          </ac:spMkLst>
        </pc:spChg>
        <pc:spChg chg="del">
          <ac:chgData name="Aishwarya Khonde" userId="S::aishwarya_khonde@thbs.com::2f081db8-daa9-48fb-a573-536c3ce1f664" providerId="AD" clId="Web-{5AB33D28-E767-4034-B516-F89E6013FB36}" dt="2022-01-12T11:05:44.333" v="211"/>
          <ac:spMkLst>
            <pc:docMk/>
            <pc:sldMk cId="3453839695" sldId="258"/>
            <ac:spMk id="58" creationId="{CD22207C-B504-40B2-A1EB-2DC9B81625A7}"/>
          </ac:spMkLst>
        </pc:spChg>
        <pc:spChg chg="del">
          <ac:chgData name="Aishwarya Khonde" userId="S::aishwarya_khonde@thbs.com::2f081db8-daa9-48fb-a573-536c3ce1f664" providerId="AD" clId="Web-{5AB33D28-E767-4034-B516-F89E6013FB36}" dt="2022-01-12T11:05:44.333" v="211"/>
          <ac:spMkLst>
            <pc:docMk/>
            <pc:sldMk cId="3453839695" sldId="258"/>
            <ac:spMk id="60" creationId="{0FBC38BC-DE18-4960-A9D4-F24C6F60C017}"/>
          </ac:spMkLst>
        </pc:spChg>
        <pc:spChg chg="del">
          <ac:chgData name="Aishwarya Khonde" userId="S::aishwarya_khonde@thbs.com::2f081db8-daa9-48fb-a573-536c3ce1f664" providerId="AD" clId="Web-{5AB33D28-E767-4034-B516-F89E6013FB36}" dt="2022-01-12T11:05:44.333" v="211"/>
          <ac:spMkLst>
            <pc:docMk/>
            <pc:sldMk cId="3453839695" sldId="258"/>
            <ac:spMk id="62" creationId="{BC872037-D6F5-4CE7-A090-32A977A79F34}"/>
          </ac:spMkLst>
        </pc:spChg>
        <pc:spChg chg="del">
          <ac:chgData name="Aishwarya Khonde" userId="S::aishwarya_khonde@thbs.com::2f081db8-daa9-48fb-a573-536c3ce1f664" providerId="AD" clId="Web-{5AB33D28-E767-4034-B516-F89E6013FB36}" dt="2022-01-12T11:05:44.333" v="211"/>
          <ac:spMkLst>
            <pc:docMk/>
            <pc:sldMk cId="3453839695" sldId="258"/>
            <ac:spMk id="64" creationId="{D3C4B45C-266A-45BF-98FA-CA5409C46209}"/>
          </ac:spMkLst>
        </pc:spChg>
        <pc:spChg chg="del">
          <ac:chgData name="Aishwarya Khonde" userId="S::aishwarya_khonde@thbs.com::2f081db8-daa9-48fb-a573-536c3ce1f664" providerId="AD" clId="Web-{5AB33D28-E767-4034-B516-F89E6013FB36}" dt="2022-01-12T11:05:44.333" v="211"/>
          <ac:spMkLst>
            <pc:docMk/>
            <pc:sldMk cId="3453839695" sldId="258"/>
            <ac:spMk id="66" creationId="{76909582-A285-4EA4-AE72-9DBF0D5659D3}"/>
          </ac:spMkLst>
        </pc:spChg>
        <pc:spChg chg="del">
          <ac:chgData name="Aishwarya Khonde" userId="S::aishwarya_khonde@thbs.com::2f081db8-daa9-48fb-a573-536c3ce1f664" providerId="AD" clId="Web-{5AB33D28-E767-4034-B516-F89E6013FB36}" dt="2022-01-12T11:05:44.333" v="211"/>
          <ac:spMkLst>
            <pc:docMk/>
            <pc:sldMk cId="3453839695" sldId="258"/>
            <ac:spMk id="68" creationId="{A620CFBF-D373-4BA6-BE41-62B50B94578C}"/>
          </ac:spMkLst>
        </pc:spChg>
        <pc:spChg chg="del">
          <ac:chgData name="Aishwarya Khonde" userId="S::aishwarya_khonde@thbs.com::2f081db8-daa9-48fb-a573-536c3ce1f664" providerId="AD" clId="Web-{5AB33D28-E767-4034-B516-F89E6013FB36}" dt="2022-01-12T11:05:44.333" v="211"/>
          <ac:spMkLst>
            <pc:docMk/>
            <pc:sldMk cId="3453839695" sldId="258"/>
            <ac:spMk id="70" creationId="{700BC7B2-0C3D-459F-92C1-3605AA3F092D}"/>
          </ac:spMkLst>
        </pc:spChg>
        <pc:spChg chg="del">
          <ac:chgData name="Aishwarya Khonde" userId="S::aishwarya_khonde@thbs.com::2f081db8-daa9-48fb-a573-536c3ce1f664" providerId="AD" clId="Web-{5AB33D28-E767-4034-B516-F89E6013FB36}" dt="2022-01-12T11:05:44.333" v="211"/>
          <ac:spMkLst>
            <pc:docMk/>
            <pc:sldMk cId="3453839695" sldId="258"/>
            <ac:spMk id="72" creationId="{24F4B005-B785-4A57-9E5A-82D85F00DA39}"/>
          </ac:spMkLst>
        </pc:spChg>
        <pc:spChg chg="del">
          <ac:chgData name="Aishwarya Khonde" userId="S::aishwarya_khonde@thbs.com::2f081db8-daa9-48fb-a573-536c3ce1f664" providerId="AD" clId="Web-{5AB33D28-E767-4034-B516-F89E6013FB36}" dt="2022-01-12T11:05:44.333" v="211"/>
          <ac:spMkLst>
            <pc:docMk/>
            <pc:sldMk cId="3453839695" sldId="258"/>
            <ac:spMk id="74" creationId="{196ED9B6-969E-4AC4-ACD0-95A421BAB391}"/>
          </ac:spMkLst>
        </pc:spChg>
        <pc:spChg chg="del">
          <ac:chgData name="Aishwarya Khonde" userId="S::aishwarya_khonde@thbs.com::2f081db8-daa9-48fb-a573-536c3ce1f664" providerId="AD" clId="Web-{5AB33D28-E767-4034-B516-F89E6013FB36}" dt="2022-01-12T11:05:44.333" v="211"/>
          <ac:spMkLst>
            <pc:docMk/>
            <pc:sldMk cId="3453839695" sldId="258"/>
            <ac:spMk id="76" creationId="{E317ADBB-3E4F-42D2-B7F2-A15924AD500C}"/>
          </ac:spMkLst>
        </pc:spChg>
        <pc:spChg chg="del">
          <ac:chgData name="Aishwarya Khonde" userId="S::aishwarya_khonde@thbs.com::2f081db8-daa9-48fb-a573-536c3ce1f664" providerId="AD" clId="Web-{5AB33D28-E767-4034-B516-F89E6013FB36}" dt="2022-01-12T11:05:44.333" v="211"/>
          <ac:spMkLst>
            <pc:docMk/>
            <pc:sldMk cId="3453839695" sldId="258"/>
            <ac:spMk id="78" creationId="{2E9B2055-E384-472D-91D3-74775CDA167C}"/>
          </ac:spMkLst>
        </pc:spChg>
        <pc:spChg chg="del">
          <ac:chgData name="Aishwarya Khonde" userId="S::aishwarya_khonde@thbs.com::2f081db8-daa9-48fb-a573-536c3ce1f664" providerId="AD" clId="Web-{5AB33D28-E767-4034-B516-F89E6013FB36}" dt="2022-01-12T11:05:44.333" v="211"/>
          <ac:spMkLst>
            <pc:docMk/>
            <pc:sldMk cId="3453839695" sldId="258"/>
            <ac:spMk id="80" creationId="{1F8EFF99-76BF-4F9B-ADAA-B8D310153B74}"/>
          </ac:spMkLst>
        </pc:spChg>
        <pc:spChg chg="del">
          <ac:chgData name="Aishwarya Khonde" userId="S::aishwarya_khonde@thbs.com::2f081db8-daa9-48fb-a573-536c3ce1f664" providerId="AD" clId="Web-{5AB33D28-E767-4034-B516-F89E6013FB36}" dt="2022-01-12T11:05:44.333" v="211"/>
          <ac:spMkLst>
            <pc:docMk/>
            <pc:sldMk cId="3453839695" sldId="258"/>
            <ac:spMk id="82" creationId="{626F1B89-B88E-4CE3-90BF-3704BAF48824}"/>
          </ac:spMkLst>
        </pc:spChg>
        <pc:spChg chg="del">
          <ac:chgData name="Aishwarya Khonde" userId="S::aishwarya_khonde@thbs.com::2f081db8-daa9-48fb-a573-536c3ce1f664" providerId="AD" clId="Web-{5AB33D28-E767-4034-B516-F89E6013FB36}" dt="2022-01-12T11:05:44.333" v="211"/>
          <ac:spMkLst>
            <pc:docMk/>
            <pc:sldMk cId="3453839695" sldId="258"/>
            <ac:spMk id="84" creationId="{C72C1CB8-8213-4EE7-AFFF-B0A74E7A74CA}"/>
          </ac:spMkLst>
        </pc:spChg>
        <pc:spChg chg="del">
          <ac:chgData name="Aishwarya Khonde" userId="S::aishwarya_khonde@thbs.com::2f081db8-daa9-48fb-a573-536c3ce1f664" providerId="AD" clId="Web-{5AB33D28-E767-4034-B516-F89E6013FB36}" dt="2022-01-12T11:05:44.333" v="211"/>
          <ac:spMkLst>
            <pc:docMk/>
            <pc:sldMk cId="3453839695" sldId="258"/>
            <ac:spMk id="86" creationId="{2FF32C41-49E2-459E-9AC4-64269039B12A}"/>
          </ac:spMkLst>
        </pc:spChg>
        <pc:spChg chg="del">
          <ac:chgData name="Aishwarya Khonde" userId="S::aishwarya_khonde@thbs.com::2f081db8-daa9-48fb-a573-536c3ce1f664" providerId="AD" clId="Web-{5AB33D28-E767-4034-B516-F89E6013FB36}" dt="2022-01-12T11:05:44.333" v="211"/>
          <ac:spMkLst>
            <pc:docMk/>
            <pc:sldMk cId="3453839695" sldId="258"/>
            <ac:spMk id="88" creationId="{06B5D5F0-EA51-440D-81A0-FE60CCFBA9C1}"/>
          </ac:spMkLst>
        </pc:spChg>
        <pc:spChg chg="del">
          <ac:chgData name="Aishwarya Khonde" userId="S::aishwarya_khonde@thbs.com::2f081db8-daa9-48fb-a573-536c3ce1f664" providerId="AD" clId="Web-{5AB33D28-E767-4034-B516-F89E6013FB36}" dt="2022-01-12T11:05:44.333" v="211"/>
          <ac:spMkLst>
            <pc:docMk/>
            <pc:sldMk cId="3453839695" sldId="258"/>
            <ac:spMk id="90" creationId="{B7CA6C2F-61C2-486F-B691-E8EB4BA27618}"/>
          </ac:spMkLst>
        </pc:spChg>
        <pc:spChg chg="del">
          <ac:chgData name="Aishwarya Khonde" userId="S::aishwarya_khonde@thbs.com::2f081db8-daa9-48fb-a573-536c3ce1f664" providerId="AD" clId="Web-{5AB33D28-E767-4034-B516-F89E6013FB36}" dt="2022-01-12T11:05:44.333" v="211"/>
          <ac:spMkLst>
            <pc:docMk/>
            <pc:sldMk cId="3453839695" sldId="258"/>
            <ac:spMk id="92" creationId="{A6727626-8944-4EB7-B327-B696FE484D24}"/>
          </ac:spMkLst>
        </pc:spChg>
        <pc:spChg chg="del">
          <ac:chgData name="Aishwarya Khonde" userId="S::aishwarya_khonde@thbs.com::2f081db8-daa9-48fb-a573-536c3ce1f664" providerId="AD" clId="Web-{5AB33D28-E767-4034-B516-F89E6013FB36}" dt="2022-01-12T11:05:44.333" v="211"/>
          <ac:spMkLst>
            <pc:docMk/>
            <pc:sldMk cId="3453839695" sldId="258"/>
            <ac:spMk id="94" creationId="{CFBBE0E2-8BDF-4B26-BEBC-DB799B8F6B44}"/>
          </ac:spMkLst>
        </pc:spChg>
        <pc:spChg chg="del">
          <ac:chgData name="Aishwarya Khonde" userId="S::aishwarya_khonde@thbs.com::2f081db8-daa9-48fb-a573-536c3ce1f664" providerId="AD" clId="Web-{5AB33D28-E767-4034-B516-F89E6013FB36}" dt="2022-01-12T11:05:44.333" v="211"/>
          <ac:spMkLst>
            <pc:docMk/>
            <pc:sldMk cId="3453839695" sldId="258"/>
            <ac:spMk id="96" creationId="{8EB99B25-2662-42DE-8F5D-E0F6F28C859A}"/>
          </ac:spMkLst>
        </pc:spChg>
        <pc:spChg chg="del">
          <ac:chgData name="Aishwarya Khonde" userId="S::aishwarya_khonde@thbs.com::2f081db8-daa9-48fb-a573-536c3ce1f664" providerId="AD" clId="Web-{5AB33D28-E767-4034-B516-F89E6013FB36}" dt="2022-01-12T11:05:44.333" v="211"/>
          <ac:spMkLst>
            <pc:docMk/>
            <pc:sldMk cId="3453839695" sldId="258"/>
            <ac:spMk id="98" creationId="{496BF3B0-761A-4454-BE3C-86B4675DC037}"/>
          </ac:spMkLst>
        </pc:spChg>
        <pc:spChg chg="del">
          <ac:chgData name="Aishwarya Khonde" userId="S::aishwarya_khonde@thbs.com::2f081db8-daa9-48fb-a573-536c3ce1f664" providerId="AD" clId="Web-{5AB33D28-E767-4034-B516-F89E6013FB36}" dt="2022-01-12T11:05:44.333" v="211"/>
          <ac:spMkLst>
            <pc:docMk/>
            <pc:sldMk cId="3453839695" sldId="258"/>
            <ac:spMk id="100" creationId="{B519F0F1-B284-44D5-91E9-5018219AFF78}"/>
          </ac:spMkLst>
        </pc:spChg>
        <pc:spChg chg="del">
          <ac:chgData name="Aishwarya Khonde" userId="S::aishwarya_khonde@thbs.com::2f081db8-daa9-48fb-a573-536c3ce1f664" providerId="AD" clId="Web-{5AB33D28-E767-4034-B516-F89E6013FB36}" dt="2022-01-12T11:05:44.333" v="211"/>
          <ac:spMkLst>
            <pc:docMk/>
            <pc:sldMk cId="3453839695" sldId="258"/>
            <ac:spMk id="102" creationId="{0ED49C08-BE23-43F9-A421-6CD45C78082D}"/>
          </ac:spMkLst>
        </pc:spChg>
        <pc:spChg chg="del">
          <ac:chgData name="Aishwarya Khonde" userId="S::aishwarya_khonde@thbs.com::2f081db8-daa9-48fb-a573-536c3ce1f664" providerId="AD" clId="Web-{5AB33D28-E767-4034-B516-F89E6013FB36}" dt="2022-01-12T11:05:44.333" v="211"/>
          <ac:spMkLst>
            <pc:docMk/>
            <pc:sldMk cId="3453839695" sldId="258"/>
            <ac:spMk id="104" creationId="{92F171FA-0CB2-4F4C-A2F3-1B7B6B0289BD}"/>
          </ac:spMkLst>
        </pc:spChg>
        <pc:spChg chg="del">
          <ac:chgData name="Aishwarya Khonde" userId="S::aishwarya_khonde@thbs.com::2f081db8-daa9-48fb-a573-536c3ce1f664" providerId="AD" clId="Web-{5AB33D28-E767-4034-B516-F89E6013FB36}" dt="2022-01-12T11:05:44.333" v="211"/>
          <ac:spMkLst>
            <pc:docMk/>
            <pc:sldMk cId="3453839695" sldId="258"/>
            <ac:spMk id="106" creationId="{A0073675-5E26-428E-A2F7-2A952D31454B}"/>
          </ac:spMkLst>
        </pc:spChg>
        <pc:spChg chg="del">
          <ac:chgData name="Aishwarya Khonde" userId="S::aishwarya_khonde@thbs.com::2f081db8-daa9-48fb-a573-536c3ce1f664" providerId="AD" clId="Web-{5AB33D28-E767-4034-B516-F89E6013FB36}" dt="2022-01-12T11:05:44.333" v="211"/>
          <ac:spMkLst>
            <pc:docMk/>
            <pc:sldMk cId="3453839695" sldId="258"/>
            <ac:spMk id="108" creationId="{D8C4C7E6-114C-4D16-9FC6-1260653C2375}"/>
          </ac:spMkLst>
        </pc:spChg>
        <pc:spChg chg="del">
          <ac:chgData name="Aishwarya Khonde" userId="S::aishwarya_khonde@thbs.com::2f081db8-daa9-48fb-a573-536c3ce1f664" providerId="AD" clId="Web-{5AB33D28-E767-4034-B516-F89E6013FB36}" dt="2022-01-12T11:05:44.333" v="211"/>
          <ac:spMkLst>
            <pc:docMk/>
            <pc:sldMk cId="3453839695" sldId="258"/>
            <ac:spMk id="110" creationId="{5FB2CD0B-BF87-4FEC-B6B6-0DA50B9314A2}"/>
          </ac:spMkLst>
        </pc:spChg>
        <pc:spChg chg="del">
          <ac:chgData name="Aishwarya Khonde" userId="S::aishwarya_khonde@thbs.com::2f081db8-daa9-48fb-a573-536c3ce1f664" providerId="AD" clId="Web-{5AB33D28-E767-4034-B516-F89E6013FB36}" dt="2022-01-12T11:05:44.333" v="211"/>
          <ac:spMkLst>
            <pc:docMk/>
            <pc:sldMk cId="3453839695" sldId="258"/>
            <ac:spMk id="112" creationId="{D12EC8B9-DE60-44BC-9911-A9CD8EF50666}"/>
          </ac:spMkLst>
        </pc:spChg>
        <pc:spChg chg="del">
          <ac:chgData name="Aishwarya Khonde" userId="S::aishwarya_khonde@thbs.com::2f081db8-daa9-48fb-a573-536c3ce1f664" providerId="AD" clId="Web-{5AB33D28-E767-4034-B516-F89E6013FB36}" dt="2022-01-12T11:05:44.333" v="211"/>
          <ac:spMkLst>
            <pc:docMk/>
            <pc:sldMk cId="3453839695" sldId="258"/>
            <ac:spMk id="114" creationId="{9B0D6CF6-D17B-4DC7-828A-773636910C92}"/>
          </ac:spMkLst>
        </pc:spChg>
        <pc:spChg chg="del">
          <ac:chgData name="Aishwarya Khonde" userId="S::aishwarya_khonde@thbs.com::2f081db8-daa9-48fb-a573-536c3ce1f664" providerId="AD" clId="Web-{5AB33D28-E767-4034-B516-F89E6013FB36}" dt="2022-01-12T11:05:44.333" v="211"/>
          <ac:spMkLst>
            <pc:docMk/>
            <pc:sldMk cId="3453839695" sldId="258"/>
            <ac:spMk id="116" creationId="{8C6933FD-FAB6-403B-9CD4-EF0E06CF799C}"/>
          </ac:spMkLst>
        </pc:spChg>
        <pc:spChg chg="del">
          <ac:chgData name="Aishwarya Khonde" userId="S::aishwarya_khonde@thbs.com::2f081db8-daa9-48fb-a573-536c3ce1f664" providerId="AD" clId="Web-{5AB33D28-E767-4034-B516-F89E6013FB36}" dt="2022-01-12T11:05:44.333" v="211"/>
          <ac:spMkLst>
            <pc:docMk/>
            <pc:sldMk cId="3453839695" sldId="258"/>
            <ac:spMk id="118" creationId="{5C2A4452-6B00-411C-80AB-29AE135B4550}"/>
          </ac:spMkLst>
        </pc:spChg>
        <pc:spChg chg="del">
          <ac:chgData name="Aishwarya Khonde" userId="S::aishwarya_khonde@thbs.com::2f081db8-daa9-48fb-a573-536c3ce1f664" providerId="AD" clId="Web-{5AB33D28-E767-4034-B516-F89E6013FB36}" dt="2022-01-12T11:05:44.333" v="211"/>
          <ac:spMkLst>
            <pc:docMk/>
            <pc:sldMk cId="3453839695" sldId="258"/>
            <ac:spMk id="122" creationId="{3F4D3F48-1D65-45EB-91E2-BEFFB2440C97}"/>
          </ac:spMkLst>
        </pc:spChg>
        <pc:spChg chg="del">
          <ac:chgData name="Aishwarya Khonde" userId="S::aishwarya_khonde@thbs.com::2f081db8-daa9-48fb-a573-536c3ce1f664" providerId="AD" clId="Web-{5AB33D28-E767-4034-B516-F89E6013FB36}" dt="2022-01-12T11:05:44.333" v="211"/>
          <ac:spMkLst>
            <pc:docMk/>
            <pc:sldMk cId="3453839695" sldId="258"/>
            <ac:spMk id="124" creationId="{F5A66334-17A8-4594-AB17-4C33A955B27D}"/>
          </ac:spMkLst>
        </pc:spChg>
        <pc:spChg chg="del">
          <ac:chgData name="Aishwarya Khonde" userId="S::aishwarya_khonde@thbs.com::2f081db8-daa9-48fb-a573-536c3ce1f664" providerId="AD" clId="Web-{5AB33D28-E767-4034-B516-F89E6013FB36}" dt="2022-01-12T11:05:44.333" v="211"/>
          <ac:spMkLst>
            <pc:docMk/>
            <pc:sldMk cId="3453839695" sldId="258"/>
            <ac:spMk id="126" creationId="{FB7FEAD3-708C-4B79-B452-4445C27780D9}"/>
          </ac:spMkLst>
        </pc:spChg>
        <pc:spChg chg="del">
          <ac:chgData name="Aishwarya Khonde" userId="S::aishwarya_khonde@thbs.com::2f081db8-daa9-48fb-a573-536c3ce1f664" providerId="AD" clId="Web-{5AB33D28-E767-4034-B516-F89E6013FB36}" dt="2022-01-12T11:05:44.333" v="211"/>
          <ac:spMkLst>
            <pc:docMk/>
            <pc:sldMk cId="3453839695" sldId="258"/>
            <ac:spMk id="128" creationId="{41281533-9B25-42A4-9F50-34B4F24C0E5B}"/>
          </ac:spMkLst>
        </pc:spChg>
        <pc:spChg chg="del">
          <ac:chgData name="Aishwarya Khonde" userId="S::aishwarya_khonde@thbs.com::2f081db8-daa9-48fb-a573-536c3ce1f664" providerId="AD" clId="Web-{5AB33D28-E767-4034-B516-F89E6013FB36}" dt="2022-01-12T11:05:44.333" v="211"/>
          <ac:spMkLst>
            <pc:docMk/>
            <pc:sldMk cId="3453839695" sldId="258"/>
            <ac:spMk id="130" creationId="{007246F1-084B-45D9-BDD9-99BB53F6C9AD}"/>
          </ac:spMkLst>
        </pc:spChg>
        <pc:spChg chg="del">
          <ac:chgData name="Aishwarya Khonde" userId="S::aishwarya_khonde@thbs.com::2f081db8-daa9-48fb-a573-536c3ce1f664" providerId="AD" clId="Web-{5AB33D28-E767-4034-B516-F89E6013FB36}" dt="2022-01-12T11:05:44.333" v="211"/>
          <ac:spMkLst>
            <pc:docMk/>
            <pc:sldMk cId="3453839695" sldId="258"/>
            <ac:spMk id="132" creationId="{77CDD712-F443-4EDC-B663-5EC5ACD7DBE0}"/>
          </ac:spMkLst>
        </pc:spChg>
        <pc:spChg chg="del">
          <ac:chgData name="Aishwarya Khonde" userId="S::aishwarya_khonde@thbs.com::2f081db8-daa9-48fb-a573-536c3ce1f664" providerId="AD" clId="Web-{5AB33D28-E767-4034-B516-F89E6013FB36}" dt="2022-01-12T11:05:44.333" v="211"/>
          <ac:spMkLst>
            <pc:docMk/>
            <pc:sldMk cId="3453839695" sldId="258"/>
            <ac:spMk id="134" creationId="{4A695BE5-DE27-460F-845F-45BB814FE35C}"/>
          </ac:spMkLst>
        </pc:spChg>
        <pc:spChg chg="del">
          <ac:chgData name="Aishwarya Khonde" userId="S::aishwarya_khonde@thbs.com::2f081db8-daa9-48fb-a573-536c3ce1f664" providerId="AD" clId="Web-{5AB33D28-E767-4034-B516-F89E6013FB36}" dt="2022-01-12T11:05:44.333" v="211"/>
          <ac:spMkLst>
            <pc:docMk/>
            <pc:sldMk cId="3453839695" sldId="258"/>
            <ac:spMk id="136" creationId="{DE28BE4E-1A59-46FF-810A-A8F9A46F7026}"/>
          </ac:spMkLst>
        </pc:spChg>
        <pc:spChg chg="del">
          <ac:chgData name="Aishwarya Khonde" userId="S::aishwarya_khonde@thbs.com::2f081db8-daa9-48fb-a573-536c3ce1f664" providerId="AD" clId="Web-{5AB33D28-E767-4034-B516-F89E6013FB36}" dt="2022-01-12T11:05:44.333" v="211"/>
          <ac:spMkLst>
            <pc:docMk/>
            <pc:sldMk cId="3453839695" sldId="258"/>
            <ac:spMk id="138" creationId="{A3CF799A-9839-4CB1-9381-DCC0C1FE1B37}"/>
          </ac:spMkLst>
        </pc:spChg>
        <pc:spChg chg="del">
          <ac:chgData name="Aishwarya Khonde" userId="S::aishwarya_khonde@thbs.com::2f081db8-daa9-48fb-a573-536c3ce1f664" providerId="AD" clId="Web-{5AB33D28-E767-4034-B516-F89E6013FB36}" dt="2022-01-12T11:05:44.333" v="211"/>
          <ac:spMkLst>
            <pc:docMk/>
            <pc:sldMk cId="3453839695" sldId="258"/>
            <ac:spMk id="140" creationId="{1EFA42E9-27C0-423D-93C8-794A9683FCF1}"/>
          </ac:spMkLst>
        </pc:spChg>
        <pc:spChg chg="del">
          <ac:chgData name="Aishwarya Khonde" userId="S::aishwarya_khonde@thbs.com::2f081db8-daa9-48fb-a573-536c3ce1f664" providerId="AD" clId="Web-{5AB33D28-E767-4034-B516-F89E6013FB36}" dt="2022-01-12T11:05:44.333" v="211"/>
          <ac:spMkLst>
            <pc:docMk/>
            <pc:sldMk cId="3453839695" sldId="258"/>
            <ac:spMk id="142" creationId="{E5B56BED-7578-4E42-889D-34AA58F679ED}"/>
          </ac:spMkLst>
        </pc:spChg>
        <pc:spChg chg="del">
          <ac:chgData name="Aishwarya Khonde" userId="S::aishwarya_khonde@thbs.com::2f081db8-daa9-48fb-a573-536c3ce1f664" providerId="AD" clId="Web-{5AB33D28-E767-4034-B516-F89E6013FB36}" dt="2022-01-12T11:05:44.333" v="211"/>
          <ac:spMkLst>
            <pc:docMk/>
            <pc:sldMk cId="3453839695" sldId="258"/>
            <ac:spMk id="144" creationId="{FCC7DD6E-E0E5-46B9-81B7-3B2F7B333264}"/>
          </ac:spMkLst>
        </pc:spChg>
        <pc:spChg chg="del">
          <ac:chgData name="Aishwarya Khonde" userId="S::aishwarya_khonde@thbs.com::2f081db8-daa9-48fb-a573-536c3ce1f664" providerId="AD" clId="Web-{5AB33D28-E767-4034-B516-F89E6013FB36}" dt="2022-01-12T11:05:44.333" v="211"/>
          <ac:spMkLst>
            <pc:docMk/>
            <pc:sldMk cId="3453839695" sldId="258"/>
            <ac:spMk id="146" creationId="{9C83D9FD-E06E-407B-BA7C-2C2AD5B16C24}"/>
          </ac:spMkLst>
        </pc:spChg>
        <pc:spChg chg="del">
          <ac:chgData name="Aishwarya Khonde" userId="S::aishwarya_khonde@thbs.com::2f081db8-daa9-48fb-a573-536c3ce1f664" providerId="AD" clId="Web-{5AB33D28-E767-4034-B516-F89E6013FB36}" dt="2022-01-12T11:05:44.333" v="211"/>
          <ac:spMkLst>
            <pc:docMk/>
            <pc:sldMk cId="3453839695" sldId="258"/>
            <ac:spMk id="148" creationId="{3C1174EE-071E-4421-BD9C-2C2D84190D2E}"/>
          </ac:spMkLst>
        </pc:spChg>
        <pc:spChg chg="del">
          <ac:chgData name="Aishwarya Khonde" userId="S::aishwarya_khonde@thbs.com::2f081db8-daa9-48fb-a573-536c3ce1f664" providerId="AD" clId="Web-{5AB33D28-E767-4034-B516-F89E6013FB36}" dt="2022-01-12T11:05:44.333" v="211"/>
          <ac:spMkLst>
            <pc:docMk/>
            <pc:sldMk cId="3453839695" sldId="258"/>
            <ac:spMk id="150" creationId="{6F280CAD-1F1B-4F43-99A3-B2EC2A7F30F4}"/>
          </ac:spMkLst>
        </pc:spChg>
        <pc:spChg chg="del">
          <ac:chgData name="Aishwarya Khonde" userId="S::aishwarya_khonde@thbs.com::2f081db8-daa9-48fb-a573-536c3ce1f664" providerId="AD" clId="Web-{5AB33D28-E767-4034-B516-F89E6013FB36}" dt="2022-01-12T11:05:44.333" v="211"/>
          <ac:spMkLst>
            <pc:docMk/>
            <pc:sldMk cId="3453839695" sldId="258"/>
            <ac:spMk id="152" creationId="{0D5C974E-4B43-4FFA-8230-DB0E1993C331}"/>
          </ac:spMkLst>
        </pc:spChg>
        <pc:spChg chg="del">
          <ac:chgData name="Aishwarya Khonde" userId="S::aishwarya_khonde@thbs.com::2f081db8-daa9-48fb-a573-536c3ce1f664" providerId="AD" clId="Web-{5AB33D28-E767-4034-B516-F89E6013FB36}" dt="2022-01-12T11:05:44.333" v="211"/>
          <ac:spMkLst>
            <pc:docMk/>
            <pc:sldMk cId="3453839695" sldId="258"/>
            <ac:spMk id="154" creationId="{A1CACEBA-A7A9-45FB-897A-888150011BC6}"/>
          </ac:spMkLst>
        </pc:spChg>
        <pc:spChg chg="del">
          <ac:chgData name="Aishwarya Khonde" userId="S::aishwarya_khonde@thbs.com::2f081db8-daa9-48fb-a573-536c3ce1f664" providerId="AD" clId="Web-{5AB33D28-E767-4034-B516-F89E6013FB36}" dt="2022-01-12T11:05:44.333" v="211"/>
          <ac:spMkLst>
            <pc:docMk/>
            <pc:sldMk cId="3453839695" sldId="258"/>
            <ac:spMk id="156" creationId="{583E2F4A-E235-4600-A80D-18C1C36EE5FA}"/>
          </ac:spMkLst>
        </pc:spChg>
        <pc:spChg chg="del">
          <ac:chgData name="Aishwarya Khonde" userId="S::aishwarya_khonde@thbs.com::2f081db8-daa9-48fb-a573-536c3ce1f664" providerId="AD" clId="Web-{5AB33D28-E767-4034-B516-F89E6013FB36}" dt="2022-01-12T11:05:44.333" v="211"/>
          <ac:spMkLst>
            <pc:docMk/>
            <pc:sldMk cId="3453839695" sldId="258"/>
            <ac:spMk id="158" creationId="{F16259CF-A0BC-4673-91C7-A7D3CDF7C7FD}"/>
          </ac:spMkLst>
        </pc:spChg>
        <pc:spChg chg="del">
          <ac:chgData name="Aishwarya Khonde" userId="S::aishwarya_khonde@thbs.com::2f081db8-daa9-48fb-a573-536c3ce1f664" providerId="AD" clId="Web-{5AB33D28-E767-4034-B516-F89E6013FB36}" dt="2022-01-12T11:05:44.333" v="211"/>
          <ac:spMkLst>
            <pc:docMk/>
            <pc:sldMk cId="3453839695" sldId="258"/>
            <ac:spMk id="160" creationId="{B09A934A-4464-4C9B-ACAD-9128E0B615E4}"/>
          </ac:spMkLst>
        </pc:spChg>
        <pc:spChg chg="del">
          <ac:chgData name="Aishwarya Khonde" userId="S::aishwarya_khonde@thbs.com::2f081db8-daa9-48fb-a573-536c3ce1f664" providerId="AD" clId="Web-{5AB33D28-E767-4034-B516-F89E6013FB36}" dt="2022-01-12T11:05:44.333" v="211"/>
          <ac:spMkLst>
            <pc:docMk/>
            <pc:sldMk cId="3453839695" sldId="258"/>
            <ac:spMk id="162" creationId="{CB010BB8-6FD4-498C-994D-53C8DC7491EE}"/>
          </ac:spMkLst>
        </pc:spChg>
        <pc:spChg chg="del">
          <ac:chgData name="Aishwarya Khonde" userId="S::aishwarya_khonde@thbs.com::2f081db8-daa9-48fb-a573-536c3ce1f664" providerId="AD" clId="Web-{5AB33D28-E767-4034-B516-F89E6013FB36}" dt="2022-01-12T11:05:44.333" v="211"/>
          <ac:spMkLst>
            <pc:docMk/>
            <pc:sldMk cId="3453839695" sldId="258"/>
            <ac:spMk id="164" creationId="{2D373437-2902-4D8A-B887-F6941556C277}"/>
          </ac:spMkLst>
        </pc:spChg>
        <pc:spChg chg="del">
          <ac:chgData name="Aishwarya Khonde" userId="S::aishwarya_khonde@thbs.com::2f081db8-daa9-48fb-a573-536c3ce1f664" providerId="AD" clId="Web-{5AB33D28-E767-4034-B516-F89E6013FB36}" dt="2022-01-12T11:05:44.333" v="211"/>
          <ac:spMkLst>
            <pc:docMk/>
            <pc:sldMk cId="3453839695" sldId="258"/>
            <ac:spMk id="166" creationId="{217D616F-FDFA-439E-8B09-E55F8234B05F}"/>
          </ac:spMkLst>
        </pc:spChg>
        <pc:spChg chg="del">
          <ac:chgData name="Aishwarya Khonde" userId="S::aishwarya_khonde@thbs.com::2f081db8-daa9-48fb-a573-536c3ce1f664" providerId="AD" clId="Web-{5AB33D28-E767-4034-B516-F89E6013FB36}" dt="2022-01-12T11:05:44.333" v="211"/>
          <ac:spMkLst>
            <pc:docMk/>
            <pc:sldMk cId="3453839695" sldId="258"/>
            <ac:spMk id="168" creationId="{0F74D32E-67FC-452C-A52B-988DB4984338}"/>
          </ac:spMkLst>
        </pc:spChg>
        <pc:spChg chg="del">
          <ac:chgData name="Aishwarya Khonde" userId="S::aishwarya_khonde@thbs.com::2f081db8-daa9-48fb-a573-536c3ce1f664" providerId="AD" clId="Web-{5AB33D28-E767-4034-B516-F89E6013FB36}" dt="2022-01-12T11:05:44.333" v="211"/>
          <ac:spMkLst>
            <pc:docMk/>
            <pc:sldMk cId="3453839695" sldId="258"/>
            <ac:spMk id="170" creationId="{B8F74E45-2803-4A11-9333-3639A1C2F2D9}"/>
          </ac:spMkLst>
        </pc:spChg>
        <pc:spChg chg="del">
          <ac:chgData name="Aishwarya Khonde" userId="S::aishwarya_khonde@thbs.com::2f081db8-daa9-48fb-a573-536c3ce1f664" providerId="AD" clId="Web-{5AB33D28-E767-4034-B516-F89E6013FB36}" dt="2022-01-12T11:05:44.333" v="211"/>
          <ac:spMkLst>
            <pc:docMk/>
            <pc:sldMk cId="3453839695" sldId="258"/>
            <ac:spMk id="172" creationId="{106009C3-0971-47AF-8BD9-2EC8A6A4B2F3}"/>
          </ac:spMkLst>
        </pc:spChg>
        <pc:spChg chg="del">
          <ac:chgData name="Aishwarya Khonde" userId="S::aishwarya_khonde@thbs.com::2f081db8-daa9-48fb-a573-536c3ce1f664" providerId="AD" clId="Web-{5AB33D28-E767-4034-B516-F89E6013FB36}" dt="2022-01-12T11:05:44.333" v="211"/>
          <ac:spMkLst>
            <pc:docMk/>
            <pc:sldMk cId="3453839695" sldId="258"/>
            <ac:spMk id="174" creationId="{ED29B115-F34D-4E41-A4A2-C0CE41C697C8}"/>
          </ac:spMkLst>
        </pc:spChg>
        <pc:spChg chg="del">
          <ac:chgData name="Aishwarya Khonde" userId="S::aishwarya_khonde@thbs.com::2f081db8-daa9-48fb-a573-536c3ce1f664" providerId="AD" clId="Web-{5AB33D28-E767-4034-B516-F89E6013FB36}" dt="2022-01-12T11:05:44.333" v="211"/>
          <ac:spMkLst>
            <pc:docMk/>
            <pc:sldMk cId="3453839695" sldId="258"/>
            <ac:spMk id="176" creationId="{19D4861C-7907-48BF-84E7-96C0E098D43A}"/>
          </ac:spMkLst>
        </pc:spChg>
        <pc:spChg chg="del">
          <ac:chgData name="Aishwarya Khonde" userId="S::aishwarya_khonde@thbs.com::2f081db8-daa9-48fb-a573-536c3ce1f664" providerId="AD" clId="Web-{5AB33D28-E767-4034-B516-F89E6013FB36}" dt="2022-01-12T11:05:44.333" v="211"/>
          <ac:spMkLst>
            <pc:docMk/>
            <pc:sldMk cId="3453839695" sldId="258"/>
            <ac:spMk id="178" creationId="{AEF03EB9-6D77-4E55-BCF2-4402550D39A6}"/>
          </ac:spMkLst>
        </pc:spChg>
        <pc:spChg chg="del">
          <ac:chgData name="Aishwarya Khonde" userId="S::aishwarya_khonde@thbs.com::2f081db8-daa9-48fb-a573-536c3ce1f664" providerId="AD" clId="Web-{5AB33D28-E767-4034-B516-F89E6013FB36}" dt="2022-01-12T11:05:44.333" v="211"/>
          <ac:spMkLst>
            <pc:docMk/>
            <pc:sldMk cId="3453839695" sldId="258"/>
            <ac:spMk id="180" creationId="{1C9C3C8B-A28D-44DF-AA29-02B28AED7148}"/>
          </ac:spMkLst>
        </pc:spChg>
        <pc:spChg chg="del">
          <ac:chgData name="Aishwarya Khonde" userId="S::aishwarya_khonde@thbs.com::2f081db8-daa9-48fb-a573-536c3ce1f664" providerId="AD" clId="Web-{5AB33D28-E767-4034-B516-F89E6013FB36}" dt="2022-01-12T11:05:44.333" v="211"/>
          <ac:spMkLst>
            <pc:docMk/>
            <pc:sldMk cId="3453839695" sldId="258"/>
            <ac:spMk id="182" creationId="{1EB7CB2D-F6AA-4861-B158-DA3E6B923EC2}"/>
          </ac:spMkLst>
        </pc:spChg>
        <pc:spChg chg="del">
          <ac:chgData name="Aishwarya Khonde" userId="S::aishwarya_khonde@thbs.com::2f081db8-daa9-48fb-a573-536c3ce1f664" providerId="AD" clId="Web-{5AB33D28-E767-4034-B516-F89E6013FB36}" dt="2022-01-12T11:05:44.333" v="211"/>
          <ac:spMkLst>
            <pc:docMk/>
            <pc:sldMk cId="3453839695" sldId="258"/>
            <ac:spMk id="184" creationId="{48203367-1F19-4C4F-B38D-929816F787B1}"/>
          </ac:spMkLst>
        </pc:spChg>
        <pc:spChg chg="del">
          <ac:chgData name="Aishwarya Khonde" userId="S::aishwarya_khonde@thbs.com::2f081db8-daa9-48fb-a573-536c3ce1f664" providerId="AD" clId="Web-{5AB33D28-E767-4034-B516-F89E6013FB36}" dt="2022-01-12T11:05:44.333" v="211"/>
          <ac:spMkLst>
            <pc:docMk/>
            <pc:sldMk cId="3453839695" sldId="258"/>
            <ac:spMk id="186" creationId="{B89B3B49-0A7E-4573-9B52-D1B0659831AB}"/>
          </ac:spMkLst>
        </pc:spChg>
        <pc:spChg chg="del">
          <ac:chgData name="Aishwarya Khonde" userId="S::aishwarya_khonde@thbs.com::2f081db8-daa9-48fb-a573-536c3ce1f664" providerId="AD" clId="Web-{5AB33D28-E767-4034-B516-F89E6013FB36}" dt="2022-01-12T11:05:44.333" v="211"/>
          <ac:spMkLst>
            <pc:docMk/>
            <pc:sldMk cId="3453839695" sldId="258"/>
            <ac:spMk id="188" creationId="{0288BD39-0846-445A-BD81-1E34E0E99ED0}"/>
          </ac:spMkLst>
        </pc:spChg>
        <pc:spChg chg="del">
          <ac:chgData name="Aishwarya Khonde" userId="S::aishwarya_khonde@thbs.com::2f081db8-daa9-48fb-a573-536c3ce1f664" providerId="AD" clId="Web-{5AB33D28-E767-4034-B516-F89E6013FB36}" dt="2022-01-12T11:05:44.333" v="211"/>
          <ac:spMkLst>
            <pc:docMk/>
            <pc:sldMk cId="3453839695" sldId="258"/>
            <ac:spMk id="190" creationId="{BA82150B-D747-458F-8C52-72FBA52BCDBA}"/>
          </ac:spMkLst>
        </pc:spChg>
        <pc:spChg chg="del">
          <ac:chgData name="Aishwarya Khonde" userId="S::aishwarya_khonde@thbs.com::2f081db8-daa9-48fb-a573-536c3ce1f664" providerId="AD" clId="Web-{5AB33D28-E767-4034-B516-F89E6013FB36}" dt="2022-01-12T11:05:44.333" v="211"/>
          <ac:spMkLst>
            <pc:docMk/>
            <pc:sldMk cId="3453839695" sldId="258"/>
            <ac:spMk id="192" creationId="{FEBB9D94-7802-4607-9BA4-62FB212BFCC8}"/>
          </ac:spMkLst>
        </pc:spChg>
        <pc:spChg chg="del">
          <ac:chgData name="Aishwarya Khonde" userId="S::aishwarya_khonde@thbs.com::2f081db8-daa9-48fb-a573-536c3ce1f664" providerId="AD" clId="Web-{5AB33D28-E767-4034-B516-F89E6013FB36}" dt="2022-01-12T11:05:44.333" v="211"/>
          <ac:spMkLst>
            <pc:docMk/>
            <pc:sldMk cId="3453839695" sldId="258"/>
            <ac:spMk id="194" creationId="{24743784-06E3-4913-9DFD-2FCBF9D929C9}"/>
          </ac:spMkLst>
        </pc:spChg>
        <pc:spChg chg="del">
          <ac:chgData name="Aishwarya Khonde" userId="S::aishwarya_khonde@thbs.com::2f081db8-daa9-48fb-a573-536c3ce1f664" providerId="AD" clId="Web-{5AB33D28-E767-4034-B516-F89E6013FB36}" dt="2022-01-12T11:05:44.333" v="211"/>
          <ac:spMkLst>
            <pc:docMk/>
            <pc:sldMk cId="3453839695" sldId="258"/>
            <ac:spMk id="196" creationId="{25CD3315-6611-406F-AF95-2EF9F5A5B048}"/>
          </ac:spMkLst>
        </pc:spChg>
        <pc:spChg chg="del">
          <ac:chgData name="Aishwarya Khonde" userId="S::aishwarya_khonde@thbs.com::2f081db8-daa9-48fb-a573-536c3ce1f664" providerId="AD" clId="Web-{5AB33D28-E767-4034-B516-F89E6013FB36}" dt="2022-01-12T11:05:44.333" v="211"/>
          <ac:spMkLst>
            <pc:docMk/>
            <pc:sldMk cId="3453839695" sldId="258"/>
            <ac:spMk id="198" creationId="{EB447648-FE0A-4D8E-86B8-D38D5F938BF4}"/>
          </ac:spMkLst>
        </pc:spChg>
        <pc:spChg chg="del">
          <ac:chgData name="Aishwarya Khonde" userId="S::aishwarya_khonde@thbs.com::2f081db8-daa9-48fb-a573-536c3ce1f664" providerId="AD" clId="Web-{5AB33D28-E767-4034-B516-F89E6013FB36}" dt="2022-01-12T11:05:44.333" v="211"/>
          <ac:spMkLst>
            <pc:docMk/>
            <pc:sldMk cId="3453839695" sldId="258"/>
            <ac:spMk id="200" creationId="{4B0A51D7-FF65-4E97-9E1A-8C4688E86263}"/>
          </ac:spMkLst>
        </pc:spChg>
        <pc:spChg chg="del">
          <ac:chgData name="Aishwarya Khonde" userId="S::aishwarya_khonde@thbs.com::2f081db8-daa9-48fb-a573-536c3ce1f664" providerId="AD" clId="Web-{5AB33D28-E767-4034-B516-F89E6013FB36}" dt="2022-01-12T11:05:44.333" v="211"/>
          <ac:spMkLst>
            <pc:docMk/>
            <pc:sldMk cId="3453839695" sldId="258"/>
            <ac:spMk id="202" creationId="{008FF77B-AC18-4E35-BB9B-0CA39278F7BC}"/>
          </ac:spMkLst>
        </pc:spChg>
        <pc:spChg chg="del">
          <ac:chgData name="Aishwarya Khonde" userId="S::aishwarya_khonde@thbs.com::2f081db8-daa9-48fb-a573-536c3ce1f664" providerId="AD" clId="Web-{5AB33D28-E767-4034-B516-F89E6013FB36}" dt="2022-01-12T11:05:44.333" v="211"/>
          <ac:spMkLst>
            <pc:docMk/>
            <pc:sldMk cId="3453839695" sldId="258"/>
            <ac:spMk id="204" creationId="{E71F6428-AC25-4A5A-8439-04768A17B6F8}"/>
          </ac:spMkLst>
        </pc:spChg>
        <pc:spChg chg="del">
          <ac:chgData name="Aishwarya Khonde" userId="S::aishwarya_khonde@thbs.com::2f081db8-daa9-48fb-a573-536c3ce1f664" providerId="AD" clId="Web-{5AB33D28-E767-4034-B516-F89E6013FB36}" dt="2022-01-12T11:05:44.333" v="211"/>
          <ac:spMkLst>
            <pc:docMk/>
            <pc:sldMk cId="3453839695" sldId="258"/>
            <ac:spMk id="206" creationId="{F237A1D4-9D62-4DEA-BD39-E5EC93B33BEF}"/>
          </ac:spMkLst>
        </pc:spChg>
        <pc:spChg chg="del">
          <ac:chgData name="Aishwarya Khonde" userId="S::aishwarya_khonde@thbs.com::2f081db8-daa9-48fb-a573-536c3ce1f664" providerId="AD" clId="Web-{5AB33D28-E767-4034-B516-F89E6013FB36}" dt="2022-01-12T11:05:44.333" v="211"/>
          <ac:spMkLst>
            <pc:docMk/>
            <pc:sldMk cId="3453839695" sldId="258"/>
            <ac:spMk id="208" creationId="{87E919CC-AC41-4F0D-A842-792D7A418795}"/>
          </ac:spMkLst>
        </pc:spChg>
        <pc:spChg chg="del">
          <ac:chgData name="Aishwarya Khonde" userId="S::aishwarya_khonde@thbs.com::2f081db8-daa9-48fb-a573-536c3ce1f664" providerId="AD" clId="Web-{5AB33D28-E767-4034-B516-F89E6013FB36}" dt="2022-01-12T11:05:44.333" v="211"/>
          <ac:spMkLst>
            <pc:docMk/>
            <pc:sldMk cId="3453839695" sldId="258"/>
            <ac:spMk id="210" creationId="{965D7305-50C2-4D93-8832-19DC70C5BD23}"/>
          </ac:spMkLst>
        </pc:spChg>
        <pc:spChg chg="del">
          <ac:chgData name="Aishwarya Khonde" userId="S::aishwarya_khonde@thbs.com::2f081db8-daa9-48fb-a573-536c3ce1f664" providerId="AD" clId="Web-{5AB33D28-E767-4034-B516-F89E6013FB36}" dt="2022-01-12T11:05:44.333" v="211"/>
          <ac:spMkLst>
            <pc:docMk/>
            <pc:sldMk cId="3453839695" sldId="258"/>
            <ac:spMk id="212" creationId="{E0E5EA9F-6192-466D-BF45-46D9BCE3BDB7}"/>
          </ac:spMkLst>
        </pc:spChg>
        <pc:spChg chg="del">
          <ac:chgData name="Aishwarya Khonde" userId="S::aishwarya_khonde@thbs.com::2f081db8-daa9-48fb-a573-536c3ce1f664" providerId="AD" clId="Web-{5AB33D28-E767-4034-B516-F89E6013FB36}" dt="2022-01-12T11:05:44.333" v="211"/>
          <ac:spMkLst>
            <pc:docMk/>
            <pc:sldMk cId="3453839695" sldId="258"/>
            <ac:spMk id="214" creationId="{CFF6BE31-4842-4659-8D68-63423F82691E}"/>
          </ac:spMkLst>
        </pc:spChg>
        <pc:spChg chg="del">
          <ac:chgData name="Aishwarya Khonde" userId="S::aishwarya_khonde@thbs.com::2f081db8-daa9-48fb-a573-536c3ce1f664" providerId="AD" clId="Web-{5AB33D28-E767-4034-B516-F89E6013FB36}" dt="2022-01-12T11:05:44.333" v="211"/>
          <ac:spMkLst>
            <pc:docMk/>
            <pc:sldMk cId="3453839695" sldId="258"/>
            <ac:spMk id="216" creationId="{3EC2112B-E2EC-492A-8AF9-D78F4B4A99B6}"/>
          </ac:spMkLst>
        </pc:spChg>
        <pc:spChg chg="del">
          <ac:chgData name="Aishwarya Khonde" userId="S::aishwarya_khonde@thbs.com::2f081db8-daa9-48fb-a573-536c3ce1f664" providerId="AD" clId="Web-{5AB33D28-E767-4034-B516-F89E6013FB36}" dt="2022-01-12T11:05:44.333" v="211"/>
          <ac:spMkLst>
            <pc:docMk/>
            <pc:sldMk cId="3453839695" sldId="258"/>
            <ac:spMk id="218" creationId="{EB635BC8-61BC-44D5-AA11-9A308B3BA493}"/>
          </ac:spMkLst>
        </pc:spChg>
        <pc:spChg chg="del">
          <ac:chgData name="Aishwarya Khonde" userId="S::aishwarya_khonde@thbs.com::2f081db8-daa9-48fb-a573-536c3ce1f664" providerId="AD" clId="Web-{5AB33D28-E767-4034-B516-F89E6013FB36}" dt="2022-01-12T11:05:44.333" v="211"/>
          <ac:spMkLst>
            <pc:docMk/>
            <pc:sldMk cId="3453839695" sldId="258"/>
            <ac:spMk id="220" creationId="{7E9ACE65-00C6-4A75-8F61-CCADAF3EC144}"/>
          </ac:spMkLst>
        </pc:spChg>
        <pc:spChg chg="del">
          <ac:chgData name="Aishwarya Khonde" userId="S::aishwarya_khonde@thbs.com::2f081db8-daa9-48fb-a573-536c3ce1f664" providerId="AD" clId="Web-{5AB33D28-E767-4034-B516-F89E6013FB36}" dt="2022-01-12T11:05:44.333" v="211"/>
          <ac:spMkLst>
            <pc:docMk/>
            <pc:sldMk cId="3453839695" sldId="258"/>
            <ac:spMk id="222" creationId="{5D7163FE-5ADD-41E7-985B-F95E7E048402}"/>
          </ac:spMkLst>
        </pc:spChg>
        <pc:spChg chg="del">
          <ac:chgData name="Aishwarya Khonde" userId="S::aishwarya_khonde@thbs.com::2f081db8-daa9-48fb-a573-536c3ce1f664" providerId="AD" clId="Web-{5AB33D28-E767-4034-B516-F89E6013FB36}" dt="2022-01-12T11:05:44.333" v="211"/>
          <ac:spMkLst>
            <pc:docMk/>
            <pc:sldMk cId="3453839695" sldId="258"/>
            <ac:spMk id="223" creationId="{DCD7108A-C70D-4FD9-B91A-0E9F9501AEFB}"/>
          </ac:spMkLst>
        </pc:spChg>
        <pc:spChg chg="del">
          <ac:chgData name="Aishwarya Khonde" userId="S::aishwarya_khonde@thbs.com::2f081db8-daa9-48fb-a573-536c3ce1f664" providerId="AD" clId="Web-{5AB33D28-E767-4034-B516-F89E6013FB36}" dt="2022-01-12T11:05:44.333" v="211"/>
          <ac:spMkLst>
            <pc:docMk/>
            <pc:sldMk cId="3453839695" sldId="258"/>
            <ac:spMk id="224" creationId="{3C0CF799-2713-48A8-94DF-F8CB5F332436}"/>
          </ac:spMkLst>
        </pc:spChg>
        <pc:spChg chg="del">
          <ac:chgData name="Aishwarya Khonde" userId="S::aishwarya_khonde@thbs.com::2f081db8-daa9-48fb-a573-536c3ce1f664" providerId="AD" clId="Web-{5AB33D28-E767-4034-B516-F89E6013FB36}" dt="2022-01-12T11:05:44.333" v="211"/>
          <ac:spMkLst>
            <pc:docMk/>
            <pc:sldMk cId="3453839695" sldId="258"/>
            <ac:spMk id="225" creationId="{00B8B62E-6551-4805-BD5A-5188FE5D3A79}"/>
          </ac:spMkLst>
        </pc:spChg>
        <pc:spChg chg="del">
          <ac:chgData name="Aishwarya Khonde" userId="S::aishwarya_khonde@thbs.com::2f081db8-daa9-48fb-a573-536c3ce1f664" providerId="AD" clId="Web-{5AB33D28-E767-4034-B516-F89E6013FB36}" dt="2022-01-12T11:05:44.333" v="211"/>
          <ac:spMkLst>
            <pc:docMk/>
            <pc:sldMk cId="3453839695" sldId="258"/>
            <ac:spMk id="226" creationId="{DFCCEBA8-5961-480A-9134-51605F650B85}"/>
          </ac:spMkLst>
        </pc:spChg>
        <pc:spChg chg="del">
          <ac:chgData name="Aishwarya Khonde" userId="S::aishwarya_khonde@thbs.com::2f081db8-daa9-48fb-a573-536c3ce1f664" providerId="AD" clId="Web-{5AB33D28-E767-4034-B516-F89E6013FB36}" dt="2022-01-12T11:05:44.333" v="211"/>
          <ac:spMkLst>
            <pc:docMk/>
            <pc:sldMk cId="3453839695" sldId="258"/>
            <ac:spMk id="227" creationId="{724D4F80-B109-4438-BC6D-ABB522B44115}"/>
          </ac:spMkLst>
        </pc:spChg>
        <pc:spChg chg="del">
          <ac:chgData name="Aishwarya Khonde" userId="S::aishwarya_khonde@thbs.com::2f081db8-daa9-48fb-a573-536c3ce1f664" providerId="AD" clId="Web-{5AB33D28-E767-4034-B516-F89E6013FB36}" dt="2022-01-12T11:05:44.333" v="211"/>
          <ac:spMkLst>
            <pc:docMk/>
            <pc:sldMk cId="3453839695" sldId="258"/>
            <ac:spMk id="228" creationId="{52A7149F-5A3F-4537-981A-974C7409CAF3}"/>
          </ac:spMkLst>
        </pc:spChg>
        <pc:spChg chg="del">
          <ac:chgData name="Aishwarya Khonde" userId="S::aishwarya_khonde@thbs.com::2f081db8-daa9-48fb-a573-536c3ce1f664" providerId="AD" clId="Web-{5AB33D28-E767-4034-B516-F89E6013FB36}" dt="2022-01-12T11:05:44.333" v="211"/>
          <ac:spMkLst>
            <pc:docMk/>
            <pc:sldMk cId="3453839695" sldId="258"/>
            <ac:spMk id="229" creationId="{89A8D3E3-3518-4738-B94E-F7DD9818D8D2}"/>
          </ac:spMkLst>
        </pc:spChg>
        <pc:spChg chg="del">
          <ac:chgData name="Aishwarya Khonde" userId="S::aishwarya_khonde@thbs.com::2f081db8-daa9-48fb-a573-536c3ce1f664" providerId="AD" clId="Web-{5AB33D28-E767-4034-B516-F89E6013FB36}" dt="2022-01-12T11:05:44.333" v="211"/>
          <ac:spMkLst>
            <pc:docMk/>
            <pc:sldMk cId="3453839695" sldId="258"/>
            <ac:spMk id="230" creationId="{FA796F21-7CE5-4483-A137-919B3D433BDF}"/>
          </ac:spMkLst>
        </pc:spChg>
        <pc:spChg chg="del">
          <ac:chgData name="Aishwarya Khonde" userId="S::aishwarya_khonde@thbs.com::2f081db8-daa9-48fb-a573-536c3ce1f664" providerId="AD" clId="Web-{5AB33D28-E767-4034-B516-F89E6013FB36}" dt="2022-01-12T11:05:44.333" v="211"/>
          <ac:spMkLst>
            <pc:docMk/>
            <pc:sldMk cId="3453839695" sldId="258"/>
            <ac:spMk id="231" creationId="{57FC30BB-0D8F-43B0-910E-7DDE8C9331FA}"/>
          </ac:spMkLst>
        </pc:spChg>
        <pc:spChg chg="del">
          <ac:chgData name="Aishwarya Khonde" userId="S::aishwarya_khonde@thbs.com::2f081db8-daa9-48fb-a573-536c3ce1f664" providerId="AD" clId="Web-{5AB33D28-E767-4034-B516-F89E6013FB36}" dt="2022-01-12T11:05:44.333" v="211"/>
          <ac:spMkLst>
            <pc:docMk/>
            <pc:sldMk cId="3453839695" sldId="258"/>
            <ac:spMk id="232" creationId="{D938207F-A865-48E5-A15D-FD578BC59D89}"/>
          </ac:spMkLst>
        </pc:spChg>
        <pc:spChg chg="del">
          <ac:chgData name="Aishwarya Khonde" userId="S::aishwarya_khonde@thbs.com::2f081db8-daa9-48fb-a573-536c3ce1f664" providerId="AD" clId="Web-{5AB33D28-E767-4034-B516-F89E6013FB36}" dt="2022-01-12T11:05:44.333" v="211"/>
          <ac:spMkLst>
            <pc:docMk/>
            <pc:sldMk cId="3453839695" sldId="258"/>
            <ac:spMk id="233" creationId="{04637E45-0880-40BC-B488-4EA4CA435620}"/>
          </ac:spMkLst>
        </pc:spChg>
        <pc:spChg chg="add">
          <ac:chgData name="Aishwarya Khonde" userId="S::aishwarya_khonde@thbs.com::2f081db8-daa9-48fb-a573-536c3ce1f664" providerId="AD" clId="Web-{5AB33D28-E767-4034-B516-F89E6013FB36}" dt="2022-01-12T11:05:44.333" v="211"/>
          <ac:spMkLst>
            <pc:docMk/>
            <pc:sldMk cId="3453839695" sldId="258"/>
            <ac:spMk id="239" creationId="{9FF4A234-29BA-4B70-BFC0-64FBB64F2A7B}"/>
          </ac:spMkLst>
        </pc:spChg>
        <pc:spChg chg="add">
          <ac:chgData name="Aishwarya Khonde" userId="S::aishwarya_khonde@thbs.com::2f081db8-daa9-48fb-a573-536c3ce1f664" providerId="AD" clId="Web-{5AB33D28-E767-4034-B516-F89E6013FB36}" dt="2022-01-12T11:05:44.333" v="211"/>
          <ac:spMkLst>
            <pc:docMk/>
            <pc:sldMk cId="3453839695" sldId="258"/>
            <ac:spMk id="241" creationId="{CDA16EB2-8F47-4759-A206-DA4D0FF38EDF}"/>
          </ac:spMkLst>
        </pc:spChg>
        <pc:graphicFrameChg chg="add mod modGraphic">
          <ac:chgData name="Aishwarya Khonde" userId="S::aishwarya_khonde@thbs.com::2f081db8-daa9-48fb-a573-536c3ce1f664" providerId="AD" clId="Web-{5AB33D28-E767-4034-B516-F89E6013FB36}" dt="2022-01-12T11:07:21.475" v="226" actId="14100"/>
          <ac:graphicFrameMkLst>
            <pc:docMk/>
            <pc:sldMk cId="3453839695" sldId="258"/>
            <ac:graphicFrameMk id="235" creationId="{D9488C15-2AB4-4CFA-851E-E18F47FAB497}"/>
          </ac:graphicFrameMkLst>
        </pc:graphicFrameChg>
      </pc:sldChg>
      <pc:sldChg chg="addSp delSp modSp">
        <pc:chgData name="Aishwarya Khonde" userId="S::aishwarya_khonde@thbs.com::2f081db8-daa9-48fb-a573-536c3ce1f664" providerId="AD" clId="Web-{5AB33D28-E767-4034-B516-F89E6013FB36}" dt="2022-01-12T10:57:28" v="18" actId="14100"/>
        <pc:sldMkLst>
          <pc:docMk/>
          <pc:sldMk cId="1855769813" sldId="261"/>
        </pc:sldMkLst>
        <pc:spChg chg="mod">
          <ac:chgData name="Aishwarya Khonde" userId="S::aishwarya_khonde@thbs.com::2f081db8-daa9-48fb-a573-536c3ce1f664" providerId="AD" clId="Web-{5AB33D28-E767-4034-B516-F89E6013FB36}" dt="2022-01-12T10:57:19.843" v="17" actId="14100"/>
          <ac:spMkLst>
            <pc:docMk/>
            <pc:sldMk cId="1855769813" sldId="261"/>
            <ac:spMk id="2" creationId="{FB0E0D57-126F-482F-B69D-019741AE2D10}"/>
          </ac:spMkLst>
        </pc:spChg>
        <pc:spChg chg="mod">
          <ac:chgData name="Aishwarya Khonde" userId="S::aishwarya_khonde@thbs.com::2f081db8-daa9-48fb-a573-536c3ce1f664" providerId="AD" clId="Web-{5AB33D28-E767-4034-B516-F89E6013FB36}" dt="2022-01-12T10:57:28" v="18" actId="14100"/>
          <ac:spMkLst>
            <pc:docMk/>
            <pc:sldMk cId="1855769813" sldId="261"/>
            <ac:spMk id="3" creationId="{CA48DC37-3995-4798-B71A-B499BA1F590B}"/>
          </ac:spMkLst>
        </pc:spChg>
        <pc:spChg chg="add del">
          <ac:chgData name="Aishwarya Khonde" userId="S::aishwarya_khonde@thbs.com::2f081db8-daa9-48fb-a573-536c3ce1f664" providerId="AD" clId="Web-{5AB33D28-E767-4034-B516-F89E6013FB36}" dt="2022-01-12T10:55:34.889" v="7"/>
          <ac:spMkLst>
            <pc:docMk/>
            <pc:sldMk cId="1855769813" sldId="261"/>
            <ac:spMk id="10" creationId="{11AC88F6-55CB-496B-8AD8-9ABD2E6E3BFA}"/>
          </ac:spMkLst>
        </pc:spChg>
        <pc:spChg chg="add del">
          <ac:chgData name="Aishwarya Khonde" userId="S::aishwarya_khonde@thbs.com::2f081db8-daa9-48fb-a573-536c3ce1f664" providerId="AD" clId="Web-{5AB33D28-E767-4034-B516-F89E6013FB36}" dt="2022-01-12T10:56:38.437" v="11"/>
          <ac:spMkLst>
            <pc:docMk/>
            <pc:sldMk cId="1855769813" sldId="261"/>
            <ac:spMk id="71" creationId="{11AC88F6-55CB-496B-8AD8-9ABD2E6E3BFA}"/>
          </ac:spMkLst>
        </pc:spChg>
        <pc:spChg chg="add del">
          <ac:chgData name="Aishwarya Khonde" userId="S::aishwarya_khonde@thbs.com::2f081db8-daa9-48fb-a573-536c3ce1f664" providerId="AD" clId="Web-{5AB33D28-E767-4034-B516-F89E6013FB36}" dt="2022-01-12T10:55:34.858" v="6"/>
          <ac:spMkLst>
            <pc:docMk/>
            <pc:sldMk cId="1855769813" sldId="261"/>
            <ac:spMk id="74" creationId="{11AC88F6-55CB-496B-8AD8-9ABD2E6E3BFA}"/>
          </ac:spMkLst>
        </pc:spChg>
        <pc:spChg chg="add del">
          <ac:chgData name="Aishwarya Khonde" userId="S::aishwarya_khonde@thbs.com::2f081db8-daa9-48fb-a573-536c3ce1f664" providerId="AD" clId="Web-{5AB33D28-E767-4034-B516-F89E6013FB36}" dt="2022-01-12T10:55:34.858" v="6"/>
          <ac:spMkLst>
            <pc:docMk/>
            <pc:sldMk cId="1855769813" sldId="261"/>
            <ac:spMk id="76" creationId="{F1FA5EE8-8FDF-4249-8FBE-5EE4A41B3168}"/>
          </ac:spMkLst>
        </pc:spChg>
        <pc:spChg chg="add del">
          <ac:chgData name="Aishwarya Khonde" userId="S::aishwarya_khonde@thbs.com::2f081db8-daa9-48fb-a573-536c3ce1f664" providerId="AD" clId="Web-{5AB33D28-E767-4034-B516-F89E6013FB36}" dt="2022-01-12T10:55:34.858" v="6"/>
          <ac:spMkLst>
            <pc:docMk/>
            <pc:sldMk cId="1855769813" sldId="261"/>
            <ac:spMk id="78" creationId="{969239DF-EAA4-47C3-B4E3-79C6BCB243F5}"/>
          </ac:spMkLst>
        </pc:spChg>
        <pc:spChg chg="add">
          <ac:chgData name="Aishwarya Khonde" userId="S::aishwarya_khonde@thbs.com::2f081db8-daa9-48fb-a573-536c3ce1f664" providerId="AD" clId="Web-{5AB33D28-E767-4034-B516-F89E6013FB36}" dt="2022-01-12T10:56:38.437" v="11"/>
          <ac:spMkLst>
            <pc:docMk/>
            <pc:sldMk cId="1855769813" sldId="261"/>
            <ac:spMk id="138" creationId="{11AC88F6-55CB-496B-8AD8-9ABD2E6E3BFA}"/>
          </ac:spMkLst>
        </pc:spChg>
        <pc:spChg chg="add">
          <ac:chgData name="Aishwarya Khonde" userId="S::aishwarya_khonde@thbs.com::2f081db8-daa9-48fb-a573-536c3ce1f664" providerId="AD" clId="Web-{5AB33D28-E767-4034-B516-F89E6013FB36}" dt="2022-01-12T10:56:38.437" v="11"/>
          <ac:spMkLst>
            <pc:docMk/>
            <pc:sldMk cId="1855769813" sldId="261"/>
            <ac:spMk id="140" creationId="{F1FA5EE8-8FDF-4249-8FBE-5EE4A41B3168}"/>
          </ac:spMkLst>
        </pc:spChg>
        <pc:spChg chg="add">
          <ac:chgData name="Aishwarya Khonde" userId="S::aishwarya_khonde@thbs.com::2f081db8-daa9-48fb-a573-536c3ce1f664" providerId="AD" clId="Web-{5AB33D28-E767-4034-B516-F89E6013FB36}" dt="2022-01-12T10:56:38.437" v="11"/>
          <ac:spMkLst>
            <pc:docMk/>
            <pc:sldMk cId="1855769813" sldId="261"/>
            <ac:spMk id="142" creationId="{969239DF-EAA4-47C3-B4E3-79C6BCB243F5}"/>
          </ac:spMkLst>
        </pc:spChg>
        <pc:grpChg chg="add del">
          <ac:chgData name="Aishwarya Khonde" userId="S::aishwarya_khonde@thbs.com::2f081db8-daa9-48fb-a573-536c3ce1f664" providerId="AD" clId="Web-{5AB33D28-E767-4034-B516-F89E6013FB36}" dt="2022-01-12T10:55:34.889" v="7"/>
          <ac:grpSpMkLst>
            <pc:docMk/>
            <pc:sldMk cId="1855769813" sldId="261"/>
            <ac:grpSpMk id="12" creationId="{1EBB3E56-58E4-4241-80A5-0A3DEA1792FA}"/>
          </ac:grpSpMkLst>
        </pc:grpChg>
        <pc:grpChg chg="add del">
          <ac:chgData name="Aishwarya Khonde" userId="S::aishwarya_khonde@thbs.com::2f081db8-daa9-48fb-a573-536c3ce1f664" providerId="AD" clId="Web-{5AB33D28-E767-4034-B516-F89E6013FB36}" dt="2022-01-12T10:56:38.437" v="11"/>
          <ac:grpSpMkLst>
            <pc:docMk/>
            <pc:sldMk cId="1855769813" sldId="261"/>
            <ac:grpSpMk id="72" creationId="{1EBB3E56-58E4-4241-80A5-0A3DEA1792FA}"/>
          </ac:grpSpMkLst>
        </pc:grpChg>
        <pc:grpChg chg="add del">
          <ac:chgData name="Aishwarya Khonde" userId="S::aishwarya_khonde@thbs.com::2f081db8-daa9-48fb-a573-536c3ce1f664" providerId="AD" clId="Web-{5AB33D28-E767-4034-B516-F89E6013FB36}" dt="2022-01-12T10:55:34.858" v="6"/>
          <ac:grpSpMkLst>
            <pc:docMk/>
            <pc:sldMk cId="1855769813" sldId="261"/>
            <ac:grpSpMk id="80" creationId="{7B873598-A5D6-4515-841C-9AB0108004F8}"/>
          </ac:grpSpMkLst>
        </pc:grpChg>
        <pc:grpChg chg="add">
          <ac:chgData name="Aishwarya Khonde" userId="S::aishwarya_khonde@thbs.com::2f081db8-daa9-48fb-a573-536c3ce1f664" providerId="AD" clId="Web-{5AB33D28-E767-4034-B516-F89E6013FB36}" dt="2022-01-12T10:56:38.437" v="11"/>
          <ac:grpSpMkLst>
            <pc:docMk/>
            <pc:sldMk cId="1855769813" sldId="261"/>
            <ac:grpSpMk id="144" creationId="{7B873598-A5D6-4515-841C-9AB0108004F8}"/>
          </ac:grpSpMkLst>
        </pc:grpChg>
        <pc:picChg chg="mod">
          <ac:chgData name="Aishwarya Khonde" userId="S::aishwarya_khonde@thbs.com::2f081db8-daa9-48fb-a573-536c3ce1f664" providerId="AD" clId="Web-{5AB33D28-E767-4034-B516-F89E6013FB36}" dt="2022-01-12T10:56:38.437" v="11"/>
          <ac:picMkLst>
            <pc:docMk/>
            <pc:sldMk cId="1855769813" sldId="261"/>
            <ac:picMk id="7" creationId="{BA707BEC-5923-4572-94A4-EAE69EE4247B}"/>
          </ac:picMkLst>
        </pc:picChg>
      </pc:sldChg>
      <pc:sldChg chg="delSp modSp">
        <pc:chgData name="Aishwarya Khonde" userId="S::aishwarya_khonde@thbs.com::2f081db8-daa9-48fb-a573-536c3ce1f664" providerId="AD" clId="Web-{5AB33D28-E767-4034-B516-F89E6013FB36}" dt="2022-01-12T11:02:21.612" v="83" actId="14100"/>
        <pc:sldMkLst>
          <pc:docMk/>
          <pc:sldMk cId="3351550627" sldId="263"/>
        </pc:sldMkLst>
        <pc:spChg chg="del">
          <ac:chgData name="Aishwarya Khonde" userId="S::aishwarya_khonde@thbs.com::2f081db8-daa9-48fb-a573-536c3ce1f664" providerId="AD" clId="Web-{5AB33D28-E767-4034-B516-F89E6013FB36}" dt="2022-01-12T10:53:16.294" v="0"/>
          <ac:spMkLst>
            <pc:docMk/>
            <pc:sldMk cId="3351550627" sldId="263"/>
            <ac:spMk id="2" creationId="{57A66C5F-046B-44C0-A5E5-6F3AC5A941BE}"/>
          </ac:spMkLst>
        </pc:spChg>
        <pc:spChg chg="mod">
          <ac:chgData name="Aishwarya Khonde" userId="S::aishwarya_khonde@thbs.com::2f081db8-daa9-48fb-a573-536c3ce1f664" providerId="AD" clId="Web-{5AB33D28-E767-4034-B516-F89E6013FB36}" dt="2022-01-12T11:02:21.612" v="83" actId="14100"/>
          <ac:spMkLst>
            <pc:docMk/>
            <pc:sldMk cId="3351550627" sldId="263"/>
            <ac:spMk id="3" creationId="{A5A70DB9-E036-4374-B03D-B459936F830A}"/>
          </ac:spMkLst>
        </pc:spChg>
      </pc:sldChg>
      <pc:sldChg chg="addSp delSp modSp mod setBg">
        <pc:chgData name="Aishwarya Khonde" userId="S::aishwarya_khonde@thbs.com::2f081db8-daa9-48fb-a573-536c3ce1f664" providerId="AD" clId="Web-{5AB33D28-E767-4034-B516-F89E6013FB36}" dt="2022-01-12T10:58:01.203" v="19"/>
        <pc:sldMkLst>
          <pc:docMk/>
          <pc:sldMk cId="1159056375" sldId="264"/>
        </pc:sldMkLst>
        <pc:spChg chg="mod">
          <ac:chgData name="Aishwarya Khonde" userId="S::aishwarya_khonde@thbs.com::2f081db8-daa9-48fb-a573-536c3ce1f664" providerId="AD" clId="Web-{5AB33D28-E767-4034-B516-F89E6013FB36}" dt="2022-01-12T10:58:01.203" v="19"/>
          <ac:spMkLst>
            <pc:docMk/>
            <pc:sldMk cId="1159056375" sldId="264"/>
            <ac:spMk id="2" creationId="{104DDCC7-BB91-47A4-94F7-96713C629A5B}"/>
          </ac:spMkLst>
        </pc:spChg>
        <pc:spChg chg="del">
          <ac:chgData name="Aishwarya Khonde" userId="S::aishwarya_khonde@thbs.com::2f081db8-daa9-48fb-a573-536c3ce1f664" providerId="AD" clId="Web-{5AB33D28-E767-4034-B516-F89E6013FB36}" dt="2022-01-12T10:58:01.203" v="19"/>
          <ac:spMkLst>
            <pc:docMk/>
            <pc:sldMk cId="1159056375" sldId="264"/>
            <ac:spMk id="3" creationId="{1CC07F12-3EB8-47E3-A7F3-45BAD1E40C5C}"/>
          </ac:spMkLst>
        </pc:spChg>
        <pc:spChg chg="add">
          <ac:chgData name="Aishwarya Khonde" userId="S::aishwarya_khonde@thbs.com::2f081db8-daa9-48fb-a573-536c3ce1f664" providerId="AD" clId="Web-{5AB33D28-E767-4034-B516-F89E6013FB36}" dt="2022-01-12T10:58:01.203" v="19"/>
          <ac:spMkLst>
            <pc:docMk/>
            <pc:sldMk cId="1159056375" sldId="264"/>
            <ac:spMk id="9" creationId="{4080BC15-6F3E-4EDC-BB73-20706F743138}"/>
          </ac:spMkLst>
        </pc:spChg>
        <pc:grpChg chg="add">
          <ac:chgData name="Aishwarya Khonde" userId="S::aishwarya_khonde@thbs.com::2f081db8-daa9-48fb-a573-536c3ce1f664" providerId="AD" clId="Web-{5AB33D28-E767-4034-B516-F89E6013FB36}" dt="2022-01-12T10:58:01.203" v="19"/>
          <ac:grpSpMkLst>
            <pc:docMk/>
            <pc:sldMk cId="1159056375" sldId="264"/>
            <ac:grpSpMk id="11" creationId="{4C8A8758-6178-4720-BC90-28C23033FABF}"/>
          </ac:grpSpMkLst>
        </pc:grpChg>
        <pc:graphicFrameChg chg="add">
          <ac:chgData name="Aishwarya Khonde" userId="S::aishwarya_khonde@thbs.com::2f081db8-daa9-48fb-a573-536c3ce1f664" providerId="AD" clId="Web-{5AB33D28-E767-4034-B516-F89E6013FB36}" dt="2022-01-12T10:58:01.203" v="19"/>
          <ac:graphicFrameMkLst>
            <pc:docMk/>
            <pc:sldMk cId="1159056375" sldId="264"/>
            <ac:graphicFrameMk id="5" creationId="{35A87B4C-0355-4361-BF3D-6F60FBB3C437}"/>
          </ac:graphicFrameMkLst>
        </pc:graphicFrameChg>
      </pc:sldChg>
      <pc:sldChg chg="modSp new">
        <pc:chgData name="Aishwarya Khonde" userId="S::aishwarya_khonde@thbs.com::2f081db8-daa9-48fb-a573-536c3ce1f664" providerId="AD" clId="Web-{5AB33D28-E767-4034-B516-F89E6013FB36}" dt="2022-01-12T10:59:13.298" v="36" actId="20577"/>
        <pc:sldMkLst>
          <pc:docMk/>
          <pc:sldMk cId="1099501009" sldId="265"/>
        </pc:sldMkLst>
        <pc:spChg chg="mod">
          <ac:chgData name="Aishwarya Khonde" userId="S::aishwarya_khonde@thbs.com::2f081db8-daa9-48fb-a573-536c3ce1f664" providerId="AD" clId="Web-{5AB33D28-E767-4034-B516-F89E6013FB36}" dt="2022-01-12T10:59:13.298" v="36" actId="20577"/>
          <ac:spMkLst>
            <pc:docMk/>
            <pc:sldMk cId="1099501009" sldId="265"/>
            <ac:spMk id="2" creationId="{83302245-87C8-4364-A483-8A57AE864B6D}"/>
          </ac:spMkLst>
        </pc:spChg>
      </pc:sldChg>
      <pc:sldChg chg="modSp new">
        <pc:chgData name="Aishwarya Khonde" userId="S::aishwarya_khonde@thbs.com::2f081db8-daa9-48fb-a573-536c3ce1f664" providerId="AD" clId="Web-{5AB33D28-E767-4034-B516-F89E6013FB36}" dt="2022-01-12T10:59:44.751" v="49" actId="20577"/>
        <pc:sldMkLst>
          <pc:docMk/>
          <pc:sldMk cId="1806139865" sldId="266"/>
        </pc:sldMkLst>
        <pc:spChg chg="mod">
          <ac:chgData name="Aishwarya Khonde" userId="S::aishwarya_khonde@thbs.com::2f081db8-daa9-48fb-a573-536c3ce1f664" providerId="AD" clId="Web-{5AB33D28-E767-4034-B516-F89E6013FB36}" dt="2022-01-12T10:59:44.751" v="49" actId="20577"/>
          <ac:spMkLst>
            <pc:docMk/>
            <pc:sldMk cId="1806139865" sldId="266"/>
            <ac:spMk id="2" creationId="{71277C7A-3ADC-4D4D-8514-8BB980C7112F}"/>
          </ac:spMkLst>
        </pc:spChg>
      </pc:sldChg>
      <pc:sldChg chg="modSp new">
        <pc:chgData name="Aishwarya Khonde" userId="S::aishwarya_khonde@thbs.com::2f081db8-daa9-48fb-a573-536c3ce1f664" providerId="AD" clId="Web-{5AB33D28-E767-4034-B516-F89E6013FB36}" dt="2022-01-12T11:00:41.299" v="59" actId="20577"/>
        <pc:sldMkLst>
          <pc:docMk/>
          <pc:sldMk cId="3893527121" sldId="267"/>
        </pc:sldMkLst>
        <pc:spChg chg="mod">
          <ac:chgData name="Aishwarya Khonde" userId="S::aishwarya_khonde@thbs.com::2f081db8-daa9-48fb-a573-536c3ce1f664" providerId="AD" clId="Web-{5AB33D28-E767-4034-B516-F89E6013FB36}" dt="2022-01-12T11:00:41.299" v="59" actId="20577"/>
          <ac:spMkLst>
            <pc:docMk/>
            <pc:sldMk cId="3893527121" sldId="267"/>
            <ac:spMk id="2" creationId="{5ACDC178-224D-4696-BFFC-3A28049AD770}"/>
          </ac:spMkLst>
        </pc:spChg>
      </pc:sldChg>
      <pc:sldChg chg="modSp new">
        <pc:chgData name="Aishwarya Khonde" userId="S::aishwarya_khonde@thbs.com::2f081db8-daa9-48fb-a573-536c3ce1f664" providerId="AD" clId="Web-{5AB33D28-E767-4034-B516-F89E6013FB36}" dt="2022-01-12T11:01:26.080" v="71" actId="20577"/>
        <pc:sldMkLst>
          <pc:docMk/>
          <pc:sldMk cId="697198322" sldId="268"/>
        </pc:sldMkLst>
        <pc:spChg chg="mod">
          <ac:chgData name="Aishwarya Khonde" userId="S::aishwarya_khonde@thbs.com::2f081db8-daa9-48fb-a573-536c3ce1f664" providerId="AD" clId="Web-{5AB33D28-E767-4034-B516-F89E6013FB36}" dt="2022-01-12T11:01:26.080" v="71" actId="20577"/>
          <ac:spMkLst>
            <pc:docMk/>
            <pc:sldMk cId="697198322" sldId="268"/>
            <ac:spMk id="2" creationId="{88057419-0B48-43AD-AD3C-7ADBD59E11BB}"/>
          </ac:spMkLst>
        </pc:spChg>
      </pc:sldChg>
      <pc:sldChg chg="modSp new">
        <pc:chgData name="Aishwarya Khonde" userId="S::aishwarya_khonde@thbs.com::2f081db8-daa9-48fb-a573-536c3ce1f664" providerId="AD" clId="Web-{5AB33D28-E767-4034-B516-F89E6013FB36}" dt="2022-01-12T11:01:54.003" v="82" actId="20577"/>
        <pc:sldMkLst>
          <pc:docMk/>
          <pc:sldMk cId="2933798678" sldId="269"/>
        </pc:sldMkLst>
        <pc:spChg chg="mod">
          <ac:chgData name="Aishwarya Khonde" userId="S::aishwarya_khonde@thbs.com::2f081db8-daa9-48fb-a573-536c3ce1f664" providerId="AD" clId="Web-{5AB33D28-E767-4034-B516-F89E6013FB36}" dt="2022-01-12T11:01:54.003" v="82" actId="20577"/>
          <ac:spMkLst>
            <pc:docMk/>
            <pc:sldMk cId="2933798678" sldId="269"/>
            <ac:spMk id="2" creationId="{A85EF0E9-B472-43D2-8BFE-E09E9AAA4E84}"/>
          </ac:spMkLst>
        </pc:spChg>
      </pc:sldChg>
    </pc:docChg>
  </pc:docChgLst>
  <pc:docChgLst>
    <pc:chgData name="Aishwarya Khonde" userId="S::aishwarya_khonde@thbs.com::2f081db8-daa9-48fb-a573-536c3ce1f664" providerId="AD" clId="Web-{307EABB4-8AF3-475F-88B1-6C3B6B05E720}"/>
    <pc:docChg chg="addSld modSld">
      <pc:chgData name="Aishwarya Khonde" userId="S::aishwarya_khonde@thbs.com::2f081db8-daa9-48fb-a573-536c3ce1f664" providerId="AD" clId="Web-{307EABB4-8AF3-475F-88B1-6C3B6B05E720}" dt="2022-01-17T08:13:42.119" v="111" actId="20577"/>
      <pc:docMkLst>
        <pc:docMk/>
      </pc:docMkLst>
      <pc:sldChg chg="modSp">
        <pc:chgData name="Aishwarya Khonde" userId="S::aishwarya_khonde@thbs.com::2f081db8-daa9-48fb-a573-536c3ce1f664" providerId="AD" clId="Web-{307EABB4-8AF3-475F-88B1-6C3B6B05E720}" dt="2022-01-17T08:07:09.383" v="81" actId="14100"/>
        <pc:sldMkLst>
          <pc:docMk/>
          <pc:sldMk cId="4089614204" sldId="259"/>
        </pc:sldMkLst>
        <pc:graphicFrameChg chg="mod modGraphic">
          <ac:chgData name="Aishwarya Khonde" userId="S::aishwarya_khonde@thbs.com::2f081db8-daa9-48fb-a573-536c3ce1f664" providerId="AD" clId="Web-{307EABB4-8AF3-475F-88B1-6C3B6B05E720}" dt="2022-01-17T08:07:09.383" v="81" actId="14100"/>
          <ac:graphicFrameMkLst>
            <pc:docMk/>
            <pc:sldMk cId="4089614204" sldId="259"/>
            <ac:graphicFrameMk id="5" creationId="{25553FD5-F761-4F21-AC76-28F71F302A3C}"/>
          </ac:graphicFrameMkLst>
        </pc:graphicFrameChg>
      </pc:sldChg>
      <pc:sldChg chg="modSp">
        <pc:chgData name="Aishwarya Khonde" userId="S::aishwarya_khonde@thbs.com::2f081db8-daa9-48fb-a573-536c3ce1f664" providerId="AD" clId="Web-{307EABB4-8AF3-475F-88B1-6C3B6B05E720}" dt="2022-01-17T08:13:42.119" v="111" actId="20577"/>
        <pc:sldMkLst>
          <pc:docMk/>
          <pc:sldMk cId="3927969283" sldId="290"/>
        </pc:sldMkLst>
        <pc:spChg chg="mod">
          <ac:chgData name="Aishwarya Khonde" userId="S::aishwarya_khonde@thbs.com::2f081db8-daa9-48fb-a573-536c3ce1f664" providerId="AD" clId="Web-{307EABB4-8AF3-475F-88B1-6C3B6B05E720}" dt="2022-01-17T08:13:42.119" v="111" actId="20577"/>
          <ac:spMkLst>
            <pc:docMk/>
            <pc:sldMk cId="3927969283" sldId="290"/>
            <ac:spMk id="3" creationId="{404267D1-D6D1-44E7-A721-2C147E962407}"/>
          </ac:spMkLst>
        </pc:spChg>
      </pc:sldChg>
      <pc:sldChg chg="addSp delSp modSp">
        <pc:chgData name="Aishwarya Khonde" userId="S::aishwarya_khonde@thbs.com::2f081db8-daa9-48fb-a573-536c3ce1f664" providerId="AD" clId="Web-{307EABB4-8AF3-475F-88B1-6C3B6B05E720}" dt="2022-01-17T08:08:05.461" v="84" actId="14100"/>
        <pc:sldMkLst>
          <pc:docMk/>
          <pc:sldMk cId="2416884736" sldId="293"/>
        </pc:sldMkLst>
        <pc:spChg chg="del">
          <ac:chgData name="Aishwarya Khonde" userId="S::aishwarya_khonde@thbs.com::2f081db8-daa9-48fb-a573-536c3ce1f664" providerId="AD" clId="Web-{307EABB4-8AF3-475F-88B1-6C3B6B05E720}" dt="2022-01-17T08:07:49.133" v="82"/>
          <ac:spMkLst>
            <pc:docMk/>
            <pc:sldMk cId="2416884736" sldId="293"/>
            <ac:spMk id="9" creationId="{E8977271-D047-47B2-8FD6-FCA34170B31D}"/>
          </ac:spMkLst>
        </pc:spChg>
        <pc:picChg chg="add mod ord">
          <ac:chgData name="Aishwarya Khonde" userId="S::aishwarya_khonde@thbs.com::2f081db8-daa9-48fb-a573-536c3ce1f664" providerId="AD" clId="Web-{307EABB4-8AF3-475F-88B1-6C3B6B05E720}" dt="2022-01-17T08:08:05.461" v="84" actId="14100"/>
          <ac:picMkLst>
            <pc:docMk/>
            <pc:sldMk cId="2416884736" sldId="293"/>
            <ac:picMk id="3" creationId="{A8B41779-B4C2-419A-BA13-31A8EDA99DC5}"/>
          </ac:picMkLst>
        </pc:picChg>
      </pc:sldChg>
      <pc:sldChg chg="addSp delSp modSp new">
        <pc:chgData name="Aishwarya Khonde" userId="S::aishwarya_khonde@thbs.com::2f081db8-daa9-48fb-a573-536c3ce1f664" providerId="AD" clId="Web-{307EABB4-8AF3-475F-88B1-6C3B6B05E720}" dt="2022-01-17T08:12:23.541" v="110" actId="14100"/>
        <pc:sldMkLst>
          <pc:docMk/>
          <pc:sldMk cId="2687599100" sldId="294"/>
        </pc:sldMkLst>
        <pc:spChg chg="mod">
          <ac:chgData name="Aishwarya Khonde" userId="S::aishwarya_khonde@thbs.com::2f081db8-daa9-48fb-a573-536c3ce1f664" providerId="AD" clId="Web-{307EABB4-8AF3-475F-88B1-6C3B6B05E720}" dt="2022-01-17T08:12:23.541" v="110" actId="14100"/>
          <ac:spMkLst>
            <pc:docMk/>
            <pc:sldMk cId="2687599100" sldId="294"/>
            <ac:spMk id="2" creationId="{CBB635AA-2834-4355-9C83-C40AE4B3D843}"/>
          </ac:spMkLst>
        </pc:spChg>
        <pc:spChg chg="del">
          <ac:chgData name="Aishwarya Khonde" userId="S::aishwarya_khonde@thbs.com::2f081db8-daa9-48fb-a573-536c3ce1f664" providerId="AD" clId="Web-{307EABB4-8AF3-475F-88B1-6C3B6B05E720}" dt="2022-01-17T08:08:50.930" v="86"/>
          <ac:spMkLst>
            <pc:docMk/>
            <pc:sldMk cId="2687599100" sldId="294"/>
            <ac:spMk id="3" creationId="{A2FCDB84-C0C1-4517-BA7C-5521284D3F5A}"/>
          </ac:spMkLst>
        </pc:spChg>
        <pc:spChg chg="add del mod">
          <ac:chgData name="Aishwarya Khonde" userId="S::aishwarya_khonde@thbs.com::2f081db8-daa9-48fb-a573-536c3ce1f664" providerId="AD" clId="Web-{307EABB4-8AF3-475F-88B1-6C3B6B05E720}" dt="2022-01-17T08:09:31.540" v="89"/>
          <ac:spMkLst>
            <pc:docMk/>
            <pc:sldMk cId="2687599100" sldId="294"/>
            <ac:spMk id="6" creationId="{58AFD97B-565A-455B-A72F-607A960D9A72}"/>
          </ac:spMkLst>
        </pc:spChg>
        <pc:spChg chg="add del mod">
          <ac:chgData name="Aishwarya Khonde" userId="S::aishwarya_khonde@thbs.com::2f081db8-daa9-48fb-a573-536c3ce1f664" providerId="AD" clId="Web-{307EABB4-8AF3-475F-88B1-6C3B6B05E720}" dt="2022-01-17T08:10:29.228" v="95"/>
          <ac:spMkLst>
            <pc:docMk/>
            <pc:sldMk cId="2687599100" sldId="294"/>
            <ac:spMk id="9" creationId="{B4136796-1BE2-45C4-8874-11E6C5391228}"/>
          </ac:spMkLst>
        </pc:spChg>
        <pc:picChg chg="add del mod ord">
          <ac:chgData name="Aishwarya Khonde" userId="S::aishwarya_khonde@thbs.com::2f081db8-daa9-48fb-a573-536c3ce1f664" providerId="AD" clId="Web-{307EABB4-8AF3-475F-88B1-6C3B6B05E720}" dt="2022-01-17T08:09:13.649" v="88"/>
          <ac:picMkLst>
            <pc:docMk/>
            <pc:sldMk cId="2687599100" sldId="294"/>
            <ac:picMk id="4" creationId="{990FD83C-7501-4747-88C5-157D54A68E67}"/>
          </ac:picMkLst>
        </pc:picChg>
        <pc:picChg chg="add del mod ord">
          <ac:chgData name="Aishwarya Khonde" userId="S::aishwarya_khonde@thbs.com::2f081db8-daa9-48fb-a573-536c3ce1f664" providerId="AD" clId="Web-{307EABB4-8AF3-475F-88B1-6C3B6B05E720}" dt="2022-01-17T08:09:50.274" v="94"/>
          <ac:picMkLst>
            <pc:docMk/>
            <pc:sldMk cId="2687599100" sldId="294"/>
            <ac:picMk id="7" creationId="{D8266228-42A1-46E8-9F9B-B619893C7CF7}"/>
          </ac:picMkLst>
        </pc:picChg>
        <pc:picChg chg="add mod ord">
          <ac:chgData name="Aishwarya Khonde" userId="S::aishwarya_khonde@thbs.com::2f081db8-daa9-48fb-a573-536c3ce1f664" providerId="AD" clId="Web-{307EABB4-8AF3-475F-88B1-6C3B6B05E720}" dt="2022-01-17T08:10:57.556" v="101" actId="14100"/>
          <ac:picMkLst>
            <pc:docMk/>
            <pc:sldMk cId="2687599100" sldId="294"/>
            <ac:picMk id="10" creationId="{8A60DBC2-1235-4D26-A888-376B4A302196}"/>
          </ac:picMkLst>
        </pc:picChg>
      </pc:sldChg>
    </pc:docChg>
  </pc:docChgLst>
  <pc:docChgLst>
    <pc:chgData name="Aishwarya Khonde" userId="S::aishwarya_khonde@thbs.com::2f081db8-daa9-48fb-a573-536c3ce1f664" providerId="AD" clId="Web-{B714B4B0-36BF-45D1-A1F4-B20EC6DCC92D}"/>
    <pc:docChg chg="addSld delSld modSld">
      <pc:chgData name="Aishwarya Khonde" userId="S::aishwarya_khonde@thbs.com::2f081db8-daa9-48fb-a573-536c3ce1f664" providerId="AD" clId="Web-{B714B4B0-36BF-45D1-A1F4-B20EC6DCC92D}" dt="2022-01-16T08:13:04.694" v="272" actId="20577"/>
      <pc:docMkLst>
        <pc:docMk/>
      </pc:docMkLst>
      <pc:sldChg chg="addSp delSp modSp">
        <pc:chgData name="Aishwarya Khonde" userId="S::aishwarya_khonde@thbs.com::2f081db8-daa9-48fb-a573-536c3ce1f664" providerId="AD" clId="Web-{B714B4B0-36BF-45D1-A1F4-B20EC6DCC92D}" dt="2022-01-16T08:01:21.637" v="63" actId="14100"/>
        <pc:sldMkLst>
          <pc:docMk/>
          <pc:sldMk cId="966918177" sldId="279"/>
        </pc:sldMkLst>
        <pc:spChg chg="mod">
          <ac:chgData name="Aishwarya Khonde" userId="S::aishwarya_khonde@thbs.com::2f081db8-daa9-48fb-a573-536c3ce1f664" providerId="AD" clId="Web-{B714B4B0-36BF-45D1-A1F4-B20EC6DCC92D}" dt="2022-01-16T08:01:21.637" v="63" actId="14100"/>
          <ac:spMkLst>
            <pc:docMk/>
            <pc:sldMk cId="966918177" sldId="279"/>
            <ac:spMk id="3" creationId="{F3412979-00E5-4BC5-9216-1DE5275E10C8}"/>
          </ac:spMkLst>
        </pc:spChg>
        <pc:spChg chg="mod">
          <ac:chgData name="Aishwarya Khonde" userId="S::aishwarya_khonde@thbs.com::2f081db8-daa9-48fb-a573-536c3ce1f664" providerId="AD" clId="Web-{B714B4B0-36BF-45D1-A1F4-B20EC6DCC92D}" dt="2022-01-16T08:01:15.449" v="62" actId="14100"/>
          <ac:spMkLst>
            <pc:docMk/>
            <pc:sldMk cId="966918177" sldId="279"/>
            <ac:spMk id="5" creationId="{E382C07E-CFA9-422B-8F92-FB9F5506AFC6}"/>
          </ac:spMkLst>
        </pc:spChg>
        <pc:spChg chg="del mod">
          <ac:chgData name="Aishwarya Khonde" userId="S::aishwarya_khonde@thbs.com::2f081db8-daa9-48fb-a573-536c3ce1f664" providerId="AD" clId="Web-{B714B4B0-36BF-45D1-A1F4-B20EC6DCC92D}" dt="2022-01-16T07:59:51.198" v="17"/>
          <ac:spMkLst>
            <pc:docMk/>
            <pc:sldMk cId="966918177" sldId="279"/>
            <ac:spMk id="6" creationId="{2F56A497-7403-4163-A636-6714C5BA3E60}"/>
          </ac:spMkLst>
        </pc:spChg>
        <pc:spChg chg="del">
          <ac:chgData name="Aishwarya Khonde" userId="S::aishwarya_khonde@thbs.com::2f081db8-daa9-48fb-a573-536c3ce1f664" providerId="AD" clId="Web-{B714B4B0-36BF-45D1-A1F4-B20EC6DCC92D}" dt="2022-01-16T07:58:01.603" v="0"/>
          <ac:spMkLst>
            <pc:docMk/>
            <pc:sldMk cId="966918177" sldId="279"/>
            <ac:spMk id="9" creationId="{E9F7393D-E81C-423B-9235-F6686CFE9DBD}"/>
          </ac:spMkLst>
        </pc:spChg>
        <pc:picChg chg="add mod ord">
          <ac:chgData name="Aishwarya Khonde" userId="S::aishwarya_khonde@thbs.com::2f081db8-daa9-48fb-a573-536c3ce1f664" providerId="AD" clId="Web-{B714B4B0-36BF-45D1-A1F4-B20EC6DCC92D}" dt="2022-01-16T07:59:17.182" v="11" actId="1076"/>
          <ac:picMkLst>
            <pc:docMk/>
            <pc:sldMk cId="966918177" sldId="279"/>
            <ac:picMk id="2" creationId="{816114F4-BEEC-4801-9933-2C09455A734F}"/>
          </ac:picMkLst>
        </pc:picChg>
        <pc:picChg chg="add mod ord">
          <ac:chgData name="Aishwarya Khonde" userId="S::aishwarya_khonde@thbs.com::2f081db8-daa9-48fb-a573-536c3ce1f664" providerId="AD" clId="Web-{B714B4B0-36BF-45D1-A1F4-B20EC6DCC92D}" dt="2022-01-16T08:00:08.261" v="22" actId="14100"/>
          <ac:picMkLst>
            <pc:docMk/>
            <pc:sldMk cId="966918177" sldId="279"/>
            <ac:picMk id="4" creationId="{5F2A216B-DA37-48F3-803E-2DA438F741D8}"/>
          </ac:picMkLst>
        </pc:picChg>
      </pc:sldChg>
      <pc:sldChg chg="new del">
        <pc:chgData name="Aishwarya Khonde" userId="S::aishwarya_khonde@thbs.com::2f081db8-daa9-48fb-a573-536c3ce1f664" providerId="AD" clId="Web-{B714B4B0-36BF-45D1-A1F4-B20EC6DCC92D}" dt="2022-01-16T08:02:05.356" v="65"/>
        <pc:sldMkLst>
          <pc:docMk/>
          <pc:sldMk cId="2048095847" sldId="280"/>
        </pc:sldMkLst>
      </pc:sldChg>
      <pc:sldChg chg="addSp delSp modSp new">
        <pc:chgData name="Aishwarya Khonde" userId="S::aishwarya_khonde@thbs.com::2f081db8-daa9-48fb-a573-536c3ce1f664" providerId="AD" clId="Web-{B714B4B0-36BF-45D1-A1F4-B20EC6DCC92D}" dt="2022-01-16T08:07:27.188" v="154" actId="1076"/>
        <pc:sldMkLst>
          <pc:docMk/>
          <pc:sldMk cId="4134076439" sldId="280"/>
        </pc:sldMkLst>
        <pc:spChg chg="mod">
          <ac:chgData name="Aishwarya Khonde" userId="S::aishwarya_khonde@thbs.com::2f081db8-daa9-48fb-a573-536c3ce1f664" providerId="AD" clId="Web-{B714B4B0-36BF-45D1-A1F4-B20EC6DCC92D}" dt="2022-01-16T08:07:27.188" v="154" actId="1076"/>
          <ac:spMkLst>
            <pc:docMk/>
            <pc:sldMk cId="4134076439" sldId="280"/>
            <ac:spMk id="2" creationId="{9A1CC701-0090-404B-81F3-9EBCDDC74616}"/>
          </ac:spMkLst>
        </pc:spChg>
        <pc:spChg chg="mod">
          <ac:chgData name="Aishwarya Khonde" userId="S::aishwarya_khonde@thbs.com::2f081db8-daa9-48fb-a573-536c3ce1f664" providerId="AD" clId="Web-{B714B4B0-36BF-45D1-A1F4-B20EC6DCC92D}" dt="2022-01-16T08:04:37.717" v="123" actId="20577"/>
          <ac:spMkLst>
            <pc:docMk/>
            <pc:sldMk cId="4134076439" sldId="280"/>
            <ac:spMk id="3" creationId="{9DEC0D4E-8E89-4FB7-9951-DD0BE1BE7165}"/>
          </ac:spMkLst>
        </pc:spChg>
        <pc:spChg chg="del">
          <ac:chgData name="Aishwarya Khonde" userId="S::aishwarya_khonde@thbs.com::2f081db8-daa9-48fb-a573-536c3ce1f664" providerId="AD" clId="Web-{B714B4B0-36BF-45D1-A1F4-B20EC6DCC92D}" dt="2022-01-16T08:04:34.530" v="122"/>
          <ac:spMkLst>
            <pc:docMk/>
            <pc:sldMk cId="4134076439" sldId="280"/>
            <ac:spMk id="4" creationId="{80142710-AFCF-4D55-87BC-68229971DA34}"/>
          </ac:spMkLst>
        </pc:spChg>
        <pc:spChg chg="mod">
          <ac:chgData name="Aishwarya Khonde" userId="S::aishwarya_khonde@thbs.com::2f081db8-daa9-48fb-a573-536c3ce1f664" providerId="AD" clId="Web-{B714B4B0-36BF-45D1-A1F4-B20EC6DCC92D}" dt="2022-01-16T08:06:24.484" v="146" actId="14100"/>
          <ac:spMkLst>
            <pc:docMk/>
            <pc:sldMk cId="4134076439" sldId="280"/>
            <ac:spMk id="5" creationId="{BFCD7280-8ECE-49DC-809F-773C9C50E365}"/>
          </ac:spMkLst>
        </pc:spChg>
        <pc:spChg chg="del">
          <ac:chgData name="Aishwarya Khonde" userId="S::aishwarya_khonde@thbs.com::2f081db8-daa9-48fb-a573-536c3ce1f664" providerId="AD" clId="Web-{B714B4B0-36BF-45D1-A1F4-B20EC6DCC92D}" dt="2022-01-16T08:06:13.250" v="144"/>
          <ac:spMkLst>
            <pc:docMk/>
            <pc:sldMk cId="4134076439" sldId="280"/>
            <ac:spMk id="6" creationId="{E33440C5-BAE8-41A8-9F44-01D67358AD4D}"/>
          </ac:spMkLst>
        </pc:spChg>
        <pc:picChg chg="add mod ord">
          <ac:chgData name="Aishwarya Khonde" userId="S::aishwarya_khonde@thbs.com::2f081db8-daa9-48fb-a573-536c3ce1f664" providerId="AD" clId="Web-{B714B4B0-36BF-45D1-A1F4-B20EC6DCC92D}" dt="2022-01-16T08:05:22.640" v="130" actId="14100"/>
          <ac:picMkLst>
            <pc:docMk/>
            <pc:sldMk cId="4134076439" sldId="280"/>
            <ac:picMk id="7" creationId="{6E836541-E6E9-49DF-B63A-24AF48D0C8E6}"/>
          </ac:picMkLst>
        </pc:picChg>
        <pc:picChg chg="add mod ord">
          <ac:chgData name="Aishwarya Khonde" userId="S::aishwarya_khonde@thbs.com::2f081db8-daa9-48fb-a573-536c3ce1f664" providerId="AD" clId="Web-{B714B4B0-36BF-45D1-A1F4-B20EC6DCC92D}" dt="2022-01-16T08:06:57.547" v="152" actId="14100"/>
          <ac:picMkLst>
            <pc:docMk/>
            <pc:sldMk cId="4134076439" sldId="280"/>
            <ac:picMk id="8" creationId="{78C1DDED-A2D8-46B5-8D61-B32E69E6E53A}"/>
          </ac:picMkLst>
        </pc:picChg>
      </pc:sldChg>
      <pc:sldChg chg="addSp delSp modSp new">
        <pc:chgData name="Aishwarya Khonde" userId="S::aishwarya_khonde@thbs.com::2f081db8-daa9-48fb-a573-536c3ce1f664" providerId="AD" clId="Web-{B714B4B0-36BF-45D1-A1F4-B20EC6DCC92D}" dt="2022-01-16T08:10:54.472" v="237" actId="14100"/>
        <pc:sldMkLst>
          <pc:docMk/>
          <pc:sldMk cId="1537930487" sldId="281"/>
        </pc:sldMkLst>
        <pc:spChg chg="del">
          <ac:chgData name="Aishwarya Khonde" userId="S::aishwarya_khonde@thbs.com::2f081db8-daa9-48fb-a573-536c3ce1f664" providerId="AD" clId="Web-{B714B4B0-36BF-45D1-A1F4-B20EC6DCC92D}" dt="2022-01-16T08:08:04.532" v="156"/>
          <ac:spMkLst>
            <pc:docMk/>
            <pc:sldMk cId="1537930487" sldId="281"/>
            <ac:spMk id="2" creationId="{6E4338CC-F716-463C-A07D-F25B0A45AC07}"/>
          </ac:spMkLst>
        </pc:spChg>
        <pc:spChg chg="mod">
          <ac:chgData name="Aishwarya Khonde" userId="S::aishwarya_khonde@thbs.com::2f081db8-daa9-48fb-a573-536c3ce1f664" providerId="AD" clId="Web-{B714B4B0-36BF-45D1-A1F4-B20EC6DCC92D}" dt="2022-01-16T08:09:08.658" v="193" actId="14100"/>
          <ac:spMkLst>
            <pc:docMk/>
            <pc:sldMk cId="1537930487" sldId="281"/>
            <ac:spMk id="3" creationId="{079D71A1-4823-4AC8-A474-D0CBB24927B2}"/>
          </ac:spMkLst>
        </pc:spChg>
        <pc:spChg chg="del">
          <ac:chgData name="Aishwarya Khonde" userId="S::aishwarya_khonde@thbs.com::2f081db8-daa9-48fb-a573-536c3ce1f664" providerId="AD" clId="Web-{B714B4B0-36BF-45D1-A1F4-B20EC6DCC92D}" dt="2022-01-16T08:08:38.564" v="186"/>
          <ac:spMkLst>
            <pc:docMk/>
            <pc:sldMk cId="1537930487" sldId="281"/>
            <ac:spMk id="4" creationId="{03559DB8-8ACF-4E13-AA27-9EFD8D8F1AE1}"/>
          </ac:spMkLst>
        </pc:spChg>
        <pc:spChg chg="mod">
          <ac:chgData name="Aishwarya Khonde" userId="S::aishwarya_khonde@thbs.com::2f081db8-daa9-48fb-a573-536c3ce1f664" providerId="AD" clId="Web-{B714B4B0-36BF-45D1-A1F4-B20EC6DCC92D}" dt="2022-01-16T08:10:18.612" v="232" actId="1076"/>
          <ac:spMkLst>
            <pc:docMk/>
            <pc:sldMk cId="1537930487" sldId="281"/>
            <ac:spMk id="5" creationId="{AD31F2C4-34D1-4112-8A7E-9E5BF1B98011}"/>
          </ac:spMkLst>
        </pc:spChg>
        <pc:spChg chg="del">
          <ac:chgData name="Aishwarya Khonde" userId="S::aishwarya_khonde@thbs.com::2f081db8-daa9-48fb-a573-536c3ce1f664" providerId="AD" clId="Web-{B714B4B0-36BF-45D1-A1F4-B20EC6DCC92D}" dt="2022-01-16T08:10:32.347" v="233"/>
          <ac:spMkLst>
            <pc:docMk/>
            <pc:sldMk cId="1537930487" sldId="281"/>
            <ac:spMk id="6" creationId="{76A785C6-B704-4C68-BFE9-4062DA512E2A}"/>
          </ac:spMkLst>
        </pc:spChg>
        <pc:picChg chg="add mod ord">
          <ac:chgData name="Aishwarya Khonde" userId="S::aishwarya_khonde@thbs.com::2f081db8-daa9-48fb-a573-536c3ce1f664" providerId="AD" clId="Web-{B714B4B0-36BF-45D1-A1F4-B20EC6DCC92D}" dt="2022-01-16T08:09:15.205" v="194" actId="14100"/>
          <ac:picMkLst>
            <pc:docMk/>
            <pc:sldMk cId="1537930487" sldId="281"/>
            <ac:picMk id="7" creationId="{826CD4E3-3649-4075-AB96-DA6D33251A57}"/>
          </ac:picMkLst>
        </pc:picChg>
        <pc:picChg chg="add mod ord">
          <ac:chgData name="Aishwarya Khonde" userId="S::aishwarya_khonde@thbs.com::2f081db8-daa9-48fb-a573-536c3ce1f664" providerId="AD" clId="Web-{B714B4B0-36BF-45D1-A1F4-B20EC6DCC92D}" dt="2022-01-16T08:10:54.472" v="237" actId="14100"/>
          <ac:picMkLst>
            <pc:docMk/>
            <pc:sldMk cId="1537930487" sldId="281"/>
            <ac:picMk id="8" creationId="{09741854-558A-408B-9E07-B834545113B0}"/>
          </ac:picMkLst>
        </pc:picChg>
      </pc:sldChg>
      <pc:sldChg chg="addSp delSp modSp new">
        <pc:chgData name="Aishwarya Khonde" userId="S::aishwarya_khonde@thbs.com::2f081db8-daa9-48fb-a573-536c3ce1f664" providerId="AD" clId="Web-{B714B4B0-36BF-45D1-A1F4-B20EC6DCC92D}" dt="2022-01-16T08:13:04.694" v="272" actId="20577"/>
        <pc:sldMkLst>
          <pc:docMk/>
          <pc:sldMk cId="2075850199" sldId="282"/>
        </pc:sldMkLst>
        <pc:spChg chg="add del">
          <ac:chgData name="Aishwarya Khonde" userId="S::aishwarya_khonde@thbs.com::2f081db8-daa9-48fb-a573-536c3ce1f664" providerId="AD" clId="Web-{B714B4B0-36BF-45D1-A1F4-B20EC6DCC92D}" dt="2022-01-16T08:12:29.895" v="268"/>
          <ac:spMkLst>
            <pc:docMk/>
            <pc:sldMk cId="2075850199" sldId="282"/>
            <ac:spMk id="2" creationId="{6D5FD1A3-BE74-4411-81D6-0BADDE1BE038}"/>
          </ac:spMkLst>
        </pc:spChg>
        <pc:spChg chg="mod">
          <ac:chgData name="Aishwarya Khonde" userId="S::aishwarya_khonde@thbs.com::2f081db8-daa9-48fb-a573-536c3ce1f664" providerId="AD" clId="Web-{B714B4B0-36BF-45D1-A1F4-B20EC6DCC92D}" dt="2022-01-16T08:12:36.911" v="269" actId="14100"/>
          <ac:spMkLst>
            <pc:docMk/>
            <pc:sldMk cId="2075850199" sldId="282"/>
            <ac:spMk id="3" creationId="{B3C24756-77FE-4518-B950-2E2C183A87DA}"/>
          </ac:spMkLst>
        </pc:spChg>
        <pc:spChg chg="mod">
          <ac:chgData name="Aishwarya Khonde" userId="S::aishwarya_khonde@thbs.com::2f081db8-daa9-48fb-a573-536c3ce1f664" providerId="AD" clId="Web-{B714B4B0-36BF-45D1-A1F4-B20EC6DCC92D}" dt="2022-01-16T08:13:04.694" v="272" actId="20577"/>
          <ac:spMkLst>
            <pc:docMk/>
            <pc:sldMk cId="2075850199" sldId="282"/>
            <ac:spMk id="4" creationId="{935C08A6-6E67-4EC0-92C1-A59A0DF734DA}"/>
          </ac:spMkLst>
        </pc:spChg>
      </pc:sldChg>
    </pc:docChg>
  </pc:docChgLst>
  <pc:docChgLst>
    <pc:chgData name="Aishwarya Khonde" userId="S::aishwarya_khonde@thbs.com::2f081db8-daa9-48fb-a573-536c3ce1f664" providerId="AD" clId="Web-{62F463F1-A6CA-432D-9548-6E83CFDA142A}"/>
    <pc:docChg chg="addSld modSld">
      <pc:chgData name="Aishwarya Khonde" userId="S::aishwarya_khonde@thbs.com::2f081db8-daa9-48fb-a573-536c3ce1f664" providerId="AD" clId="Web-{62F463F1-A6CA-432D-9548-6E83CFDA142A}" dt="2022-01-21T04:14:57.422" v="40"/>
      <pc:docMkLst>
        <pc:docMk/>
      </pc:docMkLst>
      <pc:sldChg chg="modSp">
        <pc:chgData name="Aishwarya Khonde" userId="S::aishwarya_khonde@thbs.com::2f081db8-daa9-48fb-a573-536c3ce1f664" providerId="AD" clId="Web-{62F463F1-A6CA-432D-9548-6E83CFDA142A}" dt="2022-01-21T04:08:17.605" v="12" actId="14100"/>
        <pc:sldMkLst>
          <pc:docMk/>
          <pc:sldMk cId="3124318845" sldId="273"/>
        </pc:sldMkLst>
        <pc:spChg chg="mod">
          <ac:chgData name="Aishwarya Khonde" userId="S::aishwarya_khonde@thbs.com::2f081db8-daa9-48fb-a573-536c3ce1f664" providerId="AD" clId="Web-{62F463F1-A6CA-432D-9548-6E83CFDA142A}" dt="2022-01-21T04:08:17.605" v="12" actId="14100"/>
          <ac:spMkLst>
            <pc:docMk/>
            <pc:sldMk cId="3124318845" sldId="273"/>
            <ac:spMk id="3" creationId="{27B184CB-8B12-4ECE-BC27-DE18EB384461}"/>
          </ac:spMkLst>
        </pc:spChg>
      </pc:sldChg>
      <pc:sldChg chg="modSp">
        <pc:chgData name="Aishwarya Khonde" userId="S::aishwarya_khonde@thbs.com::2f081db8-daa9-48fb-a573-536c3ce1f664" providerId="AD" clId="Web-{62F463F1-A6CA-432D-9548-6E83CFDA142A}" dt="2022-01-21T04:12:06.623" v="22" actId="14100"/>
        <pc:sldMkLst>
          <pc:docMk/>
          <pc:sldMk cId="2416884736" sldId="293"/>
        </pc:sldMkLst>
        <pc:spChg chg="mod">
          <ac:chgData name="Aishwarya Khonde" userId="S::aishwarya_khonde@thbs.com::2f081db8-daa9-48fb-a573-536c3ce1f664" providerId="AD" clId="Web-{62F463F1-A6CA-432D-9548-6E83CFDA142A}" dt="2022-01-21T04:11:55.826" v="18" actId="14100"/>
          <ac:spMkLst>
            <pc:docMk/>
            <pc:sldMk cId="2416884736" sldId="293"/>
            <ac:spMk id="2" creationId="{F0AE0849-0E17-42F7-81F1-F2D10851611E}"/>
          </ac:spMkLst>
        </pc:spChg>
        <pc:picChg chg="mod">
          <ac:chgData name="Aishwarya Khonde" userId="S::aishwarya_khonde@thbs.com::2f081db8-daa9-48fb-a573-536c3ce1f664" providerId="AD" clId="Web-{62F463F1-A6CA-432D-9548-6E83CFDA142A}" dt="2022-01-21T04:12:06.623" v="22" actId="14100"/>
          <ac:picMkLst>
            <pc:docMk/>
            <pc:sldMk cId="2416884736" sldId="293"/>
            <ac:picMk id="3" creationId="{A8B41779-B4C2-419A-BA13-31A8EDA99DC5}"/>
          </ac:picMkLst>
        </pc:picChg>
      </pc:sldChg>
      <pc:sldChg chg="addSp delSp modSp new modTransition">
        <pc:chgData name="Aishwarya Khonde" userId="S::aishwarya_khonde@thbs.com::2f081db8-daa9-48fb-a573-536c3ce1f664" providerId="AD" clId="Web-{62F463F1-A6CA-432D-9548-6E83CFDA142A}" dt="2022-01-21T04:14:57.422" v="40"/>
        <pc:sldMkLst>
          <pc:docMk/>
          <pc:sldMk cId="3036675628" sldId="308"/>
        </pc:sldMkLst>
        <pc:spChg chg="mod">
          <ac:chgData name="Aishwarya Khonde" userId="S::aishwarya_khonde@thbs.com::2f081db8-daa9-48fb-a573-536c3ce1f664" providerId="AD" clId="Web-{62F463F1-A6CA-432D-9548-6E83CFDA142A}" dt="2022-01-21T04:14:41.984" v="39" actId="20577"/>
          <ac:spMkLst>
            <pc:docMk/>
            <pc:sldMk cId="3036675628" sldId="308"/>
            <ac:spMk id="2" creationId="{324DEB84-071D-471B-85CD-60A9BE3CC696}"/>
          </ac:spMkLst>
        </pc:spChg>
        <pc:spChg chg="del">
          <ac:chgData name="Aishwarya Khonde" userId="S::aishwarya_khonde@thbs.com::2f081db8-daa9-48fb-a573-536c3ce1f664" providerId="AD" clId="Web-{62F463F1-A6CA-432D-9548-6E83CFDA142A}" dt="2022-01-21T04:12:18.295" v="24"/>
          <ac:spMkLst>
            <pc:docMk/>
            <pc:sldMk cId="3036675628" sldId="308"/>
            <ac:spMk id="3" creationId="{84B977EB-33CA-4486-A82C-E43E4BA16A60}"/>
          </ac:spMkLst>
        </pc:spChg>
        <pc:spChg chg="add del mod">
          <ac:chgData name="Aishwarya Khonde" userId="S::aishwarya_khonde@thbs.com::2f081db8-daa9-48fb-a573-536c3ce1f664" providerId="AD" clId="Web-{62F463F1-A6CA-432D-9548-6E83CFDA142A}" dt="2022-01-21T04:13:28.780" v="31"/>
          <ac:spMkLst>
            <pc:docMk/>
            <pc:sldMk cId="3036675628" sldId="308"/>
            <ac:spMk id="6" creationId="{E3240A5B-7E77-4FD2-B0A4-FDEE3AF95E33}"/>
          </ac:spMkLst>
        </pc:spChg>
        <pc:picChg chg="add del mod ord">
          <ac:chgData name="Aishwarya Khonde" userId="S::aishwarya_khonde@thbs.com::2f081db8-daa9-48fb-a573-536c3ce1f664" providerId="AD" clId="Web-{62F463F1-A6CA-432D-9548-6E83CFDA142A}" dt="2022-01-21T04:12:39.467" v="30"/>
          <ac:picMkLst>
            <pc:docMk/>
            <pc:sldMk cId="3036675628" sldId="308"/>
            <ac:picMk id="4" creationId="{69AA7B35-F9A5-4C44-A7E1-5B778AC99C85}"/>
          </ac:picMkLst>
        </pc:picChg>
        <pc:picChg chg="add mod ord">
          <ac:chgData name="Aishwarya Khonde" userId="S::aishwarya_khonde@thbs.com::2f081db8-daa9-48fb-a573-536c3ce1f664" providerId="AD" clId="Web-{62F463F1-A6CA-432D-9548-6E83CFDA142A}" dt="2022-01-21T04:13:50.249" v="36" actId="14100"/>
          <ac:picMkLst>
            <pc:docMk/>
            <pc:sldMk cId="3036675628" sldId="308"/>
            <ac:picMk id="7" creationId="{E169A1D9-1A28-4E07-BD87-A65D1B404BD0}"/>
          </ac:picMkLst>
        </pc:picChg>
      </pc:sldChg>
    </pc:docChg>
  </pc:docChgLst>
  <pc:docChgLst>
    <pc:chgData name="Aishwarya Khonde" userId="S::aishwarya_khonde@thbs.com::2f081db8-daa9-48fb-a573-536c3ce1f664" providerId="AD" clId="Web-{028E7FB5-B9A3-4AA5-B1E5-A1D9D9893CED}"/>
    <pc:docChg chg="modSld">
      <pc:chgData name="Aishwarya Khonde" userId="S::aishwarya_khonde@thbs.com::2f081db8-daa9-48fb-a573-536c3ce1f664" providerId="AD" clId="Web-{028E7FB5-B9A3-4AA5-B1E5-A1D9D9893CED}" dt="2022-01-16T07:54:47.147" v="30" actId="20577"/>
      <pc:docMkLst>
        <pc:docMk/>
      </pc:docMkLst>
      <pc:sldChg chg="modSp">
        <pc:chgData name="Aishwarya Khonde" userId="S::aishwarya_khonde@thbs.com::2f081db8-daa9-48fb-a573-536c3ce1f664" providerId="AD" clId="Web-{028E7FB5-B9A3-4AA5-B1E5-A1D9D9893CED}" dt="2022-01-16T07:54:47.147" v="30" actId="20577"/>
        <pc:sldMkLst>
          <pc:docMk/>
          <pc:sldMk cId="966918177" sldId="279"/>
        </pc:sldMkLst>
        <pc:spChg chg="mod">
          <ac:chgData name="Aishwarya Khonde" userId="S::aishwarya_khonde@thbs.com::2f081db8-daa9-48fb-a573-536c3ce1f664" providerId="AD" clId="Web-{028E7FB5-B9A3-4AA5-B1E5-A1D9D9893CED}" dt="2022-01-16T07:54:05.412" v="20" actId="20577"/>
          <ac:spMkLst>
            <pc:docMk/>
            <pc:sldMk cId="966918177" sldId="279"/>
            <ac:spMk id="5" creationId="{E382C07E-CFA9-422B-8F92-FB9F5506AFC6}"/>
          </ac:spMkLst>
        </pc:spChg>
        <pc:spChg chg="mod">
          <ac:chgData name="Aishwarya Khonde" userId="S::aishwarya_khonde@thbs.com::2f081db8-daa9-48fb-a573-536c3ce1f664" providerId="AD" clId="Web-{028E7FB5-B9A3-4AA5-B1E5-A1D9D9893CED}" dt="2022-01-16T07:54:47.147" v="30" actId="20577"/>
          <ac:spMkLst>
            <pc:docMk/>
            <pc:sldMk cId="966918177" sldId="279"/>
            <ac:spMk id="9" creationId="{E9F7393D-E81C-423B-9235-F6686CFE9DBD}"/>
          </ac:spMkLst>
        </pc:spChg>
      </pc:sldChg>
    </pc:docChg>
  </pc:docChgLst>
  <pc:docChgLst>
    <pc:chgData name="Aishwarya Khonde" userId="S::aishwarya_khonde@thbs.com::2f081db8-daa9-48fb-a573-536c3ce1f664" providerId="AD" clId="Web-{89932C55-B5FB-4621-B4B6-55D90F1DECE0}"/>
    <pc:docChg chg="modSld sldOrd">
      <pc:chgData name="Aishwarya Khonde" userId="S::aishwarya_khonde@thbs.com::2f081db8-daa9-48fb-a573-536c3ce1f664" providerId="AD" clId="Web-{89932C55-B5FB-4621-B4B6-55D90F1DECE0}" dt="2022-01-11T13:30:25.608" v="50" actId="20577"/>
      <pc:docMkLst>
        <pc:docMk/>
      </pc:docMkLst>
      <pc:sldChg chg="modSp">
        <pc:chgData name="Aishwarya Khonde" userId="S::aishwarya_khonde@thbs.com::2f081db8-daa9-48fb-a573-536c3ce1f664" providerId="AD" clId="Web-{89932C55-B5FB-4621-B4B6-55D90F1DECE0}" dt="2022-01-11T13:30:25.608" v="50" actId="20577"/>
        <pc:sldMkLst>
          <pc:docMk/>
          <pc:sldMk cId="1238768137" sldId="257"/>
        </pc:sldMkLst>
        <pc:graphicFrameChg chg="modGraphic">
          <ac:chgData name="Aishwarya Khonde" userId="S::aishwarya_khonde@thbs.com::2f081db8-daa9-48fb-a573-536c3ce1f664" providerId="AD" clId="Web-{89932C55-B5FB-4621-B4B6-55D90F1DECE0}" dt="2022-01-11T13:30:25.608" v="50" actId="20577"/>
          <ac:graphicFrameMkLst>
            <pc:docMk/>
            <pc:sldMk cId="1238768137" sldId="257"/>
            <ac:graphicFrameMk id="100" creationId="{44286E03-120F-4960-998D-F2E54C8A125D}"/>
          </ac:graphicFrameMkLst>
        </pc:graphicFrameChg>
      </pc:sldChg>
      <pc:sldChg chg="addSp delSp modSp mod ord setBg">
        <pc:chgData name="Aishwarya Khonde" userId="S::aishwarya_khonde@thbs.com::2f081db8-daa9-48fb-a573-536c3ce1f664" providerId="AD" clId="Web-{89932C55-B5FB-4621-B4B6-55D90F1DECE0}" dt="2022-01-11T13:25:42.542" v="40"/>
        <pc:sldMkLst>
          <pc:docMk/>
          <pc:sldMk cId="3453839695" sldId="258"/>
        </pc:sldMkLst>
        <pc:spChg chg="mod">
          <ac:chgData name="Aishwarya Khonde" userId="S::aishwarya_khonde@thbs.com::2f081db8-daa9-48fb-a573-536c3ce1f664" providerId="AD" clId="Web-{89932C55-B5FB-4621-B4B6-55D90F1DECE0}" dt="2022-01-11T13:24:48.885" v="39"/>
          <ac:spMkLst>
            <pc:docMk/>
            <pc:sldMk cId="3453839695" sldId="258"/>
            <ac:spMk id="2" creationId="{31766EE0-22CE-44A4-ABB3-3877243630F6}"/>
          </ac:spMkLst>
        </pc:spChg>
        <pc:spChg chg="add del mod">
          <ac:chgData name="Aishwarya Khonde" userId="S::aishwarya_khonde@thbs.com::2f081db8-daa9-48fb-a573-536c3ce1f664" providerId="AD" clId="Web-{89932C55-B5FB-4621-B4B6-55D90F1DECE0}" dt="2022-01-11T13:24:48.885" v="39"/>
          <ac:spMkLst>
            <pc:docMk/>
            <pc:sldMk cId="3453839695" sldId="258"/>
            <ac:spMk id="3" creationId="{40C7E2D8-EDB8-4E63-A7F7-CD3E281F6D25}"/>
          </ac:spMkLst>
        </pc:spChg>
        <pc:spChg chg="add del">
          <ac:chgData name="Aishwarya Khonde" userId="S::aishwarya_khonde@thbs.com::2f081db8-daa9-48fb-a573-536c3ce1f664" providerId="AD" clId="Web-{89932C55-B5FB-4621-B4B6-55D90F1DECE0}" dt="2022-01-11T13:23:44.462" v="30"/>
          <ac:spMkLst>
            <pc:docMk/>
            <pc:sldMk cId="3453839695" sldId="258"/>
            <ac:spMk id="6" creationId="{4080BC15-6F3E-4EDC-BB73-20706F743138}"/>
          </ac:spMkLst>
        </pc:spChg>
        <pc:spChg chg="add del">
          <ac:chgData name="Aishwarya Khonde" userId="S::aishwarya_khonde@thbs.com::2f081db8-daa9-48fb-a573-536c3ce1f664" providerId="AD" clId="Web-{89932C55-B5FB-4621-B4B6-55D90F1DECE0}" dt="2022-01-11T13:23:36.431" v="28"/>
          <ac:spMkLst>
            <pc:docMk/>
            <pc:sldMk cId="3453839695" sldId="258"/>
            <ac:spMk id="9" creationId="{9FF4A234-29BA-4B70-BFC0-64FBB64F2A7B}"/>
          </ac:spMkLst>
        </pc:spChg>
        <pc:spChg chg="add del">
          <ac:chgData name="Aishwarya Khonde" userId="S::aishwarya_khonde@thbs.com::2f081db8-daa9-48fb-a573-536c3ce1f664" providerId="AD" clId="Web-{89932C55-B5FB-4621-B4B6-55D90F1DECE0}" dt="2022-01-11T13:23:53.744" v="32"/>
          <ac:spMkLst>
            <pc:docMk/>
            <pc:sldMk cId="3453839695" sldId="258"/>
            <ac:spMk id="10" creationId="{9FF4A234-29BA-4B70-BFC0-64FBB64F2A7B}"/>
          </ac:spMkLst>
        </pc:spChg>
        <pc:spChg chg="add del">
          <ac:chgData name="Aishwarya Khonde" userId="S::aishwarya_khonde@thbs.com::2f081db8-daa9-48fb-a573-536c3ce1f664" providerId="AD" clId="Web-{89932C55-B5FB-4621-B4B6-55D90F1DECE0}" dt="2022-01-11T13:23:36.431" v="28"/>
          <ac:spMkLst>
            <pc:docMk/>
            <pc:sldMk cId="3453839695" sldId="258"/>
            <ac:spMk id="11" creationId="{CDA16EB2-8F47-4759-A206-DA4D0FF38EDF}"/>
          </ac:spMkLst>
        </pc:spChg>
        <pc:spChg chg="add del">
          <ac:chgData name="Aishwarya Khonde" userId="S::aishwarya_khonde@thbs.com::2f081db8-daa9-48fb-a573-536c3ce1f664" providerId="AD" clId="Web-{89932C55-B5FB-4621-B4B6-55D90F1DECE0}" dt="2022-01-11T13:23:53.744" v="32"/>
          <ac:spMkLst>
            <pc:docMk/>
            <pc:sldMk cId="3453839695" sldId="258"/>
            <ac:spMk id="12" creationId="{CDA16EB2-8F47-4759-A206-DA4D0FF38EDF}"/>
          </ac:spMkLst>
        </pc:spChg>
        <pc:spChg chg="add del">
          <ac:chgData name="Aishwarya Khonde" userId="S::aishwarya_khonde@thbs.com::2f081db8-daa9-48fb-a573-536c3ce1f664" providerId="AD" clId="Web-{89932C55-B5FB-4621-B4B6-55D90F1DECE0}" dt="2022-01-11T13:24:38.713" v="36"/>
          <ac:spMkLst>
            <pc:docMk/>
            <pc:sldMk cId="3453839695" sldId="258"/>
            <ac:spMk id="14" creationId="{4080BC15-6F3E-4EDC-BB73-20706F743138}"/>
          </ac:spMkLst>
        </pc:spChg>
        <pc:spChg chg="add del">
          <ac:chgData name="Aishwarya Khonde" userId="S::aishwarya_khonde@thbs.com::2f081db8-daa9-48fb-a573-536c3ce1f664" providerId="AD" clId="Web-{89932C55-B5FB-4621-B4B6-55D90F1DECE0}" dt="2022-01-11T13:24:38.713" v="36"/>
          <ac:spMkLst>
            <pc:docMk/>
            <pc:sldMk cId="3453839695" sldId="258"/>
            <ac:spMk id="15" creationId="{800D5F55-AC8B-4C26-ABB0-D8D609EC4643}"/>
          </ac:spMkLst>
        </pc:spChg>
        <pc:spChg chg="add del">
          <ac:chgData name="Aishwarya Khonde" userId="S::aishwarya_khonde@thbs.com::2f081db8-daa9-48fb-a573-536c3ce1f664" providerId="AD" clId="Web-{89932C55-B5FB-4621-B4B6-55D90F1DECE0}" dt="2022-01-11T13:24:38.713" v="36"/>
          <ac:spMkLst>
            <pc:docMk/>
            <pc:sldMk cId="3453839695" sldId="258"/>
            <ac:spMk id="16" creationId="{E4E336B8-243A-49D9-9876-4BF3A08D3A8A}"/>
          </ac:spMkLst>
        </pc:spChg>
        <pc:spChg chg="add del">
          <ac:chgData name="Aishwarya Khonde" userId="S::aishwarya_khonde@thbs.com::2f081db8-daa9-48fb-a573-536c3ce1f664" providerId="AD" clId="Web-{89932C55-B5FB-4621-B4B6-55D90F1DECE0}" dt="2022-01-11T13:24:38.713" v="36"/>
          <ac:spMkLst>
            <pc:docMk/>
            <pc:sldMk cId="3453839695" sldId="258"/>
            <ac:spMk id="17" creationId="{2DF0B83D-C899-44CA-9B54-A9C57E8EB386}"/>
          </ac:spMkLst>
        </pc:spChg>
        <pc:spChg chg="add del">
          <ac:chgData name="Aishwarya Khonde" userId="S::aishwarya_khonde@thbs.com::2f081db8-daa9-48fb-a573-536c3ce1f664" providerId="AD" clId="Web-{89932C55-B5FB-4621-B4B6-55D90F1DECE0}" dt="2022-01-11T13:24:38.713" v="36"/>
          <ac:spMkLst>
            <pc:docMk/>
            <pc:sldMk cId="3453839695" sldId="258"/>
            <ac:spMk id="18" creationId="{05F36030-F60E-436E-81FE-74DD0776DB7F}"/>
          </ac:spMkLst>
        </pc:spChg>
        <pc:spChg chg="add del">
          <ac:chgData name="Aishwarya Khonde" userId="S::aishwarya_khonde@thbs.com::2f081db8-daa9-48fb-a573-536c3ce1f664" providerId="AD" clId="Web-{89932C55-B5FB-4621-B4B6-55D90F1DECE0}" dt="2022-01-11T13:24:38.713" v="36"/>
          <ac:spMkLst>
            <pc:docMk/>
            <pc:sldMk cId="3453839695" sldId="258"/>
            <ac:spMk id="19" creationId="{E16B2E5A-8EC8-4C56-AB77-380486FDF026}"/>
          </ac:spMkLst>
        </pc:spChg>
        <pc:spChg chg="add del">
          <ac:chgData name="Aishwarya Khonde" userId="S::aishwarya_khonde@thbs.com::2f081db8-daa9-48fb-a573-536c3ce1f664" providerId="AD" clId="Web-{89932C55-B5FB-4621-B4B6-55D90F1DECE0}" dt="2022-01-11T13:24:38.713" v="36"/>
          <ac:spMkLst>
            <pc:docMk/>
            <pc:sldMk cId="3453839695" sldId="258"/>
            <ac:spMk id="20" creationId="{E5B56BED-7578-4E42-889D-34AA58F679ED}"/>
          </ac:spMkLst>
        </pc:spChg>
        <pc:spChg chg="add del">
          <ac:chgData name="Aishwarya Khonde" userId="S::aishwarya_khonde@thbs.com::2f081db8-daa9-48fb-a573-536c3ce1f664" providerId="AD" clId="Web-{89932C55-B5FB-4621-B4B6-55D90F1DECE0}" dt="2022-01-11T13:24:38.713" v="36"/>
          <ac:spMkLst>
            <pc:docMk/>
            <pc:sldMk cId="3453839695" sldId="258"/>
            <ac:spMk id="21" creationId="{C87A69CB-2620-4628-9781-88BD40636FCA}"/>
          </ac:spMkLst>
        </pc:spChg>
        <pc:spChg chg="add del">
          <ac:chgData name="Aishwarya Khonde" userId="S::aishwarya_khonde@thbs.com::2f081db8-daa9-48fb-a573-536c3ce1f664" providerId="AD" clId="Web-{89932C55-B5FB-4621-B4B6-55D90F1DECE0}" dt="2022-01-11T13:24:38.713" v="36"/>
          <ac:spMkLst>
            <pc:docMk/>
            <pc:sldMk cId="3453839695" sldId="258"/>
            <ac:spMk id="22" creationId="{9C83D9FD-E06E-407B-BA7C-2C2AD5B16C24}"/>
          </ac:spMkLst>
        </pc:spChg>
        <pc:spChg chg="add del">
          <ac:chgData name="Aishwarya Khonde" userId="S::aishwarya_khonde@thbs.com::2f081db8-daa9-48fb-a573-536c3ce1f664" providerId="AD" clId="Web-{89932C55-B5FB-4621-B4B6-55D90F1DECE0}" dt="2022-01-11T13:24:38.713" v="36"/>
          <ac:spMkLst>
            <pc:docMk/>
            <pc:sldMk cId="3453839695" sldId="258"/>
            <ac:spMk id="23" creationId="{CABAB4BD-890F-4563-A5CA-536788B1E972}"/>
          </ac:spMkLst>
        </pc:spChg>
        <pc:spChg chg="add del">
          <ac:chgData name="Aishwarya Khonde" userId="S::aishwarya_khonde@thbs.com::2f081db8-daa9-48fb-a573-536c3ce1f664" providerId="AD" clId="Web-{89932C55-B5FB-4621-B4B6-55D90F1DECE0}" dt="2022-01-11T13:24:38.713" v="36"/>
          <ac:spMkLst>
            <pc:docMk/>
            <pc:sldMk cId="3453839695" sldId="258"/>
            <ac:spMk id="25" creationId="{24690199-C217-4DCB-9B31-1A45649B0BDA}"/>
          </ac:spMkLst>
        </pc:spChg>
        <pc:spChg chg="add del">
          <ac:chgData name="Aishwarya Khonde" userId="S::aishwarya_khonde@thbs.com::2f081db8-daa9-48fb-a573-536c3ce1f664" providerId="AD" clId="Web-{89932C55-B5FB-4621-B4B6-55D90F1DECE0}" dt="2022-01-11T13:24:48.604" v="38"/>
          <ac:spMkLst>
            <pc:docMk/>
            <pc:sldMk cId="3453839695" sldId="258"/>
            <ac:spMk id="26" creationId="{9FF4A234-29BA-4B70-BFC0-64FBB64F2A7B}"/>
          </ac:spMkLst>
        </pc:spChg>
        <pc:spChg chg="add del">
          <ac:chgData name="Aishwarya Khonde" userId="S::aishwarya_khonde@thbs.com::2f081db8-daa9-48fb-a573-536c3ce1f664" providerId="AD" clId="Web-{89932C55-B5FB-4621-B4B6-55D90F1DECE0}" dt="2022-01-11T13:24:38.713" v="36"/>
          <ac:spMkLst>
            <pc:docMk/>
            <pc:sldMk cId="3453839695" sldId="258"/>
            <ac:spMk id="27" creationId="{77F70717-3071-4962-8A7C-F9A58151CF98}"/>
          </ac:spMkLst>
        </pc:spChg>
        <pc:spChg chg="add del">
          <ac:chgData name="Aishwarya Khonde" userId="S::aishwarya_khonde@thbs.com::2f081db8-daa9-48fb-a573-536c3ce1f664" providerId="AD" clId="Web-{89932C55-B5FB-4621-B4B6-55D90F1DECE0}" dt="2022-01-11T13:24:38.713" v="36"/>
          <ac:spMkLst>
            <pc:docMk/>
            <pc:sldMk cId="3453839695" sldId="258"/>
            <ac:spMk id="29" creationId="{9E870E95-FCD6-4158-861A-5CEC896F525D}"/>
          </ac:spMkLst>
        </pc:spChg>
        <pc:spChg chg="add">
          <ac:chgData name="Aishwarya Khonde" userId="S::aishwarya_khonde@thbs.com::2f081db8-daa9-48fb-a573-536c3ce1f664" providerId="AD" clId="Web-{89932C55-B5FB-4621-B4B6-55D90F1DECE0}" dt="2022-01-11T13:24:48.885" v="39"/>
          <ac:spMkLst>
            <pc:docMk/>
            <pc:sldMk cId="3453839695" sldId="258"/>
            <ac:spMk id="30" creationId="{4080BC15-6F3E-4EDC-BB73-20706F743138}"/>
          </ac:spMkLst>
        </pc:spChg>
        <pc:spChg chg="add del">
          <ac:chgData name="Aishwarya Khonde" userId="S::aishwarya_khonde@thbs.com::2f081db8-daa9-48fb-a573-536c3ce1f664" providerId="AD" clId="Web-{89932C55-B5FB-4621-B4B6-55D90F1DECE0}" dt="2022-01-11T13:24:38.713" v="36"/>
          <ac:spMkLst>
            <pc:docMk/>
            <pc:sldMk cId="3453839695" sldId="258"/>
            <ac:spMk id="31" creationId="{6E01758F-8AEC-4155-B791-2A8CB8A48200}"/>
          </ac:spMkLst>
        </pc:spChg>
        <pc:spChg chg="add">
          <ac:chgData name="Aishwarya Khonde" userId="S::aishwarya_khonde@thbs.com::2f081db8-daa9-48fb-a573-536c3ce1f664" providerId="AD" clId="Web-{89932C55-B5FB-4621-B4B6-55D90F1DECE0}" dt="2022-01-11T13:24:48.885" v="39"/>
          <ac:spMkLst>
            <pc:docMk/>
            <pc:sldMk cId="3453839695" sldId="258"/>
            <ac:spMk id="32" creationId="{E4E336B8-243A-49D9-9876-4BF3A08D3A8A}"/>
          </ac:spMkLst>
        </pc:spChg>
        <pc:spChg chg="add del">
          <ac:chgData name="Aishwarya Khonde" userId="S::aishwarya_khonde@thbs.com::2f081db8-daa9-48fb-a573-536c3ce1f664" providerId="AD" clId="Web-{89932C55-B5FB-4621-B4B6-55D90F1DECE0}" dt="2022-01-11T13:24:38.713" v="36"/>
          <ac:spMkLst>
            <pc:docMk/>
            <pc:sldMk cId="3453839695" sldId="258"/>
            <ac:spMk id="33" creationId="{8379C6B3-49BE-4333-B322-AF02BBB41C1E}"/>
          </ac:spMkLst>
        </pc:spChg>
        <pc:spChg chg="add">
          <ac:chgData name="Aishwarya Khonde" userId="S::aishwarya_khonde@thbs.com::2f081db8-daa9-48fb-a573-536c3ce1f664" providerId="AD" clId="Web-{89932C55-B5FB-4621-B4B6-55D90F1DECE0}" dt="2022-01-11T13:24:48.885" v="39"/>
          <ac:spMkLst>
            <pc:docMk/>
            <pc:sldMk cId="3453839695" sldId="258"/>
            <ac:spMk id="34" creationId="{05F36030-F60E-436E-81FE-74DD0776DB7F}"/>
          </ac:spMkLst>
        </pc:spChg>
        <pc:spChg chg="add del">
          <ac:chgData name="Aishwarya Khonde" userId="S::aishwarya_khonde@thbs.com::2f081db8-daa9-48fb-a573-536c3ce1f664" providerId="AD" clId="Web-{89932C55-B5FB-4621-B4B6-55D90F1DECE0}" dt="2022-01-11T13:24:38.713" v="36"/>
          <ac:spMkLst>
            <pc:docMk/>
            <pc:sldMk cId="3453839695" sldId="258"/>
            <ac:spMk id="35" creationId="{6D7188E6-F4DA-4486-938D-F45FE01A2631}"/>
          </ac:spMkLst>
        </pc:spChg>
        <pc:spChg chg="add">
          <ac:chgData name="Aishwarya Khonde" userId="S::aishwarya_khonde@thbs.com::2f081db8-daa9-48fb-a573-536c3ce1f664" providerId="AD" clId="Web-{89932C55-B5FB-4621-B4B6-55D90F1DECE0}" dt="2022-01-11T13:24:48.885" v="39"/>
          <ac:spMkLst>
            <pc:docMk/>
            <pc:sldMk cId="3453839695" sldId="258"/>
            <ac:spMk id="36" creationId="{800D5F55-AC8B-4C26-ABB0-D8D609EC4643}"/>
          </ac:spMkLst>
        </pc:spChg>
        <pc:spChg chg="add del">
          <ac:chgData name="Aishwarya Khonde" userId="S::aishwarya_khonde@thbs.com::2f081db8-daa9-48fb-a573-536c3ce1f664" providerId="AD" clId="Web-{89932C55-B5FB-4621-B4B6-55D90F1DECE0}" dt="2022-01-11T13:24:38.713" v="36"/>
          <ac:spMkLst>
            <pc:docMk/>
            <pc:sldMk cId="3453839695" sldId="258"/>
            <ac:spMk id="37" creationId="{CD22207C-B504-40B2-A1EB-2DC9B81625A7}"/>
          </ac:spMkLst>
        </pc:spChg>
        <pc:spChg chg="add">
          <ac:chgData name="Aishwarya Khonde" userId="S::aishwarya_khonde@thbs.com::2f081db8-daa9-48fb-a573-536c3ce1f664" providerId="AD" clId="Web-{89932C55-B5FB-4621-B4B6-55D90F1DECE0}" dt="2022-01-11T13:24:48.885" v="39"/>
          <ac:spMkLst>
            <pc:docMk/>
            <pc:sldMk cId="3453839695" sldId="258"/>
            <ac:spMk id="38" creationId="{2DF0B83D-C899-44CA-9B54-A9C57E8EB386}"/>
          </ac:spMkLst>
        </pc:spChg>
        <pc:spChg chg="add del">
          <ac:chgData name="Aishwarya Khonde" userId="S::aishwarya_khonde@thbs.com::2f081db8-daa9-48fb-a573-536c3ce1f664" providerId="AD" clId="Web-{89932C55-B5FB-4621-B4B6-55D90F1DECE0}" dt="2022-01-11T13:24:38.713" v="36"/>
          <ac:spMkLst>
            <pc:docMk/>
            <pc:sldMk cId="3453839695" sldId="258"/>
            <ac:spMk id="39" creationId="{0FBC38BC-DE18-4960-A9D4-F24C6F60C017}"/>
          </ac:spMkLst>
        </pc:spChg>
        <pc:spChg chg="add">
          <ac:chgData name="Aishwarya Khonde" userId="S::aishwarya_khonde@thbs.com::2f081db8-daa9-48fb-a573-536c3ce1f664" providerId="AD" clId="Web-{89932C55-B5FB-4621-B4B6-55D90F1DECE0}" dt="2022-01-11T13:24:48.885" v="39"/>
          <ac:spMkLst>
            <pc:docMk/>
            <pc:sldMk cId="3453839695" sldId="258"/>
            <ac:spMk id="40" creationId="{E16B2E5A-8EC8-4C56-AB77-380486FDF026}"/>
          </ac:spMkLst>
        </pc:spChg>
        <pc:spChg chg="add del">
          <ac:chgData name="Aishwarya Khonde" userId="S::aishwarya_khonde@thbs.com::2f081db8-daa9-48fb-a573-536c3ce1f664" providerId="AD" clId="Web-{89932C55-B5FB-4621-B4B6-55D90F1DECE0}" dt="2022-01-11T13:24:38.713" v="36"/>
          <ac:spMkLst>
            <pc:docMk/>
            <pc:sldMk cId="3453839695" sldId="258"/>
            <ac:spMk id="41" creationId="{BC872037-D6F5-4CE7-A090-32A977A79F34}"/>
          </ac:spMkLst>
        </pc:spChg>
        <pc:spChg chg="add">
          <ac:chgData name="Aishwarya Khonde" userId="S::aishwarya_khonde@thbs.com::2f081db8-daa9-48fb-a573-536c3ce1f664" providerId="AD" clId="Web-{89932C55-B5FB-4621-B4B6-55D90F1DECE0}" dt="2022-01-11T13:24:48.885" v="39"/>
          <ac:spMkLst>
            <pc:docMk/>
            <pc:sldMk cId="3453839695" sldId="258"/>
            <ac:spMk id="42" creationId="{C87A69CB-2620-4628-9781-88BD40636FCA}"/>
          </ac:spMkLst>
        </pc:spChg>
        <pc:spChg chg="add del">
          <ac:chgData name="Aishwarya Khonde" userId="S::aishwarya_khonde@thbs.com::2f081db8-daa9-48fb-a573-536c3ce1f664" providerId="AD" clId="Web-{89932C55-B5FB-4621-B4B6-55D90F1DECE0}" dt="2022-01-11T13:24:38.713" v="36"/>
          <ac:spMkLst>
            <pc:docMk/>
            <pc:sldMk cId="3453839695" sldId="258"/>
            <ac:spMk id="43" creationId="{D3C4B45C-266A-45BF-98FA-CA5409C46209}"/>
          </ac:spMkLst>
        </pc:spChg>
        <pc:spChg chg="add">
          <ac:chgData name="Aishwarya Khonde" userId="S::aishwarya_khonde@thbs.com::2f081db8-daa9-48fb-a573-536c3ce1f664" providerId="AD" clId="Web-{89932C55-B5FB-4621-B4B6-55D90F1DECE0}" dt="2022-01-11T13:24:48.885" v="39"/>
          <ac:spMkLst>
            <pc:docMk/>
            <pc:sldMk cId="3453839695" sldId="258"/>
            <ac:spMk id="44" creationId="{CABAB4BD-890F-4563-A5CA-536788B1E972}"/>
          </ac:spMkLst>
        </pc:spChg>
        <pc:spChg chg="add del">
          <ac:chgData name="Aishwarya Khonde" userId="S::aishwarya_khonde@thbs.com::2f081db8-daa9-48fb-a573-536c3ce1f664" providerId="AD" clId="Web-{89932C55-B5FB-4621-B4B6-55D90F1DECE0}" dt="2022-01-11T13:24:38.713" v="36"/>
          <ac:spMkLst>
            <pc:docMk/>
            <pc:sldMk cId="3453839695" sldId="258"/>
            <ac:spMk id="45" creationId="{76909582-A285-4EA4-AE72-9DBF0D5659D3}"/>
          </ac:spMkLst>
        </pc:spChg>
        <pc:spChg chg="add">
          <ac:chgData name="Aishwarya Khonde" userId="S::aishwarya_khonde@thbs.com::2f081db8-daa9-48fb-a573-536c3ce1f664" providerId="AD" clId="Web-{89932C55-B5FB-4621-B4B6-55D90F1DECE0}" dt="2022-01-11T13:24:48.885" v="39"/>
          <ac:spMkLst>
            <pc:docMk/>
            <pc:sldMk cId="3453839695" sldId="258"/>
            <ac:spMk id="46" creationId="{24690199-C217-4DCB-9B31-1A45649B0BDA}"/>
          </ac:spMkLst>
        </pc:spChg>
        <pc:spChg chg="add del">
          <ac:chgData name="Aishwarya Khonde" userId="S::aishwarya_khonde@thbs.com::2f081db8-daa9-48fb-a573-536c3ce1f664" providerId="AD" clId="Web-{89932C55-B5FB-4621-B4B6-55D90F1DECE0}" dt="2022-01-11T13:24:38.713" v="36"/>
          <ac:spMkLst>
            <pc:docMk/>
            <pc:sldMk cId="3453839695" sldId="258"/>
            <ac:spMk id="47" creationId="{A620CFBF-D373-4BA6-BE41-62B50B94578C}"/>
          </ac:spMkLst>
        </pc:spChg>
        <pc:spChg chg="add">
          <ac:chgData name="Aishwarya Khonde" userId="S::aishwarya_khonde@thbs.com::2f081db8-daa9-48fb-a573-536c3ce1f664" providerId="AD" clId="Web-{89932C55-B5FB-4621-B4B6-55D90F1DECE0}" dt="2022-01-11T13:24:48.885" v="39"/>
          <ac:spMkLst>
            <pc:docMk/>
            <pc:sldMk cId="3453839695" sldId="258"/>
            <ac:spMk id="48" creationId="{77F70717-3071-4962-8A7C-F9A58151CF98}"/>
          </ac:spMkLst>
        </pc:spChg>
        <pc:spChg chg="add del">
          <ac:chgData name="Aishwarya Khonde" userId="S::aishwarya_khonde@thbs.com::2f081db8-daa9-48fb-a573-536c3ce1f664" providerId="AD" clId="Web-{89932C55-B5FB-4621-B4B6-55D90F1DECE0}" dt="2022-01-11T13:24:38.713" v="36"/>
          <ac:spMkLst>
            <pc:docMk/>
            <pc:sldMk cId="3453839695" sldId="258"/>
            <ac:spMk id="49" creationId="{700BC7B2-0C3D-459F-92C1-3605AA3F092D}"/>
          </ac:spMkLst>
        </pc:spChg>
        <pc:spChg chg="add">
          <ac:chgData name="Aishwarya Khonde" userId="S::aishwarya_khonde@thbs.com::2f081db8-daa9-48fb-a573-536c3ce1f664" providerId="AD" clId="Web-{89932C55-B5FB-4621-B4B6-55D90F1DECE0}" dt="2022-01-11T13:24:48.885" v="39"/>
          <ac:spMkLst>
            <pc:docMk/>
            <pc:sldMk cId="3453839695" sldId="258"/>
            <ac:spMk id="50" creationId="{9E870E95-FCD6-4158-861A-5CEC896F525D}"/>
          </ac:spMkLst>
        </pc:spChg>
        <pc:spChg chg="add del">
          <ac:chgData name="Aishwarya Khonde" userId="S::aishwarya_khonde@thbs.com::2f081db8-daa9-48fb-a573-536c3ce1f664" providerId="AD" clId="Web-{89932C55-B5FB-4621-B4B6-55D90F1DECE0}" dt="2022-01-11T13:24:38.713" v="36"/>
          <ac:spMkLst>
            <pc:docMk/>
            <pc:sldMk cId="3453839695" sldId="258"/>
            <ac:spMk id="51" creationId="{24F4B005-B785-4A57-9E5A-82D85F00DA39}"/>
          </ac:spMkLst>
        </pc:spChg>
        <pc:spChg chg="add">
          <ac:chgData name="Aishwarya Khonde" userId="S::aishwarya_khonde@thbs.com::2f081db8-daa9-48fb-a573-536c3ce1f664" providerId="AD" clId="Web-{89932C55-B5FB-4621-B4B6-55D90F1DECE0}" dt="2022-01-11T13:24:48.885" v="39"/>
          <ac:spMkLst>
            <pc:docMk/>
            <pc:sldMk cId="3453839695" sldId="258"/>
            <ac:spMk id="52" creationId="{6E01758F-8AEC-4155-B791-2A8CB8A48200}"/>
          </ac:spMkLst>
        </pc:spChg>
        <pc:spChg chg="add del">
          <ac:chgData name="Aishwarya Khonde" userId="S::aishwarya_khonde@thbs.com::2f081db8-daa9-48fb-a573-536c3ce1f664" providerId="AD" clId="Web-{89932C55-B5FB-4621-B4B6-55D90F1DECE0}" dt="2022-01-11T13:24:38.713" v="36"/>
          <ac:spMkLst>
            <pc:docMk/>
            <pc:sldMk cId="3453839695" sldId="258"/>
            <ac:spMk id="53" creationId="{196ED9B6-969E-4AC4-ACD0-95A421BAB391}"/>
          </ac:spMkLst>
        </pc:spChg>
        <pc:spChg chg="add">
          <ac:chgData name="Aishwarya Khonde" userId="S::aishwarya_khonde@thbs.com::2f081db8-daa9-48fb-a573-536c3ce1f664" providerId="AD" clId="Web-{89932C55-B5FB-4621-B4B6-55D90F1DECE0}" dt="2022-01-11T13:24:48.885" v="39"/>
          <ac:spMkLst>
            <pc:docMk/>
            <pc:sldMk cId="3453839695" sldId="258"/>
            <ac:spMk id="54" creationId="{8379C6B3-49BE-4333-B322-AF02BBB41C1E}"/>
          </ac:spMkLst>
        </pc:spChg>
        <pc:spChg chg="add del">
          <ac:chgData name="Aishwarya Khonde" userId="S::aishwarya_khonde@thbs.com::2f081db8-daa9-48fb-a573-536c3ce1f664" providerId="AD" clId="Web-{89932C55-B5FB-4621-B4B6-55D90F1DECE0}" dt="2022-01-11T13:24:38.713" v="36"/>
          <ac:spMkLst>
            <pc:docMk/>
            <pc:sldMk cId="3453839695" sldId="258"/>
            <ac:spMk id="55" creationId="{E317ADBB-3E4F-42D2-B7F2-A15924AD500C}"/>
          </ac:spMkLst>
        </pc:spChg>
        <pc:spChg chg="add">
          <ac:chgData name="Aishwarya Khonde" userId="S::aishwarya_khonde@thbs.com::2f081db8-daa9-48fb-a573-536c3ce1f664" providerId="AD" clId="Web-{89932C55-B5FB-4621-B4B6-55D90F1DECE0}" dt="2022-01-11T13:24:48.885" v="39"/>
          <ac:spMkLst>
            <pc:docMk/>
            <pc:sldMk cId="3453839695" sldId="258"/>
            <ac:spMk id="56" creationId="{6D7188E6-F4DA-4486-938D-F45FE01A2631}"/>
          </ac:spMkLst>
        </pc:spChg>
        <pc:spChg chg="add del">
          <ac:chgData name="Aishwarya Khonde" userId="S::aishwarya_khonde@thbs.com::2f081db8-daa9-48fb-a573-536c3ce1f664" providerId="AD" clId="Web-{89932C55-B5FB-4621-B4B6-55D90F1DECE0}" dt="2022-01-11T13:24:38.713" v="36"/>
          <ac:spMkLst>
            <pc:docMk/>
            <pc:sldMk cId="3453839695" sldId="258"/>
            <ac:spMk id="57" creationId="{2E9B2055-E384-472D-91D3-74775CDA167C}"/>
          </ac:spMkLst>
        </pc:spChg>
        <pc:spChg chg="add">
          <ac:chgData name="Aishwarya Khonde" userId="S::aishwarya_khonde@thbs.com::2f081db8-daa9-48fb-a573-536c3ce1f664" providerId="AD" clId="Web-{89932C55-B5FB-4621-B4B6-55D90F1DECE0}" dt="2022-01-11T13:24:48.885" v="39"/>
          <ac:spMkLst>
            <pc:docMk/>
            <pc:sldMk cId="3453839695" sldId="258"/>
            <ac:spMk id="58" creationId="{CD22207C-B504-40B2-A1EB-2DC9B81625A7}"/>
          </ac:spMkLst>
        </pc:spChg>
        <pc:spChg chg="add del">
          <ac:chgData name="Aishwarya Khonde" userId="S::aishwarya_khonde@thbs.com::2f081db8-daa9-48fb-a573-536c3ce1f664" providerId="AD" clId="Web-{89932C55-B5FB-4621-B4B6-55D90F1DECE0}" dt="2022-01-11T13:24:38.713" v="36"/>
          <ac:spMkLst>
            <pc:docMk/>
            <pc:sldMk cId="3453839695" sldId="258"/>
            <ac:spMk id="59" creationId="{1F8EFF99-76BF-4F9B-ADAA-B8D310153B74}"/>
          </ac:spMkLst>
        </pc:spChg>
        <pc:spChg chg="add">
          <ac:chgData name="Aishwarya Khonde" userId="S::aishwarya_khonde@thbs.com::2f081db8-daa9-48fb-a573-536c3ce1f664" providerId="AD" clId="Web-{89932C55-B5FB-4621-B4B6-55D90F1DECE0}" dt="2022-01-11T13:24:48.885" v="39"/>
          <ac:spMkLst>
            <pc:docMk/>
            <pc:sldMk cId="3453839695" sldId="258"/>
            <ac:spMk id="60" creationId="{0FBC38BC-DE18-4960-A9D4-F24C6F60C017}"/>
          </ac:spMkLst>
        </pc:spChg>
        <pc:spChg chg="add del">
          <ac:chgData name="Aishwarya Khonde" userId="S::aishwarya_khonde@thbs.com::2f081db8-daa9-48fb-a573-536c3ce1f664" providerId="AD" clId="Web-{89932C55-B5FB-4621-B4B6-55D90F1DECE0}" dt="2022-01-11T13:24:38.713" v="36"/>
          <ac:spMkLst>
            <pc:docMk/>
            <pc:sldMk cId="3453839695" sldId="258"/>
            <ac:spMk id="61" creationId="{626F1B89-B88E-4CE3-90BF-3704BAF48824}"/>
          </ac:spMkLst>
        </pc:spChg>
        <pc:spChg chg="add">
          <ac:chgData name="Aishwarya Khonde" userId="S::aishwarya_khonde@thbs.com::2f081db8-daa9-48fb-a573-536c3ce1f664" providerId="AD" clId="Web-{89932C55-B5FB-4621-B4B6-55D90F1DECE0}" dt="2022-01-11T13:24:48.885" v="39"/>
          <ac:spMkLst>
            <pc:docMk/>
            <pc:sldMk cId="3453839695" sldId="258"/>
            <ac:spMk id="62" creationId="{BC872037-D6F5-4CE7-A090-32A977A79F34}"/>
          </ac:spMkLst>
        </pc:spChg>
        <pc:spChg chg="add del">
          <ac:chgData name="Aishwarya Khonde" userId="S::aishwarya_khonde@thbs.com::2f081db8-daa9-48fb-a573-536c3ce1f664" providerId="AD" clId="Web-{89932C55-B5FB-4621-B4B6-55D90F1DECE0}" dt="2022-01-11T13:24:38.713" v="36"/>
          <ac:spMkLst>
            <pc:docMk/>
            <pc:sldMk cId="3453839695" sldId="258"/>
            <ac:spMk id="63" creationId="{C72C1CB8-8213-4EE7-AFFF-B0A74E7A74CA}"/>
          </ac:spMkLst>
        </pc:spChg>
        <pc:spChg chg="add">
          <ac:chgData name="Aishwarya Khonde" userId="S::aishwarya_khonde@thbs.com::2f081db8-daa9-48fb-a573-536c3ce1f664" providerId="AD" clId="Web-{89932C55-B5FB-4621-B4B6-55D90F1DECE0}" dt="2022-01-11T13:24:48.885" v="39"/>
          <ac:spMkLst>
            <pc:docMk/>
            <pc:sldMk cId="3453839695" sldId="258"/>
            <ac:spMk id="64" creationId="{D3C4B45C-266A-45BF-98FA-CA5409C46209}"/>
          </ac:spMkLst>
        </pc:spChg>
        <pc:spChg chg="add del">
          <ac:chgData name="Aishwarya Khonde" userId="S::aishwarya_khonde@thbs.com::2f081db8-daa9-48fb-a573-536c3ce1f664" providerId="AD" clId="Web-{89932C55-B5FB-4621-B4B6-55D90F1DECE0}" dt="2022-01-11T13:24:38.713" v="36"/>
          <ac:spMkLst>
            <pc:docMk/>
            <pc:sldMk cId="3453839695" sldId="258"/>
            <ac:spMk id="65" creationId="{2FF32C41-49E2-459E-9AC4-64269039B12A}"/>
          </ac:spMkLst>
        </pc:spChg>
        <pc:spChg chg="add">
          <ac:chgData name="Aishwarya Khonde" userId="S::aishwarya_khonde@thbs.com::2f081db8-daa9-48fb-a573-536c3ce1f664" providerId="AD" clId="Web-{89932C55-B5FB-4621-B4B6-55D90F1DECE0}" dt="2022-01-11T13:24:48.885" v="39"/>
          <ac:spMkLst>
            <pc:docMk/>
            <pc:sldMk cId="3453839695" sldId="258"/>
            <ac:spMk id="66" creationId="{76909582-A285-4EA4-AE72-9DBF0D5659D3}"/>
          </ac:spMkLst>
        </pc:spChg>
        <pc:spChg chg="add del">
          <ac:chgData name="Aishwarya Khonde" userId="S::aishwarya_khonde@thbs.com::2f081db8-daa9-48fb-a573-536c3ce1f664" providerId="AD" clId="Web-{89932C55-B5FB-4621-B4B6-55D90F1DECE0}" dt="2022-01-11T13:24:38.713" v="36"/>
          <ac:spMkLst>
            <pc:docMk/>
            <pc:sldMk cId="3453839695" sldId="258"/>
            <ac:spMk id="67" creationId="{06B5D5F0-EA51-440D-81A0-FE60CCFBA9C1}"/>
          </ac:spMkLst>
        </pc:spChg>
        <pc:spChg chg="add">
          <ac:chgData name="Aishwarya Khonde" userId="S::aishwarya_khonde@thbs.com::2f081db8-daa9-48fb-a573-536c3ce1f664" providerId="AD" clId="Web-{89932C55-B5FB-4621-B4B6-55D90F1DECE0}" dt="2022-01-11T13:24:48.885" v="39"/>
          <ac:spMkLst>
            <pc:docMk/>
            <pc:sldMk cId="3453839695" sldId="258"/>
            <ac:spMk id="68" creationId="{A620CFBF-D373-4BA6-BE41-62B50B94578C}"/>
          </ac:spMkLst>
        </pc:spChg>
        <pc:spChg chg="add del">
          <ac:chgData name="Aishwarya Khonde" userId="S::aishwarya_khonde@thbs.com::2f081db8-daa9-48fb-a573-536c3ce1f664" providerId="AD" clId="Web-{89932C55-B5FB-4621-B4B6-55D90F1DECE0}" dt="2022-01-11T13:24:38.713" v="36"/>
          <ac:spMkLst>
            <pc:docMk/>
            <pc:sldMk cId="3453839695" sldId="258"/>
            <ac:spMk id="69" creationId="{B7CA6C2F-61C2-486F-B691-E8EB4BA27618}"/>
          </ac:spMkLst>
        </pc:spChg>
        <pc:spChg chg="add">
          <ac:chgData name="Aishwarya Khonde" userId="S::aishwarya_khonde@thbs.com::2f081db8-daa9-48fb-a573-536c3ce1f664" providerId="AD" clId="Web-{89932C55-B5FB-4621-B4B6-55D90F1DECE0}" dt="2022-01-11T13:24:48.885" v="39"/>
          <ac:spMkLst>
            <pc:docMk/>
            <pc:sldMk cId="3453839695" sldId="258"/>
            <ac:spMk id="70" creationId="{700BC7B2-0C3D-459F-92C1-3605AA3F092D}"/>
          </ac:spMkLst>
        </pc:spChg>
        <pc:spChg chg="add del">
          <ac:chgData name="Aishwarya Khonde" userId="S::aishwarya_khonde@thbs.com::2f081db8-daa9-48fb-a573-536c3ce1f664" providerId="AD" clId="Web-{89932C55-B5FB-4621-B4B6-55D90F1DECE0}" dt="2022-01-11T13:24:38.713" v="36"/>
          <ac:spMkLst>
            <pc:docMk/>
            <pc:sldMk cId="3453839695" sldId="258"/>
            <ac:spMk id="71" creationId="{A6727626-8944-4EB7-B327-B696FE484D24}"/>
          </ac:spMkLst>
        </pc:spChg>
        <pc:spChg chg="add">
          <ac:chgData name="Aishwarya Khonde" userId="S::aishwarya_khonde@thbs.com::2f081db8-daa9-48fb-a573-536c3ce1f664" providerId="AD" clId="Web-{89932C55-B5FB-4621-B4B6-55D90F1DECE0}" dt="2022-01-11T13:24:48.885" v="39"/>
          <ac:spMkLst>
            <pc:docMk/>
            <pc:sldMk cId="3453839695" sldId="258"/>
            <ac:spMk id="72" creationId="{24F4B005-B785-4A57-9E5A-82D85F00DA39}"/>
          </ac:spMkLst>
        </pc:spChg>
        <pc:spChg chg="add del">
          <ac:chgData name="Aishwarya Khonde" userId="S::aishwarya_khonde@thbs.com::2f081db8-daa9-48fb-a573-536c3ce1f664" providerId="AD" clId="Web-{89932C55-B5FB-4621-B4B6-55D90F1DECE0}" dt="2022-01-11T13:24:38.713" v="36"/>
          <ac:spMkLst>
            <pc:docMk/>
            <pc:sldMk cId="3453839695" sldId="258"/>
            <ac:spMk id="73" creationId="{CFBBE0E2-8BDF-4B26-BEBC-DB799B8F6B44}"/>
          </ac:spMkLst>
        </pc:spChg>
        <pc:spChg chg="add">
          <ac:chgData name="Aishwarya Khonde" userId="S::aishwarya_khonde@thbs.com::2f081db8-daa9-48fb-a573-536c3ce1f664" providerId="AD" clId="Web-{89932C55-B5FB-4621-B4B6-55D90F1DECE0}" dt="2022-01-11T13:24:48.885" v="39"/>
          <ac:spMkLst>
            <pc:docMk/>
            <pc:sldMk cId="3453839695" sldId="258"/>
            <ac:spMk id="74" creationId="{196ED9B6-969E-4AC4-ACD0-95A421BAB391}"/>
          </ac:spMkLst>
        </pc:spChg>
        <pc:spChg chg="add del">
          <ac:chgData name="Aishwarya Khonde" userId="S::aishwarya_khonde@thbs.com::2f081db8-daa9-48fb-a573-536c3ce1f664" providerId="AD" clId="Web-{89932C55-B5FB-4621-B4B6-55D90F1DECE0}" dt="2022-01-11T13:24:38.713" v="36"/>
          <ac:spMkLst>
            <pc:docMk/>
            <pc:sldMk cId="3453839695" sldId="258"/>
            <ac:spMk id="75" creationId="{8EB99B25-2662-42DE-8F5D-E0F6F28C859A}"/>
          </ac:spMkLst>
        </pc:spChg>
        <pc:spChg chg="add">
          <ac:chgData name="Aishwarya Khonde" userId="S::aishwarya_khonde@thbs.com::2f081db8-daa9-48fb-a573-536c3ce1f664" providerId="AD" clId="Web-{89932C55-B5FB-4621-B4B6-55D90F1DECE0}" dt="2022-01-11T13:24:48.885" v="39"/>
          <ac:spMkLst>
            <pc:docMk/>
            <pc:sldMk cId="3453839695" sldId="258"/>
            <ac:spMk id="76" creationId="{E317ADBB-3E4F-42D2-B7F2-A15924AD500C}"/>
          </ac:spMkLst>
        </pc:spChg>
        <pc:spChg chg="add del">
          <ac:chgData name="Aishwarya Khonde" userId="S::aishwarya_khonde@thbs.com::2f081db8-daa9-48fb-a573-536c3ce1f664" providerId="AD" clId="Web-{89932C55-B5FB-4621-B4B6-55D90F1DECE0}" dt="2022-01-11T13:24:38.713" v="36"/>
          <ac:spMkLst>
            <pc:docMk/>
            <pc:sldMk cId="3453839695" sldId="258"/>
            <ac:spMk id="77" creationId="{496BF3B0-761A-4454-BE3C-86B4675DC037}"/>
          </ac:spMkLst>
        </pc:spChg>
        <pc:spChg chg="add">
          <ac:chgData name="Aishwarya Khonde" userId="S::aishwarya_khonde@thbs.com::2f081db8-daa9-48fb-a573-536c3ce1f664" providerId="AD" clId="Web-{89932C55-B5FB-4621-B4B6-55D90F1DECE0}" dt="2022-01-11T13:24:48.885" v="39"/>
          <ac:spMkLst>
            <pc:docMk/>
            <pc:sldMk cId="3453839695" sldId="258"/>
            <ac:spMk id="78" creationId="{2E9B2055-E384-472D-91D3-74775CDA167C}"/>
          </ac:spMkLst>
        </pc:spChg>
        <pc:spChg chg="add del">
          <ac:chgData name="Aishwarya Khonde" userId="S::aishwarya_khonde@thbs.com::2f081db8-daa9-48fb-a573-536c3ce1f664" providerId="AD" clId="Web-{89932C55-B5FB-4621-B4B6-55D90F1DECE0}" dt="2022-01-11T13:24:38.713" v="36"/>
          <ac:spMkLst>
            <pc:docMk/>
            <pc:sldMk cId="3453839695" sldId="258"/>
            <ac:spMk id="79" creationId="{B519F0F1-B284-44D5-91E9-5018219AFF78}"/>
          </ac:spMkLst>
        </pc:spChg>
        <pc:spChg chg="add">
          <ac:chgData name="Aishwarya Khonde" userId="S::aishwarya_khonde@thbs.com::2f081db8-daa9-48fb-a573-536c3ce1f664" providerId="AD" clId="Web-{89932C55-B5FB-4621-B4B6-55D90F1DECE0}" dt="2022-01-11T13:24:48.885" v="39"/>
          <ac:spMkLst>
            <pc:docMk/>
            <pc:sldMk cId="3453839695" sldId="258"/>
            <ac:spMk id="80" creationId="{1F8EFF99-76BF-4F9B-ADAA-B8D310153B74}"/>
          </ac:spMkLst>
        </pc:spChg>
        <pc:spChg chg="add del">
          <ac:chgData name="Aishwarya Khonde" userId="S::aishwarya_khonde@thbs.com::2f081db8-daa9-48fb-a573-536c3ce1f664" providerId="AD" clId="Web-{89932C55-B5FB-4621-B4B6-55D90F1DECE0}" dt="2022-01-11T13:24:38.713" v="36"/>
          <ac:spMkLst>
            <pc:docMk/>
            <pc:sldMk cId="3453839695" sldId="258"/>
            <ac:spMk id="81" creationId="{0ED49C08-BE23-43F9-A421-6CD45C78082D}"/>
          </ac:spMkLst>
        </pc:spChg>
        <pc:spChg chg="add">
          <ac:chgData name="Aishwarya Khonde" userId="S::aishwarya_khonde@thbs.com::2f081db8-daa9-48fb-a573-536c3ce1f664" providerId="AD" clId="Web-{89932C55-B5FB-4621-B4B6-55D90F1DECE0}" dt="2022-01-11T13:24:48.885" v="39"/>
          <ac:spMkLst>
            <pc:docMk/>
            <pc:sldMk cId="3453839695" sldId="258"/>
            <ac:spMk id="82" creationId="{626F1B89-B88E-4CE3-90BF-3704BAF48824}"/>
          </ac:spMkLst>
        </pc:spChg>
        <pc:spChg chg="add del">
          <ac:chgData name="Aishwarya Khonde" userId="S::aishwarya_khonde@thbs.com::2f081db8-daa9-48fb-a573-536c3ce1f664" providerId="AD" clId="Web-{89932C55-B5FB-4621-B4B6-55D90F1DECE0}" dt="2022-01-11T13:24:38.713" v="36"/>
          <ac:spMkLst>
            <pc:docMk/>
            <pc:sldMk cId="3453839695" sldId="258"/>
            <ac:spMk id="83" creationId="{92F171FA-0CB2-4F4C-A2F3-1B7B6B0289BD}"/>
          </ac:spMkLst>
        </pc:spChg>
        <pc:spChg chg="add">
          <ac:chgData name="Aishwarya Khonde" userId="S::aishwarya_khonde@thbs.com::2f081db8-daa9-48fb-a573-536c3ce1f664" providerId="AD" clId="Web-{89932C55-B5FB-4621-B4B6-55D90F1DECE0}" dt="2022-01-11T13:24:48.885" v="39"/>
          <ac:spMkLst>
            <pc:docMk/>
            <pc:sldMk cId="3453839695" sldId="258"/>
            <ac:spMk id="84" creationId="{C72C1CB8-8213-4EE7-AFFF-B0A74E7A74CA}"/>
          </ac:spMkLst>
        </pc:spChg>
        <pc:spChg chg="add del">
          <ac:chgData name="Aishwarya Khonde" userId="S::aishwarya_khonde@thbs.com::2f081db8-daa9-48fb-a573-536c3ce1f664" providerId="AD" clId="Web-{89932C55-B5FB-4621-B4B6-55D90F1DECE0}" dt="2022-01-11T13:24:38.713" v="36"/>
          <ac:spMkLst>
            <pc:docMk/>
            <pc:sldMk cId="3453839695" sldId="258"/>
            <ac:spMk id="85" creationId="{A0073675-5E26-428E-A2F7-2A952D31454B}"/>
          </ac:spMkLst>
        </pc:spChg>
        <pc:spChg chg="add">
          <ac:chgData name="Aishwarya Khonde" userId="S::aishwarya_khonde@thbs.com::2f081db8-daa9-48fb-a573-536c3ce1f664" providerId="AD" clId="Web-{89932C55-B5FB-4621-B4B6-55D90F1DECE0}" dt="2022-01-11T13:24:48.885" v="39"/>
          <ac:spMkLst>
            <pc:docMk/>
            <pc:sldMk cId="3453839695" sldId="258"/>
            <ac:spMk id="86" creationId="{2FF32C41-49E2-459E-9AC4-64269039B12A}"/>
          </ac:spMkLst>
        </pc:spChg>
        <pc:spChg chg="add del">
          <ac:chgData name="Aishwarya Khonde" userId="S::aishwarya_khonde@thbs.com::2f081db8-daa9-48fb-a573-536c3ce1f664" providerId="AD" clId="Web-{89932C55-B5FB-4621-B4B6-55D90F1DECE0}" dt="2022-01-11T13:24:38.713" v="36"/>
          <ac:spMkLst>
            <pc:docMk/>
            <pc:sldMk cId="3453839695" sldId="258"/>
            <ac:spMk id="87" creationId="{D8C4C7E6-114C-4D16-9FC6-1260653C2375}"/>
          </ac:spMkLst>
        </pc:spChg>
        <pc:spChg chg="add">
          <ac:chgData name="Aishwarya Khonde" userId="S::aishwarya_khonde@thbs.com::2f081db8-daa9-48fb-a573-536c3ce1f664" providerId="AD" clId="Web-{89932C55-B5FB-4621-B4B6-55D90F1DECE0}" dt="2022-01-11T13:24:48.885" v="39"/>
          <ac:spMkLst>
            <pc:docMk/>
            <pc:sldMk cId="3453839695" sldId="258"/>
            <ac:spMk id="88" creationId="{06B5D5F0-EA51-440D-81A0-FE60CCFBA9C1}"/>
          </ac:spMkLst>
        </pc:spChg>
        <pc:spChg chg="add del">
          <ac:chgData name="Aishwarya Khonde" userId="S::aishwarya_khonde@thbs.com::2f081db8-daa9-48fb-a573-536c3ce1f664" providerId="AD" clId="Web-{89932C55-B5FB-4621-B4B6-55D90F1DECE0}" dt="2022-01-11T13:24:38.713" v="36"/>
          <ac:spMkLst>
            <pc:docMk/>
            <pc:sldMk cId="3453839695" sldId="258"/>
            <ac:spMk id="89" creationId="{5FB2CD0B-BF87-4FEC-B6B6-0DA50B9314A2}"/>
          </ac:spMkLst>
        </pc:spChg>
        <pc:spChg chg="add">
          <ac:chgData name="Aishwarya Khonde" userId="S::aishwarya_khonde@thbs.com::2f081db8-daa9-48fb-a573-536c3ce1f664" providerId="AD" clId="Web-{89932C55-B5FB-4621-B4B6-55D90F1DECE0}" dt="2022-01-11T13:24:48.885" v="39"/>
          <ac:spMkLst>
            <pc:docMk/>
            <pc:sldMk cId="3453839695" sldId="258"/>
            <ac:spMk id="90" creationId="{B7CA6C2F-61C2-486F-B691-E8EB4BA27618}"/>
          </ac:spMkLst>
        </pc:spChg>
        <pc:spChg chg="add del">
          <ac:chgData name="Aishwarya Khonde" userId="S::aishwarya_khonde@thbs.com::2f081db8-daa9-48fb-a573-536c3ce1f664" providerId="AD" clId="Web-{89932C55-B5FB-4621-B4B6-55D90F1DECE0}" dt="2022-01-11T13:24:38.713" v="36"/>
          <ac:spMkLst>
            <pc:docMk/>
            <pc:sldMk cId="3453839695" sldId="258"/>
            <ac:spMk id="91" creationId="{D12EC8B9-DE60-44BC-9911-A9CD8EF50666}"/>
          </ac:spMkLst>
        </pc:spChg>
        <pc:spChg chg="add">
          <ac:chgData name="Aishwarya Khonde" userId="S::aishwarya_khonde@thbs.com::2f081db8-daa9-48fb-a573-536c3ce1f664" providerId="AD" clId="Web-{89932C55-B5FB-4621-B4B6-55D90F1DECE0}" dt="2022-01-11T13:24:48.885" v="39"/>
          <ac:spMkLst>
            <pc:docMk/>
            <pc:sldMk cId="3453839695" sldId="258"/>
            <ac:spMk id="92" creationId="{A6727626-8944-4EB7-B327-B696FE484D24}"/>
          </ac:spMkLst>
        </pc:spChg>
        <pc:spChg chg="add del">
          <ac:chgData name="Aishwarya Khonde" userId="S::aishwarya_khonde@thbs.com::2f081db8-daa9-48fb-a573-536c3ce1f664" providerId="AD" clId="Web-{89932C55-B5FB-4621-B4B6-55D90F1DECE0}" dt="2022-01-11T13:24:38.713" v="36"/>
          <ac:spMkLst>
            <pc:docMk/>
            <pc:sldMk cId="3453839695" sldId="258"/>
            <ac:spMk id="93" creationId="{9B0D6CF6-D17B-4DC7-828A-773636910C92}"/>
          </ac:spMkLst>
        </pc:spChg>
        <pc:spChg chg="add">
          <ac:chgData name="Aishwarya Khonde" userId="S::aishwarya_khonde@thbs.com::2f081db8-daa9-48fb-a573-536c3ce1f664" providerId="AD" clId="Web-{89932C55-B5FB-4621-B4B6-55D90F1DECE0}" dt="2022-01-11T13:24:48.885" v="39"/>
          <ac:spMkLst>
            <pc:docMk/>
            <pc:sldMk cId="3453839695" sldId="258"/>
            <ac:spMk id="94" creationId="{CFBBE0E2-8BDF-4B26-BEBC-DB799B8F6B44}"/>
          </ac:spMkLst>
        </pc:spChg>
        <pc:spChg chg="add del">
          <ac:chgData name="Aishwarya Khonde" userId="S::aishwarya_khonde@thbs.com::2f081db8-daa9-48fb-a573-536c3ce1f664" providerId="AD" clId="Web-{89932C55-B5FB-4621-B4B6-55D90F1DECE0}" dt="2022-01-11T13:24:38.713" v="36"/>
          <ac:spMkLst>
            <pc:docMk/>
            <pc:sldMk cId="3453839695" sldId="258"/>
            <ac:spMk id="95" creationId="{8C6933FD-FAB6-403B-9CD4-EF0E06CF799C}"/>
          </ac:spMkLst>
        </pc:spChg>
        <pc:spChg chg="add">
          <ac:chgData name="Aishwarya Khonde" userId="S::aishwarya_khonde@thbs.com::2f081db8-daa9-48fb-a573-536c3ce1f664" providerId="AD" clId="Web-{89932C55-B5FB-4621-B4B6-55D90F1DECE0}" dt="2022-01-11T13:24:48.885" v="39"/>
          <ac:spMkLst>
            <pc:docMk/>
            <pc:sldMk cId="3453839695" sldId="258"/>
            <ac:spMk id="96" creationId="{8EB99B25-2662-42DE-8F5D-E0F6F28C859A}"/>
          </ac:spMkLst>
        </pc:spChg>
        <pc:spChg chg="add del">
          <ac:chgData name="Aishwarya Khonde" userId="S::aishwarya_khonde@thbs.com::2f081db8-daa9-48fb-a573-536c3ce1f664" providerId="AD" clId="Web-{89932C55-B5FB-4621-B4B6-55D90F1DECE0}" dt="2022-01-11T13:24:38.713" v="36"/>
          <ac:spMkLst>
            <pc:docMk/>
            <pc:sldMk cId="3453839695" sldId="258"/>
            <ac:spMk id="97" creationId="{5C2A4452-6B00-411C-80AB-29AE135B4550}"/>
          </ac:spMkLst>
        </pc:spChg>
        <pc:spChg chg="add">
          <ac:chgData name="Aishwarya Khonde" userId="S::aishwarya_khonde@thbs.com::2f081db8-daa9-48fb-a573-536c3ce1f664" providerId="AD" clId="Web-{89932C55-B5FB-4621-B4B6-55D90F1DECE0}" dt="2022-01-11T13:24:48.885" v="39"/>
          <ac:spMkLst>
            <pc:docMk/>
            <pc:sldMk cId="3453839695" sldId="258"/>
            <ac:spMk id="98" creationId="{496BF3B0-761A-4454-BE3C-86B4675DC037}"/>
          </ac:spMkLst>
        </pc:spChg>
        <pc:spChg chg="add del">
          <ac:chgData name="Aishwarya Khonde" userId="S::aishwarya_khonde@thbs.com::2f081db8-daa9-48fb-a573-536c3ce1f664" providerId="AD" clId="Web-{89932C55-B5FB-4621-B4B6-55D90F1DECE0}" dt="2022-01-11T13:24:38.713" v="36"/>
          <ac:spMkLst>
            <pc:docMk/>
            <pc:sldMk cId="3453839695" sldId="258"/>
            <ac:spMk id="99" creationId="{3F4D3F48-1D65-45EB-91E2-BEFFB2440C97}"/>
          </ac:spMkLst>
        </pc:spChg>
        <pc:spChg chg="add">
          <ac:chgData name="Aishwarya Khonde" userId="S::aishwarya_khonde@thbs.com::2f081db8-daa9-48fb-a573-536c3ce1f664" providerId="AD" clId="Web-{89932C55-B5FB-4621-B4B6-55D90F1DECE0}" dt="2022-01-11T13:24:48.885" v="39"/>
          <ac:spMkLst>
            <pc:docMk/>
            <pc:sldMk cId="3453839695" sldId="258"/>
            <ac:spMk id="100" creationId="{B519F0F1-B284-44D5-91E9-5018219AFF78}"/>
          </ac:spMkLst>
        </pc:spChg>
        <pc:spChg chg="add del">
          <ac:chgData name="Aishwarya Khonde" userId="S::aishwarya_khonde@thbs.com::2f081db8-daa9-48fb-a573-536c3ce1f664" providerId="AD" clId="Web-{89932C55-B5FB-4621-B4B6-55D90F1DECE0}" dt="2022-01-11T13:24:38.713" v="36"/>
          <ac:spMkLst>
            <pc:docMk/>
            <pc:sldMk cId="3453839695" sldId="258"/>
            <ac:spMk id="101" creationId="{F5A66334-17A8-4594-AB17-4C33A955B27D}"/>
          </ac:spMkLst>
        </pc:spChg>
        <pc:spChg chg="add">
          <ac:chgData name="Aishwarya Khonde" userId="S::aishwarya_khonde@thbs.com::2f081db8-daa9-48fb-a573-536c3ce1f664" providerId="AD" clId="Web-{89932C55-B5FB-4621-B4B6-55D90F1DECE0}" dt="2022-01-11T13:24:48.885" v="39"/>
          <ac:spMkLst>
            <pc:docMk/>
            <pc:sldMk cId="3453839695" sldId="258"/>
            <ac:spMk id="102" creationId="{0ED49C08-BE23-43F9-A421-6CD45C78082D}"/>
          </ac:spMkLst>
        </pc:spChg>
        <pc:spChg chg="add del">
          <ac:chgData name="Aishwarya Khonde" userId="S::aishwarya_khonde@thbs.com::2f081db8-daa9-48fb-a573-536c3ce1f664" providerId="AD" clId="Web-{89932C55-B5FB-4621-B4B6-55D90F1DECE0}" dt="2022-01-11T13:24:38.713" v="36"/>
          <ac:spMkLst>
            <pc:docMk/>
            <pc:sldMk cId="3453839695" sldId="258"/>
            <ac:spMk id="103" creationId="{FB7FEAD3-708C-4B79-B452-4445C27780D9}"/>
          </ac:spMkLst>
        </pc:spChg>
        <pc:spChg chg="add">
          <ac:chgData name="Aishwarya Khonde" userId="S::aishwarya_khonde@thbs.com::2f081db8-daa9-48fb-a573-536c3ce1f664" providerId="AD" clId="Web-{89932C55-B5FB-4621-B4B6-55D90F1DECE0}" dt="2022-01-11T13:24:48.885" v="39"/>
          <ac:spMkLst>
            <pc:docMk/>
            <pc:sldMk cId="3453839695" sldId="258"/>
            <ac:spMk id="104" creationId="{92F171FA-0CB2-4F4C-A2F3-1B7B6B0289BD}"/>
          </ac:spMkLst>
        </pc:spChg>
        <pc:spChg chg="add del">
          <ac:chgData name="Aishwarya Khonde" userId="S::aishwarya_khonde@thbs.com::2f081db8-daa9-48fb-a573-536c3ce1f664" providerId="AD" clId="Web-{89932C55-B5FB-4621-B4B6-55D90F1DECE0}" dt="2022-01-11T13:24:38.713" v="36"/>
          <ac:spMkLst>
            <pc:docMk/>
            <pc:sldMk cId="3453839695" sldId="258"/>
            <ac:spMk id="105" creationId="{41281533-9B25-42A4-9F50-34B4F24C0E5B}"/>
          </ac:spMkLst>
        </pc:spChg>
        <pc:spChg chg="add">
          <ac:chgData name="Aishwarya Khonde" userId="S::aishwarya_khonde@thbs.com::2f081db8-daa9-48fb-a573-536c3ce1f664" providerId="AD" clId="Web-{89932C55-B5FB-4621-B4B6-55D90F1DECE0}" dt="2022-01-11T13:24:48.885" v="39"/>
          <ac:spMkLst>
            <pc:docMk/>
            <pc:sldMk cId="3453839695" sldId="258"/>
            <ac:spMk id="106" creationId="{A0073675-5E26-428E-A2F7-2A952D31454B}"/>
          </ac:spMkLst>
        </pc:spChg>
        <pc:spChg chg="add del">
          <ac:chgData name="Aishwarya Khonde" userId="S::aishwarya_khonde@thbs.com::2f081db8-daa9-48fb-a573-536c3ce1f664" providerId="AD" clId="Web-{89932C55-B5FB-4621-B4B6-55D90F1DECE0}" dt="2022-01-11T13:24:38.713" v="36"/>
          <ac:spMkLst>
            <pc:docMk/>
            <pc:sldMk cId="3453839695" sldId="258"/>
            <ac:spMk id="107" creationId="{007246F1-084B-45D9-BDD9-99BB53F6C9AD}"/>
          </ac:spMkLst>
        </pc:spChg>
        <pc:spChg chg="add">
          <ac:chgData name="Aishwarya Khonde" userId="S::aishwarya_khonde@thbs.com::2f081db8-daa9-48fb-a573-536c3ce1f664" providerId="AD" clId="Web-{89932C55-B5FB-4621-B4B6-55D90F1DECE0}" dt="2022-01-11T13:24:48.885" v="39"/>
          <ac:spMkLst>
            <pc:docMk/>
            <pc:sldMk cId="3453839695" sldId="258"/>
            <ac:spMk id="108" creationId="{D8C4C7E6-114C-4D16-9FC6-1260653C2375}"/>
          </ac:spMkLst>
        </pc:spChg>
        <pc:spChg chg="add del">
          <ac:chgData name="Aishwarya Khonde" userId="S::aishwarya_khonde@thbs.com::2f081db8-daa9-48fb-a573-536c3ce1f664" providerId="AD" clId="Web-{89932C55-B5FB-4621-B4B6-55D90F1DECE0}" dt="2022-01-11T13:24:38.713" v="36"/>
          <ac:spMkLst>
            <pc:docMk/>
            <pc:sldMk cId="3453839695" sldId="258"/>
            <ac:spMk id="109" creationId="{77CDD712-F443-4EDC-B663-5EC5ACD7DBE0}"/>
          </ac:spMkLst>
        </pc:spChg>
        <pc:spChg chg="add">
          <ac:chgData name="Aishwarya Khonde" userId="S::aishwarya_khonde@thbs.com::2f081db8-daa9-48fb-a573-536c3ce1f664" providerId="AD" clId="Web-{89932C55-B5FB-4621-B4B6-55D90F1DECE0}" dt="2022-01-11T13:24:48.885" v="39"/>
          <ac:spMkLst>
            <pc:docMk/>
            <pc:sldMk cId="3453839695" sldId="258"/>
            <ac:spMk id="110" creationId="{5FB2CD0B-BF87-4FEC-B6B6-0DA50B9314A2}"/>
          </ac:spMkLst>
        </pc:spChg>
        <pc:spChg chg="add del">
          <ac:chgData name="Aishwarya Khonde" userId="S::aishwarya_khonde@thbs.com::2f081db8-daa9-48fb-a573-536c3ce1f664" providerId="AD" clId="Web-{89932C55-B5FB-4621-B4B6-55D90F1DECE0}" dt="2022-01-11T13:24:38.713" v="36"/>
          <ac:spMkLst>
            <pc:docMk/>
            <pc:sldMk cId="3453839695" sldId="258"/>
            <ac:spMk id="111" creationId="{4A695BE5-DE27-460F-845F-45BB814FE35C}"/>
          </ac:spMkLst>
        </pc:spChg>
        <pc:spChg chg="add">
          <ac:chgData name="Aishwarya Khonde" userId="S::aishwarya_khonde@thbs.com::2f081db8-daa9-48fb-a573-536c3ce1f664" providerId="AD" clId="Web-{89932C55-B5FB-4621-B4B6-55D90F1DECE0}" dt="2022-01-11T13:24:48.885" v="39"/>
          <ac:spMkLst>
            <pc:docMk/>
            <pc:sldMk cId="3453839695" sldId="258"/>
            <ac:spMk id="112" creationId="{D12EC8B9-DE60-44BC-9911-A9CD8EF50666}"/>
          </ac:spMkLst>
        </pc:spChg>
        <pc:spChg chg="add del">
          <ac:chgData name="Aishwarya Khonde" userId="S::aishwarya_khonde@thbs.com::2f081db8-daa9-48fb-a573-536c3ce1f664" providerId="AD" clId="Web-{89932C55-B5FB-4621-B4B6-55D90F1DECE0}" dt="2022-01-11T13:24:38.713" v="36"/>
          <ac:spMkLst>
            <pc:docMk/>
            <pc:sldMk cId="3453839695" sldId="258"/>
            <ac:spMk id="113" creationId="{DE28BE4E-1A59-46FF-810A-A8F9A46F7026}"/>
          </ac:spMkLst>
        </pc:spChg>
        <pc:spChg chg="add">
          <ac:chgData name="Aishwarya Khonde" userId="S::aishwarya_khonde@thbs.com::2f081db8-daa9-48fb-a573-536c3ce1f664" providerId="AD" clId="Web-{89932C55-B5FB-4621-B4B6-55D90F1DECE0}" dt="2022-01-11T13:24:48.885" v="39"/>
          <ac:spMkLst>
            <pc:docMk/>
            <pc:sldMk cId="3453839695" sldId="258"/>
            <ac:spMk id="114" creationId="{9B0D6CF6-D17B-4DC7-828A-773636910C92}"/>
          </ac:spMkLst>
        </pc:spChg>
        <pc:spChg chg="add del">
          <ac:chgData name="Aishwarya Khonde" userId="S::aishwarya_khonde@thbs.com::2f081db8-daa9-48fb-a573-536c3ce1f664" providerId="AD" clId="Web-{89932C55-B5FB-4621-B4B6-55D90F1DECE0}" dt="2022-01-11T13:24:38.713" v="36"/>
          <ac:spMkLst>
            <pc:docMk/>
            <pc:sldMk cId="3453839695" sldId="258"/>
            <ac:spMk id="115" creationId="{A3CF799A-9839-4CB1-9381-DCC0C1FE1B37}"/>
          </ac:spMkLst>
        </pc:spChg>
        <pc:spChg chg="add">
          <ac:chgData name="Aishwarya Khonde" userId="S::aishwarya_khonde@thbs.com::2f081db8-daa9-48fb-a573-536c3ce1f664" providerId="AD" clId="Web-{89932C55-B5FB-4621-B4B6-55D90F1DECE0}" dt="2022-01-11T13:24:48.885" v="39"/>
          <ac:spMkLst>
            <pc:docMk/>
            <pc:sldMk cId="3453839695" sldId="258"/>
            <ac:spMk id="116" creationId="{8C6933FD-FAB6-403B-9CD4-EF0E06CF799C}"/>
          </ac:spMkLst>
        </pc:spChg>
        <pc:spChg chg="add del">
          <ac:chgData name="Aishwarya Khonde" userId="S::aishwarya_khonde@thbs.com::2f081db8-daa9-48fb-a573-536c3ce1f664" providerId="AD" clId="Web-{89932C55-B5FB-4621-B4B6-55D90F1DECE0}" dt="2022-01-11T13:24:38.713" v="36"/>
          <ac:spMkLst>
            <pc:docMk/>
            <pc:sldMk cId="3453839695" sldId="258"/>
            <ac:spMk id="117" creationId="{1EFA42E9-27C0-423D-93C8-794A9683FCF1}"/>
          </ac:spMkLst>
        </pc:spChg>
        <pc:spChg chg="add">
          <ac:chgData name="Aishwarya Khonde" userId="S::aishwarya_khonde@thbs.com::2f081db8-daa9-48fb-a573-536c3ce1f664" providerId="AD" clId="Web-{89932C55-B5FB-4621-B4B6-55D90F1DECE0}" dt="2022-01-11T13:24:48.885" v="39"/>
          <ac:spMkLst>
            <pc:docMk/>
            <pc:sldMk cId="3453839695" sldId="258"/>
            <ac:spMk id="118" creationId="{5C2A4452-6B00-411C-80AB-29AE135B4550}"/>
          </ac:spMkLst>
        </pc:spChg>
        <pc:spChg chg="add del">
          <ac:chgData name="Aishwarya Khonde" userId="S::aishwarya_khonde@thbs.com::2f081db8-daa9-48fb-a573-536c3ce1f664" providerId="AD" clId="Web-{89932C55-B5FB-4621-B4B6-55D90F1DECE0}" dt="2022-01-11T13:24:00.588" v="34"/>
          <ac:spMkLst>
            <pc:docMk/>
            <pc:sldMk cId="3453839695" sldId="258"/>
            <ac:spMk id="119" creationId="{4080BC15-6F3E-4EDC-BB73-20706F743138}"/>
          </ac:spMkLst>
        </pc:spChg>
        <pc:spChg chg="add del">
          <ac:chgData name="Aishwarya Khonde" userId="S::aishwarya_khonde@thbs.com::2f081db8-daa9-48fb-a573-536c3ce1f664" providerId="AD" clId="Web-{89932C55-B5FB-4621-B4B6-55D90F1DECE0}" dt="2022-01-11T13:24:38.713" v="36"/>
          <ac:spMkLst>
            <pc:docMk/>
            <pc:sldMk cId="3453839695" sldId="258"/>
            <ac:spMk id="121" creationId="{FCC7DD6E-E0E5-46B9-81B7-3B2F7B333264}"/>
          </ac:spMkLst>
        </pc:spChg>
        <pc:spChg chg="add">
          <ac:chgData name="Aishwarya Khonde" userId="S::aishwarya_khonde@thbs.com::2f081db8-daa9-48fb-a573-536c3ce1f664" providerId="AD" clId="Web-{89932C55-B5FB-4621-B4B6-55D90F1DECE0}" dt="2022-01-11T13:24:48.885" v="39"/>
          <ac:spMkLst>
            <pc:docMk/>
            <pc:sldMk cId="3453839695" sldId="258"/>
            <ac:spMk id="122" creationId="{3F4D3F48-1D65-45EB-91E2-BEFFB2440C97}"/>
          </ac:spMkLst>
        </pc:spChg>
        <pc:spChg chg="add">
          <ac:chgData name="Aishwarya Khonde" userId="S::aishwarya_khonde@thbs.com::2f081db8-daa9-48fb-a573-536c3ce1f664" providerId="AD" clId="Web-{89932C55-B5FB-4621-B4B6-55D90F1DECE0}" dt="2022-01-11T13:24:48.885" v="39"/>
          <ac:spMkLst>
            <pc:docMk/>
            <pc:sldMk cId="3453839695" sldId="258"/>
            <ac:spMk id="124" creationId="{F5A66334-17A8-4594-AB17-4C33A955B27D}"/>
          </ac:spMkLst>
        </pc:spChg>
        <pc:spChg chg="add del">
          <ac:chgData name="Aishwarya Khonde" userId="S::aishwarya_khonde@thbs.com::2f081db8-daa9-48fb-a573-536c3ce1f664" providerId="AD" clId="Web-{89932C55-B5FB-4621-B4B6-55D90F1DECE0}" dt="2022-01-11T13:24:38.713" v="36"/>
          <ac:spMkLst>
            <pc:docMk/>
            <pc:sldMk cId="3453839695" sldId="258"/>
            <ac:spMk id="125" creationId="{3C1174EE-071E-4421-BD9C-2C2D84190D2E}"/>
          </ac:spMkLst>
        </pc:spChg>
        <pc:spChg chg="add">
          <ac:chgData name="Aishwarya Khonde" userId="S::aishwarya_khonde@thbs.com::2f081db8-daa9-48fb-a573-536c3ce1f664" providerId="AD" clId="Web-{89932C55-B5FB-4621-B4B6-55D90F1DECE0}" dt="2022-01-11T13:24:48.885" v="39"/>
          <ac:spMkLst>
            <pc:docMk/>
            <pc:sldMk cId="3453839695" sldId="258"/>
            <ac:spMk id="126" creationId="{FB7FEAD3-708C-4B79-B452-4445C27780D9}"/>
          </ac:spMkLst>
        </pc:spChg>
        <pc:spChg chg="add del">
          <ac:chgData name="Aishwarya Khonde" userId="S::aishwarya_khonde@thbs.com::2f081db8-daa9-48fb-a573-536c3ce1f664" providerId="AD" clId="Web-{89932C55-B5FB-4621-B4B6-55D90F1DECE0}" dt="2022-01-11T13:24:38.713" v="36"/>
          <ac:spMkLst>
            <pc:docMk/>
            <pc:sldMk cId="3453839695" sldId="258"/>
            <ac:spMk id="127" creationId="{6F280CAD-1F1B-4F43-99A3-B2EC2A7F30F4}"/>
          </ac:spMkLst>
        </pc:spChg>
        <pc:spChg chg="add">
          <ac:chgData name="Aishwarya Khonde" userId="S::aishwarya_khonde@thbs.com::2f081db8-daa9-48fb-a573-536c3ce1f664" providerId="AD" clId="Web-{89932C55-B5FB-4621-B4B6-55D90F1DECE0}" dt="2022-01-11T13:24:48.885" v="39"/>
          <ac:spMkLst>
            <pc:docMk/>
            <pc:sldMk cId="3453839695" sldId="258"/>
            <ac:spMk id="128" creationId="{41281533-9B25-42A4-9F50-34B4F24C0E5B}"/>
          </ac:spMkLst>
        </pc:spChg>
        <pc:spChg chg="add del">
          <ac:chgData name="Aishwarya Khonde" userId="S::aishwarya_khonde@thbs.com::2f081db8-daa9-48fb-a573-536c3ce1f664" providerId="AD" clId="Web-{89932C55-B5FB-4621-B4B6-55D90F1DECE0}" dt="2022-01-11T13:24:38.713" v="36"/>
          <ac:spMkLst>
            <pc:docMk/>
            <pc:sldMk cId="3453839695" sldId="258"/>
            <ac:spMk id="129" creationId="{0D5C974E-4B43-4FFA-8230-DB0E1993C331}"/>
          </ac:spMkLst>
        </pc:spChg>
        <pc:spChg chg="add">
          <ac:chgData name="Aishwarya Khonde" userId="S::aishwarya_khonde@thbs.com::2f081db8-daa9-48fb-a573-536c3ce1f664" providerId="AD" clId="Web-{89932C55-B5FB-4621-B4B6-55D90F1DECE0}" dt="2022-01-11T13:24:48.885" v="39"/>
          <ac:spMkLst>
            <pc:docMk/>
            <pc:sldMk cId="3453839695" sldId="258"/>
            <ac:spMk id="130" creationId="{007246F1-084B-45D9-BDD9-99BB53F6C9AD}"/>
          </ac:spMkLst>
        </pc:spChg>
        <pc:spChg chg="add del">
          <ac:chgData name="Aishwarya Khonde" userId="S::aishwarya_khonde@thbs.com::2f081db8-daa9-48fb-a573-536c3ce1f664" providerId="AD" clId="Web-{89932C55-B5FB-4621-B4B6-55D90F1DECE0}" dt="2022-01-11T13:24:38.713" v="36"/>
          <ac:spMkLst>
            <pc:docMk/>
            <pc:sldMk cId="3453839695" sldId="258"/>
            <ac:spMk id="131" creationId="{A1CACEBA-A7A9-45FB-897A-888150011BC6}"/>
          </ac:spMkLst>
        </pc:spChg>
        <pc:spChg chg="add">
          <ac:chgData name="Aishwarya Khonde" userId="S::aishwarya_khonde@thbs.com::2f081db8-daa9-48fb-a573-536c3ce1f664" providerId="AD" clId="Web-{89932C55-B5FB-4621-B4B6-55D90F1DECE0}" dt="2022-01-11T13:24:48.885" v="39"/>
          <ac:spMkLst>
            <pc:docMk/>
            <pc:sldMk cId="3453839695" sldId="258"/>
            <ac:spMk id="132" creationId="{77CDD712-F443-4EDC-B663-5EC5ACD7DBE0}"/>
          </ac:spMkLst>
        </pc:spChg>
        <pc:spChg chg="add del">
          <ac:chgData name="Aishwarya Khonde" userId="S::aishwarya_khonde@thbs.com::2f081db8-daa9-48fb-a573-536c3ce1f664" providerId="AD" clId="Web-{89932C55-B5FB-4621-B4B6-55D90F1DECE0}" dt="2022-01-11T13:24:38.713" v="36"/>
          <ac:spMkLst>
            <pc:docMk/>
            <pc:sldMk cId="3453839695" sldId="258"/>
            <ac:spMk id="133" creationId="{583E2F4A-E235-4600-A80D-18C1C36EE5FA}"/>
          </ac:spMkLst>
        </pc:spChg>
        <pc:spChg chg="add">
          <ac:chgData name="Aishwarya Khonde" userId="S::aishwarya_khonde@thbs.com::2f081db8-daa9-48fb-a573-536c3ce1f664" providerId="AD" clId="Web-{89932C55-B5FB-4621-B4B6-55D90F1DECE0}" dt="2022-01-11T13:24:48.885" v="39"/>
          <ac:spMkLst>
            <pc:docMk/>
            <pc:sldMk cId="3453839695" sldId="258"/>
            <ac:spMk id="134" creationId="{4A695BE5-DE27-460F-845F-45BB814FE35C}"/>
          </ac:spMkLst>
        </pc:spChg>
        <pc:spChg chg="add del">
          <ac:chgData name="Aishwarya Khonde" userId="S::aishwarya_khonde@thbs.com::2f081db8-daa9-48fb-a573-536c3ce1f664" providerId="AD" clId="Web-{89932C55-B5FB-4621-B4B6-55D90F1DECE0}" dt="2022-01-11T13:24:38.713" v="36"/>
          <ac:spMkLst>
            <pc:docMk/>
            <pc:sldMk cId="3453839695" sldId="258"/>
            <ac:spMk id="135" creationId="{F16259CF-A0BC-4673-91C7-A7D3CDF7C7FD}"/>
          </ac:spMkLst>
        </pc:spChg>
        <pc:spChg chg="add">
          <ac:chgData name="Aishwarya Khonde" userId="S::aishwarya_khonde@thbs.com::2f081db8-daa9-48fb-a573-536c3ce1f664" providerId="AD" clId="Web-{89932C55-B5FB-4621-B4B6-55D90F1DECE0}" dt="2022-01-11T13:24:48.885" v="39"/>
          <ac:spMkLst>
            <pc:docMk/>
            <pc:sldMk cId="3453839695" sldId="258"/>
            <ac:spMk id="136" creationId="{DE28BE4E-1A59-46FF-810A-A8F9A46F7026}"/>
          </ac:spMkLst>
        </pc:spChg>
        <pc:spChg chg="add del">
          <ac:chgData name="Aishwarya Khonde" userId="S::aishwarya_khonde@thbs.com::2f081db8-daa9-48fb-a573-536c3ce1f664" providerId="AD" clId="Web-{89932C55-B5FB-4621-B4B6-55D90F1DECE0}" dt="2022-01-11T13:24:38.713" v="36"/>
          <ac:spMkLst>
            <pc:docMk/>
            <pc:sldMk cId="3453839695" sldId="258"/>
            <ac:spMk id="137" creationId="{B09A934A-4464-4C9B-ACAD-9128E0B615E4}"/>
          </ac:spMkLst>
        </pc:spChg>
        <pc:spChg chg="add">
          <ac:chgData name="Aishwarya Khonde" userId="S::aishwarya_khonde@thbs.com::2f081db8-daa9-48fb-a573-536c3ce1f664" providerId="AD" clId="Web-{89932C55-B5FB-4621-B4B6-55D90F1DECE0}" dt="2022-01-11T13:24:48.885" v="39"/>
          <ac:spMkLst>
            <pc:docMk/>
            <pc:sldMk cId="3453839695" sldId="258"/>
            <ac:spMk id="138" creationId="{A3CF799A-9839-4CB1-9381-DCC0C1FE1B37}"/>
          </ac:spMkLst>
        </pc:spChg>
        <pc:spChg chg="add del">
          <ac:chgData name="Aishwarya Khonde" userId="S::aishwarya_khonde@thbs.com::2f081db8-daa9-48fb-a573-536c3ce1f664" providerId="AD" clId="Web-{89932C55-B5FB-4621-B4B6-55D90F1DECE0}" dt="2022-01-11T13:24:38.713" v="36"/>
          <ac:spMkLst>
            <pc:docMk/>
            <pc:sldMk cId="3453839695" sldId="258"/>
            <ac:spMk id="139" creationId="{CB010BB8-6FD4-498C-994D-53C8DC7491EE}"/>
          </ac:spMkLst>
        </pc:spChg>
        <pc:spChg chg="add">
          <ac:chgData name="Aishwarya Khonde" userId="S::aishwarya_khonde@thbs.com::2f081db8-daa9-48fb-a573-536c3ce1f664" providerId="AD" clId="Web-{89932C55-B5FB-4621-B4B6-55D90F1DECE0}" dt="2022-01-11T13:24:48.885" v="39"/>
          <ac:spMkLst>
            <pc:docMk/>
            <pc:sldMk cId="3453839695" sldId="258"/>
            <ac:spMk id="140" creationId="{1EFA42E9-27C0-423D-93C8-794A9683FCF1}"/>
          </ac:spMkLst>
        </pc:spChg>
        <pc:spChg chg="add del">
          <ac:chgData name="Aishwarya Khonde" userId="S::aishwarya_khonde@thbs.com::2f081db8-daa9-48fb-a573-536c3ce1f664" providerId="AD" clId="Web-{89932C55-B5FB-4621-B4B6-55D90F1DECE0}" dt="2022-01-11T13:24:38.713" v="36"/>
          <ac:spMkLst>
            <pc:docMk/>
            <pc:sldMk cId="3453839695" sldId="258"/>
            <ac:spMk id="141" creationId="{2D373437-2902-4D8A-B887-F6941556C277}"/>
          </ac:spMkLst>
        </pc:spChg>
        <pc:spChg chg="add">
          <ac:chgData name="Aishwarya Khonde" userId="S::aishwarya_khonde@thbs.com::2f081db8-daa9-48fb-a573-536c3ce1f664" providerId="AD" clId="Web-{89932C55-B5FB-4621-B4B6-55D90F1DECE0}" dt="2022-01-11T13:24:48.885" v="39"/>
          <ac:spMkLst>
            <pc:docMk/>
            <pc:sldMk cId="3453839695" sldId="258"/>
            <ac:spMk id="142" creationId="{E5B56BED-7578-4E42-889D-34AA58F679ED}"/>
          </ac:spMkLst>
        </pc:spChg>
        <pc:spChg chg="add del">
          <ac:chgData name="Aishwarya Khonde" userId="S::aishwarya_khonde@thbs.com::2f081db8-daa9-48fb-a573-536c3ce1f664" providerId="AD" clId="Web-{89932C55-B5FB-4621-B4B6-55D90F1DECE0}" dt="2022-01-11T13:24:38.713" v="36"/>
          <ac:spMkLst>
            <pc:docMk/>
            <pc:sldMk cId="3453839695" sldId="258"/>
            <ac:spMk id="143" creationId="{217D616F-FDFA-439E-8B09-E55F8234B05F}"/>
          </ac:spMkLst>
        </pc:spChg>
        <pc:spChg chg="add">
          <ac:chgData name="Aishwarya Khonde" userId="S::aishwarya_khonde@thbs.com::2f081db8-daa9-48fb-a573-536c3ce1f664" providerId="AD" clId="Web-{89932C55-B5FB-4621-B4B6-55D90F1DECE0}" dt="2022-01-11T13:24:48.885" v="39"/>
          <ac:spMkLst>
            <pc:docMk/>
            <pc:sldMk cId="3453839695" sldId="258"/>
            <ac:spMk id="144" creationId="{FCC7DD6E-E0E5-46B9-81B7-3B2F7B333264}"/>
          </ac:spMkLst>
        </pc:spChg>
        <pc:spChg chg="add del">
          <ac:chgData name="Aishwarya Khonde" userId="S::aishwarya_khonde@thbs.com::2f081db8-daa9-48fb-a573-536c3ce1f664" providerId="AD" clId="Web-{89932C55-B5FB-4621-B4B6-55D90F1DECE0}" dt="2022-01-11T13:24:38.713" v="36"/>
          <ac:spMkLst>
            <pc:docMk/>
            <pc:sldMk cId="3453839695" sldId="258"/>
            <ac:spMk id="145" creationId="{0F74D32E-67FC-452C-A52B-988DB4984338}"/>
          </ac:spMkLst>
        </pc:spChg>
        <pc:spChg chg="add">
          <ac:chgData name="Aishwarya Khonde" userId="S::aishwarya_khonde@thbs.com::2f081db8-daa9-48fb-a573-536c3ce1f664" providerId="AD" clId="Web-{89932C55-B5FB-4621-B4B6-55D90F1DECE0}" dt="2022-01-11T13:24:48.885" v="39"/>
          <ac:spMkLst>
            <pc:docMk/>
            <pc:sldMk cId="3453839695" sldId="258"/>
            <ac:spMk id="146" creationId="{9C83D9FD-E06E-407B-BA7C-2C2AD5B16C24}"/>
          </ac:spMkLst>
        </pc:spChg>
        <pc:spChg chg="add del">
          <ac:chgData name="Aishwarya Khonde" userId="S::aishwarya_khonde@thbs.com::2f081db8-daa9-48fb-a573-536c3ce1f664" providerId="AD" clId="Web-{89932C55-B5FB-4621-B4B6-55D90F1DECE0}" dt="2022-01-11T13:24:38.713" v="36"/>
          <ac:spMkLst>
            <pc:docMk/>
            <pc:sldMk cId="3453839695" sldId="258"/>
            <ac:spMk id="147" creationId="{B8F74E45-2803-4A11-9333-3639A1C2F2D9}"/>
          </ac:spMkLst>
        </pc:spChg>
        <pc:spChg chg="add">
          <ac:chgData name="Aishwarya Khonde" userId="S::aishwarya_khonde@thbs.com::2f081db8-daa9-48fb-a573-536c3ce1f664" providerId="AD" clId="Web-{89932C55-B5FB-4621-B4B6-55D90F1DECE0}" dt="2022-01-11T13:24:48.885" v="39"/>
          <ac:spMkLst>
            <pc:docMk/>
            <pc:sldMk cId="3453839695" sldId="258"/>
            <ac:spMk id="148" creationId="{3C1174EE-071E-4421-BD9C-2C2D84190D2E}"/>
          </ac:spMkLst>
        </pc:spChg>
        <pc:spChg chg="add del">
          <ac:chgData name="Aishwarya Khonde" userId="S::aishwarya_khonde@thbs.com::2f081db8-daa9-48fb-a573-536c3ce1f664" providerId="AD" clId="Web-{89932C55-B5FB-4621-B4B6-55D90F1DECE0}" dt="2022-01-11T13:24:38.713" v="36"/>
          <ac:spMkLst>
            <pc:docMk/>
            <pc:sldMk cId="3453839695" sldId="258"/>
            <ac:spMk id="149" creationId="{106009C3-0971-47AF-8BD9-2EC8A6A4B2F3}"/>
          </ac:spMkLst>
        </pc:spChg>
        <pc:spChg chg="add">
          <ac:chgData name="Aishwarya Khonde" userId="S::aishwarya_khonde@thbs.com::2f081db8-daa9-48fb-a573-536c3ce1f664" providerId="AD" clId="Web-{89932C55-B5FB-4621-B4B6-55D90F1DECE0}" dt="2022-01-11T13:24:48.885" v="39"/>
          <ac:spMkLst>
            <pc:docMk/>
            <pc:sldMk cId="3453839695" sldId="258"/>
            <ac:spMk id="150" creationId="{6F280CAD-1F1B-4F43-99A3-B2EC2A7F30F4}"/>
          </ac:spMkLst>
        </pc:spChg>
        <pc:spChg chg="add del">
          <ac:chgData name="Aishwarya Khonde" userId="S::aishwarya_khonde@thbs.com::2f081db8-daa9-48fb-a573-536c3ce1f664" providerId="AD" clId="Web-{89932C55-B5FB-4621-B4B6-55D90F1DECE0}" dt="2022-01-11T13:24:38.713" v="36"/>
          <ac:spMkLst>
            <pc:docMk/>
            <pc:sldMk cId="3453839695" sldId="258"/>
            <ac:spMk id="151" creationId="{ED29B115-F34D-4E41-A4A2-C0CE41C697C8}"/>
          </ac:spMkLst>
        </pc:spChg>
        <pc:spChg chg="add">
          <ac:chgData name="Aishwarya Khonde" userId="S::aishwarya_khonde@thbs.com::2f081db8-daa9-48fb-a573-536c3ce1f664" providerId="AD" clId="Web-{89932C55-B5FB-4621-B4B6-55D90F1DECE0}" dt="2022-01-11T13:24:48.885" v="39"/>
          <ac:spMkLst>
            <pc:docMk/>
            <pc:sldMk cId="3453839695" sldId="258"/>
            <ac:spMk id="152" creationId="{0D5C974E-4B43-4FFA-8230-DB0E1993C331}"/>
          </ac:spMkLst>
        </pc:spChg>
        <pc:spChg chg="add del">
          <ac:chgData name="Aishwarya Khonde" userId="S::aishwarya_khonde@thbs.com::2f081db8-daa9-48fb-a573-536c3ce1f664" providerId="AD" clId="Web-{89932C55-B5FB-4621-B4B6-55D90F1DECE0}" dt="2022-01-11T13:24:38.713" v="36"/>
          <ac:spMkLst>
            <pc:docMk/>
            <pc:sldMk cId="3453839695" sldId="258"/>
            <ac:spMk id="153" creationId="{19D4861C-7907-48BF-84E7-96C0E098D43A}"/>
          </ac:spMkLst>
        </pc:spChg>
        <pc:spChg chg="add">
          <ac:chgData name="Aishwarya Khonde" userId="S::aishwarya_khonde@thbs.com::2f081db8-daa9-48fb-a573-536c3ce1f664" providerId="AD" clId="Web-{89932C55-B5FB-4621-B4B6-55D90F1DECE0}" dt="2022-01-11T13:24:48.885" v="39"/>
          <ac:spMkLst>
            <pc:docMk/>
            <pc:sldMk cId="3453839695" sldId="258"/>
            <ac:spMk id="154" creationId="{A1CACEBA-A7A9-45FB-897A-888150011BC6}"/>
          </ac:spMkLst>
        </pc:spChg>
        <pc:spChg chg="add del">
          <ac:chgData name="Aishwarya Khonde" userId="S::aishwarya_khonde@thbs.com::2f081db8-daa9-48fb-a573-536c3ce1f664" providerId="AD" clId="Web-{89932C55-B5FB-4621-B4B6-55D90F1DECE0}" dt="2022-01-11T13:24:38.713" v="36"/>
          <ac:spMkLst>
            <pc:docMk/>
            <pc:sldMk cId="3453839695" sldId="258"/>
            <ac:spMk id="155" creationId="{AEF03EB9-6D77-4E55-BCF2-4402550D39A6}"/>
          </ac:spMkLst>
        </pc:spChg>
        <pc:spChg chg="add">
          <ac:chgData name="Aishwarya Khonde" userId="S::aishwarya_khonde@thbs.com::2f081db8-daa9-48fb-a573-536c3ce1f664" providerId="AD" clId="Web-{89932C55-B5FB-4621-B4B6-55D90F1DECE0}" dt="2022-01-11T13:24:48.885" v="39"/>
          <ac:spMkLst>
            <pc:docMk/>
            <pc:sldMk cId="3453839695" sldId="258"/>
            <ac:spMk id="156" creationId="{583E2F4A-E235-4600-A80D-18C1C36EE5FA}"/>
          </ac:spMkLst>
        </pc:spChg>
        <pc:spChg chg="add del">
          <ac:chgData name="Aishwarya Khonde" userId="S::aishwarya_khonde@thbs.com::2f081db8-daa9-48fb-a573-536c3ce1f664" providerId="AD" clId="Web-{89932C55-B5FB-4621-B4B6-55D90F1DECE0}" dt="2022-01-11T13:24:38.713" v="36"/>
          <ac:spMkLst>
            <pc:docMk/>
            <pc:sldMk cId="3453839695" sldId="258"/>
            <ac:spMk id="157" creationId="{1C9C3C8B-A28D-44DF-AA29-02B28AED7148}"/>
          </ac:spMkLst>
        </pc:spChg>
        <pc:spChg chg="add">
          <ac:chgData name="Aishwarya Khonde" userId="S::aishwarya_khonde@thbs.com::2f081db8-daa9-48fb-a573-536c3ce1f664" providerId="AD" clId="Web-{89932C55-B5FB-4621-B4B6-55D90F1DECE0}" dt="2022-01-11T13:24:48.885" v="39"/>
          <ac:spMkLst>
            <pc:docMk/>
            <pc:sldMk cId="3453839695" sldId="258"/>
            <ac:spMk id="158" creationId="{F16259CF-A0BC-4673-91C7-A7D3CDF7C7FD}"/>
          </ac:spMkLst>
        </pc:spChg>
        <pc:spChg chg="add del">
          <ac:chgData name="Aishwarya Khonde" userId="S::aishwarya_khonde@thbs.com::2f081db8-daa9-48fb-a573-536c3ce1f664" providerId="AD" clId="Web-{89932C55-B5FB-4621-B4B6-55D90F1DECE0}" dt="2022-01-11T13:24:38.713" v="36"/>
          <ac:spMkLst>
            <pc:docMk/>
            <pc:sldMk cId="3453839695" sldId="258"/>
            <ac:spMk id="159" creationId="{1EB7CB2D-F6AA-4861-B158-DA3E6B923EC2}"/>
          </ac:spMkLst>
        </pc:spChg>
        <pc:spChg chg="add">
          <ac:chgData name="Aishwarya Khonde" userId="S::aishwarya_khonde@thbs.com::2f081db8-daa9-48fb-a573-536c3ce1f664" providerId="AD" clId="Web-{89932C55-B5FB-4621-B4B6-55D90F1DECE0}" dt="2022-01-11T13:24:48.885" v="39"/>
          <ac:spMkLst>
            <pc:docMk/>
            <pc:sldMk cId="3453839695" sldId="258"/>
            <ac:spMk id="160" creationId="{B09A934A-4464-4C9B-ACAD-9128E0B615E4}"/>
          </ac:spMkLst>
        </pc:spChg>
        <pc:spChg chg="add del">
          <ac:chgData name="Aishwarya Khonde" userId="S::aishwarya_khonde@thbs.com::2f081db8-daa9-48fb-a573-536c3ce1f664" providerId="AD" clId="Web-{89932C55-B5FB-4621-B4B6-55D90F1DECE0}" dt="2022-01-11T13:24:38.713" v="36"/>
          <ac:spMkLst>
            <pc:docMk/>
            <pc:sldMk cId="3453839695" sldId="258"/>
            <ac:spMk id="161" creationId="{48203367-1F19-4C4F-B38D-929816F787B1}"/>
          </ac:spMkLst>
        </pc:spChg>
        <pc:spChg chg="add">
          <ac:chgData name="Aishwarya Khonde" userId="S::aishwarya_khonde@thbs.com::2f081db8-daa9-48fb-a573-536c3ce1f664" providerId="AD" clId="Web-{89932C55-B5FB-4621-B4B6-55D90F1DECE0}" dt="2022-01-11T13:24:48.885" v="39"/>
          <ac:spMkLst>
            <pc:docMk/>
            <pc:sldMk cId="3453839695" sldId="258"/>
            <ac:spMk id="162" creationId="{CB010BB8-6FD4-498C-994D-53C8DC7491EE}"/>
          </ac:spMkLst>
        </pc:spChg>
        <pc:spChg chg="add del">
          <ac:chgData name="Aishwarya Khonde" userId="S::aishwarya_khonde@thbs.com::2f081db8-daa9-48fb-a573-536c3ce1f664" providerId="AD" clId="Web-{89932C55-B5FB-4621-B4B6-55D90F1DECE0}" dt="2022-01-11T13:24:38.713" v="36"/>
          <ac:spMkLst>
            <pc:docMk/>
            <pc:sldMk cId="3453839695" sldId="258"/>
            <ac:spMk id="163" creationId="{B89B3B49-0A7E-4573-9B52-D1B0659831AB}"/>
          </ac:spMkLst>
        </pc:spChg>
        <pc:spChg chg="add">
          <ac:chgData name="Aishwarya Khonde" userId="S::aishwarya_khonde@thbs.com::2f081db8-daa9-48fb-a573-536c3ce1f664" providerId="AD" clId="Web-{89932C55-B5FB-4621-B4B6-55D90F1DECE0}" dt="2022-01-11T13:24:48.885" v="39"/>
          <ac:spMkLst>
            <pc:docMk/>
            <pc:sldMk cId="3453839695" sldId="258"/>
            <ac:spMk id="164" creationId="{2D373437-2902-4D8A-B887-F6941556C277}"/>
          </ac:spMkLst>
        </pc:spChg>
        <pc:spChg chg="add del">
          <ac:chgData name="Aishwarya Khonde" userId="S::aishwarya_khonde@thbs.com::2f081db8-daa9-48fb-a573-536c3ce1f664" providerId="AD" clId="Web-{89932C55-B5FB-4621-B4B6-55D90F1DECE0}" dt="2022-01-11T13:24:38.713" v="36"/>
          <ac:spMkLst>
            <pc:docMk/>
            <pc:sldMk cId="3453839695" sldId="258"/>
            <ac:spMk id="165" creationId="{0288BD39-0846-445A-BD81-1E34E0E99ED0}"/>
          </ac:spMkLst>
        </pc:spChg>
        <pc:spChg chg="add">
          <ac:chgData name="Aishwarya Khonde" userId="S::aishwarya_khonde@thbs.com::2f081db8-daa9-48fb-a573-536c3ce1f664" providerId="AD" clId="Web-{89932C55-B5FB-4621-B4B6-55D90F1DECE0}" dt="2022-01-11T13:24:48.885" v="39"/>
          <ac:spMkLst>
            <pc:docMk/>
            <pc:sldMk cId="3453839695" sldId="258"/>
            <ac:spMk id="166" creationId="{217D616F-FDFA-439E-8B09-E55F8234B05F}"/>
          </ac:spMkLst>
        </pc:spChg>
        <pc:spChg chg="add del">
          <ac:chgData name="Aishwarya Khonde" userId="S::aishwarya_khonde@thbs.com::2f081db8-daa9-48fb-a573-536c3ce1f664" providerId="AD" clId="Web-{89932C55-B5FB-4621-B4B6-55D90F1DECE0}" dt="2022-01-11T13:24:38.713" v="36"/>
          <ac:spMkLst>
            <pc:docMk/>
            <pc:sldMk cId="3453839695" sldId="258"/>
            <ac:spMk id="167" creationId="{BA82150B-D747-458F-8C52-72FBA52BCDBA}"/>
          </ac:spMkLst>
        </pc:spChg>
        <pc:spChg chg="add">
          <ac:chgData name="Aishwarya Khonde" userId="S::aishwarya_khonde@thbs.com::2f081db8-daa9-48fb-a573-536c3ce1f664" providerId="AD" clId="Web-{89932C55-B5FB-4621-B4B6-55D90F1DECE0}" dt="2022-01-11T13:24:48.885" v="39"/>
          <ac:spMkLst>
            <pc:docMk/>
            <pc:sldMk cId="3453839695" sldId="258"/>
            <ac:spMk id="168" creationId="{0F74D32E-67FC-452C-A52B-988DB4984338}"/>
          </ac:spMkLst>
        </pc:spChg>
        <pc:spChg chg="add del">
          <ac:chgData name="Aishwarya Khonde" userId="S::aishwarya_khonde@thbs.com::2f081db8-daa9-48fb-a573-536c3ce1f664" providerId="AD" clId="Web-{89932C55-B5FB-4621-B4B6-55D90F1DECE0}" dt="2022-01-11T13:24:38.713" v="36"/>
          <ac:spMkLst>
            <pc:docMk/>
            <pc:sldMk cId="3453839695" sldId="258"/>
            <ac:spMk id="169" creationId="{FEBB9D94-7802-4607-9BA4-62FB212BFCC8}"/>
          </ac:spMkLst>
        </pc:spChg>
        <pc:spChg chg="add">
          <ac:chgData name="Aishwarya Khonde" userId="S::aishwarya_khonde@thbs.com::2f081db8-daa9-48fb-a573-536c3ce1f664" providerId="AD" clId="Web-{89932C55-B5FB-4621-B4B6-55D90F1DECE0}" dt="2022-01-11T13:24:48.885" v="39"/>
          <ac:spMkLst>
            <pc:docMk/>
            <pc:sldMk cId="3453839695" sldId="258"/>
            <ac:spMk id="170" creationId="{B8F74E45-2803-4A11-9333-3639A1C2F2D9}"/>
          </ac:spMkLst>
        </pc:spChg>
        <pc:spChg chg="add del">
          <ac:chgData name="Aishwarya Khonde" userId="S::aishwarya_khonde@thbs.com::2f081db8-daa9-48fb-a573-536c3ce1f664" providerId="AD" clId="Web-{89932C55-B5FB-4621-B4B6-55D90F1DECE0}" dt="2022-01-11T13:24:38.713" v="36"/>
          <ac:spMkLst>
            <pc:docMk/>
            <pc:sldMk cId="3453839695" sldId="258"/>
            <ac:spMk id="171" creationId="{24743784-06E3-4913-9DFD-2FCBF9D929C9}"/>
          </ac:spMkLst>
        </pc:spChg>
        <pc:spChg chg="add">
          <ac:chgData name="Aishwarya Khonde" userId="S::aishwarya_khonde@thbs.com::2f081db8-daa9-48fb-a573-536c3ce1f664" providerId="AD" clId="Web-{89932C55-B5FB-4621-B4B6-55D90F1DECE0}" dt="2022-01-11T13:24:48.885" v="39"/>
          <ac:spMkLst>
            <pc:docMk/>
            <pc:sldMk cId="3453839695" sldId="258"/>
            <ac:spMk id="172" creationId="{106009C3-0971-47AF-8BD9-2EC8A6A4B2F3}"/>
          </ac:spMkLst>
        </pc:spChg>
        <pc:spChg chg="add del">
          <ac:chgData name="Aishwarya Khonde" userId="S::aishwarya_khonde@thbs.com::2f081db8-daa9-48fb-a573-536c3ce1f664" providerId="AD" clId="Web-{89932C55-B5FB-4621-B4B6-55D90F1DECE0}" dt="2022-01-11T13:24:38.713" v="36"/>
          <ac:spMkLst>
            <pc:docMk/>
            <pc:sldMk cId="3453839695" sldId="258"/>
            <ac:spMk id="173" creationId="{25CD3315-6611-406F-AF95-2EF9F5A5B048}"/>
          </ac:spMkLst>
        </pc:spChg>
        <pc:spChg chg="add">
          <ac:chgData name="Aishwarya Khonde" userId="S::aishwarya_khonde@thbs.com::2f081db8-daa9-48fb-a573-536c3ce1f664" providerId="AD" clId="Web-{89932C55-B5FB-4621-B4B6-55D90F1DECE0}" dt="2022-01-11T13:24:48.885" v="39"/>
          <ac:spMkLst>
            <pc:docMk/>
            <pc:sldMk cId="3453839695" sldId="258"/>
            <ac:spMk id="174" creationId="{ED29B115-F34D-4E41-A4A2-C0CE41C697C8}"/>
          </ac:spMkLst>
        </pc:spChg>
        <pc:spChg chg="add del">
          <ac:chgData name="Aishwarya Khonde" userId="S::aishwarya_khonde@thbs.com::2f081db8-daa9-48fb-a573-536c3ce1f664" providerId="AD" clId="Web-{89932C55-B5FB-4621-B4B6-55D90F1DECE0}" dt="2022-01-11T13:24:38.713" v="36"/>
          <ac:spMkLst>
            <pc:docMk/>
            <pc:sldMk cId="3453839695" sldId="258"/>
            <ac:spMk id="175" creationId="{EB447648-FE0A-4D8E-86B8-D38D5F938BF4}"/>
          </ac:spMkLst>
        </pc:spChg>
        <pc:spChg chg="add">
          <ac:chgData name="Aishwarya Khonde" userId="S::aishwarya_khonde@thbs.com::2f081db8-daa9-48fb-a573-536c3ce1f664" providerId="AD" clId="Web-{89932C55-B5FB-4621-B4B6-55D90F1DECE0}" dt="2022-01-11T13:24:48.885" v="39"/>
          <ac:spMkLst>
            <pc:docMk/>
            <pc:sldMk cId="3453839695" sldId="258"/>
            <ac:spMk id="176" creationId="{19D4861C-7907-48BF-84E7-96C0E098D43A}"/>
          </ac:spMkLst>
        </pc:spChg>
        <pc:spChg chg="add del">
          <ac:chgData name="Aishwarya Khonde" userId="S::aishwarya_khonde@thbs.com::2f081db8-daa9-48fb-a573-536c3ce1f664" providerId="AD" clId="Web-{89932C55-B5FB-4621-B4B6-55D90F1DECE0}" dt="2022-01-11T13:24:38.713" v="36"/>
          <ac:spMkLst>
            <pc:docMk/>
            <pc:sldMk cId="3453839695" sldId="258"/>
            <ac:spMk id="177" creationId="{4B0A51D7-FF65-4E97-9E1A-8C4688E86263}"/>
          </ac:spMkLst>
        </pc:spChg>
        <pc:spChg chg="add">
          <ac:chgData name="Aishwarya Khonde" userId="S::aishwarya_khonde@thbs.com::2f081db8-daa9-48fb-a573-536c3ce1f664" providerId="AD" clId="Web-{89932C55-B5FB-4621-B4B6-55D90F1DECE0}" dt="2022-01-11T13:24:48.885" v="39"/>
          <ac:spMkLst>
            <pc:docMk/>
            <pc:sldMk cId="3453839695" sldId="258"/>
            <ac:spMk id="178" creationId="{AEF03EB9-6D77-4E55-BCF2-4402550D39A6}"/>
          </ac:spMkLst>
        </pc:spChg>
        <pc:spChg chg="add del">
          <ac:chgData name="Aishwarya Khonde" userId="S::aishwarya_khonde@thbs.com::2f081db8-daa9-48fb-a573-536c3ce1f664" providerId="AD" clId="Web-{89932C55-B5FB-4621-B4B6-55D90F1DECE0}" dt="2022-01-11T13:24:38.713" v="36"/>
          <ac:spMkLst>
            <pc:docMk/>
            <pc:sldMk cId="3453839695" sldId="258"/>
            <ac:spMk id="179" creationId="{008FF77B-AC18-4E35-BB9B-0CA39278F7BC}"/>
          </ac:spMkLst>
        </pc:spChg>
        <pc:spChg chg="add">
          <ac:chgData name="Aishwarya Khonde" userId="S::aishwarya_khonde@thbs.com::2f081db8-daa9-48fb-a573-536c3ce1f664" providerId="AD" clId="Web-{89932C55-B5FB-4621-B4B6-55D90F1DECE0}" dt="2022-01-11T13:24:48.885" v="39"/>
          <ac:spMkLst>
            <pc:docMk/>
            <pc:sldMk cId="3453839695" sldId="258"/>
            <ac:spMk id="180" creationId="{1C9C3C8B-A28D-44DF-AA29-02B28AED7148}"/>
          </ac:spMkLst>
        </pc:spChg>
        <pc:spChg chg="add del">
          <ac:chgData name="Aishwarya Khonde" userId="S::aishwarya_khonde@thbs.com::2f081db8-daa9-48fb-a573-536c3ce1f664" providerId="AD" clId="Web-{89932C55-B5FB-4621-B4B6-55D90F1DECE0}" dt="2022-01-11T13:24:38.713" v="36"/>
          <ac:spMkLst>
            <pc:docMk/>
            <pc:sldMk cId="3453839695" sldId="258"/>
            <ac:spMk id="181" creationId="{E71F6428-AC25-4A5A-8439-04768A17B6F8}"/>
          </ac:spMkLst>
        </pc:spChg>
        <pc:spChg chg="add">
          <ac:chgData name="Aishwarya Khonde" userId="S::aishwarya_khonde@thbs.com::2f081db8-daa9-48fb-a573-536c3ce1f664" providerId="AD" clId="Web-{89932C55-B5FB-4621-B4B6-55D90F1DECE0}" dt="2022-01-11T13:24:48.885" v="39"/>
          <ac:spMkLst>
            <pc:docMk/>
            <pc:sldMk cId="3453839695" sldId="258"/>
            <ac:spMk id="182" creationId="{1EB7CB2D-F6AA-4861-B158-DA3E6B923EC2}"/>
          </ac:spMkLst>
        </pc:spChg>
        <pc:spChg chg="add del">
          <ac:chgData name="Aishwarya Khonde" userId="S::aishwarya_khonde@thbs.com::2f081db8-daa9-48fb-a573-536c3ce1f664" providerId="AD" clId="Web-{89932C55-B5FB-4621-B4B6-55D90F1DECE0}" dt="2022-01-11T13:24:38.713" v="36"/>
          <ac:spMkLst>
            <pc:docMk/>
            <pc:sldMk cId="3453839695" sldId="258"/>
            <ac:spMk id="183" creationId="{F237A1D4-9D62-4DEA-BD39-E5EC93B33BEF}"/>
          </ac:spMkLst>
        </pc:spChg>
        <pc:spChg chg="add">
          <ac:chgData name="Aishwarya Khonde" userId="S::aishwarya_khonde@thbs.com::2f081db8-daa9-48fb-a573-536c3ce1f664" providerId="AD" clId="Web-{89932C55-B5FB-4621-B4B6-55D90F1DECE0}" dt="2022-01-11T13:24:48.885" v="39"/>
          <ac:spMkLst>
            <pc:docMk/>
            <pc:sldMk cId="3453839695" sldId="258"/>
            <ac:spMk id="184" creationId="{48203367-1F19-4C4F-B38D-929816F787B1}"/>
          </ac:spMkLst>
        </pc:spChg>
        <pc:spChg chg="add del">
          <ac:chgData name="Aishwarya Khonde" userId="S::aishwarya_khonde@thbs.com::2f081db8-daa9-48fb-a573-536c3ce1f664" providerId="AD" clId="Web-{89932C55-B5FB-4621-B4B6-55D90F1DECE0}" dt="2022-01-11T13:24:38.713" v="36"/>
          <ac:spMkLst>
            <pc:docMk/>
            <pc:sldMk cId="3453839695" sldId="258"/>
            <ac:spMk id="185" creationId="{87E919CC-AC41-4F0D-A842-792D7A418795}"/>
          </ac:spMkLst>
        </pc:spChg>
        <pc:spChg chg="add">
          <ac:chgData name="Aishwarya Khonde" userId="S::aishwarya_khonde@thbs.com::2f081db8-daa9-48fb-a573-536c3ce1f664" providerId="AD" clId="Web-{89932C55-B5FB-4621-B4B6-55D90F1DECE0}" dt="2022-01-11T13:24:48.885" v="39"/>
          <ac:spMkLst>
            <pc:docMk/>
            <pc:sldMk cId="3453839695" sldId="258"/>
            <ac:spMk id="186" creationId="{B89B3B49-0A7E-4573-9B52-D1B0659831AB}"/>
          </ac:spMkLst>
        </pc:spChg>
        <pc:spChg chg="add del">
          <ac:chgData name="Aishwarya Khonde" userId="S::aishwarya_khonde@thbs.com::2f081db8-daa9-48fb-a573-536c3ce1f664" providerId="AD" clId="Web-{89932C55-B5FB-4621-B4B6-55D90F1DECE0}" dt="2022-01-11T13:24:38.713" v="36"/>
          <ac:spMkLst>
            <pc:docMk/>
            <pc:sldMk cId="3453839695" sldId="258"/>
            <ac:spMk id="187" creationId="{965D7305-50C2-4D93-8832-19DC70C5BD23}"/>
          </ac:spMkLst>
        </pc:spChg>
        <pc:spChg chg="add">
          <ac:chgData name="Aishwarya Khonde" userId="S::aishwarya_khonde@thbs.com::2f081db8-daa9-48fb-a573-536c3ce1f664" providerId="AD" clId="Web-{89932C55-B5FB-4621-B4B6-55D90F1DECE0}" dt="2022-01-11T13:24:48.885" v="39"/>
          <ac:spMkLst>
            <pc:docMk/>
            <pc:sldMk cId="3453839695" sldId="258"/>
            <ac:spMk id="188" creationId="{0288BD39-0846-445A-BD81-1E34E0E99ED0}"/>
          </ac:spMkLst>
        </pc:spChg>
        <pc:spChg chg="add del">
          <ac:chgData name="Aishwarya Khonde" userId="S::aishwarya_khonde@thbs.com::2f081db8-daa9-48fb-a573-536c3ce1f664" providerId="AD" clId="Web-{89932C55-B5FB-4621-B4B6-55D90F1DECE0}" dt="2022-01-11T13:24:38.713" v="36"/>
          <ac:spMkLst>
            <pc:docMk/>
            <pc:sldMk cId="3453839695" sldId="258"/>
            <ac:spMk id="189" creationId="{E0E5EA9F-6192-466D-BF45-46D9BCE3BDB7}"/>
          </ac:spMkLst>
        </pc:spChg>
        <pc:spChg chg="add">
          <ac:chgData name="Aishwarya Khonde" userId="S::aishwarya_khonde@thbs.com::2f081db8-daa9-48fb-a573-536c3ce1f664" providerId="AD" clId="Web-{89932C55-B5FB-4621-B4B6-55D90F1DECE0}" dt="2022-01-11T13:24:48.885" v="39"/>
          <ac:spMkLst>
            <pc:docMk/>
            <pc:sldMk cId="3453839695" sldId="258"/>
            <ac:spMk id="190" creationId="{BA82150B-D747-458F-8C52-72FBA52BCDBA}"/>
          </ac:spMkLst>
        </pc:spChg>
        <pc:spChg chg="add del">
          <ac:chgData name="Aishwarya Khonde" userId="S::aishwarya_khonde@thbs.com::2f081db8-daa9-48fb-a573-536c3ce1f664" providerId="AD" clId="Web-{89932C55-B5FB-4621-B4B6-55D90F1DECE0}" dt="2022-01-11T13:24:38.713" v="36"/>
          <ac:spMkLst>
            <pc:docMk/>
            <pc:sldMk cId="3453839695" sldId="258"/>
            <ac:spMk id="191" creationId="{CFF6BE31-4842-4659-8D68-63423F82691E}"/>
          </ac:spMkLst>
        </pc:spChg>
        <pc:spChg chg="add">
          <ac:chgData name="Aishwarya Khonde" userId="S::aishwarya_khonde@thbs.com::2f081db8-daa9-48fb-a573-536c3ce1f664" providerId="AD" clId="Web-{89932C55-B5FB-4621-B4B6-55D90F1DECE0}" dt="2022-01-11T13:24:48.885" v="39"/>
          <ac:spMkLst>
            <pc:docMk/>
            <pc:sldMk cId="3453839695" sldId="258"/>
            <ac:spMk id="192" creationId="{FEBB9D94-7802-4607-9BA4-62FB212BFCC8}"/>
          </ac:spMkLst>
        </pc:spChg>
        <pc:spChg chg="add del">
          <ac:chgData name="Aishwarya Khonde" userId="S::aishwarya_khonde@thbs.com::2f081db8-daa9-48fb-a573-536c3ce1f664" providerId="AD" clId="Web-{89932C55-B5FB-4621-B4B6-55D90F1DECE0}" dt="2022-01-11T13:24:38.713" v="36"/>
          <ac:spMkLst>
            <pc:docMk/>
            <pc:sldMk cId="3453839695" sldId="258"/>
            <ac:spMk id="193" creationId="{3EC2112B-E2EC-492A-8AF9-D78F4B4A99B6}"/>
          </ac:spMkLst>
        </pc:spChg>
        <pc:spChg chg="add">
          <ac:chgData name="Aishwarya Khonde" userId="S::aishwarya_khonde@thbs.com::2f081db8-daa9-48fb-a573-536c3ce1f664" providerId="AD" clId="Web-{89932C55-B5FB-4621-B4B6-55D90F1DECE0}" dt="2022-01-11T13:24:48.885" v="39"/>
          <ac:spMkLst>
            <pc:docMk/>
            <pc:sldMk cId="3453839695" sldId="258"/>
            <ac:spMk id="194" creationId="{24743784-06E3-4913-9DFD-2FCBF9D929C9}"/>
          </ac:spMkLst>
        </pc:spChg>
        <pc:spChg chg="add del">
          <ac:chgData name="Aishwarya Khonde" userId="S::aishwarya_khonde@thbs.com::2f081db8-daa9-48fb-a573-536c3ce1f664" providerId="AD" clId="Web-{89932C55-B5FB-4621-B4B6-55D90F1DECE0}" dt="2022-01-11T13:24:38.713" v="36"/>
          <ac:spMkLst>
            <pc:docMk/>
            <pc:sldMk cId="3453839695" sldId="258"/>
            <ac:spMk id="195" creationId="{EB635BC8-61BC-44D5-AA11-9A308B3BA493}"/>
          </ac:spMkLst>
        </pc:spChg>
        <pc:spChg chg="add">
          <ac:chgData name="Aishwarya Khonde" userId="S::aishwarya_khonde@thbs.com::2f081db8-daa9-48fb-a573-536c3ce1f664" providerId="AD" clId="Web-{89932C55-B5FB-4621-B4B6-55D90F1DECE0}" dt="2022-01-11T13:24:48.885" v="39"/>
          <ac:spMkLst>
            <pc:docMk/>
            <pc:sldMk cId="3453839695" sldId="258"/>
            <ac:spMk id="196" creationId="{25CD3315-6611-406F-AF95-2EF9F5A5B048}"/>
          </ac:spMkLst>
        </pc:spChg>
        <pc:spChg chg="add del">
          <ac:chgData name="Aishwarya Khonde" userId="S::aishwarya_khonde@thbs.com::2f081db8-daa9-48fb-a573-536c3ce1f664" providerId="AD" clId="Web-{89932C55-B5FB-4621-B4B6-55D90F1DECE0}" dt="2022-01-11T13:24:38.713" v="36"/>
          <ac:spMkLst>
            <pc:docMk/>
            <pc:sldMk cId="3453839695" sldId="258"/>
            <ac:spMk id="197" creationId="{7E9ACE65-00C6-4A75-8F61-CCADAF3EC144}"/>
          </ac:spMkLst>
        </pc:spChg>
        <pc:spChg chg="add">
          <ac:chgData name="Aishwarya Khonde" userId="S::aishwarya_khonde@thbs.com::2f081db8-daa9-48fb-a573-536c3ce1f664" providerId="AD" clId="Web-{89932C55-B5FB-4621-B4B6-55D90F1DECE0}" dt="2022-01-11T13:24:48.885" v="39"/>
          <ac:spMkLst>
            <pc:docMk/>
            <pc:sldMk cId="3453839695" sldId="258"/>
            <ac:spMk id="198" creationId="{EB447648-FE0A-4D8E-86B8-D38D5F938BF4}"/>
          </ac:spMkLst>
        </pc:spChg>
        <pc:spChg chg="add del">
          <ac:chgData name="Aishwarya Khonde" userId="S::aishwarya_khonde@thbs.com::2f081db8-daa9-48fb-a573-536c3ce1f664" providerId="AD" clId="Web-{89932C55-B5FB-4621-B4B6-55D90F1DECE0}" dt="2022-01-11T13:24:38.713" v="36"/>
          <ac:spMkLst>
            <pc:docMk/>
            <pc:sldMk cId="3453839695" sldId="258"/>
            <ac:spMk id="199" creationId="{5D7163FE-5ADD-41E7-985B-F95E7E048402}"/>
          </ac:spMkLst>
        </pc:spChg>
        <pc:spChg chg="add">
          <ac:chgData name="Aishwarya Khonde" userId="S::aishwarya_khonde@thbs.com::2f081db8-daa9-48fb-a573-536c3ce1f664" providerId="AD" clId="Web-{89932C55-B5FB-4621-B4B6-55D90F1DECE0}" dt="2022-01-11T13:24:48.885" v="39"/>
          <ac:spMkLst>
            <pc:docMk/>
            <pc:sldMk cId="3453839695" sldId="258"/>
            <ac:spMk id="200" creationId="{4B0A51D7-FF65-4E97-9E1A-8C4688E86263}"/>
          </ac:spMkLst>
        </pc:spChg>
        <pc:spChg chg="add del">
          <ac:chgData name="Aishwarya Khonde" userId="S::aishwarya_khonde@thbs.com::2f081db8-daa9-48fb-a573-536c3ce1f664" providerId="AD" clId="Web-{89932C55-B5FB-4621-B4B6-55D90F1DECE0}" dt="2022-01-11T13:24:38.713" v="36"/>
          <ac:spMkLst>
            <pc:docMk/>
            <pc:sldMk cId="3453839695" sldId="258"/>
            <ac:spMk id="201" creationId="{DCD7108A-C70D-4FD9-B91A-0E9F9501AEFB}"/>
          </ac:spMkLst>
        </pc:spChg>
        <pc:spChg chg="add">
          <ac:chgData name="Aishwarya Khonde" userId="S::aishwarya_khonde@thbs.com::2f081db8-daa9-48fb-a573-536c3ce1f664" providerId="AD" clId="Web-{89932C55-B5FB-4621-B4B6-55D90F1DECE0}" dt="2022-01-11T13:24:48.885" v="39"/>
          <ac:spMkLst>
            <pc:docMk/>
            <pc:sldMk cId="3453839695" sldId="258"/>
            <ac:spMk id="202" creationId="{008FF77B-AC18-4E35-BB9B-0CA39278F7BC}"/>
          </ac:spMkLst>
        </pc:spChg>
        <pc:spChg chg="add del">
          <ac:chgData name="Aishwarya Khonde" userId="S::aishwarya_khonde@thbs.com::2f081db8-daa9-48fb-a573-536c3ce1f664" providerId="AD" clId="Web-{89932C55-B5FB-4621-B4B6-55D90F1DECE0}" dt="2022-01-11T13:24:38.713" v="36"/>
          <ac:spMkLst>
            <pc:docMk/>
            <pc:sldMk cId="3453839695" sldId="258"/>
            <ac:spMk id="203" creationId="{3C0CF799-2713-48A8-94DF-F8CB5F332436}"/>
          </ac:spMkLst>
        </pc:spChg>
        <pc:spChg chg="add">
          <ac:chgData name="Aishwarya Khonde" userId="S::aishwarya_khonde@thbs.com::2f081db8-daa9-48fb-a573-536c3ce1f664" providerId="AD" clId="Web-{89932C55-B5FB-4621-B4B6-55D90F1DECE0}" dt="2022-01-11T13:24:48.885" v="39"/>
          <ac:spMkLst>
            <pc:docMk/>
            <pc:sldMk cId="3453839695" sldId="258"/>
            <ac:spMk id="204" creationId="{E71F6428-AC25-4A5A-8439-04768A17B6F8}"/>
          </ac:spMkLst>
        </pc:spChg>
        <pc:spChg chg="add del">
          <ac:chgData name="Aishwarya Khonde" userId="S::aishwarya_khonde@thbs.com::2f081db8-daa9-48fb-a573-536c3ce1f664" providerId="AD" clId="Web-{89932C55-B5FB-4621-B4B6-55D90F1DECE0}" dt="2022-01-11T13:24:38.713" v="36"/>
          <ac:spMkLst>
            <pc:docMk/>
            <pc:sldMk cId="3453839695" sldId="258"/>
            <ac:spMk id="205" creationId="{00B8B62E-6551-4805-BD5A-5188FE5D3A79}"/>
          </ac:spMkLst>
        </pc:spChg>
        <pc:spChg chg="add">
          <ac:chgData name="Aishwarya Khonde" userId="S::aishwarya_khonde@thbs.com::2f081db8-daa9-48fb-a573-536c3ce1f664" providerId="AD" clId="Web-{89932C55-B5FB-4621-B4B6-55D90F1DECE0}" dt="2022-01-11T13:24:48.885" v="39"/>
          <ac:spMkLst>
            <pc:docMk/>
            <pc:sldMk cId="3453839695" sldId="258"/>
            <ac:spMk id="206" creationId="{F237A1D4-9D62-4DEA-BD39-E5EC93B33BEF}"/>
          </ac:spMkLst>
        </pc:spChg>
        <pc:spChg chg="add del">
          <ac:chgData name="Aishwarya Khonde" userId="S::aishwarya_khonde@thbs.com::2f081db8-daa9-48fb-a573-536c3ce1f664" providerId="AD" clId="Web-{89932C55-B5FB-4621-B4B6-55D90F1DECE0}" dt="2022-01-11T13:24:38.713" v="36"/>
          <ac:spMkLst>
            <pc:docMk/>
            <pc:sldMk cId="3453839695" sldId="258"/>
            <ac:spMk id="207" creationId="{DFCCEBA8-5961-480A-9134-51605F650B85}"/>
          </ac:spMkLst>
        </pc:spChg>
        <pc:spChg chg="add">
          <ac:chgData name="Aishwarya Khonde" userId="S::aishwarya_khonde@thbs.com::2f081db8-daa9-48fb-a573-536c3ce1f664" providerId="AD" clId="Web-{89932C55-B5FB-4621-B4B6-55D90F1DECE0}" dt="2022-01-11T13:24:48.885" v="39"/>
          <ac:spMkLst>
            <pc:docMk/>
            <pc:sldMk cId="3453839695" sldId="258"/>
            <ac:spMk id="208" creationId="{87E919CC-AC41-4F0D-A842-792D7A418795}"/>
          </ac:spMkLst>
        </pc:spChg>
        <pc:spChg chg="add del">
          <ac:chgData name="Aishwarya Khonde" userId="S::aishwarya_khonde@thbs.com::2f081db8-daa9-48fb-a573-536c3ce1f664" providerId="AD" clId="Web-{89932C55-B5FB-4621-B4B6-55D90F1DECE0}" dt="2022-01-11T13:24:38.713" v="36"/>
          <ac:spMkLst>
            <pc:docMk/>
            <pc:sldMk cId="3453839695" sldId="258"/>
            <ac:spMk id="209" creationId="{724D4F80-B109-4438-BC6D-ABB522B44115}"/>
          </ac:spMkLst>
        </pc:spChg>
        <pc:spChg chg="add">
          <ac:chgData name="Aishwarya Khonde" userId="S::aishwarya_khonde@thbs.com::2f081db8-daa9-48fb-a573-536c3ce1f664" providerId="AD" clId="Web-{89932C55-B5FB-4621-B4B6-55D90F1DECE0}" dt="2022-01-11T13:24:48.885" v="39"/>
          <ac:spMkLst>
            <pc:docMk/>
            <pc:sldMk cId="3453839695" sldId="258"/>
            <ac:spMk id="210" creationId="{965D7305-50C2-4D93-8832-19DC70C5BD23}"/>
          </ac:spMkLst>
        </pc:spChg>
        <pc:spChg chg="add del">
          <ac:chgData name="Aishwarya Khonde" userId="S::aishwarya_khonde@thbs.com::2f081db8-daa9-48fb-a573-536c3ce1f664" providerId="AD" clId="Web-{89932C55-B5FB-4621-B4B6-55D90F1DECE0}" dt="2022-01-11T13:24:38.713" v="36"/>
          <ac:spMkLst>
            <pc:docMk/>
            <pc:sldMk cId="3453839695" sldId="258"/>
            <ac:spMk id="211" creationId="{52A7149F-5A3F-4537-981A-974C7409CAF3}"/>
          </ac:spMkLst>
        </pc:spChg>
        <pc:spChg chg="add">
          <ac:chgData name="Aishwarya Khonde" userId="S::aishwarya_khonde@thbs.com::2f081db8-daa9-48fb-a573-536c3ce1f664" providerId="AD" clId="Web-{89932C55-B5FB-4621-B4B6-55D90F1DECE0}" dt="2022-01-11T13:24:48.885" v="39"/>
          <ac:spMkLst>
            <pc:docMk/>
            <pc:sldMk cId="3453839695" sldId="258"/>
            <ac:spMk id="212" creationId="{E0E5EA9F-6192-466D-BF45-46D9BCE3BDB7}"/>
          </ac:spMkLst>
        </pc:spChg>
        <pc:spChg chg="add del">
          <ac:chgData name="Aishwarya Khonde" userId="S::aishwarya_khonde@thbs.com::2f081db8-daa9-48fb-a573-536c3ce1f664" providerId="AD" clId="Web-{89932C55-B5FB-4621-B4B6-55D90F1DECE0}" dt="2022-01-11T13:24:38.713" v="36"/>
          <ac:spMkLst>
            <pc:docMk/>
            <pc:sldMk cId="3453839695" sldId="258"/>
            <ac:spMk id="213" creationId="{89A8D3E3-3518-4738-B94E-F7DD9818D8D2}"/>
          </ac:spMkLst>
        </pc:spChg>
        <pc:spChg chg="add">
          <ac:chgData name="Aishwarya Khonde" userId="S::aishwarya_khonde@thbs.com::2f081db8-daa9-48fb-a573-536c3ce1f664" providerId="AD" clId="Web-{89932C55-B5FB-4621-B4B6-55D90F1DECE0}" dt="2022-01-11T13:24:48.885" v="39"/>
          <ac:spMkLst>
            <pc:docMk/>
            <pc:sldMk cId="3453839695" sldId="258"/>
            <ac:spMk id="214" creationId="{CFF6BE31-4842-4659-8D68-63423F82691E}"/>
          </ac:spMkLst>
        </pc:spChg>
        <pc:spChg chg="add del">
          <ac:chgData name="Aishwarya Khonde" userId="S::aishwarya_khonde@thbs.com::2f081db8-daa9-48fb-a573-536c3ce1f664" providerId="AD" clId="Web-{89932C55-B5FB-4621-B4B6-55D90F1DECE0}" dt="2022-01-11T13:24:38.713" v="36"/>
          <ac:spMkLst>
            <pc:docMk/>
            <pc:sldMk cId="3453839695" sldId="258"/>
            <ac:spMk id="215" creationId="{FA796F21-7CE5-4483-A137-919B3D433BDF}"/>
          </ac:spMkLst>
        </pc:spChg>
        <pc:spChg chg="add">
          <ac:chgData name="Aishwarya Khonde" userId="S::aishwarya_khonde@thbs.com::2f081db8-daa9-48fb-a573-536c3ce1f664" providerId="AD" clId="Web-{89932C55-B5FB-4621-B4B6-55D90F1DECE0}" dt="2022-01-11T13:24:48.885" v="39"/>
          <ac:spMkLst>
            <pc:docMk/>
            <pc:sldMk cId="3453839695" sldId="258"/>
            <ac:spMk id="216" creationId="{3EC2112B-E2EC-492A-8AF9-D78F4B4A99B6}"/>
          </ac:spMkLst>
        </pc:spChg>
        <pc:spChg chg="add del">
          <ac:chgData name="Aishwarya Khonde" userId="S::aishwarya_khonde@thbs.com::2f081db8-daa9-48fb-a573-536c3ce1f664" providerId="AD" clId="Web-{89932C55-B5FB-4621-B4B6-55D90F1DECE0}" dt="2022-01-11T13:24:38.713" v="36"/>
          <ac:spMkLst>
            <pc:docMk/>
            <pc:sldMk cId="3453839695" sldId="258"/>
            <ac:spMk id="217" creationId="{57FC30BB-0D8F-43B0-910E-7DDE8C9331FA}"/>
          </ac:spMkLst>
        </pc:spChg>
        <pc:spChg chg="add">
          <ac:chgData name="Aishwarya Khonde" userId="S::aishwarya_khonde@thbs.com::2f081db8-daa9-48fb-a573-536c3ce1f664" providerId="AD" clId="Web-{89932C55-B5FB-4621-B4B6-55D90F1DECE0}" dt="2022-01-11T13:24:48.885" v="39"/>
          <ac:spMkLst>
            <pc:docMk/>
            <pc:sldMk cId="3453839695" sldId="258"/>
            <ac:spMk id="218" creationId="{EB635BC8-61BC-44D5-AA11-9A308B3BA493}"/>
          </ac:spMkLst>
        </pc:spChg>
        <pc:spChg chg="add del">
          <ac:chgData name="Aishwarya Khonde" userId="S::aishwarya_khonde@thbs.com::2f081db8-daa9-48fb-a573-536c3ce1f664" providerId="AD" clId="Web-{89932C55-B5FB-4621-B4B6-55D90F1DECE0}" dt="2022-01-11T13:24:38.713" v="36"/>
          <ac:spMkLst>
            <pc:docMk/>
            <pc:sldMk cId="3453839695" sldId="258"/>
            <ac:spMk id="219" creationId="{D938207F-A865-48E5-A15D-FD578BC59D89}"/>
          </ac:spMkLst>
        </pc:spChg>
        <pc:spChg chg="add">
          <ac:chgData name="Aishwarya Khonde" userId="S::aishwarya_khonde@thbs.com::2f081db8-daa9-48fb-a573-536c3ce1f664" providerId="AD" clId="Web-{89932C55-B5FB-4621-B4B6-55D90F1DECE0}" dt="2022-01-11T13:24:48.885" v="39"/>
          <ac:spMkLst>
            <pc:docMk/>
            <pc:sldMk cId="3453839695" sldId="258"/>
            <ac:spMk id="220" creationId="{7E9ACE65-00C6-4A75-8F61-CCADAF3EC144}"/>
          </ac:spMkLst>
        </pc:spChg>
        <pc:spChg chg="add del">
          <ac:chgData name="Aishwarya Khonde" userId="S::aishwarya_khonde@thbs.com::2f081db8-daa9-48fb-a573-536c3ce1f664" providerId="AD" clId="Web-{89932C55-B5FB-4621-B4B6-55D90F1DECE0}" dt="2022-01-11T13:24:38.713" v="36"/>
          <ac:spMkLst>
            <pc:docMk/>
            <pc:sldMk cId="3453839695" sldId="258"/>
            <ac:spMk id="221" creationId="{04637E45-0880-40BC-B488-4EA4CA435620}"/>
          </ac:spMkLst>
        </pc:spChg>
        <pc:spChg chg="add">
          <ac:chgData name="Aishwarya Khonde" userId="S::aishwarya_khonde@thbs.com::2f081db8-daa9-48fb-a573-536c3ce1f664" providerId="AD" clId="Web-{89932C55-B5FB-4621-B4B6-55D90F1DECE0}" dt="2022-01-11T13:24:48.885" v="39"/>
          <ac:spMkLst>
            <pc:docMk/>
            <pc:sldMk cId="3453839695" sldId="258"/>
            <ac:spMk id="222" creationId="{5D7163FE-5ADD-41E7-985B-F95E7E048402}"/>
          </ac:spMkLst>
        </pc:spChg>
        <pc:spChg chg="add">
          <ac:chgData name="Aishwarya Khonde" userId="S::aishwarya_khonde@thbs.com::2f081db8-daa9-48fb-a573-536c3ce1f664" providerId="AD" clId="Web-{89932C55-B5FB-4621-B4B6-55D90F1DECE0}" dt="2022-01-11T13:24:48.885" v="39"/>
          <ac:spMkLst>
            <pc:docMk/>
            <pc:sldMk cId="3453839695" sldId="258"/>
            <ac:spMk id="223" creationId="{DCD7108A-C70D-4FD9-B91A-0E9F9501AEFB}"/>
          </ac:spMkLst>
        </pc:spChg>
        <pc:spChg chg="add">
          <ac:chgData name="Aishwarya Khonde" userId="S::aishwarya_khonde@thbs.com::2f081db8-daa9-48fb-a573-536c3ce1f664" providerId="AD" clId="Web-{89932C55-B5FB-4621-B4B6-55D90F1DECE0}" dt="2022-01-11T13:24:48.885" v="39"/>
          <ac:spMkLst>
            <pc:docMk/>
            <pc:sldMk cId="3453839695" sldId="258"/>
            <ac:spMk id="224" creationId="{3C0CF799-2713-48A8-94DF-F8CB5F332436}"/>
          </ac:spMkLst>
        </pc:spChg>
        <pc:spChg chg="add">
          <ac:chgData name="Aishwarya Khonde" userId="S::aishwarya_khonde@thbs.com::2f081db8-daa9-48fb-a573-536c3ce1f664" providerId="AD" clId="Web-{89932C55-B5FB-4621-B4B6-55D90F1DECE0}" dt="2022-01-11T13:24:48.885" v="39"/>
          <ac:spMkLst>
            <pc:docMk/>
            <pc:sldMk cId="3453839695" sldId="258"/>
            <ac:spMk id="225" creationId="{00B8B62E-6551-4805-BD5A-5188FE5D3A79}"/>
          </ac:spMkLst>
        </pc:spChg>
        <pc:spChg chg="add">
          <ac:chgData name="Aishwarya Khonde" userId="S::aishwarya_khonde@thbs.com::2f081db8-daa9-48fb-a573-536c3ce1f664" providerId="AD" clId="Web-{89932C55-B5FB-4621-B4B6-55D90F1DECE0}" dt="2022-01-11T13:24:48.885" v="39"/>
          <ac:spMkLst>
            <pc:docMk/>
            <pc:sldMk cId="3453839695" sldId="258"/>
            <ac:spMk id="226" creationId="{DFCCEBA8-5961-480A-9134-51605F650B85}"/>
          </ac:spMkLst>
        </pc:spChg>
        <pc:spChg chg="add">
          <ac:chgData name="Aishwarya Khonde" userId="S::aishwarya_khonde@thbs.com::2f081db8-daa9-48fb-a573-536c3ce1f664" providerId="AD" clId="Web-{89932C55-B5FB-4621-B4B6-55D90F1DECE0}" dt="2022-01-11T13:24:48.885" v="39"/>
          <ac:spMkLst>
            <pc:docMk/>
            <pc:sldMk cId="3453839695" sldId="258"/>
            <ac:spMk id="227" creationId="{724D4F80-B109-4438-BC6D-ABB522B44115}"/>
          </ac:spMkLst>
        </pc:spChg>
        <pc:spChg chg="add">
          <ac:chgData name="Aishwarya Khonde" userId="S::aishwarya_khonde@thbs.com::2f081db8-daa9-48fb-a573-536c3ce1f664" providerId="AD" clId="Web-{89932C55-B5FB-4621-B4B6-55D90F1DECE0}" dt="2022-01-11T13:24:48.885" v="39"/>
          <ac:spMkLst>
            <pc:docMk/>
            <pc:sldMk cId="3453839695" sldId="258"/>
            <ac:spMk id="228" creationId="{52A7149F-5A3F-4537-981A-974C7409CAF3}"/>
          </ac:spMkLst>
        </pc:spChg>
        <pc:spChg chg="add">
          <ac:chgData name="Aishwarya Khonde" userId="S::aishwarya_khonde@thbs.com::2f081db8-daa9-48fb-a573-536c3ce1f664" providerId="AD" clId="Web-{89932C55-B5FB-4621-B4B6-55D90F1DECE0}" dt="2022-01-11T13:24:48.885" v="39"/>
          <ac:spMkLst>
            <pc:docMk/>
            <pc:sldMk cId="3453839695" sldId="258"/>
            <ac:spMk id="229" creationId="{89A8D3E3-3518-4738-B94E-F7DD9818D8D2}"/>
          </ac:spMkLst>
        </pc:spChg>
        <pc:spChg chg="add">
          <ac:chgData name="Aishwarya Khonde" userId="S::aishwarya_khonde@thbs.com::2f081db8-daa9-48fb-a573-536c3ce1f664" providerId="AD" clId="Web-{89932C55-B5FB-4621-B4B6-55D90F1DECE0}" dt="2022-01-11T13:24:48.885" v="39"/>
          <ac:spMkLst>
            <pc:docMk/>
            <pc:sldMk cId="3453839695" sldId="258"/>
            <ac:spMk id="230" creationId="{FA796F21-7CE5-4483-A137-919B3D433BDF}"/>
          </ac:spMkLst>
        </pc:spChg>
        <pc:spChg chg="add">
          <ac:chgData name="Aishwarya Khonde" userId="S::aishwarya_khonde@thbs.com::2f081db8-daa9-48fb-a573-536c3ce1f664" providerId="AD" clId="Web-{89932C55-B5FB-4621-B4B6-55D90F1DECE0}" dt="2022-01-11T13:24:48.885" v="39"/>
          <ac:spMkLst>
            <pc:docMk/>
            <pc:sldMk cId="3453839695" sldId="258"/>
            <ac:spMk id="231" creationId="{57FC30BB-0D8F-43B0-910E-7DDE8C9331FA}"/>
          </ac:spMkLst>
        </pc:spChg>
        <pc:spChg chg="add">
          <ac:chgData name="Aishwarya Khonde" userId="S::aishwarya_khonde@thbs.com::2f081db8-daa9-48fb-a573-536c3ce1f664" providerId="AD" clId="Web-{89932C55-B5FB-4621-B4B6-55D90F1DECE0}" dt="2022-01-11T13:24:48.885" v="39"/>
          <ac:spMkLst>
            <pc:docMk/>
            <pc:sldMk cId="3453839695" sldId="258"/>
            <ac:spMk id="232" creationId="{D938207F-A865-48E5-A15D-FD578BC59D89}"/>
          </ac:spMkLst>
        </pc:spChg>
        <pc:spChg chg="add">
          <ac:chgData name="Aishwarya Khonde" userId="S::aishwarya_khonde@thbs.com::2f081db8-daa9-48fb-a573-536c3ce1f664" providerId="AD" clId="Web-{89932C55-B5FB-4621-B4B6-55D90F1DECE0}" dt="2022-01-11T13:24:48.885" v="39"/>
          <ac:spMkLst>
            <pc:docMk/>
            <pc:sldMk cId="3453839695" sldId="258"/>
            <ac:spMk id="233" creationId="{04637E45-0880-40BC-B488-4EA4CA435620}"/>
          </ac:spMkLst>
        </pc:spChg>
        <pc:grpChg chg="add del">
          <ac:chgData name="Aishwarya Khonde" userId="S::aishwarya_khonde@thbs.com::2f081db8-daa9-48fb-a573-536c3ce1f664" providerId="AD" clId="Web-{89932C55-B5FB-4621-B4B6-55D90F1DECE0}" dt="2022-01-11T13:23:44.462" v="30"/>
          <ac:grpSpMkLst>
            <pc:docMk/>
            <pc:sldMk cId="3453839695" sldId="258"/>
            <ac:grpSpMk id="7" creationId="{4C8A8758-6178-4720-BC90-28C23033FABF}"/>
          </ac:grpSpMkLst>
        </pc:grpChg>
        <pc:grpChg chg="add del">
          <ac:chgData name="Aishwarya Khonde" userId="S::aishwarya_khonde@thbs.com::2f081db8-daa9-48fb-a573-536c3ce1f664" providerId="AD" clId="Web-{89932C55-B5FB-4621-B4B6-55D90F1DECE0}" dt="2022-01-11T13:24:00.588" v="34"/>
          <ac:grpSpMkLst>
            <pc:docMk/>
            <pc:sldMk cId="3453839695" sldId="258"/>
            <ac:grpSpMk id="120" creationId="{4C8A8758-6178-4720-BC90-28C23033FABF}"/>
          </ac:grpSpMkLst>
        </pc:grpChg>
        <pc:graphicFrameChg chg="add del">
          <ac:chgData name="Aishwarya Khonde" userId="S::aishwarya_khonde@thbs.com::2f081db8-daa9-48fb-a573-536c3ce1f664" providerId="AD" clId="Web-{89932C55-B5FB-4621-B4B6-55D90F1DECE0}" dt="2022-01-11T13:23:36.431" v="28"/>
          <ac:graphicFrameMkLst>
            <pc:docMk/>
            <pc:sldMk cId="3453839695" sldId="258"/>
            <ac:graphicFrameMk id="5" creationId="{0BAAC3CF-72D4-4E89-A461-566EDE49FA02}"/>
          </ac:graphicFrameMkLst>
        </pc:graphicFrameChg>
        <pc:graphicFrameChg chg="add del">
          <ac:chgData name="Aishwarya Khonde" userId="S::aishwarya_khonde@thbs.com::2f081db8-daa9-48fb-a573-536c3ce1f664" providerId="AD" clId="Web-{89932C55-B5FB-4621-B4B6-55D90F1DECE0}" dt="2022-01-11T13:23:44.462" v="30"/>
          <ac:graphicFrameMkLst>
            <pc:docMk/>
            <pc:sldMk cId="3453839695" sldId="258"/>
            <ac:graphicFrameMk id="8" creationId="{71523577-A0AF-4663-8005-081EDC081371}"/>
          </ac:graphicFrameMkLst>
        </pc:graphicFrameChg>
        <pc:graphicFrameChg chg="add del">
          <ac:chgData name="Aishwarya Khonde" userId="S::aishwarya_khonde@thbs.com::2f081db8-daa9-48fb-a573-536c3ce1f664" providerId="AD" clId="Web-{89932C55-B5FB-4621-B4B6-55D90F1DECE0}" dt="2022-01-11T13:23:53.744" v="32"/>
          <ac:graphicFrameMkLst>
            <pc:docMk/>
            <pc:sldMk cId="3453839695" sldId="258"/>
            <ac:graphicFrameMk id="13" creationId="{EA6C34F8-563D-4B3A-A37A-21E9489D620F}"/>
          </ac:graphicFrameMkLst>
        </pc:graphicFrameChg>
        <pc:graphicFrameChg chg="add del">
          <ac:chgData name="Aishwarya Khonde" userId="S::aishwarya_khonde@thbs.com::2f081db8-daa9-48fb-a573-536c3ce1f664" providerId="AD" clId="Web-{89932C55-B5FB-4621-B4B6-55D90F1DECE0}" dt="2022-01-11T13:24:38.713" v="36"/>
          <ac:graphicFrameMkLst>
            <pc:docMk/>
            <pc:sldMk cId="3453839695" sldId="258"/>
            <ac:graphicFrameMk id="24" creationId="{26D498DF-F6C0-4011-9096-C5A0D26FE60A}"/>
          </ac:graphicFrameMkLst>
        </pc:graphicFrameChg>
        <pc:graphicFrameChg chg="add del">
          <ac:chgData name="Aishwarya Khonde" userId="S::aishwarya_khonde@thbs.com::2f081db8-daa9-48fb-a573-536c3ce1f664" providerId="AD" clId="Web-{89932C55-B5FB-4621-B4B6-55D90F1DECE0}" dt="2022-01-11T13:24:48.604" v="38"/>
          <ac:graphicFrameMkLst>
            <pc:docMk/>
            <pc:sldMk cId="3453839695" sldId="258"/>
            <ac:graphicFrameMk id="28" creationId="{FE6A5B45-25B4-455F-8DE1-9CD12AF36D6D}"/>
          </ac:graphicFrameMkLst>
        </pc:graphicFrameChg>
        <pc:graphicFrameChg chg="add del">
          <ac:chgData name="Aishwarya Khonde" userId="S::aishwarya_khonde@thbs.com::2f081db8-daa9-48fb-a573-536c3ce1f664" providerId="AD" clId="Web-{89932C55-B5FB-4621-B4B6-55D90F1DECE0}" dt="2022-01-11T13:24:00.588" v="34"/>
          <ac:graphicFrameMkLst>
            <pc:docMk/>
            <pc:sldMk cId="3453839695" sldId="258"/>
            <ac:graphicFrameMk id="123" creationId="{685AD8D4-142F-4F65-B1C6-F5C31A53DA59}"/>
          </ac:graphicFrameMkLst>
        </pc:graphicFrameChg>
        <pc:graphicFrameChg chg="add">
          <ac:chgData name="Aishwarya Khonde" userId="S::aishwarya_khonde@thbs.com::2f081db8-daa9-48fb-a573-536c3ce1f664" providerId="AD" clId="Web-{89932C55-B5FB-4621-B4B6-55D90F1DECE0}" dt="2022-01-11T13:24:48.885" v="39"/>
          <ac:graphicFrameMkLst>
            <pc:docMk/>
            <pc:sldMk cId="3453839695" sldId="258"/>
            <ac:graphicFrameMk id="234" creationId="{D2EB733D-ABB4-434A-8911-BAA9252BF5E9}"/>
          </ac:graphicFrameMkLst>
        </pc:graphicFrameChg>
      </pc:sldChg>
    </pc:docChg>
  </pc:docChgLst>
  <pc:docChgLst>
    <pc:chgData name="Aishwarya Khonde" userId="S::aishwarya_khonde@thbs.com::2f081db8-daa9-48fb-a573-536c3ce1f664" providerId="AD" clId="Web-{C97D21F3-404D-4A6A-804E-05B01A9BA48F}"/>
    <pc:docChg chg="delSld modSld">
      <pc:chgData name="Aishwarya Khonde" userId="S::aishwarya_khonde@thbs.com::2f081db8-daa9-48fb-a573-536c3ce1f664" providerId="AD" clId="Web-{C97D21F3-404D-4A6A-804E-05B01A9BA48F}" dt="2022-01-12T15:05:28.376" v="61"/>
      <pc:docMkLst>
        <pc:docMk/>
      </pc:docMkLst>
      <pc:sldChg chg="addSp delSp modSp del">
        <pc:chgData name="Aishwarya Khonde" userId="S::aishwarya_khonde@thbs.com::2f081db8-daa9-48fb-a573-536c3ce1f664" providerId="AD" clId="Web-{C97D21F3-404D-4A6A-804E-05B01A9BA48F}" dt="2022-01-12T15:02:58.656" v="59"/>
        <pc:sldMkLst>
          <pc:docMk/>
          <pc:sldMk cId="3893527121" sldId="267"/>
        </pc:sldMkLst>
        <pc:spChg chg="mod">
          <ac:chgData name="Aishwarya Khonde" userId="S::aishwarya_khonde@thbs.com::2f081db8-daa9-48fb-a573-536c3ce1f664" providerId="AD" clId="Web-{C97D21F3-404D-4A6A-804E-05B01A9BA48F}" dt="2022-01-12T15:01:15.373" v="55" actId="14100"/>
          <ac:spMkLst>
            <pc:docMk/>
            <pc:sldMk cId="3893527121" sldId="267"/>
            <ac:spMk id="2" creationId="{5ACDC178-224D-4696-BFFC-3A28049AD770}"/>
          </ac:spMkLst>
        </pc:spChg>
        <pc:spChg chg="add">
          <ac:chgData name="Aishwarya Khonde" userId="S::aishwarya_khonde@thbs.com::2f081db8-daa9-48fb-a573-536c3ce1f664" providerId="AD" clId="Web-{C97D21F3-404D-4A6A-804E-05B01A9BA48F}" dt="2022-01-12T14:58:54.590" v="31"/>
          <ac:spMkLst>
            <pc:docMk/>
            <pc:sldMk cId="3893527121" sldId="267"/>
            <ac:spMk id="4" creationId="{37B0E44F-C8CC-4087-BA43-B405F4B43343}"/>
          </ac:spMkLst>
        </pc:spChg>
        <pc:spChg chg="add">
          <ac:chgData name="Aishwarya Khonde" userId="S::aishwarya_khonde@thbs.com::2f081db8-daa9-48fb-a573-536c3ce1f664" providerId="AD" clId="Web-{C97D21F3-404D-4A6A-804E-05B01A9BA48F}" dt="2022-01-12T14:58:54.590" v="32"/>
          <ac:spMkLst>
            <pc:docMk/>
            <pc:sldMk cId="3893527121" sldId="267"/>
            <ac:spMk id="6" creationId="{5958CDD5-46A3-40A1-999A-502BC43678E1}"/>
          </ac:spMkLst>
        </pc:spChg>
        <pc:spChg chg="add del">
          <ac:chgData name="Aishwarya Khonde" userId="S::aishwarya_khonde@thbs.com::2f081db8-daa9-48fb-a573-536c3ce1f664" providerId="AD" clId="Web-{C97D21F3-404D-4A6A-804E-05B01A9BA48F}" dt="2022-01-12T15:00:23.763" v="52"/>
          <ac:spMkLst>
            <pc:docMk/>
            <pc:sldMk cId="3893527121" sldId="267"/>
            <ac:spMk id="8" creationId="{E56DD923-AB2D-44CC-9501-B8E3CEF4CAA1}"/>
          </ac:spMkLst>
        </pc:spChg>
        <pc:spChg chg="add">
          <ac:chgData name="Aishwarya Khonde" userId="S::aishwarya_khonde@thbs.com::2f081db8-daa9-48fb-a573-536c3ce1f664" providerId="AD" clId="Web-{C97D21F3-404D-4A6A-804E-05B01A9BA48F}" dt="2022-01-12T14:58:54.622" v="35"/>
          <ac:spMkLst>
            <pc:docMk/>
            <pc:sldMk cId="3893527121" sldId="267"/>
            <ac:spMk id="12" creationId="{B1D3026D-4EEA-42AE-9A1D-1458F653F3AC}"/>
          </ac:spMkLst>
        </pc:spChg>
        <pc:spChg chg="add">
          <ac:chgData name="Aishwarya Khonde" userId="S::aishwarya_khonde@thbs.com::2f081db8-daa9-48fb-a573-536c3ce1f664" providerId="AD" clId="Web-{C97D21F3-404D-4A6A-804E-05B01A9BA48F}" dt="2022-01-12T14:58:54.637" v="37"/>
          <ac:spMkLst>
            <pc:docMk/>
            <pc:sldMk cId="3893527121" sldId="267"/>
            <ac:spMk id="16" creationId="{AE4D90C4-2494-4867-80CA-446A14FC94D3}"/>
          </ac:spMkLst>
        </pc:spChg>
        <pc:spChg chg="add">
          <ac:chgData name="Aishwarya Khonde" userId="S::aishwarya_khonde@thbs.com::2f081db8-daa9-48fb-a573-536c3ce1f664" providerId="AD" clId="Web-{C97D21F3-404D-4A6A-804E-05B01A9BA48F}" dt="2022-01-12T14:58:54.653" v="38"/>
          <ac:spMkLst>
            <pc:docMk/>
            <pc:sldMk cId="3893527121" sldId="267"/>
            <ac:spMk id="18" creationId="{3D003CE8-121A-4A1A-A638-61666B688EC8}"/>
          </ac:spMkLst>
        </pc:spChg>
        <pc:spChg chg="add">
          <ac:chgData name="Aishwarya Khonde" userId="S::aishwarya_khonde@thbs.com::2f081db8-daa9-48fb-a573-536c3ce1f664" providerId="AD" clId="Web-{C97D21F3-404D-4A6A-804E-05B01A9BA48F}" dt="2022-01-12T14:58:54.684" v="42"/>
          <ac:spMkLst>
            <pc:docMk/>
            <pc:sldMk cId="3893527121" sldId="267"/>
            <ac:spMk id="26" creationId="{E31F4E21-7296-4639-94AA-F0F835782714}"/>
          </ac:spMkLst>
        </pc:spChg>
        <pc:cxnChg chg="add">
          <ac:chgData name="Aishwarya Khonde" userId="S::aishwarya_khonde@thbs.com::2f081db8-daa9-48fb-a573-536c3ce1f664" providerId="AD" clId="Web-{C97D21F3-404D-4A6A-804E-05B01A9BA48F}" dt="2022-01-12T14:58:54.606" v="34"/>
          <ac:cxnSpMkLst>
            <pc:docMk/>
            <pc:sldMk cId="3893527121" sldId="267"/>
            <ac:cxnSpMk id="10" creationId="{40D84AED-09D2-4052-BA36-FAD7F6567EDB}"/>
          </ac:cxnSpMkLst>
        </pc:cxnChg>
        <pc:cxnChg chg="add">
          <ac:chgData name="Aishwarya Khonde" userId="S::aishwarya_khonde@thbs.com::2f081db8-daa9-48fb-a573-536c3ce1f664" providerId="AD" clId="Web-{C97D21F3-404D-4A6A-804E-05B01A9BA48F}" dt="2022-01-12T14:58:54.637" v="36"/>
          <ac:cxnSpMkLst>
            <pc:docMk/>
            <pc:sldMk cId="3893527121" sldId="267"/>
            <ac:cxnSpMk id="14" creationId="{4563DD9E-CB38-4ECB-A6C6-F7DA0F4A837E}"/>
          </ac:cxnSpMkLst>
        </pc:cxnChg>
        <pc:cxnChg chg="add">
          <ac:chgData name="Aishwarya Khonde" userId="S::aishwarya_khonde@thbs.com::2f081db8-daa9-48fb-a573-536c3ce1f664" providerId="AD" clId="Web-{C97D21F3-404D-4A6A-804E-05B01A9BA48F}" dt="2022-01-12T14:58:54.653" v="39"/>
          <ac:cxnSpMkLst>
            <pc:docMk/>
            <pc:sldMk cId="3893527121" sldId="267"/>
            <ac:cxnSpMk id="20" creationId="{3B02BFDF-5EDD-4AEC-B54A-67A154CAFBC7}"/>
          </ac:cxnSpMkLst>
        </pc:cxnChg>
        <pc:cxnChg chg="add">
          <ac:chgData name="Aishwarya Khonde" userId="S::aishwarya_khonde@thbs.com::2f081db8-daa9-48fb-a573-536c3ce1f664" providerId="AD" clId="Web-{C97D21F3-404D-4A6A-804E-05B01A9BA48F}" dt="2022-01-12T14:58:54.669" v="40"/>
          <ac:cxnSpMkLst>
            <pc:docMk/>
            <pc:sldMk cId="3893527121" sldId="267"/>
            <ac:cxnSpMk id="22" creationId="{913173D9-D870-45FA-8C27-CF4D840C4217}"/>
          </ac:cxnSpMkLst>
        </pc:cxnChg>
        <pc:cxnChg chg="add">
          <ac:chgData name="Aishwarya Khonde" userId="S::aishwarya_khonde@thbs.com::2f081db8-daa9-48fb-a573-536c3ce1f664" providerId="AD" clId="Web-{C97D21F3-404D-4A6A-804E-05B01A9BA48F}" dt="2022-01-12T14:58:54.669" v="41"/>
          <ac:cxnSpMkLst>
            <pc:docMk/>
            <pc:sldMk cId="3893527121" sldId="267"/>
            <ac:cxnSpMk id="24" creationId="{E793F406-C26E-4F61-9194-810A129CA396}"/>
          </ac:cxnSpMkLst>
        </pc:cxnChg>
        <pc:cxnChg chg="add">
          <ac:chgData name="Aishwarya Khonde" userId="S::aishwarya_khonde@thbs.com::2f081db8-daa9-48fb-a573-536c3ce1f664" providerId="AD" clId="Web-{C97D21F3-404D-4A6A-804E-05B01A9BA48F}" dt="2022-01-12T14:58:54.684" v="43"/>
          <ac:cxnSpMkLst>
            <pc:docMk/>
            <pc:sldMk cId="3893527121" sldId="267"/>
            <ac:cxnSpMk id="28" creationId="{4835C256-3ED9-4114-8DD1-4EB54CD83F7F}"/>
          </ac:cxnSpMkLst>
        </pc:cxnChg>
        <pc:cxnChg chg="add">
          <ac:chgData name="Aishwarya Khonde" userId="S::aishwarya_khonde@thbs.com::2f081db8-daa9-48fb-a573-536c3ce1f664" providerId="AD" clId="Web-{C97D21F3-404D-4A6A-804E-05B01A9BA48F}" dt="2022-01-12T14:58:54.700" v="44"/>
          <ac:cxnSpMkLst>
            <pc:docMk/>
            <pc:sldMk cId="3893527121" sldId="267"/>
            <ac:cxnSpMk id="30" creationId="{91970523-3CAB-4136-9175-8FAA717F0D64}"/>
          </ac:cxnSpMkLst>
        </pc:cxnChg>
        <pc:cxnChg chg="add">
          <ac:chgData name="Aishwarya Khonde" userId="S::aishwarya_khonde@thbs.com::2f081db8-daa9-48fb-a573-536c3ce1f664" providerId="AD" clId="Web-{C97D21F3-404D-4A6A-804E-05B01A9BA48F}" dt="2022-01-12T14:58:54.715" v="45"/>
          <ac:cxnSpMkLst>
            <pc:docMk/>
            <pc:sldMk cId="3893527121" sldId="267"/>
            <ac:cxnSpMk id="32" creationId="{8439963A-00CA-4197-94B2-F5F3EE451D5B}"/>
          </ac:cxnSpMkLst>
        </pc:cxnChg>
      </pc:sldChg>
      <pc:sldChg chg="addSp delSp modSp">
        <pc:chgData name="Aishwarya Khonde" userId="S::aishwarya_khonde@thbs.com::2f081db8-daa9-48fb-a573-536c3ce1f664" providerId="AD" clId="Web-{C97D21F3-404D-4A6A-804E-05B01A9BA48F}" dt="2022-01-12T14:55:51.338" v="0"/>
        <pc:sldMkLst>
          <pc:docMk/>
          <pc:sldMk cId="2662193309" sldId="270"/>
        </pc:sldMkLst>
        <pc:spChg chg="mod">
          <ac:chgData name="Aishwarya Khonde" userId="S::aishwarya_khonde@thbs.com::2f081db8-daa9-48fb-a573-536c3ce1f664" providerId="AD" clId="Web-{C97D21F3-404D-4A6A-804E-05B01A9BA48F}" dt="2022-01-12T14:55:51.338" v="0"/>
          <ac:spMkLst>
            <pc:docMk/>
            <pc:sldMk cId="2662193309" sldId="270"/>
            <ac:spMk id="2" creationId="{AC5C1F83-B6D4-4046-8FF8-97E23B5F9525}"/>
          </ac:spMkLst>
        </pc:spChg>
        <pc:spChg chg="del">
          <ac:chgData name="Aishwarya Khonde" userId="S::aishwarya_khonde@thbs.com::2f081db8-daa9-48fb-a573-536c3ce1f664" providerId="AD" clId="Web-{C97D21F3-404D-4A6A-804E-05B01A9BA48F}" dt="2022-01-12T14:55:51.338" v="0"/>
          <ac:spMkLst>
            <pc:docMk/>
            <pc:sldMk cId="2662193309" sldId="270"/>
            <ac:spMk id="9" creationId="{4080BC15-6F3E-4EDC-BB73-20706F743138}"/>
          </ac:spMkLst>
        </pc:spChg>
        <pc:spChg chg="add">
          <ac:chgData name="Aishwarya Khonde" userId="S::aishwarya_khonde@thbs.com::2f081db8-daa9-48fb-a573-536c3ce1f664" providerId="AD" clId="Web-{C97D21F3-404D-4A6A-804E-05B01A9BA48F}" dt="2022-01-12T14:55:51.338" v="0"/>
          <ac:spMkLst>
            <pc:docMk/>
            <pc:sldMk cId="2662193309" sldId="270"/>
            <ac:spMk id="182" creationId="{6BB4A288-31AD-48C2-B51A-26D773DE2A21}"/>
          </ac:spMkLst>
        </pc:spChg>
        <pc:grpChg chg="del">
          <ac:chgData name="Aishwarya Khonde" userId="S::aishwarya_khonde@thbs.com::2f081db8-daa9-48fb-a573-536c3ce1f664" providerId="AD" clId="Web-{C97D21F3-404D-4A6A-804E-05B01A9BA48F}" dt="2022-01-12T14:55:51.338" v="0"/>
          <ac:grpSpMkLst>
            <pc:docMk/>
            <pc:sldMk cId="2662193309" sldId="270"/>
            <ac:grpSpMk id="11" creationId="{4C8A8758-6178-4720-BC90-28C23033FABF}"/>
          </ac:grpSpMkLst>
        </pc:grpChg>
        <pc:grpChg chg="add">
          <ac:chgData name="Aishwarya Khonde" userId="S::aishwarya_khonde@thbs.com::2f081db8-daa9-48fb-a573-536c3ce1f664" providerId="AD" clId="Web-{C97D21F3-404D-4A6A-804E-05B01A9BA48F}" dt="2022-01-12T14:55:51.338" v="0"/>
          <ac:grpSpMkLst>
            <pc:docMk/>
            <pc:sldMk cId="2662193309" sldId="270"/>
            <ac:grpSpMk id="123" creationId="{71AFD227-869A-489C-A9B5-3F0498DF3C0C}"/>
          </ac:grpSpMkLst>
        </pc:grpChg>
        <pc:grpChg chg="add">
          <ac:chgData name="Aishwarya Khonde" userId="S::aishwarya_khonde@thbs.com::2f081db8-daa9-48fb-a573-536c3ce1f664" providerId="AD" clId="Web-{C97D21F3-404D-4A6A-804E-05B01A9BA48F}" dt="2022-01-12T14:55:51.338" v="0"/>
          <ac:grpSpMkLst>
            <pc:docMk/>
            <pc:sldMk cId="2662193309" sldId="270"/>
            <ac:grpSpMk id="184" creationId="{F36FF0C2-1368-4678-BFE9-F06C8370BEE8}"/>
          </ac:grpSpMkLst>
        </pc:grpChg>
      </pc:sldChg>
      <pc:sldChg chg="addSp delSp modSp">
        <pc:chgData name="Aishwarya Khonde" userId="S::aishwarya_khonde@thbs.com::2f081db8-daa9-48fb-a573-536c3ce1f664" providerId="AD" clId="Web-{C97D21F3-404D-4A6A-804E-05B01A9BA48F}" dt="2022-01-12T15:05:28.376" v="61"/>
        <pc:sldMkLst>
          <pc:docMk/>
          <pc:sldMk cId="2413073588" sldId="272"/>
        </pc:sldMkLst>
        <pc:spChg chg="mod">
          <ac:chgData name="Aishwarya Khonde" userId="S::aishwarya_khonde@thbs.com::2f081db8-daa9-48fb-a573-536c3ce1f664" providerId="AD" clId="Web-{C97D21F3-404D-4A6A-804E-05B01A9BA48F}" dt="2022-01-12T14:59:39.591" v="48" actId="14100"/>
          <ac:spMkLst>
            <pc:docMk/>
            <pc:sldMk cId="2413073588" sldId="272"/>
            <ac:spMk id="3" creationId="{00000000-0000-0000-0000-000000000000}"/>
          </ac:spMkLst>
        </pc:spChg>
        <pc:spChg chg="mod">
          <ac:chgData name="Aishwarya Khonde" userId="S::aishwarya_khonde@thbs.com::2f081db8-daa9-48fb-a573-536c3ce1f664" providerId="AD" clId="Web-{C97D21F3-404D-4A6A-804E-05B01A9BA48F}" dt="2022-01-12T14:58:13.699" v="17" actId="14100"/>
          <ac:spMkLst>
            <pc:docMk/>
            <pc:sldMk cId="2413073588" sldId="272"/>
            <ac:spMk id="4" creationId="{77A464A1-3810-46D7-B75F-8F574576C8DF}"/>
          </ac:spMkLst>
        </pc:spChg>
        <pc:spChg chg="mod">
          <ac:chgData name="Aishwarya Khonde" userId="S::aishwarya_khonde@thbs.com::2f081db8-daa9-48fb-a573-536c3ce1f664" providerId="AD" clId="Web-{C97D21F3-404D-4A6A-804E-05B01A9BA48F}" dt="2022-01-12T14:58:13.715" v="18" actId="14100"/>
          <ac:spMkLst>
            <pc:docMk/>
            <pc:sldMk cId="2413073588" sldId="272"/>
            <ac:spMk id="5" creationId="{82BFE5E8-F00B-4CDB-B990-32FF3AD5C961}"/>
          </ac:spMkLst>
        </pc:spChg>
        <pc:spChg chg="add mod">
          <ac:chgData name="Aishwarya Khonde" userId="S::aishwarya_khonde@thbs.com::2f081db8-daa9-48fb-a573-536c3ce1f664" providerId="AD" clId="Web-{C97D21F3-404D-4A6A-804E-05B01A9BA48F}" dt="2022-01-12T15:02:20.843" v="57" actId="14100"/>
          <ac:spMkLst>
            <pc:docMk/>
            <pc:sldMk cId="2413073588" sldId="272"/>
            <ac:spMk id="7" creationId="{EAC0738F-5A06-4D66-AEF9-5DE941824379}"/>
          </ac:spMkLst>
        </pc:spChg>
        <pc:spChg chg="mod">
          <ac:chgData name="Aishwarya Khonde" userId="S::aishwarya_khonde@thbs.com::2f081db8-daa9-48fb-a573-536c3ce1f664" providerId="AD" clId="Web-{C97D21F3-404D-4A6A-804E-05B01A9BA48F}" dt="2022-01-12T14:58:13.762" v="27" actId="14100"/>
          <ac:spMkLst>
            <pc:docMk/>
            <pc:sldMk cId="2413073588" sldId="272"/>
            <ac:spMk id="8" creationId="{C3F4858F-FA61-47FF-BD3F-3AFE9BC50763}"/>
          </ac:spMkLst>
        </pc:spChg>
        <pc:spChg chg="mod">
          <ac:chgData name="Aishwarya Khonde" userId="S::aishwarya_khonde@thbs.com::2f081db8-daa9-48fb-a573-536c3ce1f664" providerId="AD" clId="Web-{C97D21F3-404D-4A6A-804E-05B01A9BA48F}" dt="2022-01-12T14:58:13.731" v="20" actId="14100"/>
          <ac:spMkLst>
            <pc:docMk/>
            <pc:sldMk cId="2413073588" sldId="272"/>
            <ac:spMk id="13" creationId="{FE4311F3-F623-4A79-8E05-806906593032}"/>
          </ac:spMkLst>
        </pc:spChg>
        <pc:spChg chg="mod">
          <ac:chgData name="Aishwarya Khonde" userId="S::aishwarya_khonde@thbs.com::2f081db8-daa9-48fb-a573-536c3ce1f664" providerId="AD" clId="Web-{C97D21F3-404D-4A6A-804E-05B01A9BA48F}" dt="2022-01-12T14:58:13.731" v="22" actId="14100"/>
          <ac:spMkLst>
            <pc:docMk/>
            <pc:sldMk cId="2413073588" sldId="272"/>
            <ac:spMk id="16" creationId="{4BB0B3A3-8EA0-42C0-8956-F711979190C2}"/>
          </ac:spMkLst>
        </pc:spChg>
        <pc:spChg chg="mod">
          <ac:chgData name="Aishwarya Khonde" userId="S::aishwarya_khonde@thbs.com::2f081db8-daa9-48fb-a573-536c3ce1f664" providerId="AD" clId="Web-{C97D21F3-404D-4A6A-804E-05B01A9BA48F}" dt="2022-01-12T14:58:13.746" v="23" actId="14100"/>
          <ac:spMkLst>
            <pc:docMk/>
            <pc:sldMk cId="2413073588" sldId="272"/>
            <ac:spMk id="17" creationId="{DB37EA62-92EE-4CF8-92EA-A8C797DD488D}"/>
          </ac:spMkLst>
        </pc:spChg>
        <pc:spChg chg="add del">
          <ac:chgData name="Aishwarya Khonde" userId="S::aishwarya_khonde@thbs.com::2f081db8-daa9-48fb-a573-536c3ce1f664" providerId="AD" clId="Web-{C97D21F3-404D-4A6A-804E-05B01A9BA48F}" dt="2022-01-12T15:05:28.376" v="61"/>
          <ac:spMkLst>
            <pc:docMk/>
            <pc:sldMk cId="2413073588" sldId="272"/>
            <ac:spMk id="21" creationId="{BF1F6EF0-2E25-43B4-AFDA-D6FC06B4B409}"/>
          </ac:spMkLst>
        </pc:spChg>
        <pc:cxnChg chg="mod">
          <ac:chgData name="Aishwarya Khonde" userId="S::aishwarya_khonde@thbs.com::2f081db8-daa9-48fb-a573-536c3ce1f664" providerId="AD" clId="Web-{C97D21F3-404D-4A6A-804E-05B01A9BA48F}" dt="2022-01-12T14:58:13.762" v="26" actId="14100"/>
          <ac:cxnSpMkLst>
            <pc:docMk/>
            <pc:sldMk cId="2413073588" sldId="272"/>
            <ac:cxnSpMk id="2" creationId="{0DE76EAA-110B-4771-AA4F-C54A49D54E91}"/>
          </ac:cxnSpMkLst>
        </pc:cxnChg>
        <pc:cxnChg chg="mod">
          <ac:chgData name="Aishwarya Khonde" userId="S::aishwarya_khonde@thbs.com::2f081db8-daa9-48fb-a573-536c3ce1f664" providerId="AD" clId="Web-{C97D21F3-404D-4A6A-804E-05B01A9BA48F}" dt="2022-01-12T15:00:38.201" v="54" actId="14100"/>
          <ac:cxnSpMkLst>
            <pc:docMk/>
            <pc:sldMk cId="2413073588" sldId="272"/>
            <ac:cxnSpMk id="9" creationId="{CD8EC412-CB77-41B6-A778-B937D8963252}"/>
          </ac:cxnSpMkLst>
        </pc:cxnChg>
        <pc:cxnChg chg="mod">
          <ac:chgData name="Aishwarya Khonde" userId="S::aishwarya_khonde@thbs.com::2f081db8-daa9-48fb-a573-536c3ce1f664" providerId="AD" clId="Web-{C97D21F3-404D-4A6A-804E-05B01A9BA48F}" dt="2022-01-12T14:59:46.153" v="49" actId="14100"/>
          <ac:cxnSpMkLst>
            <pc:docMk/>
            <pc:sldMk cId="2413073588" sldId="272"/>
            <ac:cxnSpMk id="10" creationId="{A3028F23-4701-4C45-8E78-3B7CC6CB5A3A}"/>
          </ac:cxnSpMkLst>
        </pc:cxnChg>
        <pc:cxnChg chg="mod">
          <ac:chgData name="Aishwarya Khonde" userId="S::aishwarya_khonde@thbs.com::2f081db8-daa9-48fb-a573-536c3ce1f664" providerId="AD" clId="Web-{C97D21F3-404D-4A6A-804E-05B01A9BA48F}" dt="2022-01-12T14:58:13.777" v="30" actId="14100"/>
          <ac:cxnSpMkLst>
            <pc:docMk/>
            <pc:sldMk cId="2413073588" sldId="272"/>
            <ac:cxnSpMk id="11" creationId="{12375F79-CAC9-4B9F-AEDF-2673CBF121CB}"/>
          </ac:cxnSpMkLst>
        </pc:cxnChg>
        <pc:cxnChg chg="mod">
          <ac:chgData name="Aishwarya Khonde" userId="S::aishwarya_khonde@thbs.com::2f081db8-daa9-48fb-a573-536c3ce1f664" providerId="AD" clId="Web-{C97D21F3-404D-4A6A-804E-05B01A9BA48F}" dt="2022-01-12T14:58:13.715" v="19" actId="14100"/>
          <ac:cxnSpMkLst>
            <pc:docMk/>
            <pc:sldMk cId="2413073588" sldId="272"/>
            <ac:cxnSpMk id="12" creationId="{7BB7E653-BC62-455A-B304-FE4B39E8EC98}"/>
          </ac:cxnSpMkLst>
        </pc:cxnChg>
        <pc:cxnChg chg="mod">
          <ac:chgData name="Aishwarya Khonde" userId="S::aishwarya_khonde@thbs.com::2f081db8-daa9-48fb-a573-536c3ce1f664" providerId="AD" clId="Web-{C97D21F3-404D-4A6A-804E-05B01A9BA48F}" dt="2022-01-12T14:58:13.731" v="21" actId="14100"/>
          <ac:cxnSpMkLst>
            <pc:docMk/>
            <pc:sldMk cId="2413073588" sldId="272"/>
            <ac:cxnSpMk id="15" creationId="{A6BDBA2A-9061-48EC-8417-0D04E1E47DAC}"/>
          </ac:cxnSpMkLst>
        </pc:cxnChg>
        <pc:cxnChg chg="mod">
          <ac:chgData name="Aishwarya Khonde" userId="S::aishwarya_khonde@thbs.com::2f081db8-daa9-48fb-a573-536c3ce1f664" providerId="AD" clId="Web-{C97D21F3-404D-4A6A-804E-05B01A9BA48F}" dt="2022-01-12T14:58:13.746" v="24" actId="14100"/>
          <ac:cxnSpMkLst>
            <pc:docMk/>
            <pc:sldMk cId="2413073588" sldId="272"/>
            <ac:cxnSpMk id="20" creationId="{935C91B6-2BC1-46F7-81AB-D72E48232791}"/>
          </ac:cxnSpMkLst>
        </pc:cxnChg>
        <pc:cxnChg chg="mod">
          <ac:chgData name="Aishwarya Khonde" userId="S::aishwarya_khonde@thbs.com::2f081db8-daa9-48fb-a573-536c3ce1f664" providerId="AD" clId="Web-{C97D21F3-404D-4A6A-804E-05B01A9BA48F}" dt="2022-01-12T15:02:37.577" v="58" actId="14100"/>
          <ac:cxnSpMkLst>
            <pc:docMk/>
            <pc:sldMk cId="2413073588" sldId="272"/>
            <ac:cxnSpMk id="23" creationId="{2898B124-5472-40CE-832A-EFE92B00401A}"/>
          </ac:cxnSpMkLst>
        </pc:cxnChg>
        <pc:cxnChg chg="mod">
          <ac:chgData name="Aishwarya Khonde" userId="S::aishwarya_khonde@thbs.com::2f081db8-daa9-48fb-a573-536c3ce1f664" providerId="AD" clId="Web-{C97D21F3-404D-4A6A-804E-05B01A9BA48F}" dt="2022-01-12T14:58:13.746" v="25" actId="14100"/>
          <ac:cxnSpMkLst>
            <pc:docMk/>
            <pc:sldMk cId="2413073588" sldId="272"/>
            <ac:cxnSpMk id="25" creationId="{CBA0F3FD-18F0-47CC-9597-78A0282760C4}"/>
          </ac:cxnSpMkLst>
        </pc:cxnChg>
      </pc:sldChg>
    </pc:docChg>
  </pc:docChgLst>
  <pc:docChgLst>
    <pc:chgData name="Aishwarya Khonde" userId="S::aishwarya_khonde@thbs.com::2f081db8-daa9-48fb-a573-536c3ce1f664" providerId="AD" clId="Web-{22E62102-1708-4265-91E9-69EF369F4371}"/>
    <pc:docChg chg="modSld">
      <pc:chgData name="Aishwarya Khonde" userId="S::aishwarya_khonde@thbs.com::2f081db8-daa9-48fb-a573-536c3ce1f664" providerId="AD" clId="Web-{22E62102-1708-4265-91E9-69EF369F4371}" dt="2022-01-17T12:18:20.739" v="132" actId="1076"/>
      <pc:docMkLst>
        <pc:docMk/>
      </pc:docMkLst>
      <pc:sldChg chg="addSp delSp modSp">
        <pc:chgData name="Aishwarya Khonde" userId="S::aishwarya_khonde@thbs.com::2f081db8-daa9-48fb-a573-536c3ce1f664" providerId="AD" clId="Web-{22E62102-1708-4265-91E9-69EF369F4371}" dt="2022-01-17T12:18:20.739" v="132" actId="1076"/>
        <pc:sldMkLst>
          <pc:docMk/>
          <pc:sldMk cId="428082966" sldId="295"/>
        </pc:sldMkLst>
        <pc:spChg chg="mod">
          <ac:chgData name="Aishwarya Khonde" userId="S::aishwarya_khonde@thbs.com::2f081db8-daa9-48fb-a573-536c3ce1f664" providerId="AD" clId="Web-{22E62102-1708-4265-91E9-69EF369F4371}" dt="2022-01-17T12:11:26.031" v="0"/>
          <ac:spMkLst>
            <pc:docMk/>
            <pc:sldMk cId="428082966" sldId="295"/>
            <ac:spMk id="2" creationId="{F8F7EF13-159E-4612-B991-AAE7A715651A}"/>
          </ac:spMkLst>
        </pc:spChg>
        <pc:spChg chg="add mod">
          <ac:chgData name="Aishwarya Khonde" userId="S::aishwarya_khonde@thbs.com::2f081db8-daa9-48fb-a573-536c3ce1f664" providerId="AD" clId="Web-{22E62102-1708-4265-91E9-69EF369F4371}" dt="2022-01-17T12:18:20.739" v="132" actId="1076"/>
          <ac:spMkLst>
            <pc:docMk/>
            <pc:sldMk cId="428082966" sldId="295"/>
            <ac:spMk id="5" creationId="{5EE2BB6B-5E06-4ADC-A436-9B8D68E5AA9D}"/>
          </ac:spMkLst>
        </pc:spChg>
        <pc:spChg chg="mod">
          <ac:chgData name="Aishwarya Khonde" userId="S::aishwarya_khonde@thbs.com::2f081db8-daa9-48fb-a573-536c3ce1f664" providerId="AD" clId="Web-{22E62102-1708-4265-91E9-69EF369F4371}" dt="2022-01-17T12:16:14.519" v="87" actId="20577"/>
          <ac:spMkLst>
            <pc:docMk/>
            <pc:sldMk cId="428082966" sldId="295"/>
            <ac:spMk id="8" creationId="{64F5CFA1-DD78-4521-AE7E-6E8DA31D4253}"/>
          </ac:spMkLst>
        </pc:spChg>
        <pc:spChg chg="del">
          <ac:chgData name="Aishwarya Khonde" userId="S::aishwarya_khonde@thbs.com::2f081db8-daa9-48fb-a573-536c3ce1f664" providerId="AD" clId="Web-{22E62102-1708-4265-91E9-69EF369F4371}" dt="2022-01-17T12:11:26.031" v="0"/>
          <ac:spMkLst>
            <pc:docMk/>
            <pc:sldMk cId="428082966" sldId="295"/>
            <ac:spMk id="11" creationId="{95697D25-3D98-4690-9E3D-C65732E5D818}"/>
          </ac:spMkLst>
        </pc:spChg>
        <pc:spChg chg="del">
          <ac:chgData name="Aishwarya Khonde" userId="S::aishwarya_khonde@thbs.com::2f081db8-daa9-48fb-a573-536c3ce1f664" providerId="AD" clId="Web-{22E62102-1708-4265-91E9-69EF369F4371}" dt="2022-01-17T12:11:26.031" v="0"/>
          <ac:spMkLst>
            <pc:docMk/>
            <pc:sldMk cId="428082966" sldId="295"/>
            <ac:spMk id="13" creationId="{56C634FA-4936-4EA7-9BFB-F34843C0F050}"/>
          </ac:spMkLst>
        </pc:spChg>
        <pc:spChg chg="add">
          <ac:chgData name="Aishwarya Khonde" userId="S::aishwarya_khonde@thbs.com::2f081db8-daa9-48fb-a573-536c3ce1f664" providerId="AD" clId="Web-{22E62102-1708-4265-91E9-69EF369F4371}" dt="2022-01-17T12:11:26.031" v="0"/>
          <ac:spMkLst>
            <pc:docMk/>
            <pc:sldMk cId="428082966" sldId="295"/>
            <ac:spMk id="122" creationId="{CFB03654-F8D1-4066-85B5-5BA57499B18A}"/>
          </ac:spMkLst>
        </pc:spChg>
        <pc:spChg chg="add">
          <ac:chgData name="Aishwarya Khonde" userId="S::aishwarya_khonde@thbs.com::2f081db8-daa9-48fb-a573-536c3ce1f664" providerId="AD" clId="Web-{22E62102-1708-4265-91E9-69EF369F4371}" dt="2022-01-17T12:11:26.031" v="0"/>
          <ac:spMkLst>
            <pc:docMk/>
            <pc:sldMk cId="428082966" sldId="295"/>
            <ac:spMk id="124" creationId="{7615BC76-014D-4BD0-A843-994E2D759826}"/>
          </ac:spMkLst>
        </pc:spChg>
        <pc:spChg chg="add">
          <ac:chgData name="Aishwarya Khonde" userId="S::aishwarya_khonde@thbs.com::2f081db8-daa9-48fb-a573-536c3ce1f664" providerId="AD" clId="Web-{22E62102-1708-4265-91E9-69EF369F4371}" dt="2022-01-17T12:11:26.031" v="0"/>
          <ac:spMkLst>
            <pc:docMk/>
            <pc:sldMk cId="428082966" sldId="295"/>
            <ac:spMk id="168" creationId="{B1A3BF1A-EF96-468A-B04F-AFDF6621DEFB}"/>
          </ac:spMkLst>
        </pc:spChg>
        <pc:grpChg chg="del">
          <ac:chgData name="Aishwarya Khonde" userId="S::aishwarya_khonde@thbs.com::2f081db8-daa9-48fb-a573-536c3ce1f664" providerId="AD" clId="Web-{22E62102-1708-4265-91E9-69EF369F4371}" dt="2022-01-17T12:11:26.031" v="0"/>
          <ac:grpSpMkLst>
            <pc:docMk/>
            <pc:sldMk cId="428082966" sldId="295"/>
            <ac:grpSpMk id="15" creationId="{A9A3B735-54E2-4D95-A245-5BA856818C0F}"/>
          </ac:grpSpMkLst>
        </pc:grpChg>
        <pc:grpChg chg="add">
          <ac:chgData name="Aishwarya Khonde" userId="S::aishwarya_khonde@thbs.com::2f081db8-daa9-48fb-a573-536c3ce1f664" providerId="AD" clId="Web-{22E62102-1708-4265-91E9-69EF369F4371}" dt="2022-01-17T12:11:26.031" v="0"/>
          <ac:grpSpMkLst>
            <pc:docMk/>
            <pc:sldMk cId="428082966" sldId="295"/>
            <ac:grpSpMk id="126" creationId="{39D2483B-7210-454A-B168-51DA3C1611E3}"/>
          </ac:grpSpMkLst>
        </pc:grpChg>
        <pc:grpChg chg="add">
          <ac:chgData name="Aishwarya Khonde" userId="S::aishwarya_khonde@thbs.com::2f081db8-daa9-48fb-a573-536c3ce1f664" providerId="AD" clId="Web-{22E62102-1708-4265-91E9-69EF369F4371}" dt="2022-01-17T12:11:26.031" v="0"/>
          <ac:grpSpMkLst>
            <pc:docMk/>
            <pc:sldMk cId="428082966" sldId="295"/>
            <ac:grpSpMk id="170" creationId="{AC1582F5-FF93-46BF-A92F-D4490D6538CB}"/>
          </ac:grpSpMkLst>
        </pc:grpChg>
        <pc:picChg chg="add mod">
          <ac:chgData name="Aishwarya Khonde" userId="S::aishwarya_khonde@thbs.com::2f081db8-daa9-48fb-a573-536c3ce1f664" providerId="AD" clId="Web-{22E62102-1708-4265-91E9-69EF369F4371}" dt="2022-01-17T12:15:43.722" v="81" actId="14100"/>
          <ac:picMkLst>
            <pc:docMk/>
            <pc:sldMk cId="428082966" sldId="295"/>
            <ac:picMk id="3" creationId="{77277E80-98BD-4BD9-BF11-71AD3009238B}"/>
          </ac:picMkLst>
        </pc:picChg>
        <pc:picChg chg="del mod">
          <ac:chgData name="Aishwarya Khonde" userId="S::aishwarya_khonde@thbs.com::2f081db8-daa9-48fb-a573-536c3ce1f664" providerId="AD" clId="Web-{22E62102-1708-4265-91E9-69EF369F4371}" dt="2022-01-17T12:13:20.126" v="67"/>
          <ac:picMkLst>
            <pc:docMk/>
            <pc:sldMk cId="428082966" sldId="295"/>
            <ac:picMk id="4" creationId="{878973A6-F222-41F1-BD4B-B8A18B6DCC04}"/>
          </ac:picMkLst>
        </pc:picChg>
      </pc:sldChg>
    </pc:docChg>
  </pc:docChgLst>
  <pc:docChgLst>
    <pc:chgData name="Aishwarya Khonde" userId="S::aishwarya_khonde@thbs.com::2f081db8-daa9-48fb-a573-536c3ce1f664" providerId="AD" clId="Web-{93B81438-5FE0-4710-A73A-A4B23F6D69D5}"/>
    <pc:docChg chg="modSld">
      <pc:chgData name="Aishwarya Khonde" userId="S::aishwarya_khonde@thbs.com::2f081db8-daa9-48fb-a573-536c3ce1f664" providerId="AD" clId="Web-{93B81438-5FE0-4710-A73A-A4B23F6D69D5}" dt="2022-01-13T05:10:22.092" v="8" actId="20577"/>
      <pc:docMkLst>
        <pc:docMk/>
      </pc:docMkLst>
      <pc:sldChg chg="modSp">
        <pc:chgData name="Aishwarya Khonde" userId="S::aishwarya_khonde@thbs.com::2f081db8-daa9-48fb-a573-536c3ce1f664" providerId="AD" clId="Web-{93B81438-5FE0-4710-A73A-A4B23F6D69D5}" dt="2022-01-13T05:10:22.092" v="8" actId="20577"/>
        <pc:sldMkLst>
          <pc:docMk/>
          <pc:sldMk cId="252043899" sldId="262"/>
        </pc:sldMkLst>
        <pc:spChg chg="mod">
          <ac:chgData name="Aishwarya Khonde" userId="S::aishwarya_khonde@thbs.com::2f081db8-daa9-48fb-a573-536c3ce1f664" providerId="AD" clId="Web-{93B81438-5FE0-4710-A73A-A4B23F6D69D5}" dt="2022-01-13T05:10:22.092" v="8" actId="20577"/>
          <ac:spMkLst>
            <pc:docMk/>
            <pc:sldMk cId="252043899" sldId="262"/>
            <ac:spMk id="2" creationId="{B5B593CC-FE07-48AF-83E1-82AF246931B7}"/>
          </ac:spMkLst>
        </pc:spChg>
      </pc:sldChg>
    </pc:docChg>
  </pc:docChgLst>
  <pc:docChgLst>
    <pc:chgData name="Aishwarya Khonde" userId="S::aishwarya_khonde@thbs.com::2f081db8-daa9-48fb-a573-536c3ce1f664" providerId="AD" clId="Web-{ED937B94-483A-4D2B-8CA1-F860DE6F77BC}"/>
    <pc:docChg chg="addSld delSld modSld sldOrd">
      <pc:chgData name="Aishwarya Khonde" userId="S::aishwarya_khonde@thbs.com::2f081db8-daa9-48fb-a573-536c3ce1f664" providerId="AD" clId="Web-{ED937B94-483A-4D2B-8CA1-F860DE6F77BC}" dt="2022-01-20T13:11:15.007" v="25"/>
      <pc:docMkLst>
        <pc:docMk/>
      </pc:docMkLst>
      <pc:sldChg chg="del">
        <pc:chgData name="Aishwarya Khonde" userId="S::aishwarya_khonde@thbs.com::2f081db8-daa9-48fb-a573-536c3ce1f664" providerId="AD" clId="Web-{ED937B94-483A-4D2B-8CA1-F860DE6F77BC}" dt="2022-01-20T13:09:12.021" v="9"/>
        <pc:sldMkLst>
          <pc:docMk/>
          <pc:sldMk cId="697198322" sldId="268"/>
        </pc:sldMkLst>
      </pc:sldChg>
      <pc:sldChg chg="modSp">
        <pc:chgData name="Aishwarya Khonde" userId="S::aishwarya_khonde@thbs.com::2f081db8-daa9-48fb-a573-536c3ce1f664" providerId="AD" clId="Web-{ED937B94-483A-4D2B-8CA1-F860DE6F77BC}" dt="2022-01-20T13:10:28.444" v="22" actId="20577"/>
        <pc:sldMkLst>
          <pc:docMk/>
          <pc:sldMk cId="3124318845" sldId="273"/>
        </pc:sldMkLst>
        <pc:spChg chg="mod">
          <ac:chgData name="Aishwarya Khonde" userId="S::aishwarya_khonde@thbs.com::2f081db8-daa9-48fb-a573-536c3ce1f664" providerId="AD" clId="Web-{ED937B94-483A-4D2B-8CA1-F860DE6F77BC}" dt="2022-01-20T13:10:28.444" v="22" actId="20577"/>
          <ac:spMkLst>
            <pc:docMk/>
            <pc:sldMk cId="3124318845" sldId="273"/>
            <ac:spMk id="3" creationId="{27B184CB-8B12-4ECE-BC27-DE18EB384461}"/>
          </ac:spMkLst>
        </pc:spChg>
      </pc:sldChg>
      <pc:sldChg chg="addSp delSp modSp">
        <pc:chgData name="Aishwarya Khonde" userId="S::aishwarya_khonde@thbs.com::2f081db8-daa9-48fb-a573-536c3ce1f664" providerId="AD" clId="Web-{ED937B94-483A-4D2B-8CA1-F860DE6F77BC}" dt="2022-01-20T13:02:45.203" v="6" actId="20577"/>
        <pc:sldMkLst>
          <pc:docMk/>
          <pc:sldMk cId="3927969283" sldId="290"/>
        </pc:sldMkLst>
        <pc:spChg chg="mod">
          <ac:chgData name="Aishwarya Khonde" userId="S::aishwarya_khonde@thbs.com::2f081db8-daa9-48fb-a573-536c3ce1f664" providerId="AD" clId="Web-{ED937B94-483A-4D2B-8CA1-F860DE6F77BC}" dt="2022-01-20T13:02:45.203" v="6" actId="20577"/>
          <ac:spMkLst>
            <pc:docMk/>
            <pc:sldMk cId="3927969283" sldId="290"/>
            <ac:spMk id="3" creationId="{404267D1-D6D1-44E7-A721-2C147E962407}"/>
          </ac:spMkLst>
        </pc:spChg>
        <pc:picChg chg="del">
          <ac:chgData name="Aishwarya Khonde" userId="S::aishwarya_khonde@thbs.com::2f081db8-daa9-48fb-a573-536c3ce1f664" providerId="AD" clId="Web-{ED937B94-483A-4D2B-8CA1-F860DE6F77BC}" dt="2022-01-20T13:01:54.217" v="2"/>
          <ac:picMkLst>
            <pc:docMk/>
            <pc:sldMk cId="3927969283" sldId="290"/>
            <ac:picMk id="4" creationId="{4900A3EC-6070-436B-844A-BE9F15630F2B}"/>
          </ac:picMkLst>
        </pc:picChg>
        <pc:picChg chg="add mod">
          <ac:chgData name="Aishwarya Khonde" userId="S::aishwarya_khonde@thbs.com::2f081db8-daa9-48fb-a573-536c3ce1f664" providerId="AD" clId="Web-{ED937B94-483A-4D2B-8CA1-F860DE6F77BC}" dt="2022-01-20T13:02:01.577" v="4" actId="1076"/>
          <ac:picMkLst>
            <pc:docMk/>
            <pc:sldMk cId="3927969283" sldId="290"/>
            <ac:picMk id="6" creationId="{1BAD7D4E-F472-47CB-9DA5-6FF25091A004}"/>
          </ac:picMkLst>
        </pc:picChg>
      </pc:sldChg>
      <pc:sldChg chg="del">
        <pc:chgData name="Aishwarya Khonde" userId="S::aishwarya_khonde@thbs.com::2f081db8-daa9-48fb-a573-536c3ce1f664" providerId="AD" clId="Web-{ED937B94-483A-4D2B-8CA1-F860DE6F77BC}" dt="2022-01-20T13:03:06.640" v="7"/>
        <pc:sldMkLst>
          <pc:docMk/>
          <pc:sldMk cId="2266724097" sldId="291"/>
        </pc:sldMkLst>
      </pc:sldChg>
      <pc:sldChg chg="del">
        <pc:chgData name="Aishwarya Khonde" userId="S::aishwarya_khonde@thbs.com::2f081db8-daa9-48fb-a573-536c3ce1f664" providerId="AD" clId="Web-{ED937B94-483A-4D2B-8CA1-F860DE6F77BC}" dt="2022-01-20T13:03:42.391" v="8"/>
        <pc:sldMkLst>
          <pc:docMk/>
          <pc:sldMk cId="2687599100" sldId="294"/>
        </pc:sldMkLst>
      </pc:sldChg>
      <pc:sldChg chg="modSp ord">
        <pc:chgData name="Aishwarya Khonde" userId="S::aishwarya_khonde@thbs.com::2f081db8-daa9-48fb-a573-536c3ce1f664" providerId="AD" clId="Web-{ED937B94-483A-4D2B-8CA1-F860DE6F77BC}" dt="2022-01-20T13:11:15.007" v="25"/>
        <pc:sldMkLst>
          <pc:docMk/>
          <pc:sldMk cId="3294157738" sldId="303"/>
        </pc:sldMkLst>
        <pc:spChg chg="mod">
          <ac:chgData name="Aishwarya Khonde" userId="S::aishwarya_khonde@thbs.com::2f081db8-daa9-48fb-a573-536c3ce1f664" providerId="AD" clId="Web-{ED937B94-483A-4D2B-8CA1-F860DE6F77BC}" dt="2022-01-20T13:11:09.210" v="24" actId="20577"/>
          <ac:spMkLst>
            <pc:docMk/>
            <pc:sldMk cId="3294157738" sldId="303"/>
            <ac:spMk id="3" creationId="{FBF74933-A9A3-47ED-B824-D52FA2CB77E6}"/>
          </ac:spMkLst>
        </pc:spChg>
      </pc:sldChg>
      <pc:sldChg chg="del">
        <pc:chgData name="Aishwarya Khonde" userId="S::aishwarya_khonde@thbs.com::2f081db8-daa9-48fb-a573-536c3ce1f664" providerId="AD" clId="Web-{ED937B94-483A-4D2B-8CA1-F860DE6F77BC}" dt="2022-01-20T12:59:11.528" v="1"/>
        <pc:sldMkLst>
          <pc:docMk/>
          <pc:sldMk cId="1453043468" sldId="306"/>
        </pc:sldMkLst>
      </pc:sldChg>
      <pc:sldChg chg="add">
        <pc:chgData name="Aishwarya Khonde" userId="S::aishwarya_khonde@thbs.com::2f081db8-daa9-48fb-a573-536c3ce1f664" providerId="AD" clId="Web-{ED937B94-483A-4D2B-8CA1-F860DE6F77BC}" dt="2022-01-20T12:59:00.934" v="0"/>
        <pc:sldMkLst>
          <pc:docMk/>
          <pc:sldMk cId="4076004506" sldId="307"/>
        </pc:sldMkLst>
      </pc:sldChg>
    </pc:docChg>
  </pc:docChgLst>
  <pc:docChgLst>
    <pc:chgData name="Aishwarya Khonde" userId="S::aishwarya_khonde@thbs.com::2f081db8-daa9-48fb-a573-536c3ce1f664" providerId="AD" clId="Web-{0CD2DFB1-2F3E-4C57-94A7-33153E98B0BF}"/>
    <pc:docChg chg="delSld modSld">
      <pc:chgData name="Aishwarya Khonde" userId="S::aishwarya_khonde@thbs.com::2f081db8-daa9-48fb-a573-536c3ce1f664" providerId="AD" clId="Web-{0CD2DFB1-2F3E-4C57-94A7-33153E98B0BF}" dt="2022-01-12T15:19:53.086" v="112"/>
      <pc:docMkLst>
        <pc:docMk/>
      </pc:docMkLst>
      <pc:sldChg chg="addSp delSp modSp del mod setBg">
        <pc:chgData name="Aishwarya Khonde" userId="S::aishwarya_khonde@thbs.com::2f081db8-daa9-48fb-a573-536c3ce1f664" providerId="AD" clId="Web-{0CD2DFB1-2F3E-4C57-94A7-33153E98B0BF}" dt="2022-01-12T15:19:53.086" v="112"/>
        <pc:sldMkLst>
          <pc:docMk/>
          <pc:sldMk cId="2933798678" sldId="269"/>
        </pc:sldMkLst>
        <pc:spChg chg="mod">
          <ac:chgData name="Aishwarya Khonde" userId="S::aishwarya_khonde@thbs.com::2f081db8-daa9-48fb-a573-536c3ce1f664" providerId="AD" clId="Web-{0CD2DFB1-2F3E-4C57-94A7-33153E98B0BF}" dt="2022-01-12T15:16:14.052" v="61" actId="20577"/>
          <ac:spMkLst>
            <pc:docMk/>
            <pc:sldMk cId="2933798678" sldId="269"/>
            <ac:spMk id="2" creationId="{A85EF0E9-B472-43D2-8BFE-E09E9AAA4E84}"/>
          </ac:spMkLst>
        </pc:spChg>
        <pc:spChg chg="mod">
          <ac:chgData name="Aishwarya Khonde" userId="S::aishwarya_khonde@thbs.com::2f081db8-daa9-48fb-a573-536c3ce1f664" providerId="AD" clId="Web-{0CD2DFB1-2F3E-4C57-94A7-33153E98B0BF}" dt="2022-01-12T15:19:44.633" v="111" actId="20577"/>
          <ac:spMkLst>
            <pc:docMk/>
            <pc:sldMk cId="2933798678" sldId="269"/>
            <ac:spMk id="3" creationId="{EF266088-B1B9-4BEC-95A2-31970D4D48A9}"/>
          </ac:spMkLst>
        </pc:spChg>
        <pc:spChg chg="add">
          <ac:chgData name="Aishwarya Khonde" userId="S::aishwarya_khonde@thbs.com::2f081db8-daa9-48fb-a573-536c3ce1f664" providerId="AD" clId="Web-{0CD2DFB1-2F3E-4C57-94A7-33153E98B0BF}" dt="2022-01-12T15:15:16.879" v="59"/>
          <ac:spMkLst>
            <pc:docMk/>
            <pc:sldMk cId="2933798678" sldId="269"/>
            <ac:spMk id="7" creationId="{8B7AD46D-E72A-4FA9-A503-9BBF703CB872}"/>
          </ac:spMkLst>
        </pc:spChg>
        <pc:spChg chg="add">
          <ac:chgData name="Aishwarya Khonde" userId="S::aishwarya_khonde@thbs.com::2f081db8-daa9-48fb-a573-536c3ce1f664" providerId="AD" clId="Web-{0CD2DFB1-2F3E-4C57-94A7-33153E98B0BF}" dt="2022-01-12T15:15:16.879" v="59"/>
          <ac:spMkLst>
            <pc:docMk/>
            <pc:sldMk cId="2933798678" sldId="269"/>
            <ac:spMk id="66" creationId="{D5A33662-C2EA-4FEB-B1D3-625DFCFE21C7}"/>
          </ac:spMkLst>
        </pc:spChg>
        <pc:spChg chg="add del">
          <ac:chgData name="Aishwarya Khonde" userId="S::aishwarya_khonde@thbs.com::2f081db8-daa9-48fb-a573-536c3ce1f664" providerId="AD" clId="Web-{0CD2DFB1-2F3E-4C57-94A7-33153E98B0BF}" dt="2022-01-12T15:15:16.770" v="58"/>
          <ac:spMkLst>
            <pc:docMk/>
            <pc:sldMk cId="2933798678" sldId="269"/>
            <ac:spMk id="126" creationId="{8EF88DD2-0525-45BD-8FFA-E602F3E001D5}"/>
          </ac:spMkLst>
        </pc:spChg>
        <pc:spChg chg="add del">
          <ac:chgData name="Aishwarya Khonde" userId="S::aishwarya_khonde@thbs.com::2f081db8-daa9-48fb-a573-536c3ce1f664" providerId="AD" clId="Web-{0CD2DFB1-2F3E-4C57-94A7-33153E98B0BF}" dt="2022-01-12T15:15:16.770" v="58"/>
          <ac:spMkLst>
            <pc:docMk/>
            <pc:sldMk cId="2933798678" sldId="269"/>
            <ac:spMk id="128" creationId="{3DA7F81C-A421-4901-947E-FE6003F6D5AF}"/>
          </ac:spMkLst>
        </pc:spChg>
        <pc:grpChg chg="add">
          <ac:chgData name="Aishwarya Khonde" userId="S::aishwarya_khonde@thbs.com::2f081db8-daa9-48fb-a573-536c3ce1f664" providerId="AD" clId="Web-{0CD2DFB1-2F3E-4C57-94A7-33153E98B0BF}" dt="2022-01-12T15:15:16.879" v="59"/>
          <ac:grpSpMkLst>
            <pc:docMk/>
            <pc:sldMk cId="2933798678" sldId="269"/>
            <ac:grpSpMk id="5" creationId="{71AFD227-869A-489C-A9B5-3F0498DF3C0C}"/>
          </ac:grpSpMkLst>
        </pc:grpChg>
        <pc:grpChg chg="add">
          <ac:chgData name="Aishwarya Khonde" userId="S::aishwarya_khonde@thbs.com::2f081db8-daa9-48fb-a573-536c3ce1f664" providerId="AD" clId="Web-{0CD2DFB1-2F3E-4C57-94A7-33153E98B0BF}" dt="2022-01-12T15:15:16.879" v="59"/>
          <ac:grpSpMkLst>
            <pc:docMk/>
            <pc:sldMk cId="2933798678" sldId="269"/>
            <ac:grpSpMk id="6" creationId="{A1B0DAD3-DAD3-4D41-8EF0-B03422E473FE}"/>
          </ac:grpSpMkLst>
        </pc:grpChg>
        <pc:grpChg chg="add del">
          <ac:chgData name="Aishwarya Khonde" userId="S::aishwarya_khonde@thbs.com::2f081db8-daa9-48fb-a573-536c3ce1f664" providerId="AD" clId="Web-{0CD2DFB1-2F3E-4C57-94A7-33153E98B0BF}" dt="2022-01-12T15:15:16.770" v="58"/>
          <ac:grpSpMkLst>
            <pc:docMk/>
            <pc:sldMk cId="2933798678" sldId="269"/>
            <ac:grpSpMk id="8" creationId="{71AFD227-869A-489C-A9B5-3F0498DF3C0C}"/>
          </ac:grpSpMkLst>
        </pc:grpChg>
        <pc:grpChg chg="add del">
          <ac:chgData name="Aishwarya Khonde" userId="S::aishwarya_khonde@thbs.com::2f081db8-daa9-48fb-a573-536c3ce1f664" providerId="AD" clId="Web-{0CD2DFB1-2F3E-4C57-94A7-33153E98B0BF}" dt="2022-01-12T15:15:16.770" v="58"/>
          <ac:grpSpMkLst>
            <pc:docMk/>
            <pc:sldMk cId="2933798678" sldId="269"/>
            <ac:grpSpMk id="67" creationId="{A1B0DAD3-DAD3-4D41-8EF0-B03422E473FE}"/>
          </ac:grpSpMkLst>
        </pc:grpChg>
        <pc:grpChg chg="add">
          <ac:chgData name="Aishwarya Khonde" userId="S::aishwarya_khonde@thbs.com::2f081db8-daa9-48fb-a573-536c3ce1f664" providerId="AD" clId="Web-{0CD2DFB1-2F3E-4C57-94A7-33153E98B0BF}" dt="2022-01-12T15:15:16.879" v="59"/>
          <ac:grpSpMkLst>
            <pc:docMk/>
            <pc:sldMk cId="2933798678" sldId="269"/>
            <ac:grpSpMk id="125" creationId="{FBD7D0E7-4363-4739-978A-4F6670CCBFA8}"/>
          </ac:grpSpMkLst>
        </pc:grpChg>
        <pc:grpChg chg="add del">
          <ac:chgData name="Aishwarya Khonde" userId="S::aishwarya_khonde@thbs.com::2f081db8-daa9-48fb-a573-536c3ce1f664" providerId="AD" clId="Web-{0CD2DFB1-2F3E-4C57-94A7-33153E98B0BF}" dt="2022-01-12T15:15:16.770" v="58"/>
          <ac:grpSpMkLst>
            <pc:docMk/>
            <pc:sldMk cId="2933798678" sldId="269"/>
            <ac:grpSpMk id="130" creationId="{48C13245-814C-4683-8CDF-1B390D8E8F9E}"/>
          </ac:grpSpMkLst>
        </pc:grpChg>
      </pc:sldChg>
    </pc:docChg>
  </pc:docChgLst>
  <pc:docChgLst>
    <pc:chgData name="Aishwarya Khonde" userId="S::aishwarya_khonde@thbs.com::2f081db8-daa9-48fb-a573-536c3ce1f664" providerId="AD" clId="Web-{B1CFA63E-9415-46CF-BCAC-CBF437DDDA05}"/>
    <pc:docChg chg="modSld">
      <pc:chgData name="Aishwarya Khonde" userId="S::aishwarya_khonde@thbs.com::2f081db8-daa9-48fb-a573-536c3ce1f664" providerId="AD" clId="Web-{B1CFA63E-9415-46CF-BCAC-CBF437DDDA05}" dt="2022-01-20T12:55:30.411" v="62" actId="1076"/>
      <pc:docMkLst>
        <pc:docMk/>
      </pc:docMkLst>
      <pc:sldChg chg="modSp">
        <pc:chgData name="Aishwarya Khonde" userId="S::aishwarya_khonde@thbs.com::2f081db8-daa9-48fb-a573-536c3ce1f664" providerId="AD" clId="Web-{B1CFA63E-9415-46CF-BCAC-CBF437DDDA05}" dt="2022-01-20T12:55:30.411" v="62" actId="1076"/>
        <pc:sldMkLst>
          <pc:docMk/>
          <pc:sldMk cId="1453043468" sldId="306"/>
        </pc:sldMkLst>
        <pc:spChg chg="mod">
          <ac:chgData name="Aishwarya Khonde" userId="S::aishwarya_khonde@thbs.com::2f081db8-daa9-48fb-a573-536c3ce1f664" providerId="AD" clId="Web-{B1CFA63E-9415-46CF-BCAC-CBF437DDDA05}" dt="2022-01-20T12:54:37.926" v="31" actId="14100"/>
          <ac:spMkLst>
            <pc:docMk/>
            <pc:sldMk cId="1453043468" sldId="306"/>
            <ac:spMk id="3" creationId="{00000000-0000-0000-0000-000000000000}"/>
          </ac:spMkLst>
        </pc:spChg>
        <pc:spChg chg="mod">
          <ac:chgData name="Aishwarya Khonde" userId="S::aishwarya_khonde@thbs.com::2f081db8-daa9-48fb-a573-536c3ce1f664" providerId="AD" clId="Web-{B1CFA63E-9415-46CF-BCAC-CBF437DDDA05}" dt="2022-01-20T12:55:30.411" v="62" actId="1076"/>
          <ac:spMkLst>
            <pc:docMk/>
            <pc:sldMk cId="1453043468" sldId="306"/>
            <ac:spMk id="5" creationId="{82BFE5E8-F00B-4CDB-B990-32FF3AD5C961}"/>
          </ac:spMkLst>
        </pc:spChg>
        <pc:spChg chg="mod">
          <ac:chgData name="Aishwarya Khonde" userId="S::aishwarya_khonde@thbs.com::2f081db8-daa9-48fb-a573-536c3ce1f664" providerId="AD" clId="Web-{B1CFA63E-9415-46CF-BCAC-CBF437DDDA05}" dt="2022-01-20T12:54:38.067" v="42" actId="14100"/>
          <ac:spMkLst>
            <pc:docMk/>
            <pc:sldMk cId="1453043468" sldId="306"/>
            <ac:spMk id="8" creationId="{C3F4858F-FA61-47FF-BD3F-3AFE9BC50763}"/>
          </ac:spMkLst>
        </pc:spChg>
        <pc:spChg chg="mod">
          <ac:chgData name="Aishwarya Khonde" userId="S::aishwarya_khonde@thbs.com::2f081db8-daa9-48fb-a573-536c3ce1f664" providerId="AD" clId="Web-{B1CFA63E-9415-46CF-BCAC-CBF437DDDA05}" dt="2022-01-20T12:54:37.957" v="33" actId="14100"/>
          <ac:spMkLst>
            <pc:docMk/>
            <pc:sldMk cId="1453043468" sldId="306"/>
            <ac:spMk id="13" creationId="{FE4311F3-F623-4A79-8E05-806906593032}"/>
          </ac:spMkLst>
        </pc:spChg>
        <pc:spChg chg="mod">
          <ac:chgData name="Aishwarya Khonde" userId="S::aishwarya_khonde@thbs.com::2f081db8-daa9-48fb-a573-536c3ce1f664" providerId="AD" clId="Web-{B1CFA63E-9415-46CF-BCAC-CBF437DDDA05}" dt="2022-01-20T12:54:37.973" v="34" actId="14100"/>
          <ac:spMkLst>
            <pc:docMk/>
            <pc:sldMk cId="1453043468" sldId="306"/>
            <ac:spMk id="14" creationId="{A9C49897-4D13-4C38-873F-19F062CDE493}"/>
          </ac:spMkLst>
        </pc:spChg>
        <pc:spChg chg="mod">
          <ac:chgData name="Aishwarya Khonde" userId="S::aishwarya_khonde@thbs.com::2f081db8-daa9-48fb-a573-536c3ce1f664" providerId="AD" clId="Web-{B1CFA63E-9415-46CF-BCAC-CBF437DDDA05}" dt="2022-01-20T12:54:37.988" v="36" actId="14100"/>
          <ac:spMkLst>
            <pc:docMk/>
            <pc:sldMk cId="1453043468" sldId="306"/>
            <ac:spMk id="16" creationId="{4BB0B3A3-8EA0-42C0-8956-F711979190C2}"/>
          </ac:spMkLst>
        </pc:spChg>
        <pc:spChg chg="mod">
          <ac:chgData name="Aishwarya Khonde" userId="S::aishwarya_khonde@thbs.com::2f081db8-daa9-48fb-a573-536c3ce1f664" providerId="AD" clId="Web-{B1CFA63E-9415-46CF-BCAC-CBF437DDDA05}" dt="2022-01-20T12:54:38.004" v="37" actId="14100"/>
          <ac:spMkLst>
            <pc:docMk/>
            <pc:sldMk cId="1453043468" sldId="306"/>
            <ac:spMk id="17" creationId="{DB37EA62-92EE-4CF8-92EA-A8C797DD488D}"/>
          </ac:spMkLst>
        </pc:spChg>
        <pc:spChg chg="mod">
          <ac:chgData name="Aishwarya Khonde" userId="S::aishwarya_khonde@thbs.com::2f081db8-daa9-48fb-a573-536c3ce1f664" providerId="AD" clId="Web-{B1CFA63E-9415-46CF-BCAC-CBF437DDDA05}" dt="2022-01-20T12:54:38.020" v="38" actId="14100"/>
          <ac:spMkLst>
            <pc:docMk/>
            <pc:sldMk cId="1453043468" sldId="306"/>
            <ac:spMk id="18" creationId="{3A7DB0DC-C1A4-43F3-8303-46E135A969EB}"/>
          </ac:spMkLst>
        </pc:spChg>
        <pc:spChg chg="mod">
          <ac:chgData name="Aishwarya Khonde" userId="S::aishwarya_khonde@thbs.com::2f081db8-daa9-48fb-a573-536c3ce1f664" providerId="AD" clId="Web-{B1CFA63E-9415-46CF-BCAC-CBF437DDDA05}" dt="2022-01-20T12:54:38.035" v="39" actId="14100"/>
          <ac:spMkLst>
            <pc:docMk/>
            <pc:sldMk cId="1453043468" sldId="306"/>
            <ac:spMk id="19" creationId="{3CE4298A-2163-4838-82E7-B0A8820DA091}"/>
          </ac:spMkLst>
        </pc:spChg>
        <pc:spChg chg="mod">
          <ac:chgData name="Aishwarya Khonde" userId="S::aishwarya_khonde@thbs.com::2f081db8-daa9-48fb-a573-536c3ce1f664" providerId="AD" clId="Web-{B1CFA63E-9415-46CF-BCAC-CBF437DDDA05}" dt="2022-01-20T12:54:38.113" v="46" actId="14100"/>
          <ac:spMkLst>
            <pc:docMk/>
            <pc:sldMk cId="1453043468" sldId="306"/>
            <ac:spMk id="21" creationId="{9D48737A-12B6-4C2B-9A15-B7DC739F2E48}"/>
          </ac:spMkLst>
        </pc:spChg>
        <pc:spChg chg="mod">
          <ac:chgData name="Aishwarya Khonde" userId="S::aishwarya_khonde@thbs.com::2f081db8-daa9-48fb-a573-536c3ce1f664" providerId="AD" clId="Web-{B1CFA63E-9415-46CF-BCAC-CBF437DDDA05}" dt="2022-01-20T12:54:38.098" v="45" actId="14100"/>
          <ac:spMkLst>
            <pc:docMk/>
            <pc:sldMk cId="1453043468" sldId="306"/>
            <ac:spMk id="26" creationId="{AD83261B-2635-4DE7-ABD1-8D4C162D40C7}"/>
          </ac:spMkLst>
        </pc:spChg>
        <pc:spChg chg="mod">
          <ac:chgData name="Aishwarya Khonde" userId="S::aishwarya_khonde@thbs.com::2f081db8-daa9-48fb-a573-536c3ce1f664" providerId="AD" clId="Web-{B1CFA63E-9415-46CF-BCAC-CBF437DDDA05}" dt="2022-01-20T12:54:38.129" v="47" actId="14100"/>
          <ac:spMkLst>
            <pc:docMk/>
            <pc:sldMk cId="1453043468" sldId="306"/>
            <ac:spMk id="27" creationId="{7133F1BA-C9D8-4042-9543-1CFB28545518}"/>
          </ac:spMkLst>
        </pc:spChg>
        <pc:spChg chg="mod">
          <ac:chgData name="Aishwarya Khonde" userId="S::aishwarya_khonde@thbs.com::2f081db8-daa9-48fb-a573-536c3ce1f664" providerId="AD" clId="Web-{B1CFA63E-9415-46CF-BCAC-CBF437DDDA05}" dt="2022-01-20T12:54:38.129" v="48" actId="14100"/>
          <ac:spMkLst>
            <pc:docMk/>
            <pc:sldMk cId="1453043468" sldId="306"/>
            <ac:spMk id="28" creationId="{5E89BFA7-E09D-44C9-91D1-4248ADD00C27}"/>
          </ac:spMkLst>
        </pc:spChg>
        <pc:spChg chg="mod">
          <ac:chgData name="Aishwarya Khonde" userId="S::aishwarya_khonde@thbs.com::2f081db8-daa9-48fb-a573-536c3ce1f664" providerId="AD" clId="Web-{B1CFA63E-9415-46CF-BCAC-CBF437DDDA05}" dt="2022-01-20T12:54:38.160" v="50" actId="14100"/>
          <ac:spMkLst>
            <pc:docMk/>
            <pc:sldMk cId="1453043468" sldId="306"/>
            <ac:spMk id="30" creationId="{C4412F26-674A-478B-A0F3-866B4685FDFF}"/>
          </ac:spMkLst>
        </pc:spChg>
        <pc:spChg chg="mod">
          <ac:chgData name="Aishwarya Khonde" userId="S::aishwarya_khonde@thbs.com::2f081db8-daa9-48fb-a573-536c3ce1f664" providerId="AD" clId="Web-{B1CFA63E-9415-46CF-BCAC-CBF437DDDA05}" dt="2022-01-20T12:54:38.192" v="53" actId="14100"/>
          <ac:spMkLst>
            <pc:docMk/>
            <pc:sldMk cId="1453043468" sldId="306"/>
            <ac:spMk id="32" creationId="{47BEE646-DB98-4003-8D7C-546B61DDF68D}"/>
          </ac:spMkLst>
        </pc:spChg>
        <pc:spChg chg="mod">
          <ac:chgData name="Aishwarya Khonde" userId="S::aishwarya_khonde@thbs.com::2f081db8-daa9-48fb-a573-536c3ce1f664" providerId="AD" clId="Web-{B1CFA63E-9415-46CF-BCAC-CBF437DDDA05}" dt="2022-01-20T12:54:38.207" v="54" actId="14100"/>
          <ac:spMkLst>
            <pc:docMk/>
            <pc:sldMk cId="1453043468" sldId="306"/>
            <ac:spMk id="33" creationId="{E1C66735-BB8B-4930-BA2C-0AF0BA6B26D8}"/>
          </ac:spMkLst>
        </pc:spChg>
        <pc:spChg chg="mod">
          <ac:chgData name="Aishwarya Khonde" userId="S::aishwarya_khonde@thbs.com::2f081db8-daa9-48fb-a573-536c3ce1f664" providerId="AD" clId="Web-{B1CFA63E-9415-46CF-BCAC-CBF437DDDA05}" dt="2022-01-20T12:54:38.223" v="56" actId="14100"/>
          <ac:spMkLst>
            <pc:docMk/>
            <pc:sldMk cId="1453043468" sldId="306"/>
            <ac:spMk id="35" creationId="{2298DEEF-CB44-45F8-90F8-004462E4E936}"/>
          </ac:spMkLst>
        </pc:spChg>
        <pc:cxnChg chg="mod">
          <ac:chgData name="Aishwarya Khonde" userId="S::aishwarya_khonde@thbs.com::2f081db8-daa9-48fb-a573-536c3ce1f664" providerId="AD" clId="Web-{B1CFA63E-9415-46CF-BCAC-CBF437DDDA05}" dt="2022-01-20T12:54:38.035" v="40" actId="14100"/>
          <ac:cxnSpMkLst>
            <pc:docMk/>
            <pc:sldMk cId="1453043468" sldId="306"/>
            <ac:cxnSpMk id="2" creationId="{0DE76EAA-110B-4771-AA4F-C54A49D54E91}"/>
          </ac:cxnSpMkLst>
        </pc:cxnChg>
        <pc:cxnChg chg="mod">
          <ac:chgData name="Aishwarya Khonde" userId="S::aishwarya_khonde@thbs.com::2f081db8-daa9-48fb-a573-536c3ce1f664" providerId="AD" clId="Web-{B1CFA63E-9415-46CF-BCAC-CBF437DDDA05}" dt="2022-01-20T12:54:38.051" v="41" actId="14100"/>
          <ac:cxnSpMkLst>
            <pc:docMk/>
            <pc:sldMk cId="1453043468" sldId="306"/>
            <ac:cxnSpMk id="6" creationId="{61BA70DD-90F5-411D-8DE4-F667A52FC093}"/>
          </ac:cxnSpMkLst>
        </pc:cxnChg>
        <pc:cxnChg chg="mod">
          <ac:chgData name="Aishwarya Khonde" userId="S::aishwarya_khonde@thbs.com::2f081db8-daa9-48fb-a573-536c3ce1f664" providerId="AD" clId="Web-{B1CFA63E-9415-46CF-BCAC-CBF437DDDA05}" dt="2022-01-20T12:54:38.160" v="51" actId="14100"/>
          <ac:cxnSpMkLst>
            <pc:docMk/>
            <pc:sldMk cId="1453043468" sldId="306"/>
            <ac:cxnSpMk id="9" creationId="{2634A334-55DC-4B7A-92FA-2B8D91437202}"/>
          </ac:cxnSpMkLst>
        </pc:cxnChg>
        <pc:cxnChg chg="mod">
          <ac:chgData name="Aishwarya Khonde" userId="S::aishwarya_khonde@thbs.com::2f081db8-daa9-48fb-a573-536c3ce1f664" providerId="AD" clId="Web-{B1CFA63E-9415-46CF-BCAC-CBF437DDDA05}" dt="2022-01-20T12:54:38.082" v="44" actId="14100"/>
          <ac:cxnSpMkLst>
            <pc:docMk/>
            <pc:sldMk cId="1453043468" sldId="306"/>
            <ac:cxnSpMk id="11" creationId="{12375F79-CAC9-4B9F-AEDF-2673CBF121CB}"/>
          </ac:cxnSpMkLst>
        </pc:cxnChg>
        <pc:cxnChg chg="mod">
          <ac:chgData name="Aishwarya Khonde" userId="S::aishwarya_khonde@thbs.com::2f081db8-daa9-48fb-a573-536c3ce1f664" providerId="AD" clId="Web-{B1CFA63E-9415-46CF-BCAC-CBF437DDDA05}" dt="2022-01-20T12:54:37.942" v="32" actId="14100"/>
          <ac:cxnSpMkLst>
            <pc:docMk/>
            <pc:sldMk cId="1453043468" sldId="306"/>
            <ac:cxnSpMk id="12" creationId="{7BB7E653-BC62-455A-B304-FE4B39E8EC98}"/>
          </ac:cxnSpMkLst>
        </pc:cxnChg>
        <pc:cxnChg chg="mod">
          <ac:chgData name="Aishwarya Khonde" userId="S::aishwarya_khonde@thbs.com::2f081db8-daa9-48fb-a573-536c3ce1f664" providerId="AD" clId="Web-{B1CFA63E-9415-46CF-BCAC-CBF437DDDA05}" dt="2022-01-20T12:54:37.973" v="35" actId="14100"/>
          <ac:cxnSpMkLst>
            <pc:docMk/>
            <pc:sldMk cId="1453043468" sldId="306"/>
            <ac:cxnSpMk id="15" creationId="{A6BDBA2A-9061-48EC-8417-0D04E1E47DAC}"/>
          </ac:cxnSpMkLst>
        </pc:cxnChg>
        <pc:cxnChg chg="mod">
          <ac:chgData name="Aishwarya Khonde" userId="S::aishwarya_khonde@thbs.com::2f081db8-daa9-48fb-a573-536c3ce1f664" providerId="AD" clId="Web-{B1CFA63E-9415-46CF-BCAC-CBF437DDDA05}" dt="2022-01-20T12:54:38.067" v="43" actId="14100"/>
          <ac:cxnSpMkLst>
            <pc:docMk/>
            <pc:sldMk cId="1453043468" sldId="306"/>
            <ac:cxnSpMk id="24" creationId="{8A2E97AD-F0CD-4D4D-A251-48A50A8861C3}"/>
          </ac:cxnSpMkLst>
        </pc:cxnChg>
        <pc:cxnChg chg="mod">
          <ac:chgData name="Aishwarya Khonde" userId="S::aishwarya_khonde@thbs.com::2f081db8-daa9-48fb-a573-536c3ce1f664" providerId="AD" clId="Web-{B1CFA63E-9415-46CF-BCAC-CBF437DDDA05}" dt="2022-01-20T12:54:38.145" v="49" actId="14100"/>
          <ac:cxnSpMkLst>
            <pc:docMk/>
            <pc:sldMk cId="1453043468" sldId="306"/>
            <ac:cxnSpMk id="29" creationId="{EF9222FC-DD31-4DDE-B8A1-89EC4A728E88}"/>
          </ac:cxnSpMkLst>
        </pc:cxnChg>
        <pc:cxnChg chg="mod">
          <ac:chgData name="Aishwarya Khonde" userId="S::aishwarya_khonde@thbs.com::2f081db8-daa9-48fb-a573-536c3ce1f664" providerId="AD" clId="Web-{B1CFA63E-9415-46CF-BCAC-CBF437DDDA05}" dt="2022-01-20T12:54:38.176" v="52" actId="14100"/>
          <ac:cxnSpMkLst>
            <pc:docMk/>
            <pc:sldMk cId="1453043468" sldId="306"/>
            <ac:cxnSpMk id="31" creationId="{3D6EAA70-6547-42E0-B645-836DA48433B8}"/>
          </ac:cxnSpMkLst>
        </pc:cxnChg>
        <pc:cxnChg chg="mod">
          <ac:chgData name="Aishwarya Khonde" userId="S::aishwarya_khonde@thbs.com::2f081db8-daa9-48fb-a573-536c3ce1f664" providerId="AD" clId="Web-{B1CFA63E-9415-46CF-BCAC-CBF437DDDA05}" dt="2022-01-20T12:54:38.223" v="55" actId="14100"/>
          <ac:cxnSpMkLst>
            <pc:docMk/>
            <pc:sldMk cId="1453043468" sldId="306"/>
            <ac:cxnSpMk id="34" creationId="{BCBFF3FD-0CEB-4D8F-9DA8-15381A56D2F1}"/>
          </ac:cxnSpMkLst>
        </pc:cxnChg>
        <pc:cxnChg chg="mod">
          <ac:chgData name="Aishwarya Khonde" userId="S::aishwarya_khonde@thbs.com::2f081db8-daa9-48fb-a573-536c3ce1f664" providerId="AD" clId="Web-{B1CFA63E-9415-46CF-BCAC-CBF437DDDA05}" dt="2022-01-20T12:54:38.238" v="57" actId="14100"/>
          <ac:cxnSpMkLst>
            <pc:docMk/>
            <pc:sldMk cId="1453043468" sldId="306"/>
            <ac:cxnSpMk id="36" creationId="{6F7E068D-704B-44DB-AE0F-CC4A631FA519}"/>
          </ac:cxnSpMkLst>
        </pc:cxnChg>
        <pc:cxnChg chg="mod">
          <ac:chgData name="Aishwarya Khonde" userId="S::aishwarya_khonde@thbs.com::2f081db8-daa9-48fb-a573-536c3ce1f664" providerId="AD" clId="Web-{B1CFA63E-9415-46CF-BCAC-CBF437DDDA05}" dt="2022-01-20T12:54:38.254" v="58" actId="14100"/>
          <ac:cxnSpMkLst>
            <pc:docMk/>
            <pc:sldMk cId="1453043468" sldId="306"/>
            <ac:cxnSpMk id="37" creationId="{ACFBE3DA-378F-49D0-B613-55E6DE3B102C}"/>
          </ac:cxnSpMkLst>
        </pc:cxnChg>
        <pc:cxnChg chg="mod">
          <ac:chgData name="Aishwarya Khonde" userId="S::aishwarya_khonde@thbs.com::2f081db8-daa9-48fb-a573-536c3ce1f664" providerId="AD" clId="Web-{B1CFA63E-9415-46CF-BCAC-CBF437DDDA05}" dt="2022-01-20T12:54:38.254" v="59" actId="14100"/>
          <ac:cxnSpMkLst>
            <pc:docMk/>
            <pc:sldMk cId="1453043468" sldId="306"/>
            <ac:cxnSpMk id="38" creationId="{CA13B596-21BC-41C8-8B5F-B5F0F72A4D57}"/>
          </ac:cxnSpMkLst>
        </pc:cxnChg>
        <pc:cxnChg chg="mod">
          <ac:chgData name="Aishwarya Khonde" userId="S::aishwarya_khonde@thbs.com::2f081db8-daa9-48fb-a573-536c3ce1f664" providerId="AD" clId="Web-{B1CFA63E-9415-46CF-BCAC-CBF437DDDA05}" dt="2022-01-20T12:54:38.270" v="60" actId="14100"/>
          <ac:cxnSpMkLst>
            <pc:docMk/>
            <pc:sldMk cId="1453043468" sldId="306"/>
            <ac:cxnSpMk id="39" creationId="{21AE277B-BA9C-409E-8A87-4A0C0515E00F}"/>
          </ac:cxnSpMkLst>
        </pc:cxnChg>
        <pc:cxnChg chg="mod">
          <ac:chgData name="Aishwarya Khonde" userId="S::aishwarya_khonde@thbs.com::2f081db8-daa9-48fb-a573-536c3ce1f664" providerId="AD" clId="Web-{B1CFA63E-9415-46CF-BCAC-CBF437DDDA05}" dt="2022-01-20T12:54:38.285" v="61" actId="14100"/>
          <ac:cxnSpMkLst>
            <pc:docMk/>
            <pc:sldMk cId="1453043468" sldId="306"/>
            <ac:cxnSpMk id="40" creationId="{438DB42F-BFC7-46B4-BA8A-E950231522B5}"/>
          </ac:cxnSpMkLst>
        </pc:cxnChg>
      </pc:sldChg>
    </pc:docChg>
  </pc:docChgLst>
  <pc:docChgLst>
    <pc:chgData name="Aishwarya Khonde" userId="S::aishwarya_khonde@thbs.com::2f081db8-daa9-48fb-a573-536c3ce1f664" providerId="AD" clId="Web-{73210D01-4DBD-4AFD-B5EA-440C174BD6D9}"/>
    <pc:docChg chg="modSld">
      <pc:chgData name="Aishwarya Khonde" userId="S::aishwarya_khonde@thbs.com::2f081db8-daa9-48fb-a573-536c3ce1f664" providerId="AD" clId="Web-{73210D01-4DBD-4AFD-B5EA-440C174BD6D9}" dt="2022-01-17T08:16:21.605" v="5" actId="14100"/>
      <pc:docMkLst>
        <pc:docMk/>
      </pc:docMkLst>
      <pc:sldChg chg="modSp">
        <pc:chgData name="Aishwarya Khonde" userId="S::aishwarya_khonde@thbs.com::2f081db8-daa9-48fb-a573-536c3ce1f664" providerId="AD" clId="Web-{73210D01-4DBD-4AFD-B5EA-440C174BD6D9}" dt="2022-01-17T08:16:21.605" v="5" actId="14100"/>
        <pc:sldMkLst>
          <pc:docMk/>
          <pc:sldMk cId="3927969283" sldId="290"/>
        </pc:sldMkLst>
        <pc:spChg chg="mod">
          <ac:chgData name="Aishwarya Khonde" userId="S::aishwarya_khonde@thbs.com::2f081db8-daa9-48fb-a573-536c3ce1f664" providerId="AD" clId="Web-{73210D01-4DBD-4AFD-B5EA-440C174BD6D9}" dt="2022-01-17T08:16:09.761" v="3" actId="14100"/>
          <ac:spMkLst>
            <pc:docMk/>
            <pc:sldMk cId="3927969283" sldId="290"/>
            <ac:spMk id="3" creationId="{404267D1-D6D1-44E7-A721-2C147E962407}"/>
          </ac:spMkLst>
        </pc:spChg>
        <pc:picChg chg="mod">
          <ac:chgData name="Aishwarya Khonde" userId="S::aishwarya_khonde@thbs.com::2f081db8-daa9-48fb-a573-536c3ce1f664" providerId="AD" clId="Web-{73210D01-4DBD-4AFD-B5EA-440C174BD6D9}" dt="2022-01-17T08:16:21.605" v="5" actId="14100"/>
          <ac:picMkLst>
            <pc:docMk/>
            <pc:sldMk cId="3927969283" sldId="290"/>
            <ac:picMk id="4" creationId="{4900A3EC-6070-436B-844A-BE9F15630F2B}"/>
          </ac:picMkLst>
        </pc:picChg>
      </pc:sldChg>
    </pc:docChg>
  </pc:docChgLst>
  <pc:docChgLst>
    <pc:chgData name="Aishwarya Khonde" userId="S::aishwarya_khonde@thbs.com::2f081db8-daa9-48fb-a573-536c3ce1f664" providerId="AD" clId="Web-{314052DB-3F40-443D-B52D-1D6804EBB8F2}"/>
    <pc:docChg chg="modSld">
      <pc:chgData name="Aishwarya Khonde" userId="S::aishwarya_khonde@thbs.com::2f081db8-daa9-48fb-a573-536c3ce1f664" providerId="AD" clId="Web-{314052DB-3F40-443D-B52D-1D6804EBB8F2}" dt="2022-01-16T09:23:57.489" v="9" actId="14100"/>
      <pc:docMkLst>
        <pc:docMk/>
      </pc:docMkLst>
      <pc:sldChg chg="modSp">
        <pc:chgData name="Aishwarya Khonde" userId="S::aishwarya_khonde@thbs.com::2f081db8-daa9-48fb-a573-536c3ce1f664" providerId="AD" clId="Web-{314052DB-3F40-443D-B52D-1D6804EBB8F2}" dt="2022-01-16T09:22:23.519" v="2" actId="14100"/>
        <pc:sldMkLst>
          <pc:docMk/>
          <pc:sldMk cId="4134076439" sldId="280"/>
        </pc:sldMkLst>
        <pc:spChg chg="mod">
          <ac:chgData name="Aishwarya Khonde" userId="S::aishwarya_khonde@thbs.com::2f081db8-daa9-48fb-a573-536c3ce1f664" providerId="AD" clId="Web-{314052DB-3F40-443D-B52D-1D6804EBB8F2}" dt="2022-01-16T09:22:23.519" v="2" actId="14100"/>
          <ac:spMkLst>
            <pc:docMk/>
            <pc:sldMk cId="4134076439" sldId="280"/>
            <ac:spMk id="3" creationId="{9DEC0D4E-8E89-4FB7-9951-DD0BE1BE7165}"/>
          </ac:spMkLst>
        </pc:spChg>
      </pc:sldChg>
      <pc:sldChg chg="modSp">
        <pc:chgData name="Aishwarya Khonde" userId="S::aishwarya_khonde@thbs.com::2f081db8-daa9-48fb-a573-536c3ce1f664" providerId="AD" clId="Web-{314052DB-3F40-443D-B52D-1D6804EBB8F2}" dt="2022-01-16T09:22:39.988" v="3" actId="14100"/>
        <pc:sldMkLst>
          <pc:docMk/>
          <pc:sldMk cId="2075850199" sldId="282"/>
        </pc:sldMkLst>
        <pc:spChg chg="mod">
          <ac:chgData name="Aishwarya Khonde" userId="S::aishwarya_khonde@thbs.com::2f081db8-daa9-48fb-a573-536c3ce1f664" providerId="AD" clId="Web-{314052DB-3F40-443D-B52D-1D6804EBB8F2}" dt="2022-01-16T09:22:39.988" v="3" actId="14100"/>
          <ac:spMkLst>
            <pc:docMk/>
            <pc:sldMk cId="2075850199" sldId="282"/>
            <ac:spMk id="3" creationId="{B3C24756-77FE-4518-B950-2E2C183A87DA}"/>
          </ac:spMkLst>
        </pc:spChg>
      </pc:sldChg>
      <pc:sldChg chg="modSp">
        <pc:chgData name="Aishwarya Khonde" userId="S::aishwarya_khonde@thbs.com::2f081db8-daa9-48fb-a573-536c3ce1f664" providerId="AD" clId="Web-{314052DB-3F40-443D-B52D-1D6804EBB8F2}" dt="2022-01-16T09:23:57.489" v="9" actId="14100"/>
        <pc:sldMkLst>
          <pc:docMk/>
          <pc:sldMk cId="3524273645" sldId="284"/>
        </pc:sldMkLst>
        <pc:spChg chg="mod">
          <ac:chgData name="Aishwarya Khonde" userId="S::aishwarya_khonde@thbs.com::2f081db8-daa9-48fb-a573-536c3ce1f664" providerId="AD" clId="Web-{314052DB-3F40-443D-B52D-1D6804EBB8F2}" dt="2022-01-16T09:23:11.567" v="5" actId="14100"/>
          <ac:spMkLst>
            <pc:docMk/>
            <pc:sldMk cId="3524273645" sldId="284"/>
            <ac:spMk id="3" creationId="{670F08B8-C04E-48A9-84D6-F3B8B5960C8A}"/>
          </ac:spMkLst>
        </pc:spChg>
        <pc:spChg chg="mod">
          <ac:chgData name="Aishwarya Khonde" userId="S::aishwarya_khonde@thbs.com::2f081db8-daa9-48fb-a573-536c3ce1f664" providerId="AD" clId="Web-{314052DB-3F40-443D-B52D-1D6804EBB8F2}" dt="2022-01-16T09:23:57.489" v="9" actId="14100"/>
          <ac:spMkLst>
            <pc:docMk/>
            <pc:sldMk cId="3524273645" sldId="284"/>
            <ac:spMk id="5" creationId="{50BB64D0-6D58-498A-980A-01D3CECB1A57}"/>
          </ac:spMkLst>
        </pc:spChg>
      </pc:sldChg>
      <pc:sldChg chg="modSp">
        <pc:chgData name="Aishwarya Khonde" userId="S::aishwarya_khonde@thbs.com::2f081db8-daa9-48fb-a573-536c3ce1f664" providerId="AD" clId="Web-{314052DB-3F40-443D-B52D-1D6804EBB8F2}" dt="2022-01-16T09:19:51.079" v="1" actId="20577"/>
        <pc:sldMkLst>
          <pc:docMk/>
          <pc:sldMk cId="3388752626" sldId="288"/>
        </pc:sldMkLst>
        <pc:spChg chg="mod">
          <ac:chgData name="Aishwarya Khonde" userId="S::aishwarya_khonde@thbs.com::2f081db8-daa9-48fb-a573-536c3ce1f664" providerId="AD" clId="Web-{314052DB-3F40-443D-B52D-1D6804EBB8F2}" dt="2022-01-16T09:19:51.079" v="1" actId="20577"/>
          <ac:spMkLst>
            <pc:docMk/>
            <pc:sldMk cId="3388752626" sldId="288"/>
            <ac:spMk id="3" creationId="{E439E154-D3C8-4EF3-8B1B-D9D4A37E318B}"/>
          </ac:spMkLst>
        </pc:spChg>
      </pc:sldChg>
    </pc:docChg>
  </pc:docChgLst>
  <pc:docChgLst>
    <pc:chgData name="Aishwarya Khonde" userId="S::aishwarya_khonde@thbs.com::2f081db8-daa9-48fb-a573-536c3ce1f664" providerId="AD" clId="Web-{45322178-0828-4465-A5B3-02246F0A8C5E}"/>
    <pc:docChg chg="delSld modSld sldOrd">
      <pc:chgData name="Aishwarya Khonde" userId="S::aishwarya_khonde@thbs.com::2f081db8-daa9-48fb-a573-536c3ce1f664" providerId="AD" clId="Web-{45322178-0828-4465-A5B3-02246F0A8C5E}" dt="2022-01-24T05:08:52.579" v="123" actId="14100"/>
      <pc:docMkLst>
        <pc:docMk/>
      </pc:docMkLst>
      <pc:sldChg chg="modSp">
        <pc:chgData name="Aishwarya Khonde" userId="S::aishwarya_khonde@thbs.com::2f081db8-daa9-48fb-a573-536c3ce1f664" providerId="AD" clId="Web-{45322178-0828-4465-A5B3-02246F0A8C5E}" dt="2022-01-24T04:53:17.551" v="1" actId="20577"/>
        <pc:sldMkLst>
          <pc:docMk/>
          <pc:sldMk cId="491973498" sldId="274"/>
        </pc:sldMkLst>
        <pc:spChg chg="mod">
          <ac:chgData name="Aishwarya Khonde" userId="S::aishwarya_khonde@thbs.com::2f081db8-daa9-48fb-a573-536c3ce1f664" providerId="AD" clId="Web-{45322178-0828-4465-A5B3-02246F0A8C5E}" dt="2022-01-24T04:53:17.551" v="1" actId="20577"/>
          <ac:spMkLst>
            <pc:docMk/>
            <pc:sldMk cId="491973498" sldId="274"/>
            <ac:spMk id="3" creationId="{C0DDAF1A-BEA3-4334-89B5-276DC92EAAA6}"/>
          </ac:spMkLst>
        </pc:spChg>
      </pc:sldChg>
      <pc:sldChg chg="modSp">
        <pc:chgData name="Aishwarya Khonde" userId="S::aishwarya_khonde@thbs.com::2f081db8-daa9-48fb-a573-536c3ce1f664" providerId="AD" clId="Web-{45322178-0828-4465-A5B3-02246F0A8C5E}" dt="2022-01-24T04:53:48.583" v="5" actId="20577"/>
        <pc:sldMkLst>
          <pc:docMk/>
          <pc:sldMk cId="2936309016" sldId="275"/>
        </pc:sldMkLst>
        <pc:spChg chg="mod">
          <ac:chgData name="Aishwarya Khonde" userId="S::aishwarya_khonde@thbs.com::2f081db8-daa9-48fb-a573-536c3ce1f664" providerId="AD" clId="Web-{45322178-0828-4465-A5B3-02246F0A8C5E}" dt="2022-01-24T04:53:36.739" v="3" actId="20577"/>
          <ac:spMkLst>
            <pc:docMk/>
            <pc:sldMk cId="2936309016" sldId="275"/>
            <ac:spMk id="3" creationId="{4D7E2EA8-EBEA-410F-A644-E9325AB1CB24}"/>
          </ac:spMkLst>
        </pc:spChg>
        <pc:spChg chg="mod">
          <ac:chgData name="Aishwarya Khonde" userId="S::aishwarya_khonde@thbs.com::2f081db8-daa9-48fb-a573-536c3ce1f664" providerId="AD" clId="Web-{45322178-0828-4465-A5B3-02246F0A8C5E}" dt="2022-01-24T04:53:48.583" v="5" actId="20577"/>
          <ac:spMkLst>
            <pc:docMk/>
            <pc:sldMk cId="2936309016" sldId="275"/>
            <ac:spMk id="5" creationId="{01D38DFF-B3AE-4495-88F5-C6CFACFE4822}"/>
          </ac:spMkLst>
        </pc:spChg>
      </pc:sldChg>
      <pc:sldChg chg="addSp delSp modSp">
        <pc:chgData name="Aishwarya Khonde" userId="S::aishwarya_khonde@thbs.com::2f081db8-daa9-48fb-a573-536c3ce1f664" providerId="AD" clId="Web-{45322178-0828-4465-A5B3-02246F0A8C5E}" dt="2022-01-24T04:57:41.039" v="42" actId="14100"/>
        <pc:sldMkLst>
          <pc:docMk/>
          <pc:sldMk cId="3037696325" sldId="276"/>
        </pc:sldMkLst>
        <pc:spChg chg="del mod">
          <ac:chgData name="Aishwarya Khonde" userId="S::aishwarya_khonde@thbs.com::2f081db8-daa9-48fb-a573-536c3ce1f664" providerId="AD" clId="Web-{45322178-0828-4465-A5B3-02246F0A8C5E}" dt="2022-01-24T04:54:04.927" v="8"/>
          <ac:spMkLst>
            <pc:docMk/>
            <pc:sldMk cId="3037696325" sldId="276"/>
            <ac:spMk id="3" creationId="{BEC0FE46-BE2A-448F-A256-8373A0D4FD18}"/>
          </ac:spMkLst>
        </pc:spChg>
        <pc:spChg chg="add del mod">
          <ac:chgData name="Aishwarya Khonde" userId="S::aishwarya_khonde@thbs.com::2f081db8-daa9-48fb-a573-536c3ce1f664" providerId="AD" clId="Web-{45322178-0828-4465-A5B3-02246F0A8C5E}" dt="2022-01-24T04:54:08.583" v="9"/>
          <ac:spMkLst>
            <pc:docMk/>
            <pc:sldMk cId="3037696325" sldId="276"/>
            <ac:spMk id="4" creationId="{A366E104-8734-4348-A3C3-8DCD6BD7ADEB}"/>
          </ac:spMkLst>
        </pc:spChg>
        <pc:spChg chg="del mod">
          <ac:chgData name="Aishwarya Khonde" userId="S::aishwarya_khonde@thbs.com::2f081db8-daa9-48fb-a573-536c3ce1f664" providerId="AD" clId="Web-{45322178-0828-4465-A5B3-02246F0A8C5E}" dt="2022-01-24T04:54:27.380" v="13"/>
          <ac:spMkLst>
            <pc:docMk/>
            <pc:sldMk cId="3037696325" sldId="276"/>
            <ac:spMk id="5" creationId="{3E87371C-CB1A-494C-BCE4-282CAE5BB3C8}"/>
          </ac:spMkLst>
        </pc:spChg>
        <pc:spChg chg="add del mod">
          <ac:chgData name="Aishwarya Khonde" userId="S::aishwarya_khonde@thbs.com::2f081db8-daa9-48fb-a573-536c3ce1f664" providerId="AD" clId="Web-{45322178-0828-4465-A5B3-02246F0A8C5E}" dt="2022-01-24T04:54:39.834" v="15"/>
          <ac:spMkLst>
            <pc:docMk/>
            <pc:sldMk cId="3037696325" sldId="276"/>
            <ac:spMk id="9" creationId="{44C1E40D-ECBC-4567-95B1-97A304B3C11B}"/>
          </ac:spMkLst>
        </pc:spChg>
        <pc:spChg chg="mod">
          <ac:chgData name="Aishwarya Khonde" userId="S::aishwarya_khonde@thbs.com::2f081db8-daa9-48fb-a573-536c3ce1f664" providerId="AD" clId="Web-{45322178-0828-4465-A5B3-02246F0A8C5E}" dt="2022-01-24T04:54:52.943" v="18" actId="1076"/>
          <ac:spMkLst>
            <pc:docMk/>
            <pc:sldMk cId="3037696325" sldId="276"/>
            <ac:spMk id="10" creationId="{5B8C32AC-1658-4300-BE47-17D09C6328E9}"/>
          </ac:spMkLst>
        </pc:spChg>
        <pc:spChg chg="add del mod">
          <ac:chgData name="Aishwarya Khonde" userId="S::aishwarya_khonde@thbs.com::2f081db8-daa9-48fb-a573-536c3ce1f664" providerId="AD" clId="Web-{45322178-0828-4465-A5B3-02246F0A8C5E}" dt="2022-01-24T04:54:35.521" v="14"/>
          <ac:spMkLst>
            <pc:docMk/>
            <pc:sldMk cId="3037696325" sldId="276"/>
            <ac:spMk id="13" creationId="{08F6BC12-B6C3-469B-9764-FC48C855E4EA}"/>
          </ac:spMkLst>
        </pc:spChg>
        <pc:spChg chg="del mod">
          <ac:chgData name="Aishwarya Khonde" userId="S::aishwarya_khonde@thbs.com::2f081db8-daa9-48fb-a573-536c3ce1f664" providerId="AD" clId="Web-{45322178-0828-4465-A5B3-02246F0A8C5E}" dt="2022-01-24T04:55:18.850" v="22"/>
          <ac:spMkLst>
            <pc:docMk/>
            <pc:sldMk cId="3037696325" sldId="276"/>
            <ac:spMk id="14" creationId="{254AABB0-F61C-4A3E-B745-3F1824094A60}"/>
          </ac:spMkLst>
        </pc:spChg>
        <pc:spChg chg="add mod">
          <ac:chgData name="Aishwarya Khonde" userId="S::aishwarya_khonde@thbs.com::2f081db8-daa9-48fb-a573-536c3ce1f664" providerId="AD" clId="Web-{45322178-0828-4465-A5B3-02246F0A8C5E}" dt="2022-01-24T04:56:00.350" v="26" actId="1076"/>
          <ac:spMkLst>
            <pc:docMk/>
            <pc:sldMk cId="3037696325" sldId="276"/>
            <ac:spMk id="15" creationId="{8D77671E-0D04-4721-BD91-F7605291AFE7}"/>
          </ac:spMkLst>
        </pc:spChg>
        <pc:spChg chg="add mod">
          <ac:chgData name="Aishwarya Khonde" userId="S::aishwarya_khonde@thbs.com::2f081db8-daa9-48fb-a573-536c3ce1f664" providerId="AD" clId="Web-{45322178-0828-4465-A5B3-02246F0A8C5E}" dt="2022-01-24T04:57:01.351" v="35" actId="1076"/>
          <ac:spMkLst>
            <pc:docMk/>
            <pc:sldMk cId="3037696325" sldId="276"/>
            <ac:spMk id="21" creationId="{40760AC0-2D3D-4370-85FB-5C5698C9A556}"/>
          </ac:spMkLst>
        </pc:spChg>
        <pc:picChg chg="del">
          <ac:chgData name="Aishwarya Khonde" userId="S::aishwarya_khonde@thbs.com::2f081db8-daa9-48fb-a573-536c3ce1f664" providerId="AD" clId="Web-{45322178-0828-4465-A5B3-02246F0A8C5E}" dt="2022-01-24T04:53:56.677" v="6"/>
          <ac:picMkLst>
            <pc:docMk/>
            <pc:sldMk cId="3037696325" sldId="276"/>
            <ac:picMk id="7" creationId="{2A362875-3F36-4221-952B-3551E70D5A99}"/>
          </ac:picMkLst>
        </pc:picChg>
        <pc:picChg chg="del">
          <ac:chgData name="Aishwarya Khonde" userId="S::aishwarya_khonde@thbs.com::2f081db8-daa9-48fb-a573-536c3ce1f664" providerId="AD" clId="Web-{45322178-0828-4465-A5B3-02246F0A8C5E}" dt="2022-01-24T04:54:23.052" v="12"/>
          <ac:picMkLst>
            <pc:docMk/>
            <pc:sldMk cId="3037696325" sldId="276"/>
            <ac:picMk id="8" creationId="{D00667D9-8285-4E33-B92D-6E937EE38905}"/>
          </ac:picMkLst>
        </pc:picChg>
        <pc:picChg chg="mod">
          <ac:chgData name="Aishwarya Khonde" userId="S::aishwarya_khonde@thbs.com::2f081db8-daa9-48fb-a573-536c3ce1f664" providerId="AD" clId="Web-{45322178-0828-4465-A5B3-02246F0A8C5E}" dt="2022-01-24T04:57:28.070" v="40" actId="1076"/>
          <ac:picMkLst>
            <pc:docMk/>
            <pc:sldMk cId="3037696325" sldId="276"/>
            <ac:picMk id="12" creationId="{7E9DC6B4-43C5-4BEB-86B1-FFC6E8802D1B}"/>
          </ac:picMkLst>
        </pc:picChg>
        <pc:picChg chg="del">
          <ac:chgData name="Aishwarya Khonde" userId="S::aishwarya_khonde@thbs.com::2f081db8-daa9-48fb-a573-536c3ce1f664" providerId="AD" clId="Web-{45322178-0828-4465-A5B3-02246F0A8C5E}" dt="2022-01-24T04:55:21.803" v="23"/>
          <ac:picMkLst>
            <pc:docMk/>
            <pc:sldMk cId="3037696325" sldId="276"/>
            <ac:picMk id="16" creationId="{0033B080-F899-4D86-BBF2-A04CC9855778}"/>
          </ac:picMkLst>
        </pc:picChg>
        <pc:picChg chg="add mod">
          <ac:chgData name="Aishwarya Khonde" userId="S::aishwarya_khonde@thbs.com::2f081db8-daa9-48fb-a573-536c3ce1f664" providerId="AD" clId="Web-{45322178-0828-4465-A5B3-02246F0A8C5E}" dt="2022-01-24T04:57:24.836" v="39" actId="1076"/>
          <ac:picMkLst>
            <pc:docMk/>
            <pc:sldMk cId="3037696325" sldId="276"/>
            <ac:picMk id="19" creationId="{F5058744-B61A-4085-8804-AE2E0AD05F65}"/>
          </ac:picMkLst>
        </pc:picChg>
        <pc:picChg chg="add mod">
          <ac:chgData name="Aishwarya Khonde" userId="S::aishwarya_khonde@thbs.com::2f081db8-daa9-48fb-a573-536c3ce1f664" providerId="AD" clId="Web-{45322178-0828-4465-A5B3-02246F0A8C5E}" dt="2022-01-24T04:57:41.039" v="42" actId="14100"/>
          <ac:picMkLst>
            <pc:docMk/>
            <pc:sldMk cId="3037696325" sldId="276"/>
            <ac:picMk id="23" creationId="{C327C778-22D2-4967-9486-CD54D66A4633}"/>
          </ac:picMkLst>
        </pc:picChg>
      </pc:sldChg>
      <pc:sldChg chg="addSp delSp modSp del">
        <pc:chgData name="Aishwarya Khonde" userId="S::aishwarya_khonde@thbs.com::2f081db8-daa9-48fb-a573-536c3ce1f664" providerId="AD" clId="Web-{45322178-0828-4465-A5B3-02246F0A8C5E}" dt="2022-01-24T04:57:45.289" v="43"/>
        <pc:sldMkLst>
          <pc:docMk/>
          <pc:sldMk cId="3182121179" sldId="277"/>
        </pc:sldMkLst>
        <pc:spChg chg="del mod">
          <ac:chgData name="Aishwarya Khonde" userId="S::aishwarya_khonde@thbs.com::2f081db8-daa9-48fb-a573-536c3ce1f664" providerId="AD" clId="Web-{45322178-0828-4465-A5B3-02246F0A8C5E}" dt="2022-01-24T04:56:27.522" v="30"/>
          <ac:spMkLst>
            <pc:docMk/>
            <pc:sldMk cId="3182121179" sldId="277"/>
            <ac:spMk id="3" creationId="{797D5B50-4A71-4DB9-84AC-3F5584E878C4}"/>
          </ac:spMkLst>
        </pc:spChg>
        <pc:spChg chg="mod">
          <ac:chgData name="Aishwarya Khonde" userId="S::aishwarya_khonde@thbs.com::2f081db8-daa9-48fb-a573-536c3ce1f664" providerId="AD" clId="Web-{45322178-0828-4465-A5B3-02246F0A8C5E}" dt="2022-01-24T04:56:40.929" v="33" actId="20577"/>
          <ac:spMkLst>
            <pc:docMk/>
            <pc:sldMk cId="3182121179" sldId="277"/>
            <ac:spMk id="5" creationId="{B7BBC749-875E-43EF-8F7D-E96520EF60AD}"/>
          </ac:spMkLst>
        </pc:spChg>
        <pc:spChg chg="add del mod">
          <ac:chgData name="Aishwarya Khonde" userId="S::aishwarya_khonde@thbs.com::2f081db8-daa9-48fb-a573-536c3ce1f664" providerId="AD" clId="Web-{45322178-0828-4465-A5B3-02246F0A8C5E}" dt="2022-01-24T04:56:29.897" v="31"/>
          <ac:spMkLst>
            <pc:docMk/>
            <pc:sldMk cId="3182121179" sldId="277"/>
            <ac:spMk id="6" creationId="{319DF90E-9A73-46A7-B80A-8FC1511A8C98}"/>
          </ac:spMkLst>
        </pc:spChg>
        <pc:spChg chg="add del mod">
          <ac:chgData name="Aishwarya Khonde" userId="S::aishwarya_khonde@thbs.com::2f081db8-daa9-48fb-a573-536c3ce1f664" providerId="AD" clId="Web-{45322178-0828-4465-A5B3-02246F0A8C5E}" dt="2022-01-24T04:56:32.788" v="32"/>
          <ac:spMkLst>
            <pc:docMk/>
            <pc:sldMk cId="3182121179" sldId="277"/>
            <ac:spMk id="8" creationId="{C6364119-C05A-4C5F-A91B-1E51F5AFD497}"/>
          </ac:spMkLst>
        </pc:spChg>
        <pc:picChg chg="del">
          <ac:chgData name="Aishwarya Khonde" userId="S::aishwarya_khonde@thbs.com::2f081db8-daa9-48fb-a573-536c3ce1f664" providerId="AD" clId="Web-{45322178-0828-4465-A5B3-02246F0A8C5E}" dt="2022-01-24T04:56:23.507" v="29"/>
          <ac:picMkLst>
            <pc:docMk/>
            <pc:sldMk cId="3182121179" sldId="277"/>
            <ac:picMk id="11" creationId="{F362EFB0-6DE0-47E2-8F08-05C7F98A0F0E}"/>
          </ac:picMkLst>
        </pc:picChg>
      </pc:sldChg>
      <pc:sldChg chg="addSp delSp modSp">
        <pc:chgData name="Aishwarya Khonde" userId="S::aishwarya_khonde@thbs.com::2f081db8-daa9-48fb-a573-536c3ce1f664" providerId="AD" clId="Web-{45322178-0828-4465-A5B3-02246F0A8C5E}" dt="2022-01-24T05:01:52.995" v="79" actId="14100"/>
        <pc:sldMkLst>
          <pc:docMk/>
          <pc:sldMk cId="2156373438" sldId="278"/>
        </pc:sldMkLst>
        <pc:spChg chg="mod">
          <ac:chgData name="Aishwarya Khonde" userId="S::aishwarya_khonde@thbs.com::2f081db8-daa9-48fb-a573-536c3ce1f664" providerId="AD" clId="Web-{45322178-0828-4465-A5B3-02246F0A8C5E}" dt="2022-01-24T04:58:49.087" v="50" actId="1076"/>
          <ac:spMkLst>
            <pc:docMk/>
            <pc:sldMk cId="2156373438" sldId="278"/>
            <ac:spMk id="3" creationId="{C5590C1B-73CB-43BA-906D-82348C10A828}"/>
          </ac:spMkLst>
        </pc:spChg>
        <pc:spChg chg="del mod">
          <ac:chgData name="Aishwarya Khonde" userId="S::aishwarya_khonde@thbs.com::2f081db8-daa9-48fb-a573-536c3ce1f664" providerId="AD" clId="Web-{45322178-0828-4465-A5B3-02246F0A8C5E}" dt="2022-01-24T04:59:48.306" v="60"/>
          <ac:spMkLst>
            <pc:docMk/>
            <pc:sldMk cId="2156373438" sldId="278"/>
            <ac:spMk id="5" creationId="{84A3BF7E-0D76-496B-BBFD-7D67E09E649F}"/>
          </ac:spMkLst>
        </pc:spChg>
        <pc:spChg chg="add del mod">
          <ac:chgData name="Aishwarya Khonde" userId="S::aishwarya_khonde@thbs.com::2f081db8-daa9-48fb-a573-536c3ce1f664" providerId="AD" clId="Web-{45322178-0828-4465-A5B3-02246F0A8C5E}" dt="2022-01-24T04:59:52.275" v="61"/>
          <ac:spMkLst>
            <pc:docMk/>
            <pc:sldMk cId="2156373438" sldId="278"/>
            <ac:spMk id="9" creationId="{D23E8CE5-A1E0-4902-9CE0-70A54C5FCF88}"/>
          </ac:spMkLst>
        </pc:spChg>
        <pc:spChg chg="add del mod">
          <ac:chgData name="Aishwarya Khonde" userId="S::aishwarya_khonde@thbs.com::2f081db8-daa9-48fb-a573-536c3ce1f664" providerId="AD" clId="Web-{45322178-0828-4465-A5B3-02246F0A8C5E}" dt="2022-01-24T04:59:55.291" v="62"/>
          <ac:spMkLst>
            <pc:docMk/>
            <pc:sldMk cId="2156373438" sldId="278"/>
            <ac:spMk id="11" creationId="{565392EC-5128-4286-9363-71F119DC72D3}"/>
          </ac:spMkLst>
        </pc:spChg>
        <pc:spChg chg="add mod">
          <ac:chgData name="Aishwarya Khonde" userId="S::aishwarya_khonde@thbs.com::2f081db8-daa9-48fb-a573-536c3ce1f664" providerId="AD" clId="Web-{45322178-0828-4465-A5B3-02246F0A8C5E}" dt="2022-01-24T05:01:40.167" v="76" actId="14100"/>
          <ac:spMkLst>
            <pc:docMk/>
            <pc:sldMk cId="2156373438" sldId="278"/>
            <ac:spMk id="13" creationId="{0748F2E3-D2E4-4CBC-BA1E-304BFA69D1B6}"/>
          </ac:spMkLst>
        </pc:spChg>
        <pc:spChg chg="add mod">
          <ac:chgData name="Aishwarya Khonde" userId="S::aishwarya_khonde@thbs.com::2f081db8-daa9-48fb-a573-536c3ce1f664" providerId="AD" clId="Web-{45322178-0828-4465-A5B3-02246F0A8C5E}" dt="2022-01-24T05:01:01.588" v="70" actId="1076"/>
          <ac:spMkLst>
            <pc:docMk/>
            <pc:sldMk cId="2156373438" sldId="278"/>
            <ac:spMk id="15" creationId="{B9A0443D-7478-4B1E-9FBF-72AD682E979D}"/>
          </ac:spMkLst>
        </pc:spChg>
        <pc:picChg chg="add mod">
          <ac:chgData name="Aishwarya Khonde" userId="S::aishwarya_khonde@thbs.com::2f081db8-daa9-48fb-a573-536c3ce1f664" providerId="AD" clId="Web-{45322178-0828-4465-A5B3-02246F0A8C5E}" dt="2022-01-24T05:00:06.041" v="64" actId="14100"/>
          <ac:picMkLst>
            <pc:docMk/>
            <pc:sldMk cId="2156373438" sldId="278"/>
            <ac:picMk id="2" creationId="{39362A71-4C87-4E15-AB2D-A003BA409800}"/>
          </ac:picMkLst>
        </pc:picChg>
        <pc:picChg chg="mod">
          <ac:chgData name="Aishwarya Khonde" userId="S::aishwarya_khonde@thbs.com::2f081db8-daa9-48fb-a573-536c3ce1f664" providerId="AD" clId="Web-{45322178-0828-4465-A5B3-02246F0A8C5E}" dt="2022-01-24T04:59:02.384" v="53" actId="1076"/>
          <ac:picMkLst>
            <pc:docMk/>
            <pc:sldMk cId="2156373438" sldId="278"/>
            <ac:picMk id="7" creationId="{322276EA-6807-4681-A2AC-BF874E361D72}"/>
          </ac:picMkLst>
        </pc:picChg>
        <pc:picChg chg="del mod">
          <ac:chgData name="Aishwarya Khonde" userId="S::aishwarya_khonde@thbs.com::2f081db8-daa9-48fb-a573-536c3ce1f664" providerId="AD" clId="Web-{45322178-0828-4465-A5B3-02246F0A8C5E}" dt="2022-01-24T04:59:40.119" v="58"/>
          <ac:picMkLst>
            <pc:docMk/>
            <pc:sldMk cId="2156373438" sldId="278"/>
            <ac:picMk id="8" creationId="{EBEF506D-5FE7-4233-B869-DD23B1E273AD}"/>
          </ac:picMkLst>
        </pc:picChg>
        <pc:picChg chg="add mod">
          <ac:chgData name="Aishwarya Khonde" userId="S::aishwarya_khonde@thbs.com::2f081db8-daa9-48fb-a573-536c3ce1f664" providerId="AD" clId="Web-{45322178-0828-4465-A5B3-02246F0A8C5E}" dt="2022-01-24T05:01:52.995" v="79" actId="14100"/>
          <ac:picMkLst>
            <pc:docMk/>
            <pc:sldMk cId="2156373438" sldId="278"/>
            <ac:picMk id="17" creationId="{9C14DEF7-9760-4979-A22F-E125EFF2A007}"/>
          </ac:picMkLst>
        </pc:picChg>
      </pc:sldChg>
      <pc:sldChg chg="modSp del">
        <pc:chgData name="Aishwarya Khonde" userId="S::aishwarya_khonde@thbs.com::2f081db8-daa9-48fb-a573-536c3ce1f664" providerId="AD" clId="Web-{45322178-0828-4465-A5B3-02246F0A8C5E}" dt="2022-01-24T05:02:30.668" v="80"/>
        <pc:sldMkLst>
          <pc:docMk/>
          <pc:sldMk cId="966918177" sldId="279"/>
        </pc:sldMkLst>
        <pc:spChg chg="mod">
          <ac:chgData name="Aishwarya Khonde" userId="S::aishwarya_khonde@thbs.com::2f081db8-daa9-48fb-a573-536c3ce1f664" providerId="AD" clId="Web-{45322178-0828-4465-A5B3-02246F0A8C5E}" dt="2022-01-24T04:58:35.274" v="48" actId="20577"/>
          <ac:spMkLst>
            <pc:docMk/>
            <pc:sldMk cId="966918177" sldId="279"/>
            <ac:spMk id="3" creationId="{F3412979-00E5-4BC5-9216-1DE5275E10C8}"/>
          </ac:spMkLst>
        </pc:spChg>
        <pc:spChg chg="mod">
          <ac:chgData name="Aishwarya Khonde" userId="S::aishwarya_khonde@thbs.com::2f081db8-daa9-48fb-a573-536c3ce1f664" providerId="AD" clId="Web-{45322178-0828-4465-A5B3-02246F0A8C5E}" dt="2022-01-24T04:58:39.977" v="49" actId="20577"/>
          <ac:spMkLst>
            <pc:docMk/>
            <pc:sldMk cId="966918177" sldId="279"/>
            <ac:spMk id="5" creationId="{E382C07E-CFA9-422B-8F92-FB9F5506AFC6}"/>
          </ac:spMkLst>
        </pc:spChg>
      </pc:sldChg>
      <pc:sldChg chg="delSp modSp">
        <pc:chgData name="Aishwarya Khonde" userId="S::aishwarya_khonde@thbs.com::2f081db8-daa9-48fb-a573-536c3ce1f664" providerId="AD" clId="Web-{45322178-0828-4465-A5B3-02246F0A8C5E}" dt="2022-01-24T05:07:03.937" v="102"/>
        <pc:sldMkLst>
          <pc:docMk/>
          <pc:sldMk cId="1375128474" sldId="297"/>
        </pc:sldMkLst>
        <pc:spChg chg="mod">
          <ac:chgData name="Aishwarya Khonde" userId="S::aishwarya_khonde@thbs.com::2f081db8-daa9-48fb-a573-536c3ce1f664" providerId="AD" clId="Web-{45322178-0828-4465-A5B3-02246F0A8C5E}" dt="2022-01-24T05:06:41.639" v="100" actId="20577"/>
          <ac:spMkLst>
            <pc:docMk/>
            <pc:sldMk cId="1375128474" sldId="297"/>
            <ac:spMk id="6" creationId="{EAD67712-0354-449D-874D-13E12CE25CAF}"/>
          </ac:spMkLst>
        </pc:spChg>
        <pc:spChg chg="del">
          <ac:chgData name="Aishwarya Khonde" userId="S::aishwarya_khonde@thbs.com::2f081db8-daa9-48fb-a573-536c3ce1f664" providerId="AD" clId="Web-{45322178-0828-4465-A5B3-02246F0A8C5E}" dt="2022-01-24T05:07:03.937" v="102"/>
          <ac:spMkLst>
            <pc:docMk/>
            <pc:sldMk cId="1375128474" sldId="297"/>
            <ac:spMk id="9" creationId="{AFECFFA2-8E54-476E-A6A4-1517FEE03614}"/>
          </ac:spMkLst>
        </pc:spChg>
        <pc:picChg chg="del">
          <ac:chgData name="Aishwarya Khonde" userId="S::aishwarya_khonde@thbs.com::2f081db8-daa9-48fb-a573-536c3ce1f664" providerId="AD" clId="Web-{45322178-0828-4465-A5B3-02246F0A8C5E}" dt="2022-01-24T05:06:57.983" v="101"/>
          <ac:picMkLst>
            <pc:docMk/>
            <pc:sldMk cId="1375128474" sldId="297"/>
            <ac:picMk id="8" creationId="{31895583-B2C5-46F6-AE4B-B7D431FA5543}"/>
          </ac:picMkLst>
        </pc:picChg>
      </pc:sldChg>
      <pc:sldChg chg="delSp modSp">
        <pc:chgData name="Aishwarya Khonde" userId="S::aishwarya_khonde@thbs.com::2f081db8-daa9-48fb-a573-536c3ce1f664" providerId="AD" clId="Web-{45322178-0828-4465-A5B3-02246F0A8C5E}" dt="2022-01-24T05:08:00.937" v="114" actId="1076"/>
        <pc:sldMkLst>
          <pc:docMk/>
          <pc:sldMk cId="1774783769" sldId="298"/>
        </pc:sldMkLst>
        <pc:spChg chg="mod">
          <ac:chgData name="Aishwarya Khonde" userId="S::aishwarya_khonde@thbs.com::2f081db8-daa9-48fb-a573-536c3ce1f664" providerId="AD" clId="Web-{45322178-0828-4465-A5B3-02246F0A8C5E}" dt="2022-01-24T05:07:49.640" v="111" actId="1076"/>
          <ac:spMkLst>
            <pc:docMk/>
            <pc:sldMk cId="1774783769" sldId="298"/>
            <ac:spMk id="2" creationId="{7937BB7B-8F9D-41FA-9097-EC5165B0E368}"/>
          </ac:spMkLst>
        </pc:spChg>
        <pc:spChg chg="del mod">
          <ac:chgData name="Aishwarya Khonde" userId="S::aishwarya_khonde@thbs.com::2f081db8-daa9-48fb-a573-536c3ce1f664" providerId="AD" clId="Web-{45322178-0828-4465-A5B3-02246F0A8C5E}" dt="2022-01-24T05:07:20.421" v="105"/>
          <ac:spMkLst>
            <pc:docMk/>
            <pc:sldMk cId="1774783769" sldId="298"/>
            <ac:spMk id="5" creationId="{5B667883-6595-4E54-AF18-C69733BC99D0}"/>
          </ac:spMkLst>
        </pc:spChg>
        <pc:spChg chg="mod">
          <ac:chgData name="Aishwarya Khonde" userId="S::aishwarya_khonde@thbs.com::2f081db8-daa9-48fb-a573-536c3ce1f664" providerId="AD" clId="Web-{45322178-0828-4465-A5B3-02246F0A8C5E}" dt="2022-01-24T05:07:57.125" v="113" actId="1076"/>
          <ac:spMkLst>
            <pc:docMk/>
            <pc:sldMk cId="1774783769" sldId="298"/>
            <ac:spMk id="7" creationId="{18FEA8CF-2E33-4259-B7C7-5F09085CD8D9}"/>
          </ac:spMkLst>
        </pc:spChg>
        <pc:picChg chg="mod">
          <ac:chgData name="Aishwarya Khonde" userId="S::aishwarya_khonde@thbs.com::2f081db8-daa9-48fb-a573-536c3ce1f664" providerId="AD" clId="Web-{45322178-0828-4465-A5B3-02246F0A8C5E}" dt="2022-01-24T05:08:00.937" v="114" actId="1076"/>
          <ac:picMkLst>
            <pc:docMk/>
            <pc:sldMk cId="1774783769" sldId="298"/>
            <ac:picMk id="4" creationId="{77EF6E55-6745-4D6D-A88F-B52DCBC95FEF}"/>
          </ac:picMkLst>
        </pc:picChg>
        <pc:picChg chg="del">
          <ac:chgData name="Aishwarya Khonde" userId="S::aishwarya_khonde@thbs.com::2f081db8-daa9-48fb-a573-536c3ce1f664" providerId="AD" clId="Web-{45322178-0828-4465-A5B3-02246F0A8C5E}" dt="2022-01-24T05:07:14.062" v="103"/>
          <ac:picMkLst>
            <pc:docMk/>
            <pc:sldMk cId="1774783769" sldId="298"/>
            <ac:picMk id="6" creationId="{AC15AF4C-05F4-4358-866F-75060600D3B8}"/>
          </ac:picMkLst>
        </pc:picChg>
        <pc:picChg chg="mod">
          <ac:chgData name="Aishwarya Khonde" userId="S::aishwarya_khonde@thbs.com::2f081db8-daa9-48fb-a573-536c3ce1f664" providerId="AD" clId="Web-{45322178-0828-4465-A5B3-02246F0A8C5E}" dt="2022-01-24T05:07:52.656" v="112" actId="1076"/>
          <ac:picMkLst>
            <pc:docMk/>
            <pc:sldMk cId="1774783769" sldId="298"/>
            <ac:picMk id="8" creationId="{58C0EFA4-A8A8-490E-9EDE-6A276E8E1D28}"/>
          </ac:picMkLst>
        </pc:picChg>
      </pc:sldChg>
      <pc:sldChg chg="modSp">
        <pc:chgData name="Aishwarya Khonde" userId="S::aishwarya_khonde@thbs.com::2f081db8-daa9-48fb-a573-536c3ce1f664" providerId="AD" clId="Web-{45322178-0828-4465-A5B3-02246F0A8C5E}" dt="2022-01-24T05:05:34.779" v="94" actId="1076"/>
        <pc:sldMkLst>
          <pc:docMk/>
          <pc:sldMk cId="3211070586" sldId="299"/>
        </pc:sldMkLst>
        <pc:spChg chg="mod">
          <ac:chgData name="Aishwarya Khonde" userId="S::aishwarya_khonde@thbs.com::2f081db8-daa9-48fb-a573-536c3ce1f664" providerId="AD" clId="Web-{45322178-0828-4465-A5B3-02246F0A8C5E}" dt="2022-01-24T05:05:22.373" v="92" actId="1076"/>
          <ac:spMkLst>
            <pc:docMk/>
            <pc:sldMk cId="3211070586" sldId="299"/>
            <ac:spMk id="2" creationId="{2D22370C-CEB5-4D3F-B01D-3941770F0A6A}"/>
          </ac:spMkLst>
        </pc:spChg>
        <pc:spChg chg="mod">
          <ac:chgData name="Aishwarya Khonde" userId="S::aishwarya_khonde@thbs.com::2f081db8-daa9-48fb-a573-536c3ce1f664" providerId="AD" clId="Web-{45322178-0828-4465-A5B3-02246F0A8C5E}" dt="2022-01-24T05:05:08.451" v="89" actId="1076"/>
          <ac:spMkLst>
            <pc:docMk/>
            <pc:sldMk cId="3211070586" sldId="299"/>
            <ac:spMk id="5" creationId="{0154B374-89A8-478B-8A56-48E22079270A}"/>
          </ac:spMkLst>
        </pc:spChg>
        <pc:spChg chg="mod">
          <ac:chgData name="Aishwarya Khonde" userId="S::aishwarya_khonde@thbs.com::2f081db8-daa9-48fb-a573-536c3ce1f664" providerId="AD" clId="Web-{45322178-0828-4465-A5B3-02246F0A8C5E}" dt="2022-01-24T05:04:55.326" v="86" actId="1076"/>
          <ac:spMkLst>
            <pc:docMk/>
            <pc:sldMk cId="3211070586" sldId="299"/>
            <ac:spMk id="8" creationId="{3A6284AD-4F2A-494D-8A77-8D4EC47BED37}"/>
          </ac:spMkLst>
        </pc:spChg>
        <pc:picChg chg="mod">
          <ac:chgData name="Aishwarya Khonde" userId="S::aishwarya_khonde@thbs.com::2f081db8-daa9-48fb-a573-536c3ce1f664" providerId="AD" clId="Web-{45322178-0828-4465-A5B3-02246F0A8C5E}" dt="2022-01-24T05:05:11.607" v="90" actId="1076"/>
          <ac:picMkLst>
            <pc:docMk/>
            <pc:sldMk cId="3211070586" sldId="299"/>
            <ac:picMk id="4" creationId="{BBCBA7B2-4B55-407F-B1CD-9F981FFFBBE8}"/>
          </ac:picMkLst>
        </pc:picChg>
        <pc:picChg chg="mod">
          <ac:chgData name="Aishwarya Khonde" userId="S::aishwarya_khonde@thbs.com::2f081db8-daa9-48fb-a573-536c3ce1f664" providerId="AD" clId="Web-{45322178-0828-4465-A5B3-02246F0A8C5E}" dt="2022-01-24T05:05:03.748" v="88" actId="1076"/>
          <ac:picMkLst>
            <pc:docMk/>
            <pc:sldMk cId="3211070586" sldId="299"/>
            <ac:picMk id="6" creationId="{BF831D72-4D78-41B3-B5F1-BC42C73EF90F}"/>
          </ac:picMkLst>
        </pc:picChg>
        <pc:picChg chg="mod">
          <ac:chgData name="Aishwarya Khonde" userId="S::aishwarya_khonde@thbs.com::2f081db8-daa9-48fb-a573-536c3ce1f664" providerId="AD" clId="Web-{45322178-0828-4465-A5B3-02246F0A8C5E}" dt="2022-01-24T05:05:34.779" v="94" actId="1076"/>
          <ac:picMkLst>
            <pc:docMk/>
            <pc:sldMk cId="3211070586" sldId="299"/>
            <ac:picMk id="7" creationId="{6B4FEDE6-6D87-4E99-BE41-831C7BF68238}"/>
          </ac:picMkLst>
        </pc:picChg>
      </pc:sldChg>
      <pc:sldChg chg="ord">
        <pc:chgData name="Aishwarya Khonde" userId="S::aishwarya_khonde@thbs.com::2f081db8-daa9-48fb-a573-536c3ce1f664" providerId="AD" clId="Web-{45322178-0828-4465-A5B3-02246F0A8C5E}" dt="2022-01-24T05:03:36.262" v="81"/>
        <pc:sldMkLst>
          <pc:docMk/>
          <pc:sldMk cId="417086536" sldId="300"/>
        </pc:sldMkLst>
      </pc:sldChg>
      <pc:sldChg chg="addSp modSp">
        <pc:chgData name="Aishwarya Khonde" userId="S::aishwarya_khonde@thbs.com::2f081db8-daa9-48fb-a573-536c3ce1f664" providerId="AD" clId="Web-{45322178-0828-4465-A5B3-02246F0A8C5E}" dt="2022-01-24T05:04:30.497" v="85" actId="14100"/>
        <pc:sldMkLst>
          <pc:docMk/>
          <pc:sldMk cId="3701344690" sldId="301"/>
        </pc:sldMkLst>
        <pc:spChg chg="add mod">
          <ac:chgData name="Aishwarya Khonde" userId="S::aishwarya_khonde@thbs.com::2f081db8-daa9-48fb-a573-536c3ce1f664" providerId="AD" clId="Web-{45322178-0828-4465-A5B3-02246F0A8C5E}" dt="2022-01-24T05:04:15.403" v="83" actId="1076"/>
          <ac:spMkLst>
            <pc:docMk/>
            <pc:sldMk cId="3701344690" sldId="301"/>
            <ac:spMk id="3" creationId="{83A50A41-E9ED-4870-8D03-27DD9F05EF21}"/>
          </ac:spMkLst>
        </pc:spChg>
        <pc:picChg chg="add mod">
          <ac:chgData name="Aishwarya Khonde" userId="S::aishwarya_khonde@thbs.com::2f081db8-daa9-48fb-a573-536c3ce1f664" providerId="AD" clId="Web-{45322178-0828-4465-A5B3-02246F0A8C5E}" dt="2022-01-24T05:04:30.497" v="85" actId="14100"/>
          <ac:picMkLst>
            <pc:docMk/>
            <pc:sldMk cId="3701344690" sldId="301"/>
            <ac:picMk id="9" creationId="{C9E490A7-AED6-4A37-95DD-22F95B8FADD8}"/>
          </ac:picMkLst>
        </pc:picChg>
      </pc:sldChg>
      <pc:sldChg chg="addSp delSp modSp">
        <pc:chgData name="Aishwarya Khonde" userId="S::aishwarya_khonde@thbs.com::2f081db8-daa9-48fb-a573-536c3ce1f664" providerId="AD" clId="Web-{45322178-0828-4465-A5B3-02246F0A8C5E}" dt="2022-01-24T05:08:52.579" v="123" actId="14100"/>
        <pc:sldMkLst>
          <pc:docMk/>
          <pc:sldMk cId="1669256937" sldId="302"/>
        </pc:sldMkLst>
        <pc:spChg chg="del">
          <ac:chgData name="Aishwarya Khonde" userId="S::aishwarya_khonde@thbs.com::2f081db8-daa9-48fb-a573-536c3ce1f664" providerId="AD" clId="Web-{45322178-0828-4465-A5B3-02246F0A8C5E}" dt="2022-01-24T05:08:27" v="117"/>
          <ac:spMkLst>
            <pc:docMk/>
            <pc:sldMk cId="1669256937" sldId="302"/>
            <ac:spMk id="2" creationId="{2EB4285F-CE87-4FA3-95EE-2C42DB8C12A5}"/>
          </ac:spMkLst>
        </pc:spChg>
        <pc:spChg chg="mod">
          <ac:chgData name="Aishwarya Khonde" userId="S::aishwarya_khonde@thbs.com::2f081db8-daa9-48fb-a573-536c3ce1f664" providerId="AD" clId="Web-{45322178-0828-4465-A5B3-02246F0A8C5E}" dt="2022-01-24T05:08:41.875" v="120" actId="1076"/>
          <ac:spMkLst>
            <pc:docMk/>
            <pc:sldMk cId="1669256937" sldId="302"/>
            <ac:spMk id="5" creationId="{568E2FD9-9E19-4E6D-9995-746EA5A33E7C}"/>
          </ac:spMkLst>
        </pc:spChg>
        <pc:spChg chg="add del mod">
          <ac:chgData name="Aishwarya Khonde" userId="S::aishwarya_khonde@thbs.com::2f081db8-daa9-48fb-a573-536c3ce1f664" providerId="AD" clId="Web-{45322178-0828-4465-A5B3-02246F0A8C5E}" dt="2022-01-24T05:08:21.953" v="116"/>
          <ac:spMkLst>
            <pc:docMk/>
            <pc:sldMk cId="1669256937" sldId="302"/>
            <ac:spMk id="8" creationId="{A3C159F2-5F2A-454F-9C1E-18432AF33C6A}"/>
          </ac:spMkLst>
        </pc:spChg>
        <pc:spChg chg="add del mod">
          <ac:chgData name="Aishwarya Khonde" userId="S::aishwarya_khonde@thbs.com::2f081db8-daa9-48fb-a573-536c3ce1f664" providerId="AD" clId="Web-{45322178-0828-4465-A5B3-02246F0A8C5E}" dt="2022-01-24T05:08:32.422" v="118"/>
          <ac:spMkLst>
            <pc:docMk/>
            <pc:sldMk cId="1669256937" sldId="302"/>
            <ac:spMk id="10" creationId="{6EF12753-7581-4B93-8DF0-0FB443D33964}"/>
          </ac:spMkLst>
        </pc:spChg>
        <pc:picChg chg="del">
          <ac:chgData name="Aishwarya Khonde" userId="S::aishwarya_khonde@thbs.com::2f081db8-daa9-48fb-a573-536c3ce1f664" providerId="AD" clId="Web-{45322178-0828-4465-A5B3-02246F0A8C5E}" dt="2022-01-24T05:08:10.078" v="115"/>
          <ac:picMkLst>
            <pc:docMk/>
            <pc:sldMk cId="1669256937" sldId="302"/>
            <ac:picMk id="4" creationId="{7DF3EC60-6EBE-4AA4-BDFA-E9032E8068CE}"/>
          </ac:picMkLst>
        </pc:picChg>
        <pc:picChg chg="mod">
          <ac:chgData name="Aishwarya Khonde" userId="S::aishwarya_khonde@thbs.com::2f081db8-daa9-48fb-a573-536c3ce1f664" providerId="AD" clId="Web-{45322178-0828-4465-A5B3-02246F0A8C5E}" dt="2022-01-24T05:08:52.579" v="123" actId="14100"/>
          <ac:picMkLst>
            <pc:docMk/>
            <pc:sldMk cId="1669256937" sldId="302"/>
            <ac:picMk id="6" creationId="{E031948C-6CC4-43DD-B2C2-F6C2F51887BC}"/>
          </ac:picMkLst>
        </pc:picChg>
      </pc:sldChg>
    </pc:docChg>
  </pc:docChgLst>
  <pc:docChgLst>
    <pc:chgData name="Aishwarya Khonde" userId="S::aishwarya_khonde@thbs.com::2f081db8-daa9-48fb-a573-536c3ce1f664" providerId="AD" clId="Web-{AC440E54-E32B-4B7E-9511-399DA25A63D2}"/>
    <pc:docChg chg="addSld modSld sldOrd">
      <pc:chgData name="Aishwarya Khonde" userId="S::aishwarya_khonde@thbs.com::2f081db8-daa9-48fb-a573-536c3ce1f664" providerId="AD" clId="Web-{AC440E54-E32B-4B7E-9511-399DA25A63D2}" dt="2022-01-20T12:05:01.608" v="469"/>
      <pc:docMkLst>
        <pc:docMk/>
      </pc:docMkLst>
      <pc:sldChg chg="modTransition">
        <pc:chgData name="Aishwarya Khonde" userId="S::aishwarya_khonde@thbs.com::2f081db8-daa9-48fb-a573-536c3ce1f664" providerId="AD" clId="Web-{AC440E54-E32B-4B7E-9511-399DA25A63D2}" dt="2022-01-20T11:59:08.166" v="437"/>
        <pc:sldMkLst>
          <pc:docMk/>
          <pc:sldMk cId="1238768137" sldId="257"/>
        </pc:sldMkLst>
      </pc:sldChg>
      <pc:sldChg chg="modTransition">
        <pc:chgData name="Aishwarya Khonde" userId="S::aishwarya_khonde@thbs.com::2f081db8-daa9-48fb-a573-536c3ce1f664" providerId="AD" clId="Web-{AC440E54-E32B-4B7E-9511-399DA25A63D2}" dt="2022-01-20T11:58:43.650" v="434"/>
        <pc:sldMkLst>
          <pc:docMk/>
          <pc:sldMk cId="4089614204" sldId="259"/>
        </pc:sldMkLst>
      </pc:sldChg>
      <pc:sldChg chg="modTransition">
        <pc:chgData name="Aishwarya Khonde" userId="S::aishwarya_khonde@thbs.com::2f081db8-daa9-48fb-a573-536c3ce1f664" providerId="AD" clId="Web-{AC440E54-E32B-4B7E-9511-399DA25A63D2}" dt="2022-01-20T11:58:52.213" v="435"/>
        <pc:sldMkLst>
          <pc:docMk/>
          <pc:sldMk cId="1847345912" sldId="260"/>
        </pc:sldMkLst>
      </pc:sldChg>
      <pc:sldChg chg="modTransition">
        <pc:chgData name="Aishwarya Khonde" userId="S::aishwarya_khonde@thbs.com::2f081db8-daa9-48fb-a573-536c3ce1f664" providerId="AD" clId="Web-{AC440E54-E32B-4B7E-9511-399DA25A63D2}" dt="2022-01-20T11:57:33.227" v="427"/>
        <pc:sldMkLst>
          <pc:docMk/>
          <pc:sldMk cId="1855769813" sldId="261"/>
        </pc:sldMkLst>
      </pc:sldChg>
      <pc:sldChg chg="modTransition">
        <pc:chgData name="Aishwarya Khonde" userId="S::aishwarya_khonde@thbs.com::2f081db8-daa9-48fb-a573-536c3ce1f664" providerId="AD" clId="Web-{AC440E54-E32B-4B7E-9511-399DA25A63D2}" dt="2022-01-20T11:57:26.290" v="426"/>
        <pc:sldMkLst>
          <pc:docMk/>
          <pc:sldMk cId="3351550627" sldId="263"/>
        </pc:sldMkLst>
      </pc:sldChg>
      <pc:sldChg chg="modTransition">
        <pc:chgData name="Aishwarya Khonde" userId="S::aishwarya_khonde@thbs.com::2f081db8-daa9-48fb-a573-536c3ce1f664" providerId="AD" clId="Web-{AC440E54-E32B-4B7E-9511-399DA25A63D2}" dt="2022-01-20T11:57:52.696" v="430"/>
        <pc:sldMkLst>
          <pc:docMk/>
          <pc:sldMk cId="1159056375" sldId="264"/>
        </pc:sldMkLst>
      </pc:sldChg>
      <pc:sldChg chg="modTransition">
        <pc:chgData name="Aishwarya Khonde" userId="S::aishwarya_khonde@thbs.com::2f081db8-daa9-48fb-a573-536c3ce1f664" providerId="AD" clId="Web-{AC440E54-E32B-4B7E-9511-399DA25A63D2}" dt="2022-01-20T11:58:28.556" v="432"/>
        <pc:sldMkLst>
          <pc:docMk/>
          <pc:sldMk cId="1099501009" sldId="265"/>
        </pc:sldMkLst>
      </pc:sldChg>
      <pc:sldChg chg="modTransition">
        <pc:chgData name="Aishwarya Khonde" userId="S::aishwarya_khonde@thbs.com::2f081db8-daa9-48fb-a573-536c3ce1f664" providerId="AD" clId="Web-{AC440E54-E32B-4B7E-9511-399DA25A63D2}" dt="2022-01-20T11:58:37.056" v="433"/>
        <pc:sldMkLst>
          <pc:docMk/>
          <pc:sldMk cId="1806139865" sldId="266"/>
        </pc:sldMkLst>
      </pc:sldChg>
      <pc:sldChg chg="modTransition">
        <pc:chgData name="Aishwarya Khonde" userId="S::aishwarya_khonde@thbs.com::2f081db8-daa9-48fb-a573-536c3ce1f664" providerId="AD" clId="Web-{AC440E54-E32B-4B7E-9511-399DA25A63D2}" dt="2022-01-20T12:03:38.170" v="465"/>
        <pc:sldMkLst>
          <pc:docMk/>
          <pc:sldMk cId="697198322" sldId="268"/>
        </pc:sldMkLst>
      </pc:sldChg>
      <pc:sldChg chg="modTransition">
        <pc:chgData name="Aishwarya Khonde" userId="S::aishwarya_khonde@thbs.com::2f081db8-daa9-48fb-a573-536c3ce1f664" providerId="AD" clId="Web-{AC440E54-E32B-4B7E-9511-399DA25A63D2}" dt="2022-01-20T11:57:57.634" v="431"/>
        <pc:sldMkLst>
          <pc:docMk/>
          <pc:sldMk cId="2662193309" sldId="270"/>
        </pc:sldMkLst>
      </pc:sldChg>
      <pc:sldChg chg="modSp modTransition">
        <pc:chgData name="Aishwarya Khonde" userId="S::aishwarya_khonde@thbs.com::2f081db8-daa9-48fb-a573-536c3ce1f664" providerId="AD" clId="Web-{AC440E54-E32B-4B7E-9511-399DA25A63D2}" dt="2022-01-20T12:03:45.842" v="466"/>
        <pc:sldMkLst>
          <pc:docMk/>
          <pc:sldMk cId="3124318845" sldId="273"/>
        </pc:sldMkLst>
        <pc:spChg chg="mod">
          <ac:chgData name="Aishwarya Khonde" userId="S::aishwarya_khonde@thbs.com::2f081db8-daa9-48fb-a573-536c3ce1f664" providerId="AD" clId="Web-{AC440E54-E32B-4B7E-9511-399DA25A63D2}" dt="2022-01-20T11:55:21.257" v="413" actId="20577"/>
          <ac:spMkLst>
            <pc:docMk/>
            <pc:sldMk cId="3124318845" sldId="273"/>
            <ac:spMk id="2" creationId="{8D7AE187-90BF-4439-988E-C8D5880FCA60}"/>
          </ac:spMkLst>
        </pc:spChg>
      </pc:sldChg>
      <pc:sldChg chg="modSp">
        <pc:chgData name="Aishwarya Khonde" userId="S::aishwarya_khonde@thbs.com::2f081db8-daa9-48fb-a573-536c3ce1f664" providerId="AD" clId="Web-{AC440E54-E32B-4B7E-9511-399DA25A63D2}" dt="2022-01-20T11:43:23.606" v="163" actId="20577"/>
        <pc:sldMkLst>
          <pc:docMk/>
          <pc:sldMk cId="491973498" sldId="274"/>
        </pc:sldMkLst>
        <pc:spChg chg="mod">
          <ac:chgData name="Aishwarya Khonde" userId="S::aishwarya_khonde@thbs.com::2f081db8-daa9-48fb-a573-536c3ce1f664" providerId="AD" clId="Web-{AC440E54-E32B-4B7E-9511-399DA25A63D2}" dt="2022-01-20T11:43:23.606" v="163" actId="20577"/>
          <ac:spMkLst>
            <pc:docMk/>
            <pc:sldMk cId="491973498" sldId="274"/>
            <ac:spMk id="3" creationId="{C0DDAF1A-BEA3-4334-89B5-276DC92EAAA6}"/>
          </ac:spMkLst>
        </pc:spChg>
      </pc:sldChg>
      <pc:sldChg chg="modSp modTransition">
        <pc:chgData name="Aishwarya Khonde" userId="S::aishwarya_khonde@thbs.com::2f081db8-daa9-48fb-a573-536c3ce1f664" providerId="AD" clId="Web-{AC440E54-E32B-4B7E-9511-399DA25A63D2}" dt="2022-01-20T12:00:41.949" v="440"/>
        <pc:sldMkLst>
          <pc:docMk/>
          <pc:sldMk cId="2936309016" sldId="275"/>
        </pc:sldMkLst>
        <pc:spChg chg="mod">
          <ac:chgData name="Aishwarya Khonde" userId="S::aishwarya_khonde@thbs.com::2f081db8-daa9-48fb-a573-536c3ce1f664" providerId="AD" clId="Web-{AC440E54-E32B-4B7E-9511-399DA25A63D2}" dt="2022-01-20T11:42:56.090" v="159" actId="20577"/>
          <ac:spMkLst>
            <pc:docMk/>
            <pc:sldMk cId="2936309016" sldId="275"/>
            <ac:spMk id="3" creationId="{4D7E2EA8-EBEA-410F-A644-E9325AB1CB24}"/>
          </ac:spMkLst>
        </pc:spChg>
        <pc:spChg chg="mod">
          <ac:chgData name="Aishwarya Khonde" userId="S::aishwarya_khonde@thbs.com::2f081db8-daa9-48fb-a573-536c3ce1f664" providerId="AD" clId="Web-{AC440E54-E32B-4B7E-9511-399DA25A63D2}" dt="2022-01-20T11:43:05.090" v="161" actId="20577"/>
          <ac:spMkLst>
            <pc:docMk/>
            <pc:sldMk cId="2936309016" sldId="275"/>
            <ac:spMk id="5" creationId="{01D38DFF-B3AE-4495-88F5-C6CFACFE4822}"/>
          </ac:spMkLst>
        </pc:spChg>
      </pc:sldChg>
      <pc:sldChg chg="modSp modTransition">
        <pc:chgData name="Aishwarya Khonde" userId="S::aishwarya_khonde@thbs.com::2f081db8-daa9-48fb-a573-536c3ce1f664" providerId="AD" clId="Web-{AC440E54-E32B-4B7E-9511-399DA25A63D2}" dt="2022-01-20T12:00:49.777" v="441"/>
        <pc:sldMkLst>
          <pc:docMk/>
          <pc:sldMk cId="3037696325" sldId="276"/>
        </pc:sldMkLst>
        <pc:spChg chg="mod">
          <ac:chgData name="Aishwarya Khonde" userId="S::aishwarya_khonde@thbs.com::2f081db8-daa9-48fb-a573-536c3ce1f664" providerId="AD" clId="Web-{AC440E54-E32B-4B7E-9511-399DA25A63D2}" dt="2022-01-20T11:42:30.762" v="155" actId="20577"/>
          <ac:spMkLst>
            <pc:docMk/>
            <pc:sldMk cId="3037696325" sldId="276"/>
            <ac:spMk id="3" creationId="{BEC0FE46-BE2A-448F-A256-8373A0D4FD18}"/>
          </ac:spMkLst>
        </pc:spChg>
        <pc:spChg chg="mod">
          <ac:chgData name="Aishwarya Khonde" userId="S::aishwarya_khonde@thbs.com::2f081db8-daa9-48fb-a573-536c3ce1f664" providerId="AD" clId="Web-{AC440E54-E32B-4B7E-9511-399DA25A63D2}" dt="2022-01-20T11:42:40.856" v="157" actId="20577"/>
          <ac:spMkLst>
            <pc:docMk/>
            <pc:sldMk cId="3037696325" sldId="276"/>
            <ac:spMk id="5" creationId="{3E87371C-CB1A-494C-BCE4-282CAE5BB3C8}"/>
          </ac:spMkLst>
        </pc:spChg>
        <pc:spChg chg="mod">
          <ac:chgData name="Aishwarya Khonde" userId="S::aishwarya_khonde@thbs.com::2f081db8-daa9-48fb-a573-536c3ce1f664" providerId="AD" clId="Web-{AC440E54-E32B-4B7E-9511-399DA25A63D2}" dt="2022-01-20T11:42:04.355" v="149" actId="20577"/>
          <ac:spMkLst>
            <pc:docMk/>
            <pc:sldMk cId="3037696325" sldId="276"/>
            <ac:spMk id="10" creationId="{5B8C32AC-1658-4300-BE47-17D09C6328E9}"/>
          </ac:spMkLst>
        </pc:spChg>
        <pc:spChg chg="mod">
          <ac:chgData name="Aishwarya Khonde" userId="S::aishwarya_khonde@thbs.com::2f081db8-daa9-48fb-a573-536c3ce1f664" providerId="AD" clId="Web-{AC440E54-E32B-4B7E-9511-399DA25A63D2}" dt="2022-01-20T11:42:20.465" v="153" actId="20577"/>
          <ac:spMkLst>
            <pc:docMk/>
            <pc:sldMk cId="3037696325" sldId="276"/>
            <ac:spMk id="14" creationId="{254AABB0-F61C-4A3E-B745-3F1824094A60}"/>
          </ac:spMkLst>
        </pc:spChg>
      </pc:sldChg>
      <pc:sldChg chg="modSp modTransition">
        <pc:chgData name="Aishwarya Khonde" userId="S::aishwarya_khonde@thbs.com::2f081db8-daa9-48fb-a573-536c3ce1f664" providerId="AD" clId="Web-{AC440E54-E32B-4B7E-9511-399DA25A63D2}" dt="2022-01-20T12:00:55.324" v="442"/>
        <pc:sldMkLst>
          <pc:docMk/>
          <pc:sldMk cId="3182121179" sldId="277"/>
        </pc:sldMkLst>
        <pc:spChg chg="mod">
          <ac:chgData name="Aishwarya Khonde" userId="S::aishwarya_khonde@thbs.com::2f081db8-daa9-48fb-a573-536c3ce1f664" providerId="AD" clId="Web-{AC440E54-E32B-4B7E-9511-399DA25A63D2}" dt="2022-01-20T11:41:32.855" v="145" actId="14100"/>
          <ac:spMkLst>
            <pc:docMk/>
            <pc:sldMk cId="3182121179" sldId="277"/>
            <ac:spMk id="3" creationId="{797D5B50-4A71-4DB9-84AC-3F5584E878C4}"/>
          </ac:spMkLst>
        </pc:spChg>
        <pc:spChg chg="mod">
          <ac:chgData name="Aishwarya Khonde" userId="S::aishwarya_khonde@thbs.com::2f081db8-daa9-48fb-a573-536c3ce1f664" providerId="AD" clId="Web-{AC440E54-E32B-4B7E-9511-399DA25A63D2}" dt="2022-01-20T11:41:47.464" v="147" actId="20577"/>
          <ac:spMkLst>
            <pc:docMk/>
            <pc:sldMk cId="3182121179" sldId="277"/>
            <ac:spMk id="5" creationId="{B7BBC749-875E-43EF-8F7D-E96520EF60AD}"/>
          </ac:spMkLst>
        </pc:spChg>
      </pc:sldChg>
      <pc:sldChg chg="modSp modTransition">
        <pc:chgData name="Aishwarya Khonde" userId="S::aishwarya_khonde@thbs.com::2f081db8-daa9-48fb-a573-536c3ce1f664" providerId="AD" clId="Web-{AC440E54-E32B-4B7E-9511-399DA25A63D2}" dt="2022-01-20T12:01:16.121" v="443"/>
        <pc:sldMkLst>
          <pc:docMk/>
          <pc:sldMk cId="2156373438" sldId="278"/>
        </pc:sldMkLst>
        <pc:spChg chg="mod">
          <ac:chgData name="Aishwarya Khonde" userId="S::aishwarya_khonde@thbs.com::2f081db8-daa9-48fb-a573-536c3ce1f664" providerId="AD" clId="Web-{AC440E54-E32B-4B7E-9511-399DA25A63D2}" dt="2022-01-20T11:40:39.885" v="139" actId="14100"/>
          <ac:spMkLst>
            <pc:docMk/>
            <pc:sldMk cId="2156373438" sldId="278"/>
            <ac:spMk id="3" creationId="{C5590C1B-73CB-43BA-906D-82348C10A828}"/>
          </ac:spMkLst>
        </pc:spChg>
        <pc:spChg chg="mod">
          <ac:chgData name="Aishwarya Khonde" userId="S::aishwarya_khonde@thbs.com::2f081db8-daa9-48fb-a573-536c3ce1f664" providerId="AD" clId="Web-{AC440E54-E32B-4B7E-9511-399DA25A63D2}" dt="2022-01-20T11:41:08.526" v="142" actId="20577"/>
          <ac:spMkLst>
            <pc:docMk/>
            <pc:sldMk cId="2156373438" sldId="278"/>
            <ac:spMk id="5" creationId="{84A3BF7E-0D76-496B-BBFD-7D67E09E649F}"/>
          </ac:spMkLst>
        </pc:spChg>
      </pc:sldChg>
      <pc:sldChg chg="modSp modTransition">
        <pc:chgData name="Aishwarya Khonde" userId="S::aishwarya_khonde@thbs.com::2f081db8-daa9-48fb-a573-536c3ce1f664" providerId="AD" clId="Web-{AC440E54-E32B-4B7E-9511-399DA25A63D2}" dt="2022-01-20T12:01:28.465" v="444"/>
        <pc:sldMkLst>
          <pc:docMk/>
          <pc:sldMk cId="966918177" sldId="279"/>
        </pc:sldMkLst>
        <pc:spChg chg="mod">
          <ac:chgData name="Aishwarya Khonde" userId="S::aishwarya_khonde@thbs.com::2f081db8-daa9-48fb-a573-536c3ce1f664" providerId="AD" clId="Web-{AC440E54-E32B-4B7E-9511-399DA25A63D2}" dt="2022-01-20T11:39:31.228" v="129" actId="20577"/>
          <ac:spMkLst>
            <pc:docMk/>
            <pc:sldMk cId="966918177" sldId="279"/>
            <ac:spMk id="3" creationId="{F3412979-00E5-4BC5-9216-1DE5275E10C8}"/>
          </ac:spMkLst>
        </pc:spChg>
        <pc:spChg chg="mod">
          <ac:chgData name="Aishwarya Khonde" userId="S::aishwarya_khonde@thbs.com::2f081db8-daa9-48fb-a573-536c3ce1f664" providerId="AD" clId="Web-{AC440E54-E32B-4B7E-9511-399DA25A63D2}" dt="2022-01-20T11:40:17.744" v="136" actId="20577"/>
          <ac:spMkLst>
            <pc:docMk/>
            <pc:sldMk cId="966918177" sldId="279"/>
            <ac:spMk id="5" creationId="{E382C07E-CFA9-422B-8F92-FB9F5506AFC6}"/>
          </ac:spMkLst>
        </pc:spChg>
      </pc:sldChg>
      <pc:sldChg chg="modSp modTransition">
        <pc:chgData name="Aishwarya Khonde" userId="S::aishwarya_khonde@thbs.com::2f081db8-daa9-48fb-a573-536c3ce1f664" providerId="AD" clId="Web-{AC440E54-E32B-4B7E-9511-399DA25A63D2}" dt="2022-01-20T12:02:01.793" v="450"/>
        <pc:sldMkLst>
          <pc:docMk/>
          <pc:sldMk cId="4134076439" sldId="280"/>
        </pc:sldMkLst>
        <pc:spChg chg="mod">
          <ac:chgData name="Aishwarya Khonde" userId="S::aishwarya_khonde@thbs.com::2f081db8-daa9-48fb-a573-536c3ce1f664" providerId="AD" clId="Web-{AC440E54-E32B-4B7E-9511-399DA25A63D2}" dt="2022-01-20T11:36:39.694" v="113" actId="20577"/>
          <ac:spMkLst>
            <pc:docMk/>
            <pc:sldMk cId="4134076439" sldId="280"/>
            <ac:spMk id="3" creationId="{9DEC0D4E-8E89-4FB7-9951-DD0BE1BE7165}"/>
          </ac:spMkLst>
        </pc:spChg>
        <pc:spChg chg="mod">
          <ac:chgData name="Aishwarya Khonde" userId="S::aishwarya_khonde@thbs.com::2f081db8-daa9-48fb-a573-536c3ce1f664" providerId="AD" clId="Web-{AC440E54-E32B-4B7E-9511-399DA25A63D2}" dt="2022-01-20T11:36:54.476" v="115" actId="20577"/>
          <ac:spMkLst>
            <pc:docMk/>
            <pc:sldMk cId="4134076439" sldId="280"/>
            <ac:spMk id="5" creationId="{BFCD7280-8ECE-49DC-809F-773C9C50E365}"/>
          </ac:spMkLst>
        </pc:spChg>
      </pc:sldChg>
      <pc:sldChg chg="modSp modTransition">
        <pc:chgData name="Aishwarya Khonde" userId="S::aishwarya_khonde@thbs.com::2f081db8-daa9-48fb-a573-536c3ce1f664" providerId="AD" clId="Web-{AC440E54-E32B-4B7E-9511-399DA25A63D2}" dt="2022-01-20T12:02:09.481" v="451"/>
        <pc:sldMkLst>
          <pc:docMk/>
          <pc:sldMk cId="1537930487" sldId="281"/>
        </pc:sldMkLst>
        <pc:spChg chg="mod">
          <ac:chgData name="Aishwarya Khonde" userId="S::aishwarya_khonde@thbs.com::2f081db8-daa9-48fb-a573-536c3ce1f664" providerId="AD" clId="Web-{AC440E54-E32B-4B7E-9511-399DA25A63D2}" dt="2022-01-20T11:36:01.116" v="109" actId="20577"/>
          <ac:spMkLst>
            <pc:docMk/>
            <pc:sldMk cId="1537930487" sldId="281"/>
            <ac:spMk id="3" creationId="{079D71A1-4823-4AC8-A474-D0CBB24927B2}"/>
          </ac:spMkLst>
        </pc:spChg>
        <pc:spChg chg="mod">
          <ac:chgData name="Aishwarya Khonde" userId="S::aishwarya_khonde@thbs.com::2f081db8-daa9-48fb-a573-536c3ce1f664" providerId="AD" clId="Web-{AC440E54-E32B-4B7E-9511-399DA25A63D2}" dt="2022-01-20T11:36:15.225" v="111" actId="20577"/>
          <ac:spMkLst>
            <pc:docMk/>
            <pc:sldMk cId="1537930487" sldId="281"/>
            <ac:spMk id="5" creationId="{AD31F2C4-34D1-4112-8A7E-9E5BF1B98011}"/>
          </ac:spMkLst>
        </pc:spChg>
      </pc:sldChg>
      <pc:sldChg chg="modSp modTransition">
        <pc:chgData name="Aishwarya Khonde" userId="S::aishwarya_khonde@thbs.com::2f081db8-daa9-48fb-a573-536c3ce1f664" providerId="AD" clId="Web-{AC440E54-E32B-4B7E-9511-399DA25A63D2}" dt="2022-01-20T12:02:15.965" v="452"/>
        <pc:sldMkLst>
          <pc:docMk/>
          <pc:sldMk cId="2075850199" sldId="282"/>
        </pc:sldMkLst>
        <pc:spChg chg="mod">
          <ac:chgData name="Aishwarya Khonde" userId="S::aishwarya_khonde@thbs.com::2f081db8-daa9-48fb-a573-536c3ce1f664" providerId="AD" clId="Web-{AC440E54-E32B-4B7E-9511-399DA25A63D2}" dt="2022-01-20T11:35:28.240" v="105" actId="20577"/>
          <ac:spMkLst>
            <pc:docMk/>
            <pc:sldMk cId="2075850199" sldId="282"/>
            <ac:spMk id="3" creationId="{B3C24756-77FE-4518-B950-2E2C183A87DA}"/>
          </ac:spMkLst>
        </pc:spChg>
        <pc:spChg chg="mod">
          <ac:chgData name="Aishwarya Khonde" userId="S::aishwarya_khonde@thbs.com::2f081db8-daa9-48fb-a573-536c3ce1f664" providerId="AD" clId="Web-{AC440E54-E32B-4B7E-9511-399DA25A63D2}" dt="2022-01-20T11:35:43.694" v="107" actId="20577"/>
          <ac:spMkLst>
            <pc:docMk/>
            <pc:sldMk cId="2075850199" sldId="282"/>
            <ac:spMk id="5" creationId="{D40DC7E7-0850-48DA-93C6-E1CDA31E11FE}"/>
          </ac:spMkLst>
        </pc:spChg>
      </pc:sldChg>
      <pc:sldChg chg="modTransition">
        <pc:chgData name="Aishwarya Khonde" userId="S::aishwarya_khonde@thbs.com::2f081db8-daa9-48fb-a573-536c3ce1f664" providerId="AD" clId="Web-{AC440E54-E32B-4B7E-9511-399DA25A63D2}" dt="2022-01-20T11:58:59.369" v="436"/>
        <pc:sldMkLst>
          <pc:docMk/>
          <pc:sldMk cId="3610777579" sldId="283"/>
        </pc:sldMkLst>
      </pc:sldChg>
      <pc:sldChg chg="modSp modTransition">
        <pc:chgData name="Aishwarya Khonde" userId="S::aishwarya_khonde@thbs.com::2f081db8-daa9-48fb-a573-536c3ce1f664" providerId="AD" clId="Web-{AC440E54-E32B-4B7E-9511-399DA25A63D2}" dt="2022-01-20T12:02:20.528" v="453"/>
        <pc:sldMkLst>
          <pc:docMk/>
          <pc:sldMk cId="3524273645" sldId="284"/>
        </pc:sldMkLst>
        <pc:spChg chg="mod">
          <ac:chgData name="Aishwarya Khonde" userId="S::aishwarya_khonde@thbs.com::2f081db8-daa9-48fb-a573-536c3ce1f664" providerId="AD" clId="Web-{AC440E54-E32B-4B7E-9511-399DA25A63D2}" dt="2022-01-20T11:34:53.224" v="101" actId="20577"/>
          <ac:spMkLst>
            <pc:docMk/>
            <pc:sldMk cId="3524273645" sldId="284"/>
            <ac:spMk id="3" creationId="{670F08B8-C04E-48A9-84D6-F3B8B5960C8A}"/>
          </ac:spMkLst>
        </pc:spChg>
        <pc:spChg chg="mod">
          <ac:chgData name="Aishwarya Khonde" userId="S::aishwarya_khonde@thbs.com::2f081db8-daa9-48fb-a573-536c3ce1f664" providerId="AD" clId="Web-{AC440E54-E32B-4B7E-9511-399DA25A63D2}" dt="2022-01-20T11:35:11.568" v="103" actId="20577"/>
          <ac:spMkLst>
            <pc:docMk/>
            <pc:sldMk cId="3524273645" sldId="284"/>
            <ac:spMk id="5" creationId="{50BB64D0-6D58-498A-980A-01D3CECB1A57}"/>
          </ac:spMkLst>
        </pc:spChg>
      </pc:sldChg>
      <pc:sldChg chg="modSp modTransition">
        <pc:chgData name="Aishwarya Khonde" userId="S::aishwarya_khonde@thbs.com::2f081db8-daa9-48fb-a573-536c3ce1f664" providerId="AD" clId="Web-{AC440E54-E32B-4B7E-9511-399DA25A63D2}" dt="2022-01-20T12:02:37.731" v="454"/>
        <pc:sldMkLst>
          <pc:docMk/>
          <pc:sldMk cId="4098985884" sldId="285"/>
        </pc:sldMkLst>
        <pc:spChg chg="mod">
          <ac:chgData name="Aishwarya Khonde" userId="S::aishwarya_khonde@thbs.com::2f081db8-daa9-48fb-a573-536c3ce1f664" providerId="AD" clId="Web-{AC440E54-E32B-4B7E-9511-399DA25A63D2}" dt="2022-01-20T11:34:23.474" v="98" actId="20577"/>
          <ac:spMkLst>
            <pc:docMk/>
            <pc:sldMk cId="4098985884" sldId="285"/>
            <ac:spMk id="3" creationId="{4315CB93-4FF6-4CDE-BF20-80A49B6B1ACA}"/>
          </ac:spMkLst>
        </pc:spChg>
      </pc:sldChg>
      <pc:sldChg chg="modSp modTransition">
        <pc:chgData name="Aishwarya Khonde" userId="S::aishwarya_khonde@thbs.com::2f081db8-daa9-48fb-a573-536c3ce1f664" providerId="AD" clId="Web-{AC440E54-E32B-4B7E-9511-399DA25A63D2}" dt="2022-01-20T12:02:42.638" v="455"/>
        <pc:sldMkLst>
          <pc:docMk/>
          <pc:sldMk cId="508919597" sldId="286"/>
        </pc:sldMkLst>
        <pc:spChg chg="mod">
          <ac:chgData name="Aishwarya Khonde" userId="S::aishwarya_khonde@thbs.com::2f081db8-daa9-48fb-a573-536c3ce1f664" providerId="AD" clId="Web-{AC440E54-E32B-4B7E-9511-399DA25A63D2}" dt="2022-01-20T11:33:48.380" v="96" actId="20577"/>
          <ac:spMkLst>
            <pc:docMk/>
            <pc:sldMk cId="508919597" sldId="286"/>
            <ac:spMk id="3" creationId="{A3DEEEF2-A4C9-40CE-902F-7D2690F92675}"/>
          </ac:spMkLst>
        </pc:spChg>
      </pc:sldChg>
      <pc:sldChg chg="modSp modTransition">
        <pc:chgData name="Aishwarya Khonde" userId="S::aishwarya_khonde@thbs.com::2f081db8-daa9-48fb-a573-536c3ce1f664" providerId="AD" clId="Web-{AC440E54-E32B-4B7E-9511-399DA25A63D2}" dt="2022-01-20T12:02:46.997" v="456"/>
        <pc:sldMkLst>
          <pc:docMk/>
          <pc:sldMk cId="1570316387" sldId="287"/>
        </pc:sldMkLst>
        <pc:spChg chg="mod">
          <ac:chgData name="Aishwarya Khonde" userId="S::aishwarya_khonde@thbs.com::2f081db8-daa9-48fb-a573-536c3ce1f664" providerId="AD" clId="Web-{AC440E54-E32B-4B7E-9511-399DA25A63D2}" dt="2022-01-20T11:33:25.801" v="94" actId="20577"/>
          <ac:spMkLst>
            <pc:docMk/>
            <pc:sldMk cId="1570316387" sldId="287"/>
            <ac:spMk id="3" creationId="{C62D17E0-08DE-48CA-8118-AABD29CFF0DB}"/>
          </ac:spMkLst>
        </pc:spChg>
      </pc:sldChg>
      <pc:sldChg chg="modSp modTransition">
        <pc:chgData name="Aishwarya Khonde" userId="S::aishwarya_khonde@thbs.com::2f081db8-daa9-48fb-a573-536c3ce1f664" providerId="AD" clId="Web-{AC440E54-E32B-4B7E-9511-399DA25A63D2}" dt="2022-01-20T12:03:26.154" v="463"/>
        <pc:sldMkLst>
          <pc:docMk/>
          <pc:sldMk cId="3388752626" sldId="288"/>
        </pc:sldMkLst>
        <pc:spChg chg="mod">
          <ac:chgData name="Aishwarya Khonde" userId="S::aishwarya_khonde@thbs.com::2f081db8-daa9-48fb-a573-536c3ce1f664" providerId="AD" clId="Web-{AC440E54-E32B-4B7E-9511-399DA25A63D2}" dt="2022-01-20T11:28:04.422" v="68" actId="20577"/>
          <ac:spMkLst>
            <pc:docMk/>
            <pc:sldMk cId="3388752626" sldId="288"/>
            <ac:spMk id="3" creationId="{E439E154-D3C8-4EF3-8B1B-D9D4A37E318B}"/>
          </ac:spMkLst>
        </pc:spChg>
      </pc:sldChg>
      <pc:sldChg chg="modSp modTransition">
        <pc:chgData name="Aishwarya Khonde" userId="S::aishwarya_khonde@thbs.com::2f081db8-daa9-48fb-a573-536c3ce1f664" providerId="AD" clId="Web-{AC440E54-E32B-4B7E-9511-399DA25A63D2}" dt="2022-01-20T12:03:31.810" v="464"/>
        <pc:sldMkLst>
          <pc:docMk/>
          <pc:sldMk cId="3199874202" sldId="289"/>
        </pc:sldMkLst>
        <pc:spChg chg="mod">
          <ac:chgData name="Aishwarya Khonde" userId="S::aishwarya_khonde@thbs.com::2f081db8-daa9-48fb-a573-536c3ce1f664" providerId="AD" clId="Web-{AC440E54-E32B-4B7E-9511-399DA25A63D2}" dt="2022-01-20T11:27:43.125" v="66" actId="20577"/>
          <ac:spMkLst>
            <pc:docMk/>
            <pc:sldMk cId="3199874202" sldId="289"/>
            <ac:spMk id="3" creationId="{C1971334-7C6E-4E2F-B414-691BDABA042B}"/>
          </ac:spMkLst>
        </pc:spChg>
      </pc:sldChg>
      <pc:sldChg chg="modSp modTransition">
        <pc:chgData name="Aishwarya Khonde" userId="S::aishwarya_khonde@thbs.com::2f081db8-daa9-48fb-a573-536c3ce1f664" providerId="AD" clId="Web-{AC440E54-E32B-4B7E-9511-399DA25A63D2}" dt="2022-01-20T12:01:35.418" v="445"/>
        <pc:sldMkLst>
          <pc:docMk/>
          <pc:sldMk cId="3927969283" sldId="290"/>
        </pc:sldMkLst>
        <pc:spChg chg="mod">
          <ac:chgData name="Aishwarya Khonde" userId="S::aishwarya_khonde@thbs.com::2f081db8-daa9-48fb-a573-536c3ce1f664" providerId="AD" clId="Web-{AC440E54-E32B-4B7E-9511-399DA25A63D2}" dt="2022-01-20T11:38:58.118" v="126" actId="20577"/>
          <ac:spMkLst>
            <pc:docMk/>
            <pc:sldMk cId="3927969283" sldId="290"/>
            <ac:spMk id="3" creationId="{404267D1-D6D1-44E7-A721-2C147E962407}"/>
          </ac:spMkLst>
        </pc:spChg>
        <pc:picChg chg="mod">
          <ac:chgData name="Aishwarya Khonde" userId="S::aishwarya_khonde@thbs.com::2f081db8-daa9-48fb-a573-536c3ce1f664" providerId="AD" clId="Web-{AC440E54-E32B-4B7E-9511-399DA25A63D2}" dt="2022-01-20T11:39:11.431" v="127" actId="14100"/>
          <ac:picMkLst>
            <pc:docMk/>
            <pc:sldMk cId="3927969283" sldId="290"/>
            <ac:picMk id="4" creationId="{4900A3EC-6070-436B-844A-BE9F15630F2B}"/>
          </ac:picMkLst>
        </pc:picChg>
      </pc:sldChg>
      <pc:sldChg chg="modSp modTransition">
        <pc:chgData name="Aishwarya Khonde" userId="S::aishwarya_khonde@thbs.com::2f081db8-daa9-48fb-a573-536c3ce1f664" providerId="AD" clId="Web-{AC440E54-E32B-4B7E-9511-399DA25A63D2}" dt="2022-01-20T12:01:43.137" v="446"/>
        <pc:sldMkLst>
          <pc:docMk/>
          <pc:sldMk cId="2266724097" sldId="291"/>
        </pc:sldMkLst>
        <pc:spChg chg="mod">
          <ac:chgData name="Aishwarya Khonde" userId="S::aishwarya_khonde@thbs.com::2f081db8-daa9-48fb-a573-536c3ce1f664" providerId="AD" clId="Web-{AC440E54-E32B-4B7E-9511-399DA25A63D2}" dt="2022-01-20T11:38:35.274" v="124" actId="20577"/>
          <ac:spMkLst>
            <pc:docMk/>
            <pc:sldMk cId="2266724097" sldId="291"/>
            <ac:spMk id="2" creationId="{6E81D725-0B01-4C59-9641-B46F51FF6037}"/>
          </ac:spMkLst>
        </pc:spChg>
        <pc:picChg chg="mod">
          <ac:chgData name="Aishwarya Khonde" userId="S::aishwarya_khonde@thbs.com::2f081db8-daa9-48fb-a573-536c3ce1f664" providerId="AD" clId="Web-{AC440E54-E32B-4B7E-9511-399DA25A63D2}" dt="2022-01-20T11:38:09.258" v="120" actId="14100"/>
          <ac:picMkLst>
            <pc:docMk/>
            <pc:sldMk cId="2266724097" sldId="291"/>
            <ac:picMk id="4" creationId="{8ACC564A-6A67-486E-A359-1B65AF532709}"/>
          </ac:picMkLst>
        </pc:picChg>
      </pc:sldChg>
      <pc:sldChg chg="modSp modTransition">
        <pc:chgData name="Aishwarya Khonde" userId="S::aishwarya_khonde@thbs.com::2f081db8-daa9-48fb-a573-536c3ce1f664" providerId="AD" clId="Web-{AC440E54-E32B-4B7E-9511-399DA25A63D2}" dt="2022-01-20T12:01:47.684" v="447"/>
        <pc:sldMkLst>
          <pc:docMk/>
          <pc:sldMk cId="572901604" sldId="292"/>
        </pc:sldMkLst>
        <pc:spChg chg="mod">
          <ac:chgData name="Aishwarya Khonde" userId="S::aishwarya_khonde@thbs.com::2f081db8-daa9-48fb-a573-536c3ce1f664" providerId="AD" clId="Web-{AC440E54-E32B-4B7E-9511-399DA25A63D2}" dt="2022-01-20T11:37:50.914" v="119" actId="20577"/>
          <ac:spMkLst>
            <pc:docMk/>
            <pc:sldMk cId="572901604" sldId="292"/>
            <ac:spMk id="2" creationId="{78DC9E7E-5F25-4DB9-B29F-5EF3B4B7E9D7}"/>
          </ac:spMkLst>
        </pc:spChg>
        <pc:picChg chg="mod">
          <ac:chgData name="Aishwarya Khonde" userId="S::aishwarya_khonde@thbs.com::2f081db8-daa9-48fb-a573-536c3ce1f664" providerId="AD" clId="Web-{AC440E54-E32B-4B7E-9511-399DA25A63D2}" dt="2022-01-20T11:37:39.414" v="118" actId="14100"/>
          <ac:picMkLst>
            <pc:docMk/>
            <pc:sldMk cId="572901604" sldId="292"/>
            <ac:picMk id="4" creationId="{966D9DDD-90D0-4D2A-92D9-3427CDB11244}"/>
          </ac:picMkLst>
        </pc:picChg>
      </pc:sldChg>
      <pc:sldChg chg="modTransition">
        <pc:chgData name="Aishwarya Khonde" userId="S::aishwarya_khonde@thbs.com::2f081db8-daa9-48fb-a573-536c3ce1f664" providerId="AD" clId="Web-{AC440E54-E32B-4B7E-9511-399DA25A63D2}" dt="2022-01-20T12:01:52.106" v="448"/>
        <pc:sldMkLst>
          <pc:docMk/>
          <pc:sldMk cId="2416884736" sldId="293"/>
        </pc:sldMkLst>
      </pc:sldChg>
      <pc:sldChg chg="modSp modTransition">
        <pc:chgData name="Aishwarya Khonde" userId="S::aishwarya_khonde@thbs.com::2f081db8-daa9-48fb-a573-536c3ce1f664" providerId="AD" clId="Web-{AC440E54-E32B-4B7E-9511-399DA25A63D2}" dt="2022-01-20T12:01:56.543" v="449"/>
        <pc:sldMkLst>
          <pc:docMk/>
          <pc:sldMk cId="2687599100" sldId="294"/>
        </pc:sldMkLst>
        <pc:spChg chg="mod">
          <ac:chgData name="Aishwarya Khonde" userId="S::aishwarya_khonde@thbs.com::2f081db8-daa9-48fb-a573-536c3ce1f664" providerId="AD" clId="Web-{AC440E54-E32B-4B7E-9511-399DA25A63D2}" dt="2022-01-20T11:37:11.335" v="116" actId="20577"/>
          <ac:spMkLst>
            <pc:docMk/>
            <pc:sldMk cId="2687599100" sldId="294"/>
            <ac:spMk id="2" creationId="{CBB635AA-2834-4355-9C83-C40AE4B3D843}"/>
          </ac:spMkLst>
        </pc:spChg>
        <pc:picChg chg="mod">
          <ac:chgData name="Aishwarya Khonde" userId="S::aishwarya_khonde@thbs.com::2f081db8-daa9-48fb-a573-536c3ce1f664" providerId="AD" clId="Web-{AC440E54-E32B-4B7E-9511-399DA25A63D2}" dt="2022-01-20T11:37:27.445" v="117" actId="14100"/>
          <ac:picMkLst>
            <pc:docMk/>
            <pc:sldMk cId="2687599100" sldId="294"/>
            <ac:picMk id="10" creationId="{8A60DBC2-1235-4D26-A888-376B4A302196}"/>
          </ac:picMkLst>
        </pc:picChg>
      </pc:sldChg>
      <pc:sldChg chg="modTransition">
        <pc:chgData name="Aishwarya Khonde" userId="S::aishwarya_khonde@thbs.com::2f081db8-daa9-48fb-a573-536c3ce1f664" providerId="AD" clId="Web-{AC440E54-E32B-4B7E-9511-399DA25A63D2}" dt="2022-01-20T12:00:11.136" v="438"/>
        <pc:sldMkLst>
          <pc:docMk/>
          <pc:sldMk cId="428082966" sldId="295"/>
        </pc:sldMkLst>
      </pc:sldChg>
      <pc:sldChg chg="modTransition">
        <pc:chgData name="Aishwarya Khonde" userId="S::aishwarya_khonde@thbs.com::2f081db8-daa9-48fb-a573-536c3ce1f664" providerId="AD" clId="Web-{AC440E54-E32B-4B7E-9511-399DA25A63D2}" dt="2022-01-20T12:00:27.308" v="439"/>
        <pc:sldMkLst>
          <pc:docMk/>
          <pc:sldMk cId="1983751171" sldId="296"/>
        </pc:sldMkLst>
      </pc:sldChg>
      <pc:sldChg chg="modTransition">
        <pc:chgData name="Aishwarya Khonde" userId="S::aishwarya_khonde@thbs.com::2f081db8-daa9-48fb-a573-536c3ce1f664" providerId="AD" clId="Web-{AC440E54-E32B-4B7E-9511-399DA25A63D2}" dt="2022-01-20T12:03:12.951" v="461"/>
        <pc:sldMkLst>
          <pc:docMk/>
          <pc:sldMk cId="1375128474" sldId="297"/>
        </pc:sldMkLst>
      </pc:sldChg>
      <pc:sldChg chg="modTransition">
        <pc:chgData name="Aishwarya Khonde" userId="S::aishwarya_khonde@thbs.com::2f081db8-daa9-48fb-a573-536c3ce1f664" providerId="AD" clId="Web-{AC440E54-E32B-4B7E-9511-399DA25A63D2}" dt="2022-01-20T12:03:17.388" v="462"/>
        <pc:sldMkLst>
          <pc:docMk/>
          <pc:sldMk cId="1774783769" sldId="298"/>
        </pc:sldMkLst>
      </pc:sldChg>
      <pc:sldChg chg="modTransition">
        <pc:chgData name="Aishwarya Khonde" userId="S::aishwarya_khonde@thbs.com::2f081db8-daa9-48fb-a573-536c3ce1f664" providerId="AD" clId="Web-{AC440E54-E32B-4B7E-9511-399DA25A63D2}" dt="2022-01-20T12:03:06.263" v="460"/>
        <pc:sldMkLst>
          <pc:docMk/>
          <pc:sldMk cId="3211070586" sldId="299"/>
        </pc:sldMkLst>
      </pc:sldChg>
      <pc:sldChg chg="modSp modTransition">
        <pc:chgData name="Aishwarya Khonde" userId="S::aishwarya_khonde@thbs.com::2f081db8-daa9-48fb-a573-536c3ce1f664" providerId="AD" clId="Web-{AC440E54-E32B-4B7E-9511-399DA25A63D2}" dt="2022-01-20T12:03:01.169" v="459"/>
        <pc:sldMkLst>
          <pc:docMk/>
          <pc:sldMk cId="417086536" sldId="300"/>
        </pc:sldMkLst>
        <pc:spChg chg="mod">
          <ac:chgData name="Aishwarya Khonde" userId="S::aishwarya_khonde@thbs.com::2f081db8-daa9-48fb-a573-536c3ce1f664" providerId="AD" clId="Web-{AC440E54-E32B-4B7E-9511-399DA25A63D2}" dt="2022-01-20T11:30:04.627" v="78" actId="1076"/>
          <ac:spMkLst>
            <pc:docMk/>
            <pc:sldMk cId="417086536" sldId="300"/>
            <ac:spMk id="2" creationId="{5C36AB64-E77A-4C59-8727-40CCC6C86FB2}"/>
          </ac:spMkLst>
        </pc:spChg>
        <pc:spChg chg="mod">
          <ac:chgData name="Aishwarya Khonde" userId="S::aishwarya_khonde@thbs.com::2f081db8-daa9-48fb-a573-536c3ce1f664" providerId="AD" clId="Web-{AC440E54-E32B-4B7E-9511-399DA25A63D2}" dt="2022-01-20T11:30:20.767" v="79" actId="1076"/>
          <ac:spMkLst>
            <pc:docMk/>
            <pc:sldMk cId="417086536" sldId="300"/>
            <ac:spMk id="5" creationId="{38371F3F-0229-4C63-9441-4003602D2398}"/>
          </ac:spMkLst>
        </pc:spChg>
        <pc:picChg chg="mod modCrop">
          <ac:chgData name="Aishwarya Khonde" userId="S::aishwarya_khonde@thbs.com::2f081db8-daa9-48fb-a573-536c3ce1f664" providerId="AD" clId="Web-{AC440E54-E32B-4B7E-9511-399DA25A63D2}" dt="2022-01-20T11:31:02.096" v="83" actId="1076"/>
          <ac:picMkLst>
            <pc:docMk/>
            <pc:sldMk cId="417086536" sldId="300"/>
            <ac:picMk id="4" creationId="{5E142337-E18D-4C7D-A4E3-31BD2B5357DF}"/>
          </ac:picMkLst>
        </pc:picChg>
        <pc:picChg chg="mod modCrop">
          <ac:chgData name="Aishwarya Khonde" userId="S::aishwarya_khonde@thbs.com::2f081db8-daa9-48fb-a573-536c3ce1f664" providerId="AD" clId="Web-{AC440E54-E32B-4B7E-9511-399DA25A63D2}" dt="2022-01-20T11:30:30.846" v="80" actId="14100"/>
          <ac:picMkLst>
            <pc:docMk/>
            <pc:sldMk cId="417086536" sldId="300"/>
            <ac:picMk id="6" creationId="{2E191B40-E312-4B92-A1C8-7BBE4EADC54A}"/>
          </ac:picMkLst>
        </pc:picChg>
      </pc:sldChg>
      <pc:sldChg chg="modSp modTransition">
        <pc:chgData name="Aishwarya Khonde" userId="S::aishwarya_khonde@thbs.com::2f081db8-daa9-48fb-a573-536c3ce1f664" providerId="AD" clId="Web-{AC440E54-E32B-4B7E-9511-399DA25A63D2}" dt="2022-01-20T12:02:56.091" v="458"/>
        <pc:sldMkLst>
          <pc:docMk/>
          <pc:sldMk cId="3701344690" sldId="301"/>
        </pc:sldMkLst>
        <pc:picChg chg="mod modCrop">
          <ac:chgData name="Aishwarya Khonde" userId="S::aishwarya_khonde@thbs.com::2f081db8-daa9-48fb-a573-536c3ce1f664" providerId="AD" clId="Web-{AC440E54-E32B-4B7E-9511-399DA25A63D2}" dt="2022-01-20T11:32:31.097" v="88" actId="14100"/>
          <ac:picMkLst>
            <pc:docMk/>
            <pc:sldMk cId="3701344690" sldId="301"/>
            <ac:picMk id="6" creationId="{2691AF6B-FFC5-472E-9C71-93A144066198}"/>
          </ac:picMkLst>
        </pc:picChg>
      </pc:sldChg>
      <pc:sldChg chg="modSp modTransition">
        <pc:chgData name="Aishwarya Khonde" userId="S::aishwarya_khonde@thbs.com::2f081db8-daa9-48fb-a573-536c3ce1f664" providerId="AD" clId="Web-{AC440E54-E32B-4B7E-9511-399DA25A63D2}" dt="2022-01-20T12:02:51.497" v="457"/>
        <pc:sldMkLst>
          <pc:docMk/>
          <pc:sldMk cId="1669256937" sldId="302"/>
        </pc:sldMkLst>
        <pc:picChg chg="mod modCrop">
          <ac:chgData name="Aishwarya Khonde" userId="S::aishwarya_khonde@thbs.com::2f081db8-daa9-48fb-a573-536c3ce1f664" providerId="AD" clId="Web-{AC440E54-E32B-4B7E-9511-399DA25A63D2}" dt="2022-01-20T11:33:01.348" v="91" actId="14100"/>
          <ac:picMkLst>
            <pc:docMk/>
            <pc:sldMk cId="1669256937" sldId="302"/>
            <ac:picMk id="6" creationId="{E031948C-6CC4-43DD-B2C2-F6C2F51887BC}"/>
          </ac:picMkLst>
        </pc:picChg>
      </pc:sldChg>
      <pc:sldChg chg="modSp new modTransition">
        <pc:chgData name="Aishwarya Khonde" userId="S::aishwarya_khonde@thbs.com::2f081db8-daa9-48fb-a573-536c3ce1f664" providerId="AD" clId="Web-{AC440E54-E32B-4B7E-9511-399DA25A63D2}" dt="2022-01-20T12:03:52.607" v="467"/>
        <pc:sldMkLst>
          <pc:docMk/>
          <pc:sldMk cId="3294157738" sldId="303"/>
        </pc:sldMkLst>
        <pc:spChg chg="mod">
          <ac:chgData name="Aishwarya Khonde" userId="S::aishwarya_khonde@thbs.com::2f081db8-daa9-48fb-a573-536c3ce1f664" providerId="AD" clId="Web-{AC440E54-E32B-4B7E-9511-399DA25A63D2}" dt="2022-01-20T11:54:46.303" v="412" actId="20577"/>
          <ac:spMkLst>
            <pc:docMk/>
            <pc:sldMk cId="3294157738" sldId="303"/>
            <ac:spMk id="2" creationId="{4DB719A5-D70E-4BE7-8E5A-4C734759BAE2}"/>
          </ac:spMkLst>
        </pc:spChg>
        <pc:spChg chg="mod">
          <ac:chgData name="Aishwarya Khonde" userId="S::aishwarya_khonde@thbs.com::2f081db8-daa9-48fb-a573-536c3ce1f664" providerId="AD" clId="Web-{AC440E54-E32B-4B7E-9511-399DA25A63D2}" dt="2022-01-20T11:53:39.193" v="411" actId="20577"/>
          <ac:spMkLst>
            <pc:docMk/>
            <pc:sldMk cId="3294157738" sldId="303"/>
            <ac:spMk id="3" creationId="{FBF74933-A9A3-47ED-B824-D52FA2CB77E6}"/>
          </ac:spMkLst>
        </pc:spChg>
      </pc:sldChg>
      <pc:sldChg chg="addSp modSp new mod ord modTransition setBg">
        <pc:chgData name="Aishwarya Khonde" userId="S::aishwarya_khonde@thbs.com::2f081db8-daa9-48fb-a573-536c3ce1f664" providerId="AD" clId="Web-{AC440E54-E32B-4B7E-9511-399DA25A63D2}" dt="2022-01-20T12:05:01.608" v="469"/>
        <pc:sldMkLst>
          <pc:docMk/>
          <pc:sldMk cId="564293127" sldId="304"/>
        </pc:sldMkLst>
        <pc:spChg chg="mod">
          <ac:chgData name="Aishwarya Khonde" userId="S::aishwarya_khonde@thbs.com::2f081db8-daa9-48fb-a573-536c3ce1f664" providerId="AD" clId="Web-{AC440E54-E32B-4B7E-9511-399DA25A63D2}" dt="2022-01-20T12:05:01.608" v="469"/>
          <ac:spMkLst>
            <pc:docMk/>
            <pc:sldMk cId="564293127" sldId="304"/>
            <ac:spMk id="2" creationId="{2E256059-C2D7-45FC-9F4E-6BAB0A3DA3C8}"/>
          </ac:spMkLst>
        </pc:spChg>
        <pc:spChg chg="add">
          <ac:chgData name="Aishwarya Khonde" userId="S::aishwarya_khonde@thbs.com::2f081db8-daa9-48fb-a573-536c3ce1f664" providerId="AD" clId="Web-{AC440E54-E32B-4B7E-9511-399DA25A63D2}" dt="2022-01-20T12:05:01.608" v="469"/>
          <ac:spMkLst>
            <pc:docMk/>
            <pc:sldMk cId="564293127" sldId="304"/>
            <ac:spMk id="125" creationId="{8B7AD46D-E72A-4FA9-A503-9BBF703CB872}"/>
          </ac:spMkLst>
        </pc:spChg>
        <pc:spChg chg="add">
          <ac:chgData name="Aishwarya Khonde" userId="S::aishwarya_khonde@thbs.com::2f081db8-daa9-48fb-a573-536c3ce1f664" providerId="AD" clId="Web-{AC440E54-E32B-4B7E-9511-399DA25A63D2}" dt="2022-01-20T12:05:01.608" v="469"/>
          <ac:spMkLst>
            <pc:docMk/>
            <pc:sldMk cId="564293127" sldId="304"/>
            <ac:spMk id="127" creationId="{2813BDD8-88F1-463B-A75F-D1EC1E35EC30}"/>
          </ac:spMkLst>
        </pc:spChg>
        <pc:spChg chg="add">
          <ac:chgData name="Aishwarya Khonde" userId="S::aishwarya_khonde@thbs.com::2f081db8-daa9-48fb-a573-536c3ce1f664" providerId="AD" clId="Web-{AC440E54-E32B-4B7E-9511-399DA25A63D2}" dt="2022-01-20T12:05:01.608" v="469"/>
          <ac:spMkLst>
            <pc:docMk/>
            <pc:sldMk cId="564293127" sldId="304"/>
            <ac:spMk id="250" creationId="{D5A33662-C2EA-4FEB-B1D3-625DFCFE21C7}"/>
          </ac:spMkLst>
        </pc:spChg>
        <pc:grpChg chg="add">
          <ac:chgData name="Aishwarya Khonde" userId="S::aishwarya_khonde@thbs.com::2f081db8-daa9-48fb-a573-536c3ce1f664" providerId="AD" clId="Web-{AC440E54-E32B-4B7E-9511-399DA25A63D2}" dt="2022-01-20T12:05:01.608" v="469"/>
          <ac:grpSpMkLst>
            <pc:docMk/>
            <pc:sldMk cId="564293127" sldId="304"/>
            <ac:grpSpMk id="7" creationId="{71AFD227-869A-489C-A9B5-3F0498DF3C0C}"/>
          </ac:grpSpMkLst>
        </pc:grpChg>
        <pc:grpChg chg="add">
          <ac:chgData name="Aishwarya Khonde" userId="S::aishwarya_khonde@thbs.com::2f081db8-daa9-48fb-a573-536c3ce1f664" providerId="AD" clId="Web-{AC440E54-E32B-4B7E-9511-399DA25A63D2}" dt="2022-01-20T12:05:01.608" v="469"/>
          <ac:grpSpMkLst>
            <pc:docMk/>
            <pc:sldMk cId="564293127" sldId="304"/>
            <ac:grpSpMk id="66" creationId="{A1B0DAD3-DAD3-4D41-8EF0-B03422E473FE}"/>
          </ac:grpSpMkLst>
        </pc:grpChg>
        <pc:grpChg chg="add">
          <ac:chgData name="Aishwarya Khonde" userId="S::aishwarya_khonde@thbs.com::2f081db8-daa9-48fb-a573-536c3ce1f664" providerId="AD" clId="Web-{AC440E54-E32B-4B7E-9511-399DA25A63D2}" dt="2022-01-20T12:05:01.608" v="469"/>
          <ac:grpSpMkLst>
            <pc:docMk/>
            <pc:sldMk cId="564293127" sldId="304"/>
            <ac:grpSpMk id="129" creationId="{D3CE3ADF-CE7B-4DF8-AEB2-64CB8F6329D8}"/>
          </ac:grpSpMkLst>
        </pc:grpChg>
        <pc:grpChg chg="add">
          <ac:chgData name="Aishwarya Khonde" userId="S::aishwarya_khonde@thbs.com::2f081db8-daa9-48fb-a573-536c3ce1f664" providerId="AD" clId="Web-{AC440E54-E32B-4B7E-9511-399DA25A63D2}" dt="2022-01-20T12:05:01.608" v="469"/>
          <ac:grpSpMkLst>
            <pc:docMk/>
            <pc:sldMk cId="564293127" sldId="304"/>
            <ac:grpSpMk id="190" creationId="{84C90B19-086C-49B0-9CE7-EEF7B17A1763}"/>
          </ac:grpSpMkLst>
        </pc:grpChg>
      </pc:sldChg>
    </pc:docChg>
  </pc:docChgLst>
  <pc:docChgLst>
    <pc:chgData name="Manjunath Ravi" userId="S::manjunath_ravi@thbs.com::8bbaf191-547e-4d57-a6fb-342711fcb941" providerId="AD" clId="Web-{F78A3C30-AD83-4BC5-9BC8-56528C47A696}"/>
    <pc:docChg chg="modSld">
      <pc:chgData name="Manjunath Ravi" userId="S::manjunath_ravi@thbs.com::8bbaf191-547e-4d57-a6fb-342711fcb941" providerId="AD" clId="Web-{F78A3C30-AD83-4BC5-9BC8-56528C47A696}" dt="2022-05-05T03:58:59.788" v="0"/>
      <pc:docMkLst>
        <pc:docMk/>
      </pc:docMkLst>
      <pc:sldChg chg="addSp">
        <pc:chgData name="Manjunath Ravi" userId="S::manjunath_ravi@thbs.com::8bbaf191-547e-4d57-a6fb-342711fcb941" providerId="AD" clId="Web-{F78A3C30-AD83-4BC5-9BC8-56528C47A696}" dt="2022-05-05T03:58:59.788" v="0"/>
        <pc:sldMkLst>
          <pc:docMk/>
          <pc:sldMk cId="1159056375" sldId="264"/>
        </pc:sldMkLst>
        <pc:spChg chg="add">
          <ac:chgData name="Manjunath Ravi" userId="S::manjunath_ravi@thbs.com::8bbaf191-547e-4d57-a6fb-342711fcb941" providerId="AD" clId="Web-{F78A3C30-AD83-4BC5-9BC8-56528C47A696}" dt="2022-05-05T03:58:59.788" v="0"/>
          <ac:spMkLst>
            <pc:docMk/>
            <pc:sldMk cId="1159056375" sldId="264"/>
            <ac:spMk id="7" creationId="{5280552B-4AC1-D544-1E93-4E228E831E34}"/>
          </ac:spMkLst>
        </pc:spChg>
      </pc:sldChg>
    </pc:docChg>
  </pc:docChgLst>
  <pc:docChgLst>
    <pc:chgData name="Aishwarya Khonde" userId="S::aishwarya_khonde@thbs.com::2f081db8-daa9-48fb-a573-536c3ce1f664" providerId="AD" clId="Web-{70F78F4F-2C4A-4685-82CA-33C750DBB9A5}"/>
    <pc:docChg chg="modSld">
      <pc:chgData name="Aishwarya Khonde" userId="S::aishwarya_khonde@thbs.com::2f081db8-daa9-48fb-a573-536c3ce1f664" providerId="AD" clId="Web-{70F78F4F-2C4A-4685-82CA-33C750DBB9A5}" dt="2022-01-12T09:10:08.930" v="0"/>
      <pc:docMkLst>
        <pc:docMk/>
      </pc:docMkLst>
      <pc:sldChg chg="addSp delSp modSp">
        <pc:chgData name="Aishwarya Khonde" userId="S::aishwarya_khonde@thbs.com::2f081db8-daa9-48fb-a573-536c3ce1f664" providerId="AD" clId="Web-{70F78F4F-2C4A-4685-82CA-33C750DBB9A5}" dt="2022-01-12T09:10:08.930" v="0"/>
        <pc:sldMkLst>
          <pc:docMk/>
          <pc:sldMk cId="1847345912" sldId="260"/>
        </pc:sldMkLst>
        <pc:spChg chg="mod">
          <ac:chgData name="Aishwarya Khonde" userId="S::aishwarya_khonde@thbs.com::2f081db8-daa9-48fb-a573-536c3ce1f664" providerId="AD" clId="Web-{70F78F4F-2C4A-4685-82CA-33C750DBB9A5}" dt="2022-01-12T09:10:08.930" v="0"/>
          <ac:spMkLst>
            <pc:docMk/>
            <pc:sldMk cId="1847345912" sldId="260"/>
            <ac:spMk id="2" creationId="{CDF87C16-15DC-4580-820C-63EE12A42A44}"/>
          </ac:spMkLst>
        </pc:spChg>
        <pc:spChg chg="add">
          <ac:chgData name="Aishwarya Khonde" userId="S::aishwarya_khonde@thbs.com::2f081db8-daa9-48fb-a573-536c3ce1f664" providerId="AD" clId="Web-{70F78F4F-2C4A-4685-82CA-33C750DBB9A5}" dt="2022-01-12T09:10:08.930" v="0"/>
          <ac:spMkLst>
            <pc:docMk/>
            <pc:sldMk cId="1847345912" sldId="260"/>
            <ac:spMk id="73" creationId="{9FF4A234-29BA-4B70-BFC0-64FBB64F2A7B}"/>
          </ac:spMkLst>
        </pc:spChg>
        <pc:spChg chg="add">
          <ac:chgData name="Aishwarya Khonde" userId="S::aishwarya_khonde@thbs.com::2f081db8-daa9-48fb-a573-536c3ce1f664" providerId="AD" clId="Web-{70F78F4F-2C4A-4685-82CA-33C750DBB9A5}" dt="2022-01-12T09:10:08.930" v="0"/>
          <ac:spMkLst>
            <pc:docMk/>
            <pc:sldMk cId="1847345912" sldId="260"/>
            <ac:spMk id="75" creationId="{C3107ADD-4B4E-4D37-98F9-BD1A576949C2}"/>
          </ac:spMkLst>
        </pc:spChg>
        <pc:spChg chg="add">
          <ac:chgData name="Aishwarya Khonde" userId="S::aishwarya_khonde@thbs.com::2f081db8-daa9-48fb-a573-536c3ce1f664" providerId="AD" clId="Web-{70F78F4F-2C4A-4685-82CA-33C750DBB9A5}" dt="2022-01-12T09:10:08.930" v="0"/>
          <ac:spMkLst>
            <pc:docMk/>
            <pc:sldMk cId="1847345912" sldId="260"/>
            <ac:spMk id="77" creationId="{25C1F4D8-9670-4B56-BD70-732561AD0B8E}"/>
          </ac:spMkLst>
        </pc:spChg>
        <pc:spChg chg="add">
          <ac:chgData name="Aishwarya Khonde" userId="S::aishwarya_khonde@thbs.com::2f081db8-daa9-48fb-a573-536c3ce1f664" providerId="AD" clId="Web-{70F78F4F-2C4A-4685-82CA-33C750DBB9A5}" dt="2022-01-12T09:10:08.930" v="0"/>
          <ac:spMkLst>
            <pc:docMk/>
            <pc:sldMk cId="1847345912" sldId="260"/>
            <ac:spMk id="79" creationId="{2B94DB80-B7D1-4170-88A2-6E4EC5524616}"/>
          </ac:spMkLst>
        </pc:spChg>
        <pc:spChg chg="add">
          <ac:chgData name="Aishwarya Khonde" userId="S::aishwarya_khonde@thbs.com::2f081db8-daa9-48fb-a573-536c3ce1f664" providerId="AD" clId="Web-{70F78F4F-2C4A-4685-82CA-33C750DBB9A5}" dt="2022-01-12T09:10:08.930" v="0"/>
          <ac:spMkLst>
            <pc:docMk/>
            <pc:sldMk cId="1847345912" sldId="260"/>
            <ac:spMk id="81" creationId="{22F566CA-D7F1-40DD-A2DC-740587F5929D}"/>
          </ac:spMkLst>
        </pc:spChg>
        <pc:spChg chg="add">
          <ac:chgData name="Aishwarya Khonde" userId="S::aishwarya_khonde@thbs.com::2f081db8-daa9-48fb-a573-536c3ce1f664" providerId="AD" clId="Web-{70F78F4F-2C4A-4685-82CA-33C750DBB9A5}" dt="2022-01-12T09:10:08.930" v="0"/>
          <ac:spMkLst>
            <pc:docMk/>
            <pc:sldMk cId="1847345912" sldId="260"/>
            <ac:spMk id="83" creationId="{2F8AE45B-8CBB-4DA9-8248-23615828CE11}"/>
          </ac:spMkLst>
        </pc:spChg>
        <pc:spChg chg="add">
          <ac:chgData name="Aishwarya Khonde" userId="S::aishwarya_khonde@thbs.com::2f081db8-daa9-48fb-a573-536c3ce1f664" providerId="AD" clId="Web-{70F78F4F-2C4A-4685-82CA-33C750DBB9A5}" dt="2022-01-12T09:10:08.930" v="0"/>
          <ac:spMkLst>
            <pc:docMk/>
            <pc:sldMk cId="1847345912" sldId="260"/>
            <ac:spMk id="85" creationId="{6B0E5B35-D3B7-4BEB-839F-D258E79A0FF0}"/>
          </ac:spMkLst>
        </pc:spChg>
        <pc:spChg chg="add">
          <ac:chgData name="Aishwarya Khonde" userId="S::aishwarya_khonde@thbs.com::2f081db8-daa9-48fb-a573-536c3ce1f664" providerId="AD" clId="Web-{70F78F4F-2C4A-4685-82CA-33C750DBB9A5}" dt="2022-01-12T09:10:08.930" v="0"/>
          <ac:spMkLst>
            <pc:docMk/>
            <pc:sldMk cId="1847345912" sldId="260"/>
            <ac:spMk id="87" creationId="{C127F179-C992-4D40-B186-06818A77CB4A}"/>
          </ac:spMkLst>
        </pc:spChg>
        <pc:spChg chg="add">
          <ac:chgData name="Aishwarya Khonde" userId="S::aishwarya_khonde@thbs.com::2f081db8-daa9-48fb-a573-536c3ce1f664" providerId="AD" clId="Web-{70F78F4F-2C4A-4685-82CA-33C750DBB9A5}" dt="2022-01-12T09:10:08.930" v="0"/>
          <ac:spMkLst>
            <pc:docMk/>
            <pc:sldMk cId="1847345912" sldId="260"/>
            <ac:spMk id="89" creationId="{C4D0EC36-D809-4017-A7B7-70EF53250508}"/>
          </ac:spMkLst>
        </pc:spChg>
        <pc:spChg chg="add">
          <ac:chgData name="Aishwarya Khonde" userId="S::aishwarya_khonde@thbs.com::2f081db8-daa9-48fb-a573-536c3ce1f664" providerId="AD" clId="Web-{70F78F4F-2C4A-4685-82CA-33C750DBB9A5}" dt="2022-01-12T09:10:08.930" v="0"/>
          <ac:spMkLst>
            <pc:docMk/>
            <pc:sldMk cId="1847345912" sldId="260"/>
            <ac:spMk id="91" creationId="{25703CD1-3965-43FB-8408-77151BBD2C41}"/>
          </ac:spMkLst>
        </pc:spChg>
        <pc:spChg chg="add">
          <ac:chgData name="Aishwarya Khonde" userId="S::aishwarya_khonde@thbs.com::2f081db8-daa9-48fb-a573-536c3ce1f664" providerId="AD" clId="Web-{70F78F4F-2C4A-4685-82CA-33C750DBB9A5}" dt="2022-01-12T09:10:08.930" v="0"/>
          <ac:spMkLst>
            <pc:docMk/>
            <pc:sldMk cId="1847345912" sldId="260"/>
            <ac:spMk id="93" creationId="{8236AF27-E29A-4BE1-835F-3E58632F5A27}"/>
          </ac:spMkLst>
        </pc:spChg>
        <pc:spChg chg="add">
          <ac:chgData name="Aishwarya Khonde" userId="S::aishwarya_khonde@thbs.com::2f081db8-daa9-48fb-a573-536c3ce1f664" providerId="AD" clId="Web-{70F78F4F-2C4A-4685-82CA-33C750DBB9A5}" dt="2022-01-12T09:10:08.930" v="0"/>
          <ac:spMkLst>
            <pc:docMk/>
            <pc:sldMk cId="1847345912" sldId="260"/>
            <ac:spMk id="95" creationId="{F5CD4467-A569-43CF-86A0-79473F580711}"/>
          </ac:spMkLst>
        </pc:spChg>
        <pc:spChg chg="add">
          <ac:chgData name="Aishwarya Khonde" userId="S::aishwarya_khonde@thbs.com::2f081db8-daa9-48fb-a573-536c3ce1f664" providerId="AD" clId="Web-{70F78F4F-2C4A-4685-82CA-33C750DBB9A5}" dt="2022-01-12T09:10:08.930" v="0"/>
          <ac:spMkLst>
            <pc:docMk/>
            <pc:sldMk cId="1847345912" sldId="260"/>
            <ac:spMk id="97" creationId="{20995D3A-FC68-4B79-9632-2BB10ECA87B1}"/>
          </ac:spMkLst>
        </pc:spChg>
        <pc:spChg chg="add">
          <ac:chgData name="Aishwarya Khonde" userId="S::aishwarya_khonde@thbs.com::2f081db8-daa9-48fb-a573-536c3ce1f664" providerId="AD" clId="Web-{70F78F4F-2C4A-4685-82CA-33C750DBB9A5}" dt="2022-01-12T09:10:08.930" v="0"/>
          <ac:spMkLst>
            <pc:docMk/>
            <pc:sldMk cId="1847345912" sldId="260"/>
            <ac:spMk id="99" creationId="{CABABB06-E976-4F92-836D-60FC8F8D1FE0}"/>
          </ac:spMkLst>
        </pc:spChg>
        <pc:spChg chg="add">
          <ac:chgData name="Aishwarya Khonde" userId="S::aishwarya_khonde@thbs.com::2f081db8-daa9-48fb-a573-536c3ce1f664" providerId="AD" clId="Web-{70F78F4F-2C4A-4685-82CA-33C750DBB9A5}" dt="2022-01-12T09:10:08.930" v="0"/>
          <ac:spMkLst>
            <pc:docMk/>
            <pc:sldMk cId="1847345912" sldId="260"/>
            <ac:spMk id="101" creationId="{FD9DF2A8-9AFC-48B4-BF3A-14B73A84FBA6}"/>
          </ac:spMkLst>
        </pc:spChg>
        <pc:spChg chg="add">
          <ac:chgData name="Aishwarya Khonde" userId="S::aishwarya_khonde@thbs.com::2f081db8-daa9-48fb-a573-536c3ce1f664" providerId="AD" clId="Web-{70F78F4F-2C4A-4685-82CA-33C750DBB9A5}" dt="2022-01-12T09:10:08.930" v="0"/>
          <ac:spMkLst>
            <pc:docMk/>
            <pc:sldMk cId="1847345912" sldId="260"/>
            <ac:spMk id="103" creationId="{64056CC8-26C8-4739-B9F7-0F23B778ABE2}"/>
          </ac:spMkLst>
        </pc:spChg>
        <pc:spChg chg="add">
          <ac:chgData name="Aishwarya Khonde" userId="S::aishwarya_khonde@thbs.com::2f081db8-daa9-48fb-a573-536c3ce1f664" providerId="AD" clId="Web-{70F78F4F-2C4A-4685-82CA-33C750DBB9A5}" dt="2022-01-12T09:10:08.930" v="0"/>
          <ac:spMkLst>
            <pc:docMk/>
            <pc:sldMk cId="1847345912" sldId="260"/>
            <ac:spMk id="105" creationId="{C8825D2E-6C88-42BD-9C25-F3B9B332E156}"/>
          </ac:spMkLst>
        </pc:spChg>
        <pc:spChg chg="add">
          <ac:chgData name="Aishwarya Khonde" userId="S::aishwarya_khonde@thbs.com::2f081db8-daa9-48fb-a573-536c3ce1f664" providerId="AD" clId="Web-{70F78F4F-2C4A-4685-82CA-33C750DBB9A5}" dt="2022-01-12T09:10:08.930" v="0"/>
          <ac:spMkLst>
            <pc:docMk/>
            <pc:sldMk cId="1847345912" sldId="260"/>
            <ac:spMk id="107" creationId="{E4FC1A14-AE5B-4899-95DD-9C56237DA549}"/>
          </ac:spMkLst>
        </pc:spChg>
        <pc:spChg chg="add">
          <ac:chgData name="Aishwarya Khonde" userId="S::aishwarya_khonde@thbs.com::2f081db8-daa9-48fb-a573-536c3ce1f664" providerId="AD" clId="Web-{70F78F4F-2C4A-4685-82CA-33C750DBB9A5}" dt="2022-01-12T09:10:08.930" v="0"/>
          <ac:spMkLst>
            <pc:docMk/>
            <pc:sldMk cId="1847345912" sldId="260"/>
            <ac:spMk id="109" creationId="{49C159BB-7257-4A09-8C12-6AF61D71170D}"/>
          </ac:spMkLst>
        </pc:spChg>
        <pc:spChg chg="add">
          <ac:chgData name="Aishwarya Khonde" userId="S::aishwarya_khonde@thbs.com::2f081db8-daa9-48fb-a573-536c3ce1f664" providerId="AD" clId="Web-{70F78F4F-2C4A-4685-82CA-33C750DBB9A5}" dt="2022-01-12T09:10:08.930" v="0"/>
          <ac:spMkLst>
            <pc:docMk/>
            <pc:sldMk cId="1847345912" sldId="260"/>
            <ac:spMk id="111" creationId="{7D6AB6E9-0118-49A0-8EBF-B42E9F738FF1}"/>
          </ac:spMkLst>
        </pc:spChg>
        <pc:spChg chg="del">
          <ac:chgData name="Aishwarya Khonde" userId="S::aishwarya_khonde@thbs.com::2f081db8-daa9-48fb-a573-536c3ce1f664" providerId="AD" clId="Web-{70F78F4F-2C4A-4685-82CA-33C750DBB9A5}" dt="2022-01-12T09:10:08.930" v="0"/>
          <ac:spMkLst>
            <pc:docMk/>
            <pc:sldMk cId="1847345912" sldId="260"/>
            <ac:spMk id="130" creationId="{11AC88F6-55CB-496B-8AD8-9ABD2E6E3BFA}"/>
          </ac:spMkLst>
        </pc:spChg>
        <pc:spChg chg="del">
          <ac:chgData name="Aishwarya Khonde" userId="S::aishwarya_khonde@thbs.com::2f081db8-daa9-48fb-a573-536c3ce1f664" providerId="AD" clId="Web-{70F78F4F-2C4A-4685-82CA-33C750DBB9A5}" dt="2022-01-12T09:10:08.930" v="0"/>
          <ac:spMkLst>
            <pc:docMk/>
            <pc:sldMk cId="1847345912" sldId="260"/>
            <ac:spMk id="132" creationId="{6F53D3C3-F24F-4317-98B6-A05ECD30445C}"/>
          </ac:spMkLst>
        </pc:spChg>
        <pc:spChg chg="add">
          <ac:chgData name="Aishwarya Khonde" userId="S::aishwarya_khonde@thbs.com::2f081db8-daa9-48fb-a573-536c3ce1f664" providerId="AD" clId="Web-{70F78F4F-2C4A-4685-82CA-33C750DBB9A5}" dt="2022-01-12T09:10:08.930" v="0"/>
          <ac:spMkLst>
            <pc:docMk/>
            <pc:sldMk cId="1847345912" sldId="260"/>
            <ac:spMk id="275" creationId="{37C2AB3F-01D0-4939-889E-F4B0574F850E}"/>
          </ac:spMkLst>
        </pc:spChg>
        <pc:grpChg chg="add">
          <ac:chgData name="Aishwarya Khonde" userId="S::aishwarya_khonde@thbs.com::2f081db8-daa9-48fb-a573-536c3ce1f664" providerId="AD" clId="Web-{70F78F4F-2C4A-4685-82CA-33C750DBB9A5}" dt="2022-01-12T09:10:08.930" v="0"/>
          <ac:grpSpMkLst>
            <pc:docMk/>
            <pc:sldMk cId="1847345912" sldId="260"/>
            <ac:grpSpMk id="113" creationId="{89AA632F-67F1-46F3-966F-E0A136D35F77}"/>
          </ac:grpSpMkLst>
        </pc:grpChg>
        <pc:graphicFrameChg chg="mod modGraphic">
          <ac:chgData name="Aishwarya Khonde" userId="S::aishwarya_khonde@thbs.com::2f081db8-daa9-48fb-a573-536c3ce1f664" providerId="AD" clId="Web-{70F78F4F-2C4A-4685-82CA-33C750DBB9A5}" dt="2022-01-12T09:10:08.930" v="0"/>
          <ac:graphicFrameMkLst>
            <pc:docMk/>
            <pc:sldMk cId="1847345912" sldId="260"/>
            <ac:graphicFrameMk id="5" creationId="{E2655B9E-7081-46B9-AA17-BC88262202FB}"/>
          </ac:graphicFrameMkLst>
        </pc:graphicFrameChg>
      </pc:sldChg>
    </pc:docChg>
  </pc:docChgLst>
  <pc:docChgLst>
    <pc:chgData name="Aishwarya Khonde" userId="S::aishwarya_khonde@thbs.com::2f081db8-daa9-48fb-a573-536c3ce1f664" providerId="AD" clId="Web-{79FAC145-44B5-4F58-B9C7-3CE8A50E58BF}"/>
    <pc:docChg chg="modSld">
      <pc:chgData name="Aishwarya Khonde" userId="S::aishwarya_khonde@thbs.com::2f081db8-daa9-48fb-a573-536c3ce1f664" providerId="AD" clId="Web-{79FAC145-44B5-4F58-B9C7-3CE8A50E58BF}" dt="2022-01-16T08:17:55.731" v="15" actId="20577"/>
      <pc:docMkLst>
        <pc:docMk/>
      </pc:docMkLst>
      <pc:sldChg chg="addSp delSp modSp">
        <pc:chgData name="Aishwarya Khonde" userId="S::aishwarya_khonde@thbs.com::2f081db8-daa9-48fb-a573-536c3ce1f664" providerId="AD" clId="Web-{79FAC145-44B5-4F58-B9C7-3CE8A50E58BF}" dt="2022-01-16T08:17:55.731" v="15" actId="20577"/>
        <pc:sldMkLst>
          <pc:docMk/>
          <pc:sldMk cId="2075850199" sldId="282"/>
        </pc:sldMkLst>
        <pc:spChg chg="del">
          <ac:chgData name="Aishwarya Khonde" userId="S::aishwarya_khonde@thbs.com::2f081db8-daa9-48fb-a573-536c3ce1f664" providerId="AD" clId="Web-{79FAC145-44B5-4F58-B9C7-3CE8A50E58BF}" dt="2022-01-16T08:15:56.058" v="0"/>
          <ac:spMkLst>
            <pc:docMk/>
            <pc:sldMk cId="2075850199" sldId="282"/>
            <ac:spMk id="4" creationId="{935C08A6-6E67-4EC0-92C1-A59A0DF734DA}"/>
          </ac:spMkLst>
        </pc:spChg>
        <pc:spChg chg="mod">
          <ac:chgData name="Aishwarya Khonde" userId="S::aishwarya_khonde@thbs.com::2f081db8-daa9-48fb-a573-536c3ce1f664" providerId="AD" clId="Web-{79FAC145-44B5-4F58-B9C7-3CE8A50E58BF}" dt="2022-01-16T08:17:55.731" v="15" actId="20577"/>
          <ac:spMkLst>
            <pc:docMk/>
            <pc:sldMk cId="2075850199" sldId="282"/>
            <ac:spMk id="5" creationId="{D40DC7E7-0850-48DA-93C6-E1CDA31E11FE}"/>
          </ac:spMkLst>
        </pc:spChg>
        <pc:picChg chg="add mod ord">
          <ac:chgData name="Aishwarya Khonde" userId="S::aishwarya_khonde@thbs.com::2f081db8-daa9-48fb-a573-536c3ce1f664" providerId="AD" clId="Web-{79FAC145-44B5-4F58-B9C7-3CE8A50E58BF}" dt="2022-01-16T08:17:47.247" v="13" actId="1076"/>
          <ac:picMkLst>
            <pc:docMk/>
            <pc:sldMk cId="2075850199" sldId="282"/>
            <ac:picMk id="2" creationId="{C49453CC-476E-479F-BDB8-681971A70FCF}"/>
          </ac:picMkLst>
        </pc:picChg>
      </pc:sldChg>
    </pc:docChg>
  </pc:docChgLst>
  <pc:docChgLst>
    <pc:chgData name="Aishwarya Khonde" userId="S::aishwarya_khonde@thbs.com::2f081db8-daa9-48fb-a573-536c3ce1f664" providerId="AD" clId="Web-{FDA835E4-C0B1-4010-B4B8-093EFC0FCC13}"/>
    <pc:docChg chg="addSld delSld modSld">
      <pc:chgData name="Aishwarya Khonde" userId="S::aishwarya_khonde@thbs.com::2f081db8-daa9-48fb-a573-536c3ce1f664" providerId="AD" clId="Web-{FDA835E4-C0B1-4010-B4B8-093EFC0FCC13}" dt="2022-01-12T08:58:25.482" v="531" actId="20577"/>
      <pc:docMkLst>
        <pc:docMk/>
      </pc:docMkLst>
      <pc:sldChg chg="modSp">
        <pc:chgData name="Aishwarya Khonde" userId="S::aishwarya_khonde@thbs.com::2f081db8-daa9-48fb-a573-536c3ce1f664" providerId="AD" clId="Web-{FDA835E4-C0B1-4010-B4B8-093EFC0FCC13}" dt="2022-01-12T08:24:17.206" v="6" actId="20577"/>
        <pc:sldMkLst>
          <pc:docMk/>
          <pc:sldMk cId="3453839695" sldId="258"/>
        </pc:sldMkLst>
        <pc:graphicFrameChg chg="modGraphic">
          <ac:chgData name="Aishwarya Khonde" userId="S::aishwarya_khonde@thbs.com::2f081db8-daa9-48fb-a573-536c3ce1f664" providerId="AD" clId="Web-{FDA835E4-C0B1-4010-B4B8-093EFC0FCC13}" dt="2022-01-12T08:24:17.206" v="6" actId="20577"/>
          <ac:graphicFrameMkLst>
            <pc:docMk/>
            <pc:sldMk cId="3453839695" sldId="258"/>
            <ac:graphicFrameMk id="234" creationId="{D2EB733D-ABB4-434A-8911-BAA9252BF5E9}"/>
          </ac:graphicFrameMkLst>
        </pc:graphicFrameChg>
      </pc:sldChg>
      <pc:sldChg chg="addSp delSp modSp new del mod setBg">
        <pc:chgData name="Aishwarya Khonde" userId="S::aishwarya_khonde@thbs.com::2f081db8-daa9-48fb-a573-536c3ce1f664" providerId="AD" clId="Web-{FDA835E4-C0B1-4010-B4B8-093EFC0FCC13}" dt="2022-01-12T08:37:56.950" v="96"/>
        <pc:sldMkLst>
          <pc:docMk/>
          <pc:sldMk cId="1796440220" sldId="259"/>
        </pc:sldMkLst>
        <pc:spChg chg="mod">
          <ac:chgData name="Aishwarya Khonde" userId="S::aishwarya_khonde@thbs.com::2f081db8-daa9-48fb-a573-536c3ce1f664" providerId="AD" clId="Web-{FDA835E4-C0B1-4010-B4B8-093EFC0FCC13}" dt="2022-01-12T08:36:35.809" v="80"/>
          <ac:spMkLst>
            <pc:docMk/>
            <pc:sldMk cId="1796440220" sldId="259"/>
            <ac:spMk id="2" creationId="{769978C2-D734-42F6-B00E-983F50E5A128}"/>
          </ac:spMkLst>
        </pc:spChg>
        <pc:spChg chg="del mod">
          <ac:chgData name="Aishwarya Khonde" userId="S::aishwarya_khonde@thbs.com::2f081db8-daa9-48fb-a573-536c3ce1f664" providerId="AD" clId="Web-{FDA835E4-C0B1-4010-B4B8-093EFC0FCC13}" dt="2022-01-12T08:36:35.809" v="80"/>
          <ac:spMkLst>
            <pc:docMk/>
            <pc:sldMk cId="1796440220" sldId="259"/>
            <ac:spMk id="3" creationId="{D2A1CB42-ABC3-4214-8099-3EF84ADF8972}"/>
          </ac:spMkLst>
        </pc:spChg>
        <pc:spChg chg="add del mod">
          <ac:chgData name="Aishwarya Khonde" userId="S::aishwarya_khonde@thbs.com::2f081db8-daa9-48fb-a573-536c3ce1f664" providerId="AD" clId="Web-{FDA835E4-C0B1-4010-B4B8-093EFC0FCC13}" dt="2022-01-12T08:34:38.495" v="75"/>
          <ac:spMkLst>
            <pc:docMk/>
            <pc:sldMk cId="1796440220" sldId="259"/>
            <ac:spMk id="4" creationId="{4174CDFA-7C69-4E7D-8735-52BE1E75EF84}"/>
          </ac:spMkLst>
        </pc:spChg>
        <pc:spChg chg="add">
          <ac:chgData name="Aishwarya Khonde" userId="S::aishwarya_khonde@thbs.com::2f081db8-daa9-48fb-a573-536c3ce1f664" providerId="AD" clId="Web-{FDA835E4-C0B1-4010-B4B8-093EFC0FCC13}" dt="2022-01-12T08:36:35.809" v="80"/>
          <ac:spMkLst>
            <pc:docMk/>
            <pc:sldMk cId="1796440220" sldId="259"/>
            <ac:spMk id="9" creationId="{9FF4A234-29BA-4B70-BFC0-64FBB64F2A7B}"/>
          </ac:spMkLst>
        </pc:spChg>
        <pc:spChg chg="add">
          <ac:chgData name="Aishwarya Khonde" userId="S::aishwarya_khonde@thbs.com::2f081db8-daa9-48fb-a573-536c3ce1f664" providerId="AD" clId="Web-{FDA835E4-C0B1-4010-B4B8-093EFC0FCC13}" dt="2022-01-12T08:36:35.809" v="80"/>
          <ac:spMkLst>
            <pc:docMk/>
            <pc:sldMk cId="1796440220" sldId="259"/>
            <ac:spMk id="11" creationId="{6203971D-0A69-4894-BBA6-64594619AF76}"/>
          </ac:spMkLst>
        </pc:spChg>
        <pc:graphicFrameChg chg="add modGraphic">
          <ac:chgData name="Aishwarya Khonde" userId="S::aishwarya_khonde@thbs.com::2f081db8-daa9-48fb-a573-536c3ce1f664" providerId="AD" clId="Web-{FDA835E4-C0B1-4010-B4B8-093EFC0FCC13}" dt="2022-01-12T08:37:16.903" v="95" actId="20577"/>
          <ac:graphicFrameMkLst>
            <pc:docMk/>
            <pc:sldMk cId="1796440220" sldId="259"/>
            <ac:graphicFrameMk id="5" creationId="{D5F353E1-3BA1-4795-B037-9D6067E942F8}"/>
          </ac:graphicFrameMkLst>
        </pc:graphicFrameChg>
      </pc:sldChg>
      <pc:sldChg chg="addSp delSp modSp new mod setBg">
        <pc:chgData name="Aishwarya Khonde" userId="S::aishwarya_khonde@thbs.com::2f081db8-daa9-48fb-a573-536c3ce1f664" providerId="AD" clId="Web-{FDA835E4-C0B1-4010-B4B8-093EFC0FCC13}" dt="2022-01-12T08:44:39.768" v="186"/>
        <pc:sldMkLst>
          <pc:docMk/>
          <pc:sldMk cId="4089614204" sldId="259"/>
        </pc:sldMkLst>
        <pc:spChg chg="mod">
          <ac:chgData name="Aishwarya Khonde" userId="S::aishwarya_khonde@thbs.com::2f081db8-daa9-48fb-a573-536c3ce1f664" providerId="AD" clId="Web-{FDA835E4-C0B1-4010-B4B8-093EFC0FCC13}" dt="2022-01-12T08:44:39.768" v="186"/>
          <ac:spMkLst>
            <pc:docMk/>
            <pc:sldMk cId="4089614204" sldId="259"/>
            <ac:spMk id="2" creationId="{DD006535-12DA-4BBD-B843-A09F1CEBD123}"/>
          </ac:spMkLst>
        </pc:spChg>
        <pc:spChg chg="del mod">
          <ac:chgData name="Aishwarya Khonde" userId="S::aishwarya_khonde@thbs.com::2f081db8-daa9-48fb-a573-536c3ce1f664" providerId="AD" clId="Web-{FDA835E4-C0B1-4010-B4B8-093EFC0FCC13}" dt="2022-01-12T08:41:00.609" v="161"/>
          <ac:spMkLst>
            <pc:docMk/>
            <pc:sldMk cId="4089614204" sldId="259"/>
            <ac:spMk id="3" creationId="{7265E153-1865-4070-84DF-DF44B28CC86A}"/>
          </ac:spMkLst>
        </pc:spChg>
        <pc:spChg chg="add del">
          <ac:chgData name="Aishwarya Khonde" userId="S::aishwarya_khonde@thbs.com::2f081db8-daa9-48fb-a573-536c3ce1f664" providerId="AD" clId="Web-{FDA835E4-C0B1-4010-B4B8-093EFC0FCC13}" dt="2022-01-12T08:44:39.768" v="186"/>
          <ac:spMkLst>
            <pc:docMk/>
            <pc:sldMk cId="4089614204" sldId="259"/>
            <ac:spMk id="9" creationId="{9FF4A234-29BA-4B70-BFC0-64FBB64F2A7B}"/>
          </ac:spMkLst>
        </pc:spChg>
        <pc:spChg chg="add">
          <ac:chgData name="Aishwarya Khonde" userId="S::aishwarya_khonde@thbs.com::2f081db8-daa9-48fb-a573-536c3ce1f664" providerId="AD" clId="Web-{FDA835E4-C0B1-4010-B4B8-093EFC0FCC13}" dt="2022-01-12T08:44:39.768" v="186"/>
          <ac:spMkLst>
            <pc:docMk/>
            <pc:sldMk cId="4089614204" sldId="259"/>
            <ac:spMk id="14" creationId="{9FF4A234-29BA-4B70-BFC0-64FBB64F2A7B}"/>
          </ac:spMkLst>
        </pc:spChg>
        <pc:spChg chg="add">
          <ac:chgData name="Aishwarya Khonde" userId="S::aishwarya_khonde@thbs.com::2f081db8-daa9-48fb-a573-536c3ce1f664" providerId="AD" clId="Web-{FDA835E4-C0B1-4010-B4B8-093EFC0FCC13}" dt="2022-01-12T08:44:39.768" v="186"/>
          <ac:spMkLst>
            <pc:docMk/>
            <pc:sldMk cId="4089614204" sldId="259"/>
            <ac:spMk id="16" creationId="{CDA16EB2-8F47-4759-A206-DA4D0FF38EDF}"/>
          </ac:spMkLst>
        </pc:spChg>
        <pc:graphicFrameChg chg="add mod modGraphic">
          <ac:chgData name="Aishwarya Khonde" userId="S::aishwarya_khonde@thbs.com::2f081db8-daa9-48fb-a573-536c3ce1f664" providerId="AD" clId="Web-{FDA835E4-C0B1-4010-B4B8-093EFC0FCC13}" dt="2022-01-12T08:44:39.768" v="186"/>
          <ac:graphicFrameMkLst>
            <pc:docMk/>
            <pc:sldMk cId="4089614204" sldId="259"/>
            <ac:graphicFrameMk id="5" creationId="{25553FD5-F761-4F21-AC76-28F71F302A3C}"/>
          </ac:graphicFrameMkLst>
        </pc:graphicFrameChg>
      </pc:sldChg>
      <pc:sldChg chg="addSp delSp modSp new mod setBg">
        <pc:chgData name="Aishwarya Khonde" userId="S::aishwarya_khonde@thbs.com::2f081db8-daa9-48fb-a573-536c3ce1f664" providerId="AD" clId="Web-{FDA835E4-C0B1-4010-B4B8-093EFC0FCC13}" dt="2022-01-12T08:58:25.482" v="531" actId="20577"/>
        <pc:sldMkLst>
          <pc:docMk/>
          <pc:sldMk cId="1847345912" sldId="260"/>
        </pc:sldMkLst>
        <pc:spChg chg="mod">
          <ac:chgData name="Aishwarya Khonde" userId="S::aishwarya_khonde@thbs.com::2f081db8-daa9-48fb-a573-536c3ce1f664" providerId="AD" clId="Web-{FDA835E4-C0B1-4010-B4B8-093EFC0FCC13}" dt="2022-01-12T08:58:00.997" v="529"/>
          <ac:spMkLst>
            <pc:docMk/>
            <pc:sldMk cId="1847345912" sldId="260"/>
            <ac:spMk id="2" creationId="{CDF87C16-15DC-4580-820C-63EE12A42A44}"/>
          </ac:spMkLst>
        </pc:spChg>
        <pc:spChg chg="del mod">
          <ac:chgData name="Aishwarya Khonde" userId="S::aishwarya_khonde@thbs.com::2f081db8-daa9-48fb-a573-536c3ce1f664" providerId="AD" clId="Web-{FDA835E4-C0B1-4010-B4B8-093EFC0FCC13}" dt="2022-01-12T08:58:00.997" v="529"/>
          <ac:spMkLst>
            <pc:docMk/>
            <pc:sldMk cId="1847345912" sldId="260"/>
            <ac:spMk id="3" creationId="{B6685124-B1F6-4C32-9DFD-D85748473408}"/>
          </ac:spMkLst>
        </pc:spChg>
        <pc:spChg chg="add del">
          <ac:chgData name="Aishwarya Khonde" userId="S::aishwarya_khonde@thbs.com::2f081db8-daa9-48fb-a573-536c3ce1f664" providerId="AD" clId="Web-{FDA835E4-C0B1-4010-B4B8-093EFC0FCC13}" dt="2022-01-12T08:54:12.822" v="414"/>
          <ac:spMkLst>
            <pc:docMk/>
            <pc:sldMk cId="1847345912" sldId="260"/>
            <ac:spMk id="8" creationId="{9FF4A234-29BA-4B70-BFC0-64FBB64F2A7B}"/>
          </ac:spMkLst>
        </pc:spChg>
        <pc:spChg chg="add">
          <ac:chgData name="Aishwarya Khonde" userId="S::aishwarya_khonde@thbs.com::2f081db8-daa9-48fb-a573-536c3ce1f664" providerId="AD" clId="Web-{FDA835E4-C0B1-4010-B4B8-093EFC0FCC13}" dt="2022-01-12T08:58:00.997" v="529"/>
          <ac:spMkLst>
            <pc:docMk/>
            <pc:sldMk cId="1847345912" sldId="260"/>
            <ac:spMk id="9" creationId="{9FF4A234-29BA-4B70-BFC0-64FBB64F2A7B}"/>
          </ac:spMkLst>
        </pc:spChg>
        <pc:spChg chg="add del">
          <ac:chgData name="Aishwarya Khonde" userId="S::aishwarya_khonde@thbs.com::2f081db8-daa9-48fb-a573-536c3ce1f664" providerId="AD" clId="Web-{FDA835E4-C0B1-4010-B4B8-093EFC0FCC13}" dt="2022-01-12T08:54:12.822" v="414"/>
          <ac:spMkLst>
            <pc:docMk/>
            <pc:sldMk cId="1847345912" sldId="260"/>
            <ac:spMk id="10" creationId="{EC2268EF-1ED3-4797-8355-F5078CB18B33}"/>
          </ac:spMkLst>
        </pc:spChg>
        <pc:spChg chg="add">
          <ac:chgData name="Aishwarya Khonde" userId="S::aishwarya_khonde@thbs.com::2f081db8-daa9-48fb-a573-536c3ce1f664" providerId="AD" clId="Web-{FDA835E4-C0B1-4010-B4B8-093EFC0FCC13}" dt="2022-01-12T08:58:00.997" v="529"/>
          <ac:spMkLst>
            <pc:docMk/>
            <pc:sldMk cId="1847345912" sldId="260"/>
            <ac:spMk id="11" creationId="{CDA16EB2-8F47-4759-A206-DA4D0FF38EDF}"/>
          </ac:spMkLst>
        </pc:spChg>
        <pc:grpChg chg="add del">
          <ac:chgData name="Aishwarya Khonde" userId="S::aishwarya_khonde@thbs.com::2f081db8-daa9-48fb-a573-536c3ce1f664" providerId="AD" clId="Web-{FDA835E4-C0B1-4010-B4B8-093EFC0FCC13}" dt="2022-01-12T08:54:12.822" v="414"/>
          <ac:grpSpMkLst>
            <pc:docMk/>
            <pc:sldMk cId="1847345912" sldId="260"/>
            <ac:grpSpMk id="12" creationId="{60756232-7BA9-4CEA-9C9D-67E53C91BF23}"/>
          </ac:grpSpMkLst>
        </pc:grpChg>
        <pc:grpChg chg="add del">
          <ac:chgData name="Aishwarya Khonde" userId="S::aishwarya_khonde@thbs.com::2f081db8-daa9-48fb-a573-536c3ce1f664" providerId="AD" clId="Web-{FDA835E4-C0B1-4010-B4B8-093EFC0FCC13}" dt="2022-01-12T08:54:12.822" v="414"/>
          <ac:grpSpMkLst>
            <pc:docMk/>
            <pc:sldMk cId="1847345912" sldId="260"/>
            <ac:grpSpMk id="71" creationId="{794267EB-8640-4DF3-9F5F-F389951094EA}"/>
          </ac:grpSpMkLst>
        </pc:grpChg>
        <pc:graphicFrameChg chg="add modGraphic">
          <ac:chgData name="Aishwarya Khonde" userId="S::aishwarya_khonde@thbs.com::2f081db8-daa9-48fb-a573-536c3ce1f664" providerId="AD" clId="Web-{FDA835E4-C0B1-4010-B4B8-093EFC0FCC13}" dt="2022-01-12T08:58:25.482" v="531" actId="20577"/>
          <ac:graphicFrameMkLst>
            <pc:docMk/>
            <pc:sldMk cId="1847345912" sldId="260"/>
            <ac:graphicFrameMk id="5" creationId="{E2655B9E-7081-46B9-AA17-BC88262202FB}"/>
          </ac:graphicFrameMkLst>
        </pc:graphicFrameChg>
      </pc:sldChg>
      <pc:sldChg chg="modSp new del">
        <pc:chgData name="Aishwarya Khonde" userId="S::aishwarya_khonde@thbs.com::2f081db8-daa9-48fb-a573-536c3ce1f664" providerId="AD" clId="Web-{FDA835E4-C0B1-4010-B4B8-093EFC0FCC13}" dt="2022-01-12T08:51:50.648" v="365"/>
        <pc:sldMkLst>
          <pc:docMk/>
          <pc:sldMk cId="2318053440" sldId="260"/>
        </pc:sldMkLst>
        <pc:spChg chg="mod">
          <ac:chgData name="Aishwarya Khonde" userId="S::aishwarya_khonde@thbs.com::2f081db8-daa9-48fb-a573-536c3ce1f664" providerId="AD" clId="Web-{FDA835E4-C0B1-4010-B4B8-093EFC0FCC13}" dt="2022-01-12T08:45:43.284" v="210" actId="20577"/>
          <ac:spMkLst>
            <pc:docMk/>
            <pc:sldMk cId="2318053440" sldId="260"/>
            <ac:spMk id="2" creationId="{0F61FADB-A4C6-4186-BBA3-1CA79BD8061F}"/>
          </ac:spMkLst>
        </pc:spChg>
        <pc:spChg chg="mod">
          <ac:chgData name="Aishwarya Khonde" userId="S::aishwarya_khonde@thbs.com::2f081db8-daa9-48fb-a573-536c3ce1f664" providerId="AD" clId="Web-{FDA835E4-C0B1-4010-B4B8-093EFC0FCC13}" dt="2022-01-12T08:51:48.211" v="364" actId="20577"/>
          <ac:spMkLst>
            <pc:docMk/>
            <pc:sldMk cId="2318053440" sldId="260"/>
            <ac:spMk id="3" creationId="{DB0B20E4-F21B-470D-B522-BDCFDBA5F501}"/>
          </ac:spMkLst>
        </pc:spChg>
      </pc:sldChg>
    </pc:docChg>
  </pc:docChgLst>
  <pc:docChgLst>
    <pc:chgData name="Aishwarya Khonde" userId="S::aishwarya_khonde@thbs.com::2f081db8-daa9-48fb-a573-536c3ce1f664" providerId="AD" clId="Web-{CF5CCEC6-A075-412A-80BD-A2C840A5F9C0}"/>
    <pc:docChg chg="addSld delSld modSld addMainMaster">
      <pc:chgData name="Aishwarya Khonde" userId="S::aishwarya_khonde@thbs.com::2f081db8-daa9-48fb-a573-536c3ce1f664" providerId="AD" clId="Web-{CF5CCEC6-A075-412A-80BD-A2C840A5F9C0}" dt="2022-01-12T14:35:01.170" v="11"/>
      <pc:docMkLst>
        <pc:docMk/>
      </pc:docMkLst>
      <pc:sldChg chg="modSp">
        <pc:chgData name="Aishwarya Khonde" userId="S::aishwarya_khonde@thbs.com::2f081db8-daa9-48fb-a573-536c3ce1f664" providerId="AD" clId="Web-{CF5CCEC6-A075-412A-80BD-A2C840A5F9C0}" dt="2022-01-12T14:31:09.621" v="5" actId="20577"/>
        <pc:sldMkLst>
          <pc:docMk/>
          <pc:sldMk cId="3893527121" sldId="267"/>
        </pc:sldMkLst>
        <pc:spChg chg="mod">
          <ac:chgData name="Aishwarya Khonde" userId="S::aishwarya_khonde@thbs.com::2f081db8-daa9-48fb-a573-536c3ce1f664" providerId="AD" clId="Web-{CF5CCEC6-A075-412A-80BD-A2C840A5F9C0}" dt="2022-01-12T14:31:09.621" v="5" actId="20577"/>
          <ac:spMkLst>
            <pc:docMk/>
            <pc:sldMk cId="3893527121" sldId="267"/>
            <ac:spMk id="3" creationId="{B72FE8FE-B59F-4275-BFE5-3B4E8C610500}"/>
          </ac:spMkLst>
        </pc:spChg>
      </pc:sldChg>
      <pc:sldChg chg="addSp delSp add del">
        <pc:chgData name="Aishwarya Khonde" userId="S::aishwarya_khonde@thbs.com::2f081db8-daa9-48fb-a573-536c3ce1f664" providerId="AD" clId="Web-{CF5CCEC6-A075-412A-80BD-A2C840A5F9C0}" dt="2022-01-12T14:35:01.170" v="11"/>
        <pc:sldMkLst>
          <pc:docMk/>
          <pc:sldMk cId="3519193955" sldId="271"/>
        </pc:sldMkLst>
        <pc:spChg chg="add">
          <ac:chgData name="Aishwarya Khonde" userId="S::aishwarya_khonde@thbs.com::2f081db8-daa9-48fb-a573-536c3ce1f664" providerId="AD" clId="Web-{CF5CCEC6-A075-412A-80BD-A2C840A5F9C0}" dt="2022-01-12T14:32:03.762" v="7"/>
          <ac:spMkLst>
            <pc:docMk/>
            <pc:sldMk cId="3519193955" sldId="271"/>
            <ac:spMk id="7" creationId="{ABBDC4D1-C711-41D3-982C-983639F5B5C1}"/>
          </ac:spMkLst>
        </pc:spChg>
        <pc:spChg chg="add del">
          <ac:chgData name="Aishwarya Khonde" userId="S::aishwarya_khonde@thbs.com::2f081db8-daa9-48fb-a573-536c3ce1f664" providerId="AD" clId="Web-{CF5CCEC6-A075-412A-80BD-A2C840A5F9C0}" dt="2022-01-12T14:33:56.076" v="9"/>
          <ac:spMkLst>
            <pc:docMk/>
            <pc:sldMk cId="3519193955" sldId="271"/>
            <ac:spMk id="21" creationId="{5FB9A7AC-2837-4962-92BF-33CF16E46B79}"/>
          </ac:spMkLst>
        </pc:spChg>
      </pc:sldChg>
      <pc:sldChg chg="add">
        <pc:chgData name="Aishwarya Khonde" userId="S::aishwarya_khonde@thbs.com::2f081db8-daa9-48fb-a573-536c3ce1f664" providerId="AD" clId="Web-{CF5CCEC6-A075-412A-80BD-A2C840A5F9C0}" dt="2022-01-12T14:34:33.389" v="10"/>
        <pc:sldMkLst>
          <pc:docMk/>
          <pc:sldMk cId="2413073588" sldId="272"/>
        </pc:sldMkLst>
      </pc:sldChg>
      <pc:sldMasterChg chg="add addSldLayout">
        <pc:chgData name="Aishwarya Khonde" userId="S::aishwarya_khonde@thbs.com::2f081db8-daa9-48fb-a573-536c3ce1f664" providerId="AD" clId="Web-{CF5CCEC6-A075-412A-80BD-A2C840A5F9C0}" dt="2022-01-12T14:31:17.168" v="6"/>
        <pc:sldMasterMkLst>
          <pc:docMk/>
          <pc:sldMasterMk cId="2460954070" sldId="2147483660"/>
        </pc:sldMasterMkLst>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2385387890" sldId="2147483661"/>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949138452" sldId="2147483662"/>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2591524520" sldId="2147483663"/>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1203092039" sldId="2147483664"/>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3733172339" sldId="2147483665"/>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3210312558" sldId="2147483666"/>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3146388984" sldId="2147483667"/>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3171841454" sldId="2147483668"/>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1718958274" sldId="2147483669"/>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2202905451" sldId="2147483670"/>
          </pc:sldLayoutMkLst>
        </pc:sldLayoutChg>
        <pc:sldLayoutChg chg="add">
          <pc:chgData name="Aishwarya Khonde" userId="S::aishwarya_khonde@thbs.com::2f081db8-daa9-48fb-a573-536c3ce1f664" providerId="AD" clId="Web-{CF5CCEC6-A075-412A-80BD-A2C840A5F9C0}" dt="2022-01-12T14:31:17.168" v="6"/>
          <pc:sldLayoutMkLst>
            <pc:docMk/>
            <pc:sldMasterMk cId="2460954070" sldId="2147483660"/>
            <pc:sldLayoutMk cId="3479445657" sldId="214748367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8ACDD-CA22-4993-9EE3-6C39B0352AA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C58DF1E-16A2-4376-AA37-20FDB8190236}">
      <dgm:prSet/>
      <dgm:spPr/>
      <dgm:t>
        <a:bodyPr/>
        <a:lstStyle/>
        <a:p>
          <a:pPr rtl="0"/>
          <a:r>
            <a:rPr lang="en-US" dirty="0">
              <a:latin typeface="Times New Roman"/>
              <a:cs typeface="Times New Roman"/>
            </a:rPr>
            <a:t>Grocery list application, it's an ecommerce shopping app, which helps the users to shop the groceries online.</a:t>
          </a:r>
        </a:p>
      </dgm:t>
    </dgm:pt>
    <dgm:pt modelId="{1FEE71D9-8CC2-4C6C-915F-D011D4EA9B2C}" type="parTrans" cxnId="{4F667E77-9B87-496D-8CAC-DFEFE9357A6D}">
      <dgm:prSet/>
      <dgm:spPr/>
      <dgm:t>
        <a:bodyPr/>
        <a:lstStyle/>
        <a:p>
          <a:endParaRPr lang="en-US"/>
        </a:p>
      </dgm:t>
    </dgm:pt>
    <dgm:pt modelId="{E9EB8A28-DDD7-41D6-B118-0F5298540522}" type="sibTrans" cxnId="{4F667E77-9B87-496D-8CAC-DFEFE9357A6D}">
      <dgm:prSet/>
      <dgm:spPr/>
      <dgm:t>
        <a:bodyPr/>
        <a:lstStyle/>
        <a:p>
          <a:endParaRPr lang="en-US"/>
        </a:p>
      </dgm:t>
    </dgm:pt>
    <dgm:pt modelId="{4763F2FA-9B94-4A76-81A0-05638D52A924}">
      <dgm:prSet/>
      <dgm:spPr/>
      <dgm:t>
        <a:bodyPr/>
        <a:lstStyle/>
        <a:p>
          <a:r>
            <a:rPr lang="en-US" dirty="0">
              <a:latin typeface="Times New Roman"/>
              <a:cs typeface="Times New Roman"/>
            </a:rPr>
            <a:t>Online grocery shopping is a way of buying food and other household necessities using a web-based shopping service.</a:t>
          </a:r>
        </a:p>
      </dgm:t>
    </dgm:pt>
    <dgm:pt modelId="{43C1AF5B-1174-4316-A9E2-D5FD28156AF8}" type="parTrans" cxnId="{2E640D20-544B-4A9B-9167-3EC060B8E7F1}">
      <dgm:prSet/>
      <dgm:spPr/>
      <dgm:t>
        <a:bodyPr/>
        <a:lstStyle/>
        <a:p>
          <a:endParaRPr lang="en-US"/>
        </a:p>
      </dgm:t>
    </dgm:pt>
    <dgm:pt modelId="{752DCA46-55DA-4E2B-AE4C-CD90D29C8C7B}" type="sibTrans" cxnId="{2E640D20-544B-4A9B-9167-3EC060B8E7F1}">
      <dgm:prSet/>
      <dgm:spPr/>
      <dgm:t>
        <a:bodyPr/>
        <a:lstStyle/>
        <a:p>
          <a:endParaRPr lang="en-US"/>
        </a:p>
      </dgm:t>
    </dgm:pt>
    <dgm:pt modelId="{C04AFF00-6C2C-418F-90DA-043074054205}" type="pres">
      <dgm:prSet presAssocID="{0828ACDD-CA22-4993-9EE3-6C39B0352AA0}" presName="linear" presStyleCnt="0">
        <dgm:presLayoutVars>
          <dgm:animLvl val="lvl"/>
          <dgm:resizeHandles val="exact"/>
        </dgm:presLayoutVars>
      </dgm:prSet>
      <dgm:spPr/>
    </dgm:pt>
    <dgm:pt modelId="{33F7FABE-73CF-42E5-B3A0-231D1007C1C7}" type="pres">
      <dgm:prSet presAssocID="{3C58DF1E-16A2-4376-AA37-20FDB8190236}" presName="parentText" presStyleLbl="node1" presStyleIdx="0" presStyleCnt="2">
        <dgm:presLayoutVars>
          <dgm:chMax val="0"/>
          <dgm:bulletEnabled val="1"/>
        </dgm:presLayoutVars>
      </dgm:prSet>
      <dgm:spPr/>
    </dgm:pt>
    <dgm:pt modelId="{E6AC1DB8-7B94-4BAF-A74B-083F188917CD}" type="pres">
      <dgm:prSet presAssocID="{E9EB8A28-DDD7-41D6-B118-0F5298540522}" presName="spacer" presStyleCnt="0"/>
      <dgm:spPr/>
    </dgm:pt>
    <dgm:pt modelId="{2BBF8E4D-242E-432B-BF60-233B7493FBA9}" type="pres">
      <dgm:prSet presAssocID="{4763F2FA-9B94-4A76-81A0-05638D52A924}" presName="parentText" presStyleLbl="node1" presStyleIdx="1" presStyleCnt="2">
        <dgm:presLayoutVars>
          <dgm:chMax val="0"/>
          <dgm:bulletEnabled val="1"/>
        </dgm:presLayoutVars>
      </dgm:prSet>
      <dgm:spPr/>
    </dgm:pt>
  </dgm:ptLst>
  <dgm:cxnLst>
    <dgm:cxn modelId="{2E640D20-544B-4A9B-9167-3EC060B8E7F1}" srcId="{0828ACDD-CA22-4993-9EE3-6C39B0352AA0}" destId="{4763F2FA-9B94-4A76-81A0-05638D52A924}" srcOrd="1" destOrd="0" parTransId="{43C1AF5B-1174-4316-A9E2-D5FD28156AF8}" sibTransId="{752DCA46-55DA-4E2B-AE4C-CD90D29C8C7B}"/>
    <dgm:cxn modelId="{4F667E77-9B87-496D-8CAC-DFEFE9357A6D}" srcId="{0828ACDD-CA22-4993-9EE3-6C39B0352AA0}" destId="{3C58DF1E-16A2-4376-AA37-20FDB8190236}" srcOrd="0" destOrd="0" parTransId="{1FEE71D9-8CC2-4C6C-915F-D011D4EA9B2C}" sibTransId="{E9EB8A28-DDD7-41D6-B118-0F5298540522}"/>
    <dgm:cxn modelId="{8A73C8C9-CFF5-454E-9E1C-56E185602CDE}" type="presOf" srcId="{0828ACDD-CA22-4993-9EE3-6C39B0352AA0}" destId="{C04AFF00-6C2C-418F-90DA-043074054205}" srcOrd="0" destOrd="0" presId="urn:microsoft.com/office/officeart/2005/8/layout/vList2"/>
    <dgm:cxn modelId="{7217BACD-B3F7-426A-9C5F-C34B8059978A}" type="presOf" srcId="{3C58DF1E-16A2-4376-AA37-20FDB8190236}" destId="{33F7FABE-73CF-42E5-B3A0-231D1007C1C7}" srcOrd="0" destOrd="0" presId="urn:microsoft.com/office/officeart/2005/8/layout/vList2"/>
    <dgm:cxn modelId="{E1DEB2E3-B420-4A0F-888C-BF2986E879ED}" type="presOf" srcId="{4763F2FA-9B94-4A76-81A0-05638D52A924}" destId="{2BBF8E4D-242E-432B-BF60-233B7493FBA9}" srcOrd="0" destOrd="0" presId="urn:microsoft.com/office/officeart/2005/8/layout/vList2"/>
    <dgm:cxn modelId="{02C146A2-2169-4F47-A293-D3A5B55E72EC}" type="presParOf" srcId="{C04AFF00-6C2C-418F-90DA-043074054205}" destId="{33F7FABE-73CF-42E5-B3A0-231D1007C1C7}" srcOrd="0" destOrd="0" presId="urn:microsoft.com/office/officeart/2005/8/layout/vList2"/>
    <dgm:cxn modelId="{D3E51FD5-77D5-47B9-8664-0051B8331291}" type="presParOf" srcId="{C04AFF00-6C2C-418F-90DA-043074054205}" destId="{E6AC1DB8-7B94-4BAF-A74B-083F188917CD}" srcOrd="1" destOrd="0" presId="urn:microsoft.com/office/officeart/2005/8/layout/vList2"/>
    <dgm:cxn modelId="{3CF138FC-D837-47C0-9ECE-C322C9EE1709}" type="presParOf" srcId="{C04AFF00-6C2C-418F-90DA-043074054205}" destId="{2BBF8E4D-242E-432B-BF60-233B7493FBA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4D6DA-771C-417D-821B-1F192E30C84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280766D-6198-4ECA-95B6-347AA10AA033}">
      <dgm:prSet/>
      <dgm:spPr/>
      <dgm:t>
        <a:bodyPr/>
        <a:lstStyle/>
        <a:p>
          <a:r>
            <a:rPr lang="en-US" dirty="0">
              <a:latin typeface="Times New Roman"/>
              <a:cs typeface="Times New Roman"/>
            </a:rPr>
            <a:t>Users should be able to  Login or Sign-Up through login or sign-up page.</a:t>
          </a:r>
        </a:p>
      </dgm:t>
    </dgm:pt>
    <dgm:pt modelId="{E526F74F-CC23-4A5A-A396-8ACCBBEB4456}" type="parTrans" cxnId="{47CB9FF3-1C6E-4EC8-90AD-5F388BBDDC38}">
      <dgm:prSet/>
      <dgm:spPr/>
      <dgm:t>
        <a:bodyPr/>
        <a:lstStyle/>
        <a:p>
          <a:endParaRPr lang="en-US"/>
        </a:p>
      </dgm:t>
    </dgm:pt>
    <dgm:pt modelId="{A2754CF8-41F5-4485-8184-62BA5FE62650}" type="sibTrans" cxnId="{47CB9FF3-1C6E-4EC8-90AD-5F388BBDDC38}">
      <dgm:prSet/>
      <dgm:spPr/>
      <dgm:t>
        <a:bodyPr/>
        <a:lstStyle/>
        <a:p>
          <a:endParaRPr lang="en-US"/>
        </a:p>
      </dgm:t>
    </dgm:pt>
    <dgm:pt modelId="{931231CA-B769-4AC8-BC37-0A0BEBF334A7}">
      <dgm:prSet/>
      <dgm:spPr/>
      <dgm:t>
        <a:bodyPr/>
        <a:lstStyle/>
        <a:p>
          <a:r>
            <a:rPr lang="en-US" dirty="0">
              <a:latin typeface="Times New Roman"/>
              <a:cs typeface="Times New Roman"/>
            </a:rPr>
            <a:t>Users  can be able to add, delete a product from the cart.</a:t>
          </a:r>
        </a:p>
      </dgm:t>
    </dgm:pt>
    <dgm:pt modelId="{E3CF75E1-8AA3-4AD5-8282-9A66B24451F1}" type="parTrans" cxnId="{A11F394C-7EA4-4F0E-8C76-90FCDC0A38F4}">
      <dgm:prSet/>
      <dgm:spPr/>
      <dgm:t>
        <a:bodyPr/>
        <a:lstStyle/>
        <a:p>
          <a:endParaRPr lang="en-US"/>
        </a:p>
      </dgm:t>
    </dgm:pt>
    <dgm:pt modelId="{D834360B-B355-4BEC-BBE2-692F84F9C1B6}" type="sibTrans" cxnId="{A11F394C-7EA4-4F0E-8C76-90FCDC0A38F4}">
      <dgm:prSet/>
      <dgm:spPr/>
      <dgm:t>
        <a:bodyPr/>
        <a:lstStyle/>
        <a:p>
          <a:endParaRPr lang="en-US"/>
        </a:p>
      </dgm:t>
    </dgm:pt>
    <dgm:pt modelId="{0664155E-F282-4668-94D5-23C759BEB41B}">
      <dgm:prSet/>
      <dgm:spPr/>
      <dgm:t>
        <a:bodyPr/>
        <a:lstStyle/>
        <a:p>
          <a:pPr rtl="0"/>
          <a:r>
            <a:rPr lang="en-US" dirty="0">
              <a:latin typeface="Times New Roman"/>
              <a:cs typeface="Times New Roman"/>
            </a:rPr>
            <a:t>Admin should be able to add, update or delete(CRUD Operations) and retrieve a product from the list.</a:t>
          </a:r>
        </a:p>
      </dgm:t>
    </dgm:pt>
    <dgm:pt modelId="{769D74F4-A0E3-4F48-BD67-55471771B331}" type="parTrans" cxnId="{50274D77-575B-4412-BCDF-13228F3A53F3}">
      <dgm:prSet/>
      <dgm:spPr/>
      <dgm:t>
        <a:bodyPr/>
        <a:lstStyle/>
        <a:p>
          <a:endParaRPr lang="en-US"/>
        </a:p>
      </dgm:t>
    </dgm:pt>
    <dgm:pt modelId="{C96A785D-7FE1-408F-960B-5E06290DF0F4}" type="sibTrans" cxnId="{50274D77-575B-4412-BCDF-13228F3A53F3}">
      <dgm:prSet/>
      <dgm:spPr/>
      <dgm:t>
        <a:bodyPr/>
        <a:lstStyle/>
        <a:p>
          <a:endParaRPr lang="en-US"/>
        </a:p>
      </dgm:t>
    </dgm:pt>
    <dgm:pt modelId="{70521671-04CB-4095-A309-09A83303AB5F}" type="pres">
      <dgm:prSet presAssocID="{98C4D6DA-771C-417D-821B-1F192E30C844}" presName="linear" presStyleCnt="0">
        <dgm:presLayoutVars>
          <dgm:animLvl val="lvl"/>
          <dgm:resizeHandles val="exact"/>
        </dgm:presLayoutVars>
      </dgm:prSet>
      <dgm:spPr/>
    </dgm:pt>
    <dgm:pt modelId="{24D1BE93-8850-486C-8A85-F087C9280050}" type="pres">
      <dgm:prSet presAssocID="{F280766D-6198-4ECA-95B6-347AA10AA033}" presName="parentText" presStyleLbl="node1" presStyleIdx="0" presStyleCnt="3">
        <dgm:presLayoutVars>
          <dgm:chMax val="0"/>
          <dgm:bulletEnabled val="1"/>
        </dgm:presLayoutVars>
      </dgm:prSet>
      <dgm:spPr/>
    </dgm:pt>
    <dgm:pt modelId="{44B80B2E-39DA-4B10-A224-DB52886544A2}" type="pres">
      <dgm:prSet presAssocID="{A2754CF8-41F5-4485-8184-62BA5FE62650}" presName="spacer" presStyleCnt="0"/>
      <dgm:spPr/>
    </dgm:pt>
    <dgm:pt modelId="{00D60AF7-2866-44AD-AA7B-B8B168AB2130}" type="pres">
      <dgm:prSet presAssocID="{931231CA-B769-4AC8-BC37-0A0BEBF334A7}" presName="parentText" presStyleLbl="node1" presStyleIdx="1" presStyleCnt="3">
        <dgm:presLayoutVars>
          <dgm:chMax val="0"/>
          <dgm:bulletEnabled val="1"/>
        </dgm:presLayoutVars>
      </dgm:prSet>
      <dgm:spPr/>
    </dgm:pt>
    <dgm:pt modelId="{2FF6977E-F5DC-4892-9080-02EEE045BD4A}" type="pres">
      <dgm:prSet presAssocID="{D834360B-B355-4BEC-BBE2-692F84F9C1B6}" presName="spacer" presStyleCnt="0"/>
      <dgm:spPr/>
    </dgm:pt>
    <dgm:pt modelId="{1D3EC633-A6DA-4AF9-B00B-B8691CDD9B29}" type="pres">
      <dgm:prSet presAssocID="{0664155E-F282-4668-94D5-23C759BEB41B}" presName="parentText" presStyleLbl="node1" presStyleIdx="2" presStyleCnt="3">
        <dgm:presLayoutVars>
          <dgm:chMax val="0"/>
          <dgm:bulletEnabled val="1"/>
        </dgm:presLayoutVars>
      </dgm:prSet>
      <dgm:spPr/>
    </dgm:pt>
  </dgm:ptLst>
  <dgm:cxnLst>
    <dgm:cxn modelId="{95D32119-0DB5-4F96-B35F-427B7C7EA0AF}" type="presOf" srcId="{0664155E-F282-4668-94D5-23C759BEB41B}" destId="{1D3EC633-A6DA-4AF9-B00B-B8691CDD9B29}" srcOrd="0" destOrd="0" presId="urn:microsoft.com/office/officeart/2005/8/layout/vList2"/>
    <dgm:cxn modelId="{9A5CD932-EAEB-4742-8B5B-F28B60EED8A3}" type="presOf" srcId="{931231CA-B769-4AC8-BC37-0A0BEBF334A7}" destId="{00D60AF7-2866-44AD-AA7B-B8B168AB2130}" srcOrd="0" destOrd="0" presId="urn:microsoft.com/office/officeart/2005/8/layout/vList2"/>
    <dgm:cxn modelId="{A11F394C-7EA4-4F0E-8C76-90FCDC0A38F4}" srcId="{98C4D6DA-771C-417D-821B-1F192E30C844}" destId="{931231CA-B769-4AC8-BC37-0A0BEBF334A7}" srcOrd="1" destOrd="0" parTransId="{E3CF75E1-8AA3-4AD5-8282-9A66B24451F1}" sibTransId="{D834360B-B355-4BEC-BBE2-692F84F9C1B6}"/>
    <dgm:cxn modelId="{50274D77-575B-4412-BCDF-13228F3A53F3}" srcId="{98C4D6DA-771C-417D-821B-1F192E30C844}" destId="{0664155E-F282-4668-94D5-23C759BEB41B}" srcOrd="2" destOrd="0" parTransId="{769D74F4-A0E3-4F48-BD67-55471771B331}" sibTransId="{C96A785D-7FE1-408F-960B-5E06290DF0F4}"/>
    <dgm:cxn modelId="{B862AF92-BEA9-400E-8EE3-15817255A7D0}" type="presOf" srcId="{F280766D-6198-4ECA-95B6-347AA10AA033}" destId="{24D1BE93-8850-486C-8A85-F087C9280050}" srcOrd="0" destOrd="0" presId="urn:microsoft.com/office/officeart/2005/8/layout/vList2"/>
    <dgm:cxn modelId="{9ED7799D-0AB9-41A0-98D1-9B57389A2591}" type="presOf" srcId="{98C4D6DA-771C-417D-821B-1F192E30C844}" destId="{70521671-04CB-4095-A309-09A83303AB5F}" srcOrd="0" destOrd="0" presId="urn:microsoft.com/office/officeart/2005/8/layout/vList2"/>
    <dgm:cxn modelId="{47CB9FF3-1C6E-4EC8-90AD-5F388BBDDC38}" srcId="{98C4D6DA-771C-417D-821B-1F192E30C844}" destId="{F280766D-6198-4ECA-95B6-347AA10AA033}" srcOrd="0" destOrd="0" parTransId="{E526F74F-CC23-4A5A-A396-8ACCBBEB4456}" sibTransId="{A2754CF8-41F5-4485-8184-62BA5FE62650}"/>
    <dgm:cxn modelId="{77EF2930-000C-4917-B9E5-0CA51E2C2099}" type="presParOf" srcId="{70521671-04CB-4095-A309-09A83303AB5F}" destId="{24D1BE93-8850-486C-8A85-F087C9280050}" srcOrd="0" destOrd="0" presId="urn:microsoft.com/office/officeart/2005/8/layout/vList2"/>
    <dgm:cxn modelId="{1C040098-DF28-4512-8F6F-4C466DD4835A}" type="presParOf" srcId="{70521671-04CB-4095-A309-09A83303AB5F}" destId="{44B80B2E-39DA-4B10-A224-DB52886544A2}" srcOrd="1" destOrd="0" presId="urn:microsoft.com/office/officeart/2005/8/layout/vList2"/>
    <dgm:cxn modelId="{0DA5230B-3E91-4000-B26F-6E77F4C51189}" type="presParOf" srcId="{70521671-04CB-4095-A309-09A83303AB5F}" destId="{00D60AF7-2866-44AD-AA7B-B8B168AB2130}" srcOrd="2" destOrd="0" presId="urn:microsoft.com/office/officeart/2005/8/layout/vList2"/>
    <dgm:cxn modelId="{7EE3FC47-FCE7-479D-A5AC-A7BF7146CFC0}" type="presParOf" srcId="{70521671-04CB-4095-A309-09A83303AB5F}" destId="{2FF6977E-F5DC-4892-9080-02EEE045BD4A}" srcOrd="3" destOrd="0" presId="urn:microsoft.com/office/officeart/2005/8/layout/vList2"/>
    <dgm:cxn modelId="{1FFC1CC1-3E1F-48E2-A5D9-EBF6532FD350}" type="presParOf" srcId="{70521671-04CB-4095-A309-09A83303AB5F}" destId="{1D3EC633-A6DA-4AF9-B00B-B8691CDD9B2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7E9B3E-9457-4C0D-B980-A42DCA39FE5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B50CAC0-DFA6-4D7A-8644-162E03DBC0D7}">
      <dgm:prSet/>
      <dgm:spPr/>
      <dgm:t>
        <a:bodyPr/>
        <a:lstStyle/>
        <a:p>
          <a:r>
            <a:rPr lang="en-US">
              <a:latin typeface="Times New Roman"/>
              <a:cs typeface="Times New Roman"/>
            </a:rPr>
            <a:t>The main objective or goal  is to provide an application which is user- friendly, where the user can buy his products and get his products with good quality and in a proper quantity at his/her door step.</a:t>
          </a:r>
        </a:p>
      </dgm:t>
    </dgm:pt>
    <dgm:pt modelId="{FDF4C7B2-EFE3-4DA1-847B-4845F77A1E5C}" type="parTrans" cxnId="{D825581D-39A9-42F2-8E53-18B56D19604A}">
      <dgm:prSet/>
      <dgm:spPr/>
      <dgm:t>
        <a:bodyPr/>
        <a:lstStyle/>
        <a:p>
          <a:endParaRPr lang="en-US"/>
        </a:p>
      </dgm:t>
    </dgm:pt>
    <dgm:pt modelId="{C65E6A1A-25B3-452C-A46F-1D1839CA6748}" type="sibTrans" cxnId="{D825581D-39A9-42F2-8E53-18B56D19604A}">
      <dgm:prSet/>
      <dgm:spPr/>
      <dgm:t>
        <a:bodyPr/>
        <a:lstStyle/>
        <a:p>
          <a:endParaRPr lang="en-US"/>
        </a:p>
      </dgm:t>
    </dgm:pt>
    <dgm:pt modelId="{4581650A-C0B7-4539-92D0-B7792266E0DF}">
      <dgm:prSet/>
      <dgm:spPr/>
      <dgm:t>
        <a:bodyPr/>
        <a:lstStyle/>
        <a:p>
          <a:r>
            <a:rPr lang="en-US">
              <a:latin typeface="Times New Roman"/>
              <a:cs typeface="Times New Roman"/>
            </a:rPr>
            <a:t>The client will earn high profit by selling the products to the customer i.e., increase in customer's repeat purchase will directly increase the rate of profit for the client.</a:t>
          </a:r>
        </a:p>
      </dgm:t>
    </dgm:pt>
    <dgm:pt modelId="{F171D5CA-43EC-4E80-ABD9-8DA9C122B330}" type="parTrans" cxnId="{EEB5F0E4-0B41-4A1C-B489-A52406046590}">
      <dgm:prSet/>
      <dgm:spPr/>
      <dgm:t>
        <a:bodyPr/>
        <a:lstStyle/>
        <a:p>
          <a:endParaRPr lang="en-US"/>
        </a:p>
      </dgm:t>
    </dgm:pt>
    <dgm:pt modelId="{60714569-4D2C-4B7C-959F-AE8D0FFD9423}" type="sibTrans" cxnId="{EEB5F0E4-0B41-4A1C-B489-A52406046590}">
      <dgm:prSet/>
      <dgm:spPr/>
      <dgm:t>
        <a:bodyPr/>
        <a:lstStyle/>
        <a:p>
          <a:endParaRPr lang="en-US"/>
        </a:p>
      </dgm:t>
    </dgm:pt>
    <dgm:pt modelId="{FED92191-C833-4E40-9A54-9A58B4036BC4}" type="pres">
      <dgm:prSet presAssocID="{487E9B3E-9457-4C0D-B980-A42DCA39FE54}" presName="linear" presStyleCnt="0">
        <dgm:presLayoutVars>
          <dgm:animLvl val="lvl"/>
          <dgm:resizeHandles val="exact"/>
        </dgm:presLayoutVars>
      </dgm:prSet>
      <dgm:spPr/>
    </dgm:pt>
    <dgm:pt modelId="{4C6A400F-1641-49B1-8771-CF9F9A5683A0}" type="pres">
      <dgm:prSet presAssocID="{2B50CAC0-DFA6-4D7A-8644-162E03DBC0D7}" presName="parentText" presStyleLbl="node1" presStyleIdx="0" presStyleCnt="2">
        <dgm:presLayoutVars>
          <dgm:chMax val="0"/>
          <dgm:bulletEnabled val="1"/>
        </dgm:presLayoutVars>
      </dgm:prSet>
      <dgm:spPr/>
    </dgm:pt>
    <dgm:pt modelId="{108CD6C9-8C06-4C74-A1B5-648121665A93}" type="pres">
      <dgm:prSet presAssocID="{C65E6A1A-25B3-452C-A46F-1D1839CA6748}" presName="spacer" presStyleCnt="0"/>
      <dgm:spPr/>
    </dgm:pt>
    <dgm:pt modelId="{18DA4934-20BB-4D57-8F1E-336AC1BD7D6E}" type="pres">
      <dgm:prSet presAssocID="{4581650A-C0B7-4539-92D0-B7792266E0DF}" presName="parentText" presStyleLbl="node1" presStyleIdx="1" presStyleCnt="2">
        <dgm:presLayoutVars>
          <dgm:chMax val="0"/>
          <dgm:bulletEnabled val="1"/>
        </dgm:presLayoutVars>
      </dgm:prSet>
      <dgm:spPr/>
    </dgm:pt>
  </dgm:ptLst>
  <dgm:cxnLst>
    <dgm:cxn modelId="{D825581D-39A9-42F2-8E53-18B56D19604A}" srcId="{487E9B3E-9457-4C0D-B980-A42DCA39FE54}" destId="{2B50CAC0-DFA6-4D7A-8644-162E03DBC0D7}" srcOrd="0" destOrd="0" parTransId="{FDF4C7B2-EFE3-4DA1-847B-4845F77A1E5C}" sibTransId="{C65E6A1A-25B3-452C-A46F-1D1839CA6748}"/>
    <dgm:cxn modelId="{29BE7C5C-7885-4D47-A5E9-829B89074FD1}" type="presOf" srcId="{2B50CAC0-DFA6-4D7A-8644-162E03DBC0D7}" destId="{4C6A400F-1641-49B1-8771-CF9F9A5683A0}" srcOrd="0" destOrd="0" presId="urn:microsoft.com/office/officeart/2005/8/layout/vList2"/>
    <dgm:cxn modelId="{8556A07E-7AC3-4F2C-9801-6A17F0D2234E}" type="presOf" srcId="{4581650A-C0B7-4539-92D0-B7792266E0DF}" destId="{18DA4934-20BB-4D57-8F1E-336AC1BD7D6E}" srcOrd="0" destOrd="0" presId="urn:microsoft.com/office/officeart/2005/8/layout/vList2"/>
    <dgm:cxn modelId="{EEB5F0E4-0B41-4A1C-B489-A52406046590}" srcId="{487E9B3E-9457-4C0D-B980-A42DCA39FE54}" destId="{4581650A-C0B7-4539-92D0-B7792266E0DF}" srcOrd="1" destOrd="0" parTransId="{F171D5CA-43EC-4E80-ABD9-8DA9C122B330}" sibTransId="{60714569-4D2C-4B7C-959F-AE8D0FFD9423}"/>
    <dgm:cxn modelId="{BA79B5EA-1E27-4359-BA0D-D8F1A57FE499}" type="presOf" srcId="{487E9B3E-9457-4C0D-B980-A42DCA39FE54}" destId="{FED92191-C833-4E40-9A54-9A58B4036BC4}" srcOrd="0" destOrd="0" presId="urn:microsoft.com/office/officeart/2005/8/layout/vList2"/>
    <dgm:cxn modelId="{7B2FA7DD-1ED6-4BA6-A029-EE711DBEBFD3}" type="presParOf" srcId="{FED92191-C833-4E40-9A54-9A58B4036BC4}" destId="{4C6A400F-1641-49B1-8771-CF9F9A5683A0}" srcOrd="0" destOrd="0" presId="urn:microsoft.com/office/officeart/2005/8/layout/vList2"/>
    <dgm:cxn modelId="{E826FC59-C561-468D-9800-089CC8597F14}" type="presParOf" srcId="{FED92191-C833-4E40-9A54-9A58B4036BC4}" destId="{108CD6C9-8C06-4C74-A1B5-648121665A93}" srcOrd="1" destOrd="0" presId="urn:microsoft.com/office/officeart/2005/8/layout/vList2"/>
    <dgm:cxn modelId="{2EE3F2BE-81B5-4770-87C8-9A170CAD5F57}" type="presParOf" srcId="{FED92191-C833-4E40-9A54-9A58B4036BC4}" destId="{18DA4934-20BB-4D57-8F1E-336AC1BD7D6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29BF53-EAFB-4A47-96A6-F2F10DD84FC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DE65E24-D09F-41A7-A804-AC6B4DD9D0FE}">
      <dgm:prSet/>
      <dgm:spPr/>
      <dgm:t>
        <a:bodyPr/>
        <a:lstStyle/>
        <a:p>
          <a:pPr>
            <a:lnSpc>
              <a:spcPct val="100000"/>
            </a:lnSpc>
            <a:defRPr cap="all"/>
          </a:pPr>
          <a:r>
            <a:rPr lang="en-US" dirty="0">
              <a:latin typeface="Times New Roman"/>
              <a:cs typeface="Times New Roman"/>
            </a:rPr>
            <a:t>ADMIN</a:t>
          </a:r>
        </a:p>
      </dgm:t>
    </dgm:pt>
    <dgm:pt modelId="{017B4F80-2AD4-4677-97B0-123C386E374F}" type="parTrans" cxnId="{15F77664-BD6B-49CC-8A1B-EE5506ACC629}">
      <dgm:prSet/>
      <dgm:spPr/>
      <dgm:t>
        <a:bodyPr/>
        <a:lstStyle/>
        <a:p>
          <a:endParaRPr lang="en-US"/>
        </a:p>
      </dgm:t>
    </dgm:pt>
    <dgm:pt modelId="{462DF0BF-6246-47BA-9BDF-143154EF8244}" type="sibTrans" cxnId="{15F77664-BD6B-49CC-8A1B-EE5506ACC629}">
      <dgm:prSet/>
      <dgm:spPr/>
      <dgm:t>
        <a:bodyPr/>
        <a:lstStyle/>
        <a:p>
          <a:endParaRPr lang="en-US"/>
        </a:p>
      </dgm:t>
    </dgm:pt>
    <dgm:pt modelId="{806F71F2-DE9C-44D7-A0D5-E71C88BD6A0B}">
      <dgm:prSet phldr="0"/>
      <dgm:spPr/>
      <dgm:t>
        <a:bodyPr/>
        <a:lstStyle/>
        <a:p>
          <a:pPr rtl="0">
            <a:lnSpc>
              <a:spcPct val="100000"/>
            </a:lnSpc>
            <a:defRPr cap="all"/>
          </a:pPr>
          <a:r>
            <a:rPr lang="en-US" dirty="0">
              <a:latin typeface="Times New Roman"/>
              <a:cs typeface="Times New Roman"/>
            </a:rPr>
            <a:t>Can add Grocery</a:t>
          </a:r>
        </a:p>
      </dgm:t>
    </dgm:pt>
    <dgm:pt modelId="{47D621E7-C5D3-46A0-B36C-A5F458C0B504}" type="parTrans" cxnId="{C47FE90A-6650-45E1-8675-188BC6DE3B9A}">
      <dgm:prSet/>
      <dgm:spPr/>
      <dgm:t>
        <a:bodyPr/>
        <a:lstStyle/>
        <a:p>
          <a:endParaRPr lang="en-US"/>
        </a:p>
      </dgm:t>
    </dgm:pt>
    <dgm:pt modelId="{65103F10-3468-45B9-9313-AFDF6EF24A33}" type="sibTrans" cxnId="{C47FE90A-6650-45E1-8675-188BC6DE3B9A}">
      <dgm:prSet/>
      <dgm:spPr/>
      <dgm:t>
        <a:bodyPr/>
        <a:lstStyle/>
        <a:p>
          <a:endParaRPr lang="en-US"/>
        </a:p>
      </dgm:t>
    </dgm:pt>
    <dgm:pt modelId="{D657180C-9030-4603-8386-E6EAB20222A8}">
      <dgm:prSet phldr="0"/>
      <dgm:spPr/>
      <dgm:t>
        <a:bodyPr/>
        <a:lstStyle/>
        <a:p>
          <a:pPr rtl="0">
            <a:lnSpc>
              <a:spcPct val="100000"/>
            </a:lnSpc>
            <a:defRPr cap="all"/>
          </a:pPr>
          <a:r>
            <a:rPr lang="en-US" dirty="0">
              <a:latin typeface="Times New Roman"/>
              <a:cs typeface="Times New Roman"/>
            </a:rPr>
            <a:t>Can delete Unavailable item from Grocery list </a:t>
          </a:r>
        </a:p>
      </dgm:t>
    </dgm:pt>
    <dgm:pt modelId="{E06CAF79-B3FE-446F-804F-4C59E71BB0D4}" type="parTrans" cxnId="{F92D8991-4E78-427D-9070-2AF9CE2B03E0}">
      <dgm:prSet/>
      <dgm:spPr/>
      <dgm:t>
        <a:bodyPr/>
        <a:lstStyle/>
        <a:p>
          <a:endParaRPr lang="en-US"/>
        </a:p>
      </dgm:t>
    </dgm:pt>
    <dgm:pt modelId="{8A2D2786-CB5F-49F1-9B3B-FD997EE6E320}" type="sibTrans" cxnId="{F92D8991-4E78-427D-9070-2AF9CE2B03E0}">
      <dgm:prSet/>
      <dgm:spPr/>
      <dgm:t>
        <a:bodyPr/>
        <a:lstStyle/>
        <a:p>
          <a:endParaRPr lang="en-US"/>
        </a:p>
      </dgm:t>
    </dgm:pt>
    <dgm:pt modelId="{EEAEE736-BFEA-41BD-862F-35AC0AEBDCBD}">
      <dgm:prSet phldr="0"/>
      <dgm:spPr/>
      <dgm:t>
        <a:bodyPr/>
        <a:lstStyle/>
        <a:p>
          <a:pPr rtl="0">
            <a:lnSpc>
              <a:spcPct val="100000"/>
            </a:lnSpc>
            <a:defRPr cap="all"/>
          </a:pPr>
          <a:r>
            <a:rPr lang="en-US" dirty="0">
              <a:latin typeface="Times New Roman"/>
              <a:cs typeface="Times New Roman"/>
            </a:rPr>
            <a:t>Can update a Grocery list</a:t>
          </a:r>
        </a:p>
      </dgm:t>
    </dgm:pt>
    <dgm:pt modelId="{52A77133-D6A4-45B5-AE1D-4CAF2F84E985}" type="parTrans" cxnId="{FC87A00A-ED2D-451E-9B05-E6D47C95D309}">
      <dgm:prSet/>
      <dgm:spPr/>
      <dgm:t>
        <a:bodyPr/>
        <a:lstStyle/>
        <a:p>
          <a:endParaRPr lang="en-IN"/>
        </a:p>
      </dgm:t>
    </dgm:pt>
    <dgm:pt modelId="{913B6C61-019E-4566-8CF6-8384443FE2FD}" type="sibTrans" cxnId="{FC87A00A-ED2D-451E-9B05-E6D47C95D309}">
      <dgm:prSet/>
      <dgm:spPr/>
      <dgm:t>
        <a:bodyPr/>
        <a:lstStyle/>
        <a:p>
          <a:endParaRPr lang="en-US"/>
        </a:p>
      </dgm:t>
    </dgm:pt>
    <dgm:pt modelId="{4FDA2259-522C-4BA5-A910-088D4E276482}" type="pres">
      <dgm:prSet presAssocID="{2B29BF53-EAFB-4A47-96A6-F2F10DD84FCA}" presName="outerComposite" presStyleCnt="0">
        <dgm:presLayoutVars>
          <dgm:chMax val="5"/>
          <dgm:dir/>
          <dgm:resizeHandles val="exact"/>
        </dgm:presLayoutVars>
      </dgm:prSet>
      <dgm:spPr/>
    </dgm:pt>
    <dgm:pt modelId="{5DCA86C3-6256-41F7-B178-78B0A387A514}" type="pres">
      <dgm:prSet presAssocID="{2B29BF53-EAFB-4A47-96A6-F2F10DD84FCA}" presName="dummyMaxCanvas" presStyleCnt="0">
        <dgm:presLayoutVars/>
      </dgm:prSet>
      <dgm:spPr/>
    </dgm:pt>
    <dgm:pt modelId="{02F20EBC-52B8-462D-A743-DFEBF3719E8E}" type="pres">
      <dgm:prSet presAssocID="{2B29BF53-EAFB-4A47-96A6-F2F10DD84FCA}" presName="FourNodes_1" presStyleLbl="node1" presStyleIdx="0" presStyleCnt="4">
        <dgm:presLayoutVars>
          <dgm:bulletEnabled val="1"/>
        </dgm:presLayoutVars>
      </dgm:prSet>
      <dgm:spPr/>
    </dgm:pt>
    <dgm:pt modelId="{F748D41D-FEEA-489C-A76F-09D57D6F82BF}" type="pres">
      <dgm:prSet presAssocID="{2B29BF53-EAFB-4A47-96A6-F2F10DD84FCA}" presName="FourNodes_2" presStyleLbl="node1" presStyleIdx="1" presStyleCnt="4">
        <dgm:presLayoutVars>
          <dgm:bulletEnabled val="1"/>
        </dgm:presLayoutVars>
      </dgm:prSet>
      <dgm:spPr/>
    </dgm:pt>
    <dgm:pt modelId="{09B01D9D-E485-4227-9925-3301AADBCB52}" type="pres">
      <dgm:prSet presAssocID="{2B29BF53-EAFB-4A47-96A6-F2F10DD84FCA}" presName="FourNodes_3" presStyleLbl="node1" presStyleIdx="2" presStyleCnt="4">
        <dgm:presLayoutVars>
          <dgm:bulletEnabled val="1"/>
        </dgm:presLayoutVars>
      </dgm:prSet>
      <dgm:spPr/>
    </dgm:pt>
    <dgm:pt modelId="{0EE6D54D-1A15-4DDD-B87A-B19044D10609}" type="pres">
      <dgm:prSet presAssocID="{2B29BF53-EAFB-4A47-96A6-F2F10DD84FCA}" presName="FourNodes_4" presStyleLbl="node1" presStyleIdx="3" presStyleCnt="4">
        <dgm:presLayoutVars>
          <dgm:bulletEnabled val="1"/>
        </dgm:presLayoutVars>
      </dgm:prSet>
      <dgm:spPr/>
    </dgm:pt>
    <dgm:pt modelId="{B2491AC0-7760-447A-B945-8A2980A8285B}" type="pres">
      <dgm:prSet presAssocID="{2B29BF53-EAFB-4A47-96A6-F2F10DD84FCA}" presName="FourConn_1-2" presStyleLbl="fgAccFollowNode1" presStyleIdx="0" presStyleCnt="3">
        <dgm:presLayoutVars>
          <dgm:bulletEnabled val="1"/>
        </dgm:presLayoutVars>
      </dgm:prSet>
      <dgm:spPr/>
    </dgm:pt>
    <dgm:pt modelId="{E7FB6D55-7DC1-45BD-AD74-60139F85C392}" type="pres">
      <dgm:prSet presAssocID="{2B29BF53-EAFB-4A47-96A6-F2F10DD84FCA}" presName="FourConn_2-3" presStyleLbl="fgAccFollowNode1" presStyleIdx="1" presStyleCnt="3">
        <dgm:presLayoutVars>
          <dgm:bulletEnabled val="1"/>
        </dgm:presLayoutVars>
      </dgm:prSet>
      <dgm:spPr/>
    </dgm:pt>
    <dgm:pt modelId="{0584DC05-CA99-4697-8A56-663F0ACBC985}" type="pres">
      <dgm:prSet presAssocID="{2B29BF53-EAFB-4A47-96A6-F2F10DD84FCA}" presName="FourConn_3-4" presStyleLbl="fgAccFollowNode1" presStyleIdx="2" presStyleCnt="3">
        <dgm:presLayoutVars>
          <dgm:bulletEnabled val="1"/>
        </dgm:presLayoutVars>
      </dgm:prSet>
      <dgm:spPr/>
    </dgm:pt>
    <dgm:pt modelId="{0F817F90-EC1F-458E-8BDA-987E4B024321}" type="pres">
      <dgm:prSet presAssocID="{2B29BF53-EAFB-4A47-96A6-F2F10DD84FCA}" presName="FourNodes_1_text" presStyleLbl="node1" presStyleIdx="3" presStyleCnt="4">
        <dgm:presLayoutVars>
          <dgm:bulletEnabled val="1"/>
        </dgm:presLayoutVars>
      </dgm:prSet>
      <dgm:spPr/>
    </dgm:pt>
    <dgm:pt modelId="{031B306E-07A2-4842-8D78-58B0BDB40F78}" type="pres">
      <dgm:prSet presAssocID="{2B29BF53-EAFB-4A47-96A6-F2F10DD84FCA}" presName="FourNodes_2_text" presStyleLbl="node1" presStyleIdx="3" presStyleCnt="4">
        <dgm:presLayoutVars>
          <dgm:bulletEnabled val="1"/>
        </dgm:presLayoutVars>
      </dgm:prSet>
      <dgm:spPr/>
    </dgm:pt>
    <dgm:pt modelId="{6625DE5C-DCFE-4AD3-9FE6-AF9DFD50A544}" type="pres">
      <dgm:prSet presAssocID="{2B29BF53-EAFB-4A47-96A6-F2F10DD84FCA}" presName="FourNodes_3_text" presStyleLbl="node1" presStyleIdx="3" presStyleCnt="4">
        <dgm:presLayoutVars>
          <dgm:bulletEnabled val="1"/>
        </dgm:presLayoutVars>
      </dgm:prSet>
      <dgm:spPr/>
    </dgm:pt>
    <dgm:pt modelId="{3233B906-E325-4EF9-B630-744CBF8EE324}" type="pres">
      <dgm:prSet presAssocID="{2B29BF53-EAFB-4A47-96A6-F2F10DD84FCA}" presName="FourNodes_4_text" presStyleLbl="node1" presStyleIdx="3" presStyleCnt="4">
        <dgm:presLayoutVars>
          <dgm:bulletEnabled val="1"/>
        </dgm:presLayoutVars>
      </dgm:prSet>
      <dgm:spPr/>
    </dgm:pt>
  </dgm:ptLst>
  <dgm:cxnLst>
    <dgm:cxn modelId="{FC87A00A-ED2D-451E-9B05-E6D47C95D309}" srcId="{2B29BF53-EAFB-4A47-96A6-F2F10DD84FCA}" destId="{EEAEE736-BFEA-41BD-862F-35AC0AEBDCBD}" srcOrd="2" destOrd="0" parTransId="{52A77133-D6A4-45B5-AE1D-4CAF2F84E985}" sibTransId="{913B6C61-019E-4566-8CF6-8384443FE2FD}"/>
    <dgm:cxn modelId="{C47FE90A-6650-45E1-8675-188BC6DE3B9A}" srcId="{2B29BF53-EAFB-4A47-96A6-F2F10DD84FCA}" destId="{806F71F2-DE9C-44D7-A0D5-E71C88BD6A0B}" srcOrd="1" destOrd="0" parTransId="{47D621E7-C5D3-46A0-B36C-A5F458C0B504}" sibTransId="{65103F10-3468-45B9-9313-AFDF6EF24A33}"/>
    <dgm:cxn modelId="{5EF1632A-D220-4E45-AB48-B686ED1C18E4}" type="presOf" srcId="{2B29BF53-EAFB-4A47-96A6-F2F10DD84FCA}" destId="{4FDA2259-522C-4BA5-A910-088D4E276482}" srcOrd="0" destOrd="0" presId="urn:microsoft.com/office/officeart/2005/8/layout/vProcess5"/>
    <dgm:cxn modelId="{7FCC283C-5AAC-42FA-B781-0D800A55650E}" type="presOf" srcId="{5DE65E24-D09F-41A7-A804-AC6B4DD9D0FE}" destId="{02F20EBC-52B8-462D-A743-DFEBF3719E8E}" srcOrd="0" destOrd="0" presId="urn:microsoft.com/office/officeart/2005/8/layout/vProcess5"/>
    <dgm:cxn modelId="{15F77664-BD6B-49CC-8A1B-EE5506ACC629}" srcId="{2B29BF53-EAFB-4A47-96A6-F2F10DD84FCA}" destId="{5DE65E24-D09F-41A7-A804-AC6B4DD9D0FE}" srcOrd="0" destOrd="0" parTransId="{017B4F80-2AD4-4677-97B0-123C386E374F}" sibTransId="{462DF0BF-6246-47BA-9BDF-143154EF8244}"/>
    <dgm:cxn modelId="{FF25976A-C056-4E90-B1A5-147C1F0CD415}" type="presOf" srcId="{913B6C61-019E-4566-8CF6-8384443FE2FD}" destId="{0584DC05-CA99-4697-8A56-663F0ACBC985}" srcOrd="0" destOrd="0" presId="urn:microsoft.com/office/officeart/2005/8/layout/vProcess5"/>
    <dgm:cxn modelId="{F92D8991-4E78-427D-9070-2AF9CE2B03E0}" srcId="{2B29BF53-EAFB-4A47-96A6-F2F10DD84FCA}" destId="{D657180C-9030-4603-8386-E6EAB20222A8}" srcOrd="3" destOrd="0" parTransId="{E06CAF79-B3FE-446F-804F-4C59E71BB0D4}" sibTransId="{8A2D2786-CB5F-49F1-9B3B-FD997EE6E320}"/>
    <dgm:cxn modelId="{C26553AA-CB08-4EE0-8EFB-C14B19FC02AC}" type="presOf" srcId="{EEAEE736-BFEA-41BD-862F-35AC0AEBDCBD}" destId="{6625DE5C-DCFE-4AD3-9FE6-AF9DFD50A544}" srcOrd="1" destOrd="0" presId="urn:microsoft.com/office/officeart/2005/8/layout/vProcess5"/>
    <dgm:cxn modelId="{D09CEBB0-E8B7-4AA5-A1A5-A22A55E97759}" type="presOf" srcId="{65103F10-3468-45B9-9313-AFDF6EF24A33}" destId="{E7FB6D55-7DC1-45BD-AD74-60139F85C392}" srcOrd="0" destOrd="0" presId="urn:microsoft.com/office/officeart/2005/8/layout/vProcess5"/>
    <dgm:cxn modelId="{B87D56C6-2363-4119-A860-E737E92DE613}" type="presOf" srcId="{D657180C-9030-4603-8386-E6EAB20222A8}" destId="{3233B906-E325-4EF9-B630-744CBF8EE324}" srcOrd="1" destOrd="0" presId="urn:microsoft.com/office/officeart/2005/8/layout/vProcess5"/>
    <dgm:cxn modelId="{DC18F2DA-98F5-431A-82BD-29826E1EE72A}" type="presOf" srcId="{5DE65E24-D09F-41A7-A804-AC6B4DD9D0FE}" destId="{0F817F90-EC1F-458E-8BDA-987E4B024321}" srcOrd="1" destOrd="0" presId="urn:microsoft.com/office/officeart/2005/8/layout/vProcess5"/>
    <dgm:cxn modelId="{5A7D99E5-2865-40E0-B20E-AA62031B18D0}" type="presOf" srcId="{806F71F2-DE9C-44D7-A0D5-E71C88BD6A0B}" destId="{031B306E-07A2-4842-8D78-58B0BDB40F78}" srcOrd="1" destOrd="0" presId="urn:microsoft.com/office/officeart/2005/8/layout/vProcess5"/>
    <dgm:cxn modelId="{53EC20E7-6F5F-4486-BB42-CFF6A12B8F04}" type="presOf" srcId="{462DF0BF-6246-47BA-9BDF-143154EF8244}" destId="{B2491AC0-7760-447A-B945-8A2980A8285B}" srcOrd="0" destOrd="0" presId="urn:microsoft.com/office/officeart/2005/8/layout/vProcess5"/>
    <dgm:cxn modelId="{ED1DD2F0-F27B-4A11-B0A7-A145EFD3B06B}" type="presOf" srcId="{D657180C-9030-4603-8386-E6EAB20222A8}" destId="{0EE6D54D-1A15-4DDD-B87A-B19044D10609}" srcOrd="0" destOrd="0" presId="urn:microsoft.com/office/officeart/2005/8/layout/vProcess5"/>
    <dgm:cxn modelId="{170430F3-1A97-4E3D-9266-BBA6DC67C94A}" type="presOf" srcId="{EEAEE736-BFEA-41BD-862F-35AC0AEBDCBD}" destId="{09B01D9D-E485-4227-9925-3301AADBCB52}" srcOrd="0" destOrd="0" presId="urn:microsoft.com/office/officeart/2005/8/layout/vProcess5"/>
    <dgm:cxn modelId="{AA7DEBF9-1750-4387-BA9F-59D715479DE2}" type="presOf" srcId="{806F71F2-DE9C-44D7-A0D5-E71C88BD6A0B}" destId="{F748D41D-FEEA-489C-A76F-09D57D6F82BF}" srcOrd="0" destOrd="0" presId="urn:microsoft.com/office/officeart/2005/8/layout/vProcess5"/>
    <dgm:cxn modelId="{425B6C9B-1FAB-427A-BAEA-502D5A7AB6EE}" type="presParOf" srcId="{4FDA2259-522C-4BA5-A910-088D4E276482}" destId="{5DCA86C3-6256-41F7-B178-78B0A387A514}" srcOrd="0" destOrd="0" presId="urn:microsoft.com/office/officeart/2005/8/layout/vProcess5"/>
    <dgm:cxn modelId="{F687F146-4DD9-40FF-91B2-C6EAE7CE95BB}" type="presParOf" srcId="{4FDA2259-522C-4BA5-A910-088D4E276482}" destId="{02F20EBC-52B8-462D-A743-DFEBF3719E8E}" srcOrd="1" destOrd="0" presId="urn:microsoft.com/office/officeart/2005/8/layout/vProcess5"/>
    <dgm:cxn modelId="{281D7A24-4777-47C9-8CAF-C45E9261E253}" type="presParOf" srcId="{4FDA2259-522C-4BA5-A910-088D4E276482}" destId="{F748D41D-FEEA-489C-A76F-09D57D6F82BF}" srcOrd="2" destOrd="0" presId="urn:microsoft.com/office/officeart/2005/8/layout/vProcess5"/>
    <dgm:cxn modelId="{05F1F1BE-0A2E-4980-91EC-9D5F46B0A953}" type="presParOf" srcId="{4FDA2259-522C-4BA5-A910-088D4E276482}" destId="{09B01D9D-E485-4227-9925-3301AADBCB52}" srcOrd="3" destOrd="0" presId="urn:microsoft.com/office/officeart/2005/8/layout/vProcess5"/>
    <dgm:cxn modelId="{5D4B2DFD-E650-49DC-AA7B-D29FA2844BBB}" type="presParOf" srcId="{4FDA2259-522C-4BA5-A910-088D4E276482}" destId="{0EE6D54D-1A15-4DDD-B87A-B19044D10609}" srcOrd="4" destOrd="0" presId="urn:microsoft.com/office/officeart/2005/8/layout/vProcess5"/>
    <dgm:cxn modelId="{A074DEDE-9802-4AB0-9AC0-0F0527A9966E}" type="presParOf" srcId="{4FDA2259-522C-4BA5-A910-088D4E276482}" destId="{B2491AC0-7760-447A-B945-8A2980A8285B}" srcOrd="5" destOrd="0" presId="urn:microsoft.com/office/officeart/2005/8/layout/vProcess5"/>
    <dgm:cxn modelId="{DB968378-81A9-4FAC-AEF8-EEF65A063F3D}" type="presParOf" srcId="{4FDA2259-522C-4BA5-A910-088D4E276482}" destId="{E7FB6D55-7DC1-45BD-AD74-60139F85C392}" srcOrd="6" destOrd="0" presId="urn:microsoft.com/office/officeart/2005/8/layout/vProcess5"/>
    <dgm:cxn modelId="{FF0C6AE8-CAD4-43FE-8380-7CCC876D3910}" type="presParOf" srcId="{4FDA2259-522C-4BA5-A910-088D4E276482}" destId="{0584DC05-CA99-4697-8A56-663F0ACBC985}" srcOrd="7" destOrd="0" presId="urn:microsoft.com/office/officeart/2005/8/layout/vProcess5"/>
    <dgm:cxn modelId="{758E74E7-B801-4756-A57E-35E06A775BF3}" type="presParOf" srcId="{4FDA2259-522C-4BA5-A910-088D4E276482}" destId="{0F817F90-EC1F-458E-8BDA-987E4B024321}" srcOrd="8" destOrd="0" presId="urn:microsoft.com/office/officeart/2005/8/layout/vProcess5"/>
    <dgm:cxn modelId="{BD878333-6B44-4E09-AD1F-B3A20463C8E6}" type="presParOf" srcId="{4FDA2259-522C-4BA5-A910-088D4E276482}" destId="{031B306E-07A2-4842-8D78-58B0BDB40F78}" srcOrd="9" destOrd="0" presId="urn:microsoft.com/office/officeart/2005/8/layout/vProcess5"/>
    <dgm:cxn modelId="{D9F0A447-BDDA-4C95-8D51-C14B00BF6A3C}" type="presParOf" srcId="{4FDA2259-522C-4BA5-A910-088D4E276482}" destId="{6625DE5C-DCFE-4AD3-9FE6-AF9DFD50A544}" srcOrd="10" destOrd="0" presId="urn:microsoft.com/office/officeart/2005/8/layout/vProcess5"/>
    <dgm:cxn modelId="{34574AED-CCEB-40F9-9D12-1B6DE2639D7D}" type="presParOf" srcId="{4FDA2259-522C-4BA5-A910-088D4E276482}" destId="{3233B906-E325-4EF9-B630-744CBF8EE32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122072-4777-470D-9309-81BF3E82ACC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69F6863-FE16-4B2E-B511-D4FC632211DE}">
      <dgm:prSet/>
      <dgm:spPr/>
      <dgm:t>
        <a:bodyPr/>
        <a:lstStyle/>
        <a:p>
          <a:r>
            <a:rPr lang="en-US">
              <a:latin typeface="Times New Roman"/>
              <a:cs typeface="Times New Roman"/>
            </a:rPr>
            <a:t>USER</a:t>
          </a:r>
        </a:p>
      </dgm:t>
    </dgm:pt>
    <dgm:pt modelId="{B2687CB4-2904-462F-9D79-CD40237AD2AC}" type="parTrans" cxnId="{96AD3D38-FAE1-499F-A14F-2B6331F9C7E5}">
      <dgm:prSet/>
      <dgm:spPr/>
      <dgm:t>
        <a:bodyPr/>
        <a:lstStyle/>
        <a:p>
          <a:endParaRPr lang="en-US"/>
        </a:p>
      </dgm:t>
    </dgm:pt>
    <dgm:pt modelId="{5A180286-D7F9-474A-B3A6-CA0EA1F3E14F}" type="sibTrans" cxnId="{96AD3D38-FAE1-499F-A14F-2B6331F9C7E5}">
      <dgm:prSet/>
      <dgm:spPr/>
      <dgm:t>
        <a:bodyPr/>
        <a:lstStyle/>
        <a:p>
          <a:endParaRPr lang="en-US"/>
        </a:p>
      </dgm:t>
    </dgm:pt>
    <dgm:pt modelId="{1EDE9772-78DF-472E-8B65-6575348CC867}">
      <dgm:prSet/>
      <dgm:spPr/>
      <dgm:t>
        <a:bodyPr/>
        <a:lstStyle/>
        <a:p>
          <a:r>
            <a:rPr lang="en-US">
              <a:latin typeface="Times New Roman"/>
              <a:cs typeface="Times New Roman"/>
            </a:rPr>
            <a:t>Sign-Up or Login</a:t>
          </a:r>
        </a:p>
      </dgm:t>
    </dgm:pt>
    <dgm:pt modelId="{9A06F6FB-3DDE-4847-84E4-0C7219A815F4}" type="parTrans" cxnId="{CC2863F4-C0CA-4FC2-9A2D-33A42DB90392}">
      <dgm:prSet/>
      <dgm:spPr/>
      <dgm:t>
        <a:bodyPr/>
        <a:lstStyle/>
        <a:p>
          <a:endParaRPr lang="en-US"/>
        </a:p>
      </dgm:t>
    </dgm:pt>
    <dgm:pt modelId="{C9388D5B-1175-4E4C-8CBD-7FC3553F06C0}" type="sibTrans" cxnId="{CC2863F4-C0CA-4FC2-9A2D-33A42DB90392}">
      <dgm:prSet/>
      <dgm:spPr/>
      <dgm:t>
        <a:bodyPr/>
        <a:lstStyle/>
        <a:p>
          <a:endParaRPr lang="en-US"/>
        </a:p>
      </dgm:t>
    </dgm:pt>
    <dgm:pt modelId="{B308294D-B431-4B14-A202-8018025818ED}">
      <dgm:prSet/>
      <dgm:spPr/>
      <dgm:t>
        <a:bodyPr/>
        <a:lstStyle/>
        <a:p>
          <a:r>
            <a:rPr lang="en-US">
              <a:latin typeface="Times New Roman"/>
              <a:cs typeface="Times New Roman"/>
            </a:rPr>
            <a:t>HOME</a:t>
          </a:r>
        </a:p>
      </dgm:t>
    </dgm:pt>
    <dgm:pt modelId="{2E8DEF1D-6FAA-4362-B10E-B0CC50379E4C}" type="parTrans" cxnId="{97F1948E-A77F-4505-BA2D-DF683C1CF883}">
      <dgm:prSet/>
      <dgm:spPr/>
      <dgm:t>
        <a:bodyPr/>
        <a:lstStyle/>
        <a:p>
          <a:endParaRPr lang="en-US"/>
        </a:p>
      </dgm:t>
    </dgm:pt>
    <dgm:pt modelId="{8F628124-9F2B-458E-80DF-1B2FA18A75FD}" type="sibTrans" cxnId="{97F1948E-A77F-4505-BA2D-DF683C1CF883}">
      <dgm:prSet/>
      <dgm:spPr/>
      <dgm:t>
        <a:bodyPr/>
        <a:lstStyle/>
        <a:p>
          <a:endParaRPr lang="en-US"/>
        </a:p>
      </dgm:t>
    </dgm:pt>
    <dgm:pt modelId="{33C3DFE3-8463-40B5-AE1F-BBDFF0AF8BE4}">
      <dgm:prSet/>
      <dgm:spPr/>
      <dgm:t>
        <a:bodyPr/>
        <a:lstStyle/>
        <a:p>
          <a:r>
            <a:rPr lang="en-US">
              <a:latin typeface="Times New Roman"/>
              <a:cs typeface="Times New Roman"/>
            </a:rPr>
            <a:t>List of Categories</a:t>
          </a:r>
        </a:p>
      </dgm:t>
    </dgm:pt>
    <dgm:pt modelId="{30F23944-096D-419F-88E5-7D989325A85E}" type="parTrans" cxnId="{ECC40026-878A-4791-9831-9455EC580F59}">
      <dgm:prSet/>
      <dgm:spPr/>
      <dgm:t>
        <a:bodyPr/>
        <a:lstStyle/>
        <a:p>
          <a:endParaRPr lang="en-US"/>
        </a:p>
      </dgm:t>
    </dgm:pt>
    <dgm:pt modelId="{51D44B5A-4B0D-4C3C-BDB9-D441F9A52C9A}" type="sibTrans" cxnId="{ECC40026-878A-4791-9831-9455EC580F59}">
      <dgm:prSet/>
      <dgm:spPr/>
      <dgm:t>
        <a:bodyPr/>
        <a:lstStyle/>
        <a:p>
          <a:endParaRPr lang="en-US"/>
        </a:p>
      </dgm:t>
    </dgm:pt>
    <dgm:pt modelId="{FB2A1DFB-5592-40FD-B21F-43000D31D52C}">
      <dgm:prSet/>
      <dgm:spPr/>
      <dgm:t>
        <a:bodyPr/>
        <a:lstStyle/>
        <a:p>
          <a:r>
            <a:rPr lang="en-US">
              <a:latin typeface="Times New Roman"/>
              <a:cs typeface="Times New Roman"/>
            </a:rPr>
            <a:t>Add a Product to Cart</a:t>
          </a:r>
        </a:p>
      </dgm:t>
    </dgm:pt>
    <dgm:pt modelId="{D9CA788C-7E3A-461C-BF1E-A8E8055F38BF}" type="parTrans" cxnId="{B170E89E-D993-4118-94D3-F8488EE0214E}">
      <dgm:prSet/>
      <dgm:spPr/>
      <dgm:t>
        <a:bodyPr/>
        <a:lstStyle/>
        <a:p>
          <a:endParaRPr lang="en-US"/>
        </a:p>
      </dgm:t>
    </dgm:pt>
    <dgm:pt modelId="{85933D69-672E-4F40-9A19-BF2715656A53}" type="sibTrans" cxnId="{B170E89E-D993-4118-94D3-F8488EE0214E}">
      <dgm:prSet/>
      <dgm:spPr/>
      <dgm:t>
        <a:bodyPr/>
        <a:lstStyle/>
        <a:p>
          <a:endParaRPr lang="en-US"/>
        </a:p>
      </dgm:t>
    </dgm:pt>
    <dgm:pt modelId="{90C82ECF-DCAD-40C1-A4D7-8183F65EC74D}">
      <dgm:prSet/>
      <dgm:spPr/>
      <dgm:t>
        <a:bodyPr/>
        <a:lstStyle/>
        <a:p>
          <a:r>
            <a:rPr lang="en-US">
              <a:latin typeface="Times New Roman"/>
              <a:cs typeface="Times New Roman"/>
            </a:rPr>
            <a:t>Buy a Product</a:t>
          </a:r>
        </a:p>
      </dgm:t>
    </dgm:pt>
    <dgm:pt modelId="{46BBE07F-5414-469A-859E-CC03B934C09F}" type="parTrans" cxnId="{13389B72-56E6-42F7-8C2F-DD072B60F184}">
      <dgm:prSet/>
      <dgm:spPr/>
      <dgm:t>
        <a:bodyPr/>
        <a:lstStyle/>
        <a:p>
          <a:endParaRPr lang="en-US"/>
        </a:p>
      </dgm:t>
    </dgm:pt>
    <dgm:pt modelId="{72BE3C4C-6B87-4E09-84BB-37FBACDF5533}" type="sibTrans" cxnId="{13389B72-56E6-42F7-8C2F-DD072B60F184}">
      <dgm:prSet/>
      <dgm:spPr/>
      <dgm:t>
        <a:bodyPr/>
        <a:lstStyle/>
        <a:p>
          <a:endParaRPr lang="en-US"/>
        </a:p>
      </dgm:t>
    </dgm:pt>
    <dgm:pt modelId="{B7E189D6-2912-46DA-9B76-7C204EF3EBB3}">
      <dgm:prSet/>
      <dgm:spPr/>
      <dgm:t>
        <a:bodyPr/>
        <a:lstStyle/>
        <a:p>
          <a:r>
            <a:rPr lang="en-US">
              <a:latin typeface="Times New Roman"/>
              <a:cs typeface="Times New Roman"/>
            </a:rPr>
            <a:t>Payment</a:t>
          </a:r>
        </a:p>
      </dgm:t>
    </dgm:pt>
    <dgm:pt modelId="{E140D50F-19D0-4668-B50C-A9F4A7B2D5BA}" type="parTrans" cxnId="{78CAD137-38F3-41AA-89E3-A30D9B946BE1}">
      <dgm:prSet/>
      <dgm:spPr/>
      <dgm:t>
        <a:bodyPr/>
        <a:lstStyle/>
        <a:p>
          <a:endParaRPr lang="en-US"/>
        </a:p>
      </dgm:t>
    </dgm:pt>
    <dgm:pt modelId="{BEF6035F-D9FA-473D-94EF-D5276088B64E}" type="sibTrans" cxnId="{78CAD137-38F3-41AA-89E3-A30D9B946BE1}">
      <dgm:prSet/>
      <dgm:spPr/>
      <dgm:t>
        <a:bodyPr/>
        <a:lstStyle/>
        <a:p>
          <a:endParaRPr lang="en-US"/>
        </a:p>
      </dgm:t>
    </dgm:pt>
    <dgm:pt modelId="{20411A1D-CD45-40E4-A34A-2B2C49E9F25E}" type="pres">
      <dgm:prSet presAssocID="{96122072-4777-470D-9309-81BF3E82ACCA}" presName="linear" presStyleCnt="0">
        <dgm:presLayoutVars>
          <dgm:animLvl val="lvl"/>
          <dgm:resizeHandles val="exact"/>
        </dgm:presLayoutVars>
      </dgm:prSet>
      <dgm:spPr/>
    </dgm:pt>
    <dgm:pt modelId="{B8DD4E1B-853D-4690-8C93-12BD4D650857}" type="pres">
      <dgm:prSet presAssocID="{669F6863-FE16-4B2E-B511-D4FC632211DE}" presName="parentText" presStyleLbl="node1" presStyleIdx="0" presStyleCnt="7">
        <dgm:presLayoutVars>
          <dgm:chMax val="0"/>
          <dgm:bulletEnabled val="1"/>
        </dgm:presLayoutVars>
      </dgm:prSet>
      <dgm:spPr/>
    </dgm:pt>
    <dgm:pt modelId="{15AE6D71-CC97-4E36-8A7B-E7C2A2AB3EEB}" type="pres">
      <dgm:prSet presAssocID="{5A180286-D7F9-474A-B3A6-CA0EA1F3E14F}" presName="spacer" presStyleCnt="0"/>
      <dgm:spPr/>
    </dgm:pt>
    <dgm:pt modelId="{9D7EC39C-6793-4401-AE34-24BFE7BB0DF8}" type="pres">
      <dgm:prSet presAssocID="{1EDE9772-78DF-472E-8B65-6575348CC867}" presName="parentText" presStyleLbl="node1" presStyleIdx="1" presStyleCnt="7">
        <dgm:presLayoutVars>
          <dgm:chMax val="0"/>
          <dgm:bulletEnabled val="1"/>
        </dgm:presLayoutVars>
      </dgm:prSet>
      <dgm:spPr/>
    </dgm:pt>
    <dgm:pt modelId="{DF9419CF-DE54-48D5-840D-0465064727AB}" type="pres">
      <dgm:prSet presAssocID="{C9388D5B-1175-4E4C-8CBD-7FC3553F06C0}" presName="spacer" presStyleCnt="0"/>
      <dgm:spPr/>
    </dgm:pt>
    <dgm:pt modelId="{B99A5902-9C6D-42FD-8005-E988F2ABC095}" type="pres">
      <dgm:prSet presAssocID="{B308294D-B431-4B14-A202-8018025818ED}" presName="parentText" presStyleLbl="node1" presStyleIdx="2" presStyleCnt="7">
        <dgm:presLayoutVars>
          <dgm:chMax val="0"/>
          <dgm:bulletEnabled val="1"/>
        </dgm:presLayoutVars>
      </dgm:prSet>
      <dgm:spPr/>
    </dgm:pt>
    <dgm:pt modelId="{D8EB6F2A-68AC-4F3D-B5C4-C1B46EEC29A9}" type="pres">
      <dgm:prSet presAssocID="{8F628124-9F2B-458E-80DF-1B2FA18A75FD}" presName="spacer" presStyleCnt="0"/>
      <dgm:spPr/>
    </dgm:pt>
    <dgm:pt modelId="{845322DC-2507-4BE0-B96F-9826CC07038D}" type="pres">
      <dgm:prSet presAssocID="{33C3DFE3-8463-40B5-AE1F-BBDFF0AF8BE4}" presName="parentText" presStyleLbl="node1" presStyleIdx="3" presStyleCnt="7">
        <dgm:presLayoutVars>
          <dgm:chMax val="0"/>
          <dgm:bulletEnabled val="1"/>
        </dgm:presLayoutVars>
      </dgm:prSet>
      <dgm:spPr/>
    </dgm:pt>
    <dgm:pt modelId="{2D142C10-A222-47E8-A00E-7EF201308BF8}" type="pres">
      <dgm:prSet presAssocID="{51D44B5A-4B0D-4C3C-BDB9-D441F9A52C9A}" presName="spacer" presStyleCnt="0"/>
      <dgm:spPr/>
    </dgm:pt>
    <dgm:pt modelId="{553A3569-C0F8-48DF-A20F-F835CFA8537F}" type="pres">
      <dgm:prSet presAssocID="{FB2A1DFB-5592-40FD-B21F-43000D31D52C}" presName="parentText" presStyleLbl="node1" presStyleIdx="4" presStyleCnt="7">
        <dgm:presLayoutVars>
          <dgm:chMax val="0"/>
          <dgm:bulletEnabled val="1"/>
        </dgm:presLayoutVars>
      </dgm:prSet>
      <dgm:spPr/>
    </dgm:pt>
    <dgm:pt modelId="{0632D052-28E9-4A8E-A249-4A26840213F5}" type="pres">
      <dgm:prSet presAssocID="{85933D69-672E-4F40-9A19-BF2715656A53}" presName="spacer" presStyleCnt="0"/>
      <dgm:spPr/>
    </dgm:pt>
    <dgm:pt modelId="{BADAE3F5-3D7C-406D-A978-40EA0675A468}" type="pres">
      <dgm:prSet presAssocID="{90C82ECF-DCAD-40C1-A4D7-8183F65EC74D}" presName="parentText" presStyleLbl="node1" presStyleIdx="5" presStyleCnt="7">
        <dgm:presLayoutVars>
          <dgm:chMax val="0"/>
          <dgm:bulletEnabled val="1"/>
        </dgm:presLayoutVars>
      </dgm:prSet>
      <dgm:spPr/>
    </dgm:pt>
    <dgm:pt modelId="{9107D221-E49B-48E7-87AD-9F89902BF491}" type="pres">
      <dgm:prSet presAssocID="{72BE3C4C-6B87-4E09-84BB-37FBACDF5533}" presName="spacer" presStyleCnt="0"/>
      <dgm:spPr/>
    </dgm:pt>
    <dgm:pt modelId="{7EC92299-1164-4EFC-8736-97D480ADEC9A}" type="pres">
      <dgm:prSet presAssocID="{B7E189D6-2912-46DA-9B76-7C204EF3EBB3}" presName="parentText" presStyleLbl="node1" presStyleIdx="6" presStyleCnt="7">
        <dgm:presLayoutVars>
          <dgm:chMax val="0"/>
          <dgm:bulletEnabled val="1"/>
        </dgm:presLayoutVars>
      </dgm:prSet>
      <dgm:spPr/>
    </dgm:pt>
  </dgm:ptLst>
  <dgm:cxnLst>
    <dgm:cxn modelId="{E002900A-3CFD-4176-9C38-4DCA1E6766BF}" type="presOf" srcId="{96122072-4777-470D-9309-81BF3E82ACCA}" destId="{20411A1D-CD45-40E4-A34A-2B2C49E9F25E}" srcOrd="0" destOrd="0" presId="urn:microsoft.com/office/officeart/2005/8/layout/vList2"/>
    <dgm:cxn modelId="{ECC40026-878A-4791-9831-9455EC580F59}" srcId="{96122072-4777-470D-9309-81BF3E82ACCA}" destId="{33C3DFE3-8463-40B5-AE1F-BBDFF0AF8BE4}" srcOrd="3" destOrd="0" parTransId="{30F23944-096D-419F-88E5-7D989325A85E}" sibTransId="{51D44B5A-4B0D-4C3C-BDB9-D441F9A52C9A}"/>
    <dgm:cxn modelId="{78CAD137-38F3-41AA-89E3-A30D9B946BE1}" srcId="{96122072-4777-470D-9309-81BF3E82ACCA}" destId="{B7E189D6-2912-46DA-9B76-7C204EF3EBB3}" srcOrd="6" destOrd="0" parTransId="{E140D50F-19D0-4668-B50C-A9F4A7B2D5BA}" sibTransId="{BEF6035F-D9FA-473D-94EF-D5276088B64E}"/>
    <dgm:cxn modelId="{96AD3D38-FAE1-499F-A14F-2B6331F9C7E5}" srcId="{96122072-4777-470D-9309-81BF3E82ACCA}" destId="{669F6863-FE16-4B2E-B511-D4FC632211DE}" srcOrd="0" destOrd="0" parTransId="{B2687CB4-2904-462F-9D79-CD40237AD2AC}" sibTransId="{5A180286-D7F9-474A-B3A6-CA0EA1F3E14F}"/>
    <dgm:cxn modelId="{23698368-CD40-47D4-9BC9-6BA5A2E1C8C1}" type="presOf" srcId="{B7E189D6-2912-46DA-9B76-7C204EF3EBB3}" destId="{7EC92299-1164-4EFC-8736-97D480ADEC9A}" srcOrd="0" destOrd="0" presId="urn:microsoft.com/office/officeart/2005/8/layout/vList2"/>
    <dgm:cxn modelId="{13389B72-56E6-42F7-8C2F-DD072B60F184}" srcId="{96122072-4777-470D-9309-81BF3E82ACCA}" destId="{90C82ECF-DCAD-40C1-A4D7-8183F65EC74D}" srcOrd="5" destOrd="0" parTransId="{46BBE07F-5414-469A-859E-CC03B934C09F}" sibTransId="{72BE3C4C-6B87-4E09-84BB-37FBACDF5533}"/>
    <dgm:cxn modelId="{FBCDFE73-3E00-48A4-8079-73E6AE67EA2D}" type="presOf" srcId="{90C82ECF-DCAD-40C1-A4D7-8183F65EC74D}" destId="{BADAE3F5-3D7C-406D-A978-40EA0675A468}" srcOrd="0" destOrd="0" presId="urn:microsoft.com/office/officeart/2005/8/layout/vList2"/>
    <dgm:cxn modelId="{97F1948E-A77F-4505-BA2D-DF683C1CF883}" srcId="{96122072-4777-470D-9309-81BF3E82ACCA}" destId="{B308294D-B431-4B14-A202-8018025818ED}" srcOrd="2" destOrd="0" parTransId="{2E8DEF1D-6FAA-4362-B10E-B0CC50379E4C}" sibTransId="{8F628124-9F2B-458E-80DF-1B2FA18A75FD}"/>
    <dgm:cxn modelId="{68FED398-1868-4187-9BC0-63522701A5B7}" type="presOf" srcId="{33C3DFE3-8463-40B5-AE1F-BBDFF0AF8BE4}" destId="{845322DC-2507-4BE0-B96F-9826CC07038D}" srcOrd="0" destOrd="0" presId="urn:microsoft.com/office/officeart/2005/8/layout/vList2"/>
    <dgm:cxn modelId="{B170E89E-D993-4118-94D3-F8488EE0214E}" srcId="{96122072-4777-470D-9309-81BF3E82ACCA}" destId="{FB2A1DFB-5592-40FD-B21F-43000D31D52C}" srcOrd="4" destOrd="0" parTransId="{D9CA788C-7E3A-461C-BF1E-A8E8055F38BF}" sibTransId="{85933D69-672E-4F40-9A19-BF2715656A53}"/>
    <dgm:cxn modelId="{C1314DBF-0B41-4FA9-86C2-4CECAFA1D6D3}" type="presOf" srcId="{B308294D-B431-4B14-A202-8018025818ED}" destId="{B99A5902-9C6D-42FD-8005-E988F2ABC095}" srcOrd="0" destOrd="0" presId="urn:microsoft.com/office/officeart/2005/8/layout/vList2"/>
    <dgm:cxn modelId="{F89C14DB-FC2C-42AE-A0BF-DF199A202E28}" type="presOf" srcId="{1EDE9772-78DF-472E-8B65-6575348CC867}" destId="{9D7EC39C-6793-4401-AE34-24BFE7BB0DF8}" srcOrd="0" destOrd="0" presId="urn:microsoft.com/office/officeart/2005/8/layout/vList2"/>
    <dgm:cxn modelId="{050EA1ED-C9AB-4098-AF16-CEEBE3286A08}" type="presOf" srcId="{FB2A1DFB-5592-40FD-B21F-43000D31D52C}" destId="{553A3569-C0F8-48DF-A20F-F835CFA8537F}" srcOrd="0" destOrd="0" presId="urn:microsoft.com/office/officeart/2005/8/layout/vList2"/>
    <dgm:cxn modelId="{4C9A83F1-F6BB-43ED-AB78-7B87CC777384}" type="presOf" srcId="{669F6863-FE16-4B2E-B511-D4FC632211DE}" destId="{B8DD4E1B-853D-4690-8C93-12BD4D650857}" srcOrd="0" destOrd="0" presId="urn:microsoft.com/office/officeart/2005/8/layout/vList2"/>
    <dgm:cxn modelId="{CC2863F4-C0CA-4FC2-9A2D-33A42DB90392}" srcId="{96122072-4777-470D-9309-81BF3E82ACCA}" destId="{1EDE9772-78DF-472E-8B65-6575348CC867}" srcOrd="1" destOrd="0" parTransId="{9A06F6FB-3DDE-4847-84E4-0C7219A815F4}" sibTransId="{C9388D5B-1175-4E4C-8CBD-7FC3553F06C0}"/>
    <dgm:cxn modelId="{24332421-F9BF-4984-9A95-67E2763C6BCC}" type="presParOf" srcId="{20411A1D-CD45-40E4-A34A-2B2C49E9F25E}" destId="{B8DD4E1B-853D-4690-8C93-12BD4D650857}" srcOrd="0" destOrd="0" presId="urn:microsoft.com/office/officeart/2005/8/layout/vList2"/>
    <dgm:cxn modelId="{0509A7FD-2463-4DB5-B2F2-A3F16FE3BE56}" type="presParOf" srcId="{20411A1D-CD45-40E4-A34A-2B2C49E9F25E}" destId="{15AE6D71-CC97-4E36-8A7B-E7C2A2AB3EEB}" srcOrd="1" destOrd="0" presId="urn:microsoft.com/office/officeart/2005/8/layout/vList2"/>
    <dgm:cxn modelId="{B18C9EA5-EC7F-4600-A214-9AF040069C67}" type="presParOf" srcId="{20411A1D-CD45-40E4-A34A-2B2C49E9F25E}" destId="{9D7EC39C-6793-4401-AE34-24BFE7BB0DF8}" srcOrd="2" destOrd="0" presId="urn:microsoft.com/office/officeart/2005/8/layout/vList2"/>
    <dgm:cxn modelId="{05A2C106-85F0-4FC5-8668-55999E9E6BEB}" type="presParOf" srcId="{20411A1D-CD45-40E4-A34A-2B2C49E9F25E}" destId="{DF9419CF-DE54-48D5-840D-0465064727AB}" srcOrd="3" destOrd="0" presId="urn:microsoft.com/office/officeart/2005/8/layout/vList2"/>
    <dgm:cxn modelId="{BC5E1DCB-24D5-49A2-A47D-F89926E4C983}" type="presParOf" srcId="{20411A1D-CD45-40E4-A34A-2B2C49E9F25E}" destId="{B99A5902-9C6D-42FD-8005-E988F2ABC095}" srcOrd="4" destOrd="0" presId="urn:microsoft.com/office/officeart/2005/8/layout/vList2"/>
    <dgm:cxn modelId="{0599B5C3-6253-4CBD-87F4-AF81687E34C3}" type="presParOf" srcId="{20411A1D-CD45-40E4-A34A-2B2C49E9F25E}" destId="{D8EB6F2A-68AC-4F3D-B5C4-C1B46EEC29A9}" srcOrd="5" destOrd="0" presId="urn:microsoft.com/office/officeart/2005/8/layout/vList2"/>
    <dgm:cxn modelId="{09DF926C-0D76-48AC-969F-2BF7DD8B77C4}" type="presParOf" srcId="{20411A1D-CD45-40E4-A34A-2B2C49E9F25E}" destId="{845322DC-2507-4BE0-B96F-9826CC07038D}" srcOrd="6" destOrd="0" presId="urn:microsoft.com/office/officeart/2005/8/layout/vList2"/>
    <dgm:cxn modelId="{8DAC41F0-3DF3-41AA-8125-2FA7C41B1497}" type="presParOf" srcId="{20411A1D-CD45-40E4-A34A-2B2C49E9F25E}" destId="{2D142C10-A222-47E8-A00E-7EF201308BF8}" srcOrd="7" destOrd="0" presId="urn:microsoft.com/office/officeart/2005/8/layout/vList2"/>
    <dgm:cxn modelId="{0479FBC5-F06B-4607-8D6D-0254BBC6CF3B}" type="presParOf" srcId="{20411A1D-CD45-40E4-A34A-2B2C49E9F25E}" destId="{553A3569-C0F8-48DF-A20F-F835CFA8537F}" srcOrd="8" destOrd="0" presId="urn:microsoft.com/office/officeart/2005/8/layout/vList2"/>
    <dgm:cxn modelId="{AD98E922-3674-474E-B576-2B03CCA36B6B}" type="presParOf" srcId="{20411A1D-CD45-40E4-A34A-2B2C49E9F25E}" destId="{0632D052-28E9-4A8E-A249-4A26840213F5}" srcOrd="9" destOrd="0" presId="urn:microsoft.com/office/officeart/2005/8/layout/vList2"/>
    <dgm:cxn modelId="{4743DEFC-78A8-42CB-A063-B612F10EBE31}" type="presParOf" srcId="{20411A1D-CD45-40E4-A34A-2B2C49E9F25E}" destId="{BADAE3F5-3D7C-406D-A978-40EA0675A468}" srcOrd="10" destOrd="0" presId="urn:microsoft.com/office/officeart/2005/8/layout/vList2"/>
    <dgm:cxn modelId="{6085888F-5810-421A-8D4E-92FF2CCEBC94}" type="presParOf" srcId="{20411A1D-CD45-40E4-A34A-2B2C49E9F25E}" destId="{9107D221-E49B-48E7-87AD-9F89902BF491}" srcOrd="11" destOrd="0" presId="urn:microsoft.com/office/officeart/2005/8/layout/vList2"/>
    <dgm:cxn modelId="{A5BDFEDE-0860-48A0-985C-B50A05E2D9E3}" type="presParOf" srcId="{20411A1D-CD45-40E4-A34A-2B2C49E9F25E}" destId="{7EC92299-1164-4EFC-8736-97D480ADEC9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28B7DE-1DE5-4A1E-81CA-B61393602E8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970433C-BEAE-47AE-8D3F-37D59828FC18}">
      <dgm:prSet/>
      <dgm:spPr/>
      <dgm:t>
        <a:bodyPr/>
        <a:lstStyle/>
        <a:p>
          <a:r>
            <a:rPr lang="en-US" dirty="0">
              <a:latin typeface="Times New Roman"/>
              <a:cs typeface="Times New Roman"/>
            </a:rPr>
            <a:t>Java/Java Spring Boot</a:t>
          </a:r>
          <a:endParaRPr lang="en-US" dirty="0"/>
        </a:p>
      </dgm:t>
    </dgm:pt>
    <dgm:pt modelId="{B70E91CF-985C-4F88-905D-784F566171A5}" type="parTrans" cxnId="{9412BC4E-F115-4BF1-9CB6-04E31A5F7B52}">
      <dgm:prSet/>
      <dgm:spPr/>
      <dgm:t>
        <a:bodyPr/>
        <a:lstStyle/>
        <a:p>
          <a:endParaRPr lang="en-US"/>
        </a:p>
      </dgm:t>
    </dgm:pt>
    <dgm:pt modelId="{ADB47C20-E864-477C-9530-C7BFA11ECA1B}" type="sibTrans" cxnId="{9412BC4E-F115-4BF1-9CB6-04E31A5F7B52}">
      <dgm:prSet/>
      <dgm:spPr/>
      <dgm:t>
        <a:bodyPr/>
        <a:lstStyle/>
        <a:p>
          <a:endParaRPr lang="en-US"/>
        </a:p>
      </dgm:t>
    </dgm:pt>
    <dgm:pt modelId="{0D71DE11-E04E-4468-AAB6-48C3E87986C4}">
      <dgm:prSet phldr="0"/>
      <dgm:spPr/>
      <dgm:t>
        <a:bodyPr/>
        <a:lstStyle/>
        <a:p>
          <a:r>
            <a:rPr lang="en-US" dirty="0">
              <a:latin typeface="Times New Roman"/>
              <a:cs typeface="Times New Roman"/>
            </a:rPr>
            <a:t>MySQL</a:t>
          </a:r>
        </a:p>
      </dgm:t>
    </dgm:pt>
    <dgm:pt modelId="{B57BADA8-7E6A-4B37-A615-69F0366FE2BA}" type="parTrans" cxnId="{0DAFD0C1-E153-413C-B5E9-ACAB16B81B99}">
      <dgm:prSet/>
      <dgm:spPr/>
      <dgm:t>
        <a:bodyPr/>
        <a:lstStyle/>
        <a:p>
          <a:endParaRPr lang="en-US"/>
        </a:p>
      </dgm:t>
    </dgm:pt>
    <dgm:pt modelId="{7DADB714-2633-45E7-B379-E9F5DE1C8D79}" type="sibTrans" cxnId="{0DAFD0C1-E153-413C-B5E9-ACAB16B81B99}">
      <dgm:prSet/>
      <dgm:spPr/>
      <dgm:t>
        <a:bodyPr/>
        <a:lstStyle/>
        <a:p>
          <a:endParaRPr lang="en-US"/>
        </a:p>
      </dgm:t>
    </dgm:pt>
    <dgm:pt modelId="{A3CAE284-CD38-4491-A0D2-7D9FE5CDD2D9}">
      <dgm:prSet/>
      <dgm:spPr/>
      <dgm:t>
        <a:bodyPr/>
        <a:lstStyle/>
        <a:p>
          <a:r>
            <a:rPr lang="en-US" dirty="0">
              <a:latin typeface="Times New Roman"/>
              <a:cs typeface="Times New Roman"/>
            </a:rPr>
            <a:t>Maven</a:t>
          </a:r>
        </a:p>
      </dgm:t>
    </dgm:pt>
    <dgm:pt modelId="{CF8155BF-1CA1-46C7-960C-1B87BB7BE0AB}" type="parTrans" cxnId="{54C8ECD9-85A4-460D-8DAB-640379681E36}">
      <dgm:prSet/>
      <dgm:spPr/>
      <dgm:t>
        <a:bodyPr/>
        <a:lstStyle/>
        <a:p>
          <a:endParaRPr lang="en-US"/>
        </a:p>
      </dgm:t>
    </dgm:pt>
    <dgm:pt modelId="{534FBB6D-1794-42C5-9B25-2D7158E33BBD}" type="sibTrans" cxnId="{54C8ECD9-85A4-460D-8DAB-640379681E36}">
      <dgm:prSet/>
      <dgm:spPr/>
      <dgm:t>
        <a:bodyPr/>
        <a:lstStyle/>
        <a:p>
          <a:endParaRPr lang="en-US"/>
        </a:p>
      </dgm:t>
    </dgm:pt>
    <dgm:pt modelId="{33CC8365-C8BE-45D7-8753-A4638256D470}">
      <dgm:prSet/>
      <dgm:spPr/>
      <dgm:t>
        <a:bodyPr/>
        <a:lstStyle/>
        <a:p>
          <a:r>
            <a:rPr lang="en-US" dirty="0">
              <a:latin typeface="Times New Roman"/>
              <a:cs typeface="Times New Roman"/>
            </a:rPr>
            <a:t>Git</a:t>
          </a:r>
        </a:p>
      </dgm:t>
    </dgm:pt>
    <dgm:pt modelId="{F37569CE-6242-4EED-ADE9-7684401F6CB2}" type="parTrans" cxnId="{D0C7D33E-358A-44FB-9207-8E40D5716A6C}">
      <dgm:prSet/>
      <dgm:spPr/>
      <dgm:t>
        <a:bodyPr/>
        <a:lstStyle/>
        <a:p>
          <a:endParaRPr lang="en-IN"/>
        </a:p>
      </dgm:t>
    </dgm:pt>
    <dgm:pt modelId="{4ABECF1C-5429-4040-B84F-6D97D75E05D7}" type="sibTrans" cxnId="{D0C7D33E-358A-44FB-9207-8E40D5716A6C}">
      <dgm:prSet/>
      <dgm:spPr/>
      <dgm:t>
        <a:bodyPr/>
        <a:lstStyle/>
        <a:p>
          <a:endParaRPr lang="en-IN"/>
        </a:p>
      </dgm:t>
    </dgm:pt>
    <dgm:pt modelId="{988A313D-73A3-4420-9C17-D91664F39F9C}" type="pres">
      <dgm:prSet presAssocID="{1428B7DE-1DE5-4A1E-81CA-B61393602E85}" presName="linear" presStyleCnt="0">
        <dgm:presLayoutVars>
          <dgm:animLvl val="lvl"/>
          <dgm:resizeHandles val="exact"/>
        </dgm:presLayoutVars>
      </dgm:prSet>
      <dgm:spPr/>
    </dgm:pt>
    <dgm:pt modelId="{8499EE04-DC94-4243-8420-72AE576E6BEF}" type="pres">
      <dgm:prSet presAssocID="{6970433C-BEAE-47AE-8D3F-37D59828FC18}" presName="parentText" presStyleLbl="node1" presStyleIdx="0" presStyleCnt="4">
        <dgm:presLayoutVars>
          <dgm:chMax val="0"/>
          <dgm:bulletEnabled val="1"/>
        </dgm:presLayoutVars>
      </dgm:prSet>
      <dgm:spPr/>
    </dgm:pt>
    <dgm:pt modelId="{99EEBFC6-A96E-456B-B7D4-56E5DBE230FE}" type="pres">
      <dgm:prSet presAssocID="{ADB47C20-E864-477C-9530-C7BFA11ECA1B}" presName="spacer" presStyleCnt="0"/>
      <dgm:spPr/>
    </dgm:pt>
    <dgm:pt modelId="{E7D3C609-FF1B-46D4-A09B-41B829A1C308}" type="pres">
      <dgm:prSet presAssocID="{0D71DE11-E04E-4468-AAB6-48C3E87986C4}" presName="parentText" presStyleLbl="node1" presStyleIdx="1" presStyleCnt="4">
        <dgm:presLayoutVars>
          <dgm:chMax val="0"/>
          <dgm:bulletEnabled val="1"/>
        </dgm:presLayoutVars>
      </dgm:prSet>
      <dgm:spPr/>
    </dgm:pt>
    <dgm:pt modelId="{17C70066-FE98-4E79-A455-3A68FBDA1264}" type="pres">
      <dgm:prSet presAssocID="{7DADB714-2633-45E7-B379-E9F5DE1C8D79}" presName="spacer" presStyleCnt="0"/>
      <dgm:spPr/>
    </dgm:pt>
    <dgm:pt modelId="{B439DCFD-4DB5-4980-8CEC-8750647687AE}" type="pres">
      <dgm:prSet presAssocID="{A3CAE284-CD38-4491-A0D2-7D9FE5CDD2D9}" presName="parentText" presStyleLbl="node1" presStyleIdx="2" presStyleCnt="4">
        <dgm:presLayoutVars>
          <dgm:chMax val="0"/>
          <dgm:bulletEnabled val="1"/>
        </dgm:presLayoutVars>
      </dgm:prSet>
      <dgm:spPr/>
    </dgm:pt>
    <dgm:pt modelId="{E3549D99-CB26-4973-B43E-4E58C11544F4}" type="pres">
      <dgm:prSet presAssocID="{534FBB6D-1794-42C5-9B25-2D7158E33BBD}" presName="spacer" presStyleCnt="0"/>
      <dgm:spPr/>
    </dgm:pt>
    <dgm:pt modelId="{0C4319CA-68D8-4A47-88CB-C23DE6E1BF00}" type="pres">
      <dgm:prSet presAssocID="{33CC8365-C8BE-45D7-8753-A4638256D470}" presName="parentText" presStyleLbl="node1" presStyleIdx="3" presStyleCnt="4">
        <dgm:presLayoutVars>
          <dgm:chMax val="0"/>
          <dgm:bulletEnabled val="1"/>
        </dgm:presLayoutVars>
      </dgm:prSet>
      <dgm:spPr/>
    </dgm:pt>
  </dgm:ptLst>
  <dgm:cxnLst>
    <dgm:cxn modelId="{D0C7D33E-358A-44FB-9207-8E40D5716A6C}" srcId="{1428B7DE-1DE5-4A1E-81CA-B61393602E85}" destId="{33CC8365-C8BE-45D7-8753-A4638256D470}" srcOrd="3" destOrd="0" parTransId="{F37569CE-6242-4EED-ADE9-7684401F6CB2}" sibTransId="{4ABECF1C-5429-4040-B84F-6D97D75E05D7}"/>
    <dgm:cxn modelId="{7A48AA47-80B0-46AD-8A8B-DC57FE66A2EB}" type="presOf" srcId="{1428B7DE-1DE5-4A1E-81CA-B61393602E85}" destId="{988A313D-73A3-4420-9C17-D91664F39F9C}" srcOrd="0" destOrd="0" presId="urn:microsoft.com/office/officeart/2005/8/layout/vList2"/>
    <dgm:cxn modelId="{9412BC4E-F115-4BF1-9CB6-04E31A5F7B52}" srcId="{1428B7DE-1DE5-4A1E-81CA-B61393602E85}" destId="{6970433C-BEAE-47AE-8D3F-37D59828FC18}" srcOrd="0" destOrd="0" parTransId="{B70E91CF-985C-4F88-905D-784F566171A5}" sibTransId="{ADB47C20-E864-477C-9530-C7BFA11ECA1B}"/>
    <dgm:cxn modelId="{C9DD38BE-07B6-4D73-94EB-B9700AB388D4}" type="presOf" srcId="{A3CAE284-CD38-4491-A0D2-7D9FE5CDD2D9}" destId="{B439DCFD-4DB5-4980-8CEC-8750647687AE}" srcOrd="0" destOrd="0" presId="urn:microsoft.com/office/officeart/2005/8/layout/vList2"/>
    <dgm:cxn modelId="{0DAFD0C1-E153-413C-B5E9-ACAB16B81B99}" srcId="{1428B7DE-1DE5-4A1E-81CA-B61393602E85}" destId="{0D71DE11-E04E-4468-AAB6-48C3E87986C4}" srcOrd="1" destOrd="0" parTransId="{B57BADA8-7E6A-4B37-A615-69F0366FE2BA}" sibTransId="{7DADB714-2633-45E7-B379-E9F5DE1C8D79}"/>
    <dgm:cxn modelId="{64BD31C5-4707-41DD-B116-548E6E341448}" type="presOf" srcId="{33CC8365-C8BE-45D7-8753-A4638256D470}" destId="{0C4319CA-68D8-4A47-88CB-C23DE6E1BF00}" srcOrd="0" destOrd="0" presId="urn:microsoft.com/office/officeart/2005/8/layout/vList2"/>
    <dgm:cxn modelId="{54C8ECD9-85A4-460D-8DAB-640379681E36}" srcId="{1428B7DE-1DE5-4A1E-81CA-B61393602E85}" destId="{A3CAE284-CD38-4491-A0D2-7D9FE5CDD2D9}" srcOrd="2" destOrd="0" parTransId="{CF8155BF-1CA1-46C7-960C-1B87BB7BE0AB}" sibTransId="{534FBB6D-1794-42C5-9B25-2D7158E33BBD}"/>
    <dgm:cxn modelId="{63562DE9-60F1-4137-810C-042420AC73D9}" type="presOf" srcId="{0D71DE11-E04E-4468-AAB6-48C3E87986C4}" destId="{E7D3C609-FF1B-46D4-A09B-41B829A1C308}" srcOrd="0" destOrd="0" presId="urn:microsoft.com/office/officeart/2005/8/layout/vList2"/>
    <dgm:cxn modelId="{2EE293F6-7613-4002-AA48-C653D9275F5F}" type="presOf" srcId="{6970433C-BEAE-47AE-8D3F-37D59828FC18}" destId="{8499EE04-DC94-4243-8420-72AE576E6BEF}" srcOrd="0" destOrd="0" presId="urn:microsoft.com/office/officeart/2005/8/layout/vList2"/>
    <dgm:cxn modelId="{966C8B26-3199-4F8F-B314-E60ADA958305}" type="presParOf" srcId="{988A313D-73A3-4420-9C17-D91664F39F9C}" destId="{8499EE04-DC94-4243-8420-72AE576E6BEF}" srcOrd="0" destOrd="0" presId="urn:microsoft.com/office/officeart/2005/8/layout/vList2"/>
    <dgm:cxn modelId="{9A003B5C-1E9D-4732-84CD-3B95DDF8BCCD}" type="presParOf" srcId="{988A313D-73A3-4420-9C17-D91664F39F9C}" destId="{99EEBFC6-A96E-456B-B7D4-56E5DBE230FE}" srcOrd="1" destOrd="0" presId="urn:microsoft.com/office/officeart/2005/8/layout/vList2"/>
    <dgm:cxn modelId="{6D95AB33-012E-4A0F-B7EF-0377F51AC9AF}" type="presParOf" srcId="{988A313D-73A3-4420-9C17-D91664F39F9C}" destId="{E7D3C609-FF1B-46D4-A09B-41B829A1C308}" srcOrd="2" destOrd="0" presId="urn:microsoft.com/office/officeart/2005/8/layout/vList2"/>
    <dgm:cxn modelId="{01FA5301-BA20-4AC0-A65F-D4E3B7E997AA}" type="presParOf" srcId="{988A313D-73A3-4420-9C17-D91664F39F9C}" destId="{17C70066-FE98-4E79-A455-3A68FBDA1264}" srcOrd="3" destOrd="0" presId="urn:microsoft.com/office/officeart/2005/8/layout/vList2"/>
    <dgm:cxn modelId="{BF29137C-D109-4C47-B014-F9AB2D6D77D0}" type="presParOf" srcId="{988A313D-73A3-4420-9C17-D91664F39F9C}" destId="{B439DCFD-4DB5-4980-8CEC-8750647687AE}" srcOrd="4" destOrd="0" presId="urn:microsoft.com/office/officeart/2005/8/layout/vList2"/>
    <dgm:cxn modelId="{98371C48-6F24-46FC-93E2-1723E8781E55}" type="presParOf" srcId="{988A313D-73A3-4420-9C17-D91664F39F9C}" destId="{E3549D99-CB26-4973-B43E-4E58C11544F4}" srcOrd="5" destOrd="0" presId="urn:microsoft.com/office/officeart/2005/8/layout/vList2"/>
    <dgm:cxn modelId="{A33D7807-EDFA-478C-9991-26B65BB93CE9}" type="presParOf" srcId="{988A313D-73A3-4420-9C17-D91664F39F9C}" destId="{0C4319CA-68D8-4A47-88CB-C23DE6E1BF0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7FABE-73CF-42E5-B3A0-231D1007C1C7}">
      <dsp:nvSpPr>
        <dsp:cNvPr id="0" name=""/>
        <dsp:cNvSpPr/>
      </dsp:nvSpPr>
      <dsp:spPr>
        <a:xfrm>
          <a:off x="0" y="48302"/>
          <a:ext cx="6525661" cy="2171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Times New Roman"/>
              <a:cs typeface="Times New Roman"/>
            </a:rPr>
            <a:t>Grocery list application, it's an ecommerce shopping app, which helps the users to shop the groceries online.</a:t>
          </a:r>
        </a:p>
      </dsp:txBody>
      <dsp:txXfrm>
        <a:off x="106005" y="154307"/>
        <a:ext cx="6313651" cy="1959510"/>
      </dsp:txXfrm>
    </dsp:sp>
    <dsp:sp modelId="{2BBF8E4D-242E-432B-BF60-233B7493FBA9}">
      <dsp:nvSpPr>
        <dsp:cNvPr id="0" name=""/>
        <dsp:cNvSpPr/>
      </dsp:nvSpPr>
      <dsp:spPr>
        <a:xfrm>
          <a:off x="0" y="2311982"/>
          <a:ext cx="6525661" cy="2171520"/>
        </a:xfrm>
        <a:prstGeom prst="roundRect">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a:cs typeface="Times New Roman"/>
            </a:rPr>
            <a:t>Online grocery shopping is a way of buying food and other household necessities using a web-based shopping service.</a:t>
          </a:r>
        </a:p>
      </dsp:txBody>
      <dsp:txXfrm>
        <a:off x="106005" y="2417987"/>
        <a:ext cx="6313651" cy="1959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1BE93-8850-486C-8A85-F087C9280050}">
      <dsp:nvSpPr>
        <dsp:cNvPr id="0" name=""/>
        <dsp:cNvSpPr/>
      </dsp:nvSpPr>
      <dsp:spPr>
        <a:xfrm>
          <a:off x="0" y="38048"/>
          <a:ext cx="6525661" cy="14333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Times New Roman"/>
              <a:cs typeface="Times New Roman"/>
            </a:rPr>
            <a:t>Users should be able to  Login or Sign-Up through login or sign-up page.</a:t>
          </a:r>
        </a:p>
      </dsp:txBody>
      <dsp:txXfrm>
        <a:off x="69973" y="108021"/>
        <a:ext cx="6385715" cy="1293450"/>
      </dsp:txXfrm>
    </dsp:sp>
    <dsp:sp modelId="{00D60AF7-2866-44AD-AA7B-B8B168AB2130}">
      <dsp:nvSpPr>
        <dsp:cNvPr id="0" name=""/>
        <dsp:cNvSpPr/>
      </dsp:nvSpPr>
      <dsp:spPr>
        <a:xfrm>
          <a:off x="0" y="1549204"/>
          <a:ext cx="6525661" cy="1433396"/>
        </a:xfrm>
        <a:prstGeom prst="roundRect">
          <a:avLst/>
        </a:prstGeom>
        <a:solidFill>
          <a:schemeClr val="accent2">
            <a:hueOff val="390212"/>
            <a:satOff val="-4135"/>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Times New Roman"/>
              <a:cs typeface="Times New Roman"/>
            </a:rPr>
            <a:t>Users  can be able to add, delete a product from the cart.</a:t>
          </a:r>
        </a:p>
      </dsp:txBody>
      <dsp:txXfrm>
        <a:off x="69973" y="1619177"/>
        <a:ext cx="6385715" cy="1293450"/>
      </dsp:txXfrm>
    </dsp:sp>
    <dsp:sp modelId="{1D3EC633-A6DA-4AF9-B00B-B8691CDD9B29}">
      <dsp:nvSpPr>
        <dsp:cNvPr id="0" name=""/>
        <dsp:cNvSpPr/>
      </dsp:nvSpPr>
      <dsp:spPr>
        <a:xfrm>
          <a:off x="0" y="3060360"/>
          <a:ext cx="6525661" cy="1433396"/>
        </a:xfrm>
        <a:prstGeom prst="roundRect">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latin typeface="Times New Roman"/>
              <a:cs typeface="Times New Roman"/>
            </a:rPr>
            <a:t>Admin should be able to add, update or delete(CRUD Operations) and retrieve a product from the list.</a:t>
          </a:r>
        </a:p>
      </dsp:txBody>
      <dsp:txXfrm>
        <a:off x="69973" y="3130333"/>
        <a:ext cx="6385715" cy="1293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A400F-1641-49B1-8771-CF9F9A5683A0}">
      <dsp:nvSpPr>
        <dsp:cNvPr id="0" name=""/>
        <dsp:cNvSpPr/>
      </dsp:nvSpPr>
      <dsp:spPr>
        <a:xfrm>
          <a:off x="0" y="15722"/>
          <a:ext cx="6525661" cy="22113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latin typeface="Times New Roman"/>
              <a:cs typeface="Times New Roman"/>
            </a:rPr>
            <a:t>The main objective or goal  is to provide an application which is user- friendly, where the user can buy his products and get his products with good quality and in a proper quantity at his/her door step.</a:t>
          </a:r>
        </a:p>
      </dsp:txBody>
      <dsp:txXfrm>
        <a:off x="107947" y="123669"/>
        <a:ext cx="6309767" cy="1995406"/>
      </dsp:txXfrm>
    </dsp:sp>
    <dsp:sp modelId="{18DA4934-20BB-4D57-8F1E-336AC1BD7D6E}">
      <dsp:nvSpPr>
        <dsp:cNvPr id="0" name=""/>
        <dsp:cNvSpPr/>
      </dsp:nvSpPr>
      <dsp:spPr>
        <a:xfrm>
          <a:off x="0" y="2304782"/>
          <a:ext cx="6525661" cy="2211300"/>
        </a:xfrm>
        <a:prstGeom prst="roundRect">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latin typeface="Times New Roman"/>
              <a:cs typeface="Times New Roman"/>
            </a:rPr>
            <a:t>The client will earn high profit by selling the products to the customer i.e., increase in customer's repeat purchase will directly increase the rate of profit for the client.</a:t>
          </a:r>
        </a:p>
      </dsp:txBody>
      <dsp:txXfrm>
        <a:off x="107947" y="2412729"/>
        <a:ext cx="6309767" cy="1995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20EBC-52B8-462D-A743-DFEBF3719E8E}">
      <dsp:nvSpPr>
        <dsp:cNvPr id="0" name=""/>
        <dsp:cNvSpPr/>
      </dsp:nvSpPr>
      <dsp:spPr>
        <a:xfrm>
          <a:off x="0" y="0"/>
          <a:ext cx="8839200" cy="10283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defRPr cap="all"/>
          </a:pPr>
          <a:r>
            <a:rPr lang="en-US" sz="2600" kern="1200" dirty="0">
              <a:latin typeface="Times New Roman"/>
              <a:cs typeface="Times New Roman"/>
            </a:rPr>
            <a:t>ADMIN</a:t>
          </a:r>
        </a:p>
      </dsp:txBody>
      <dsp:txXfrm>
        <a:off x="30120" y="30120"/>
        <a:ext cx="7642620" cy="968121"/>
      </dsp:txXfrm>
    </dsp:sp>
    <dsp:sp modelId="{F748D41D-FEEA-489C-A76F-09D57D6F82BF}">
      <dsp:nvSpPr>
        <dsp:cNvPr id="0" name=""/>
        <dsp:cNvSpPr/>
      </dsp:nvSpPr>
      <dsp:spPr>
        <a:xfrm>
          <a:off x="740283" y="1215335"/>
          <a:ext cx="8839200" cy="1028361"/>
        </a:xfrm>
        <a:prstGeom prst="roundRect">
          <a:avLst>
            <a:gd name="adj" fmla="val 10000"/>
          </a:avLst>
        </a:prstGeom>
        <a:solidFill>
          <a:schemeClr val="accent2">
            <a:hueOff val="260141"/>
            <a:satOff val="-2757"/>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100000"/>
            </a:lnSpc>
            <a:spcBef>
              <a:spcPct val="0"/>
            </a:spcBef>
            <a:spcAft>
              <a:spcPct val="35000"/>
            </a:spcAft>
            <a:buNone/>
            <a:defRPr cap="all"/>
          </a:pPr>
          <a:r>
            <a:rPr lang="en-US" sz="2600" kern="1200" dirty="0">
              <a:latin typeface="Times New Roman"/>
              <a:cs typeface="Times New Roman"/>
            </a:rPr>
            <a:t>Can add Grocery</a:t>
          </a:r>
        </a:p>
      </dsp:txBody>
      <dsp:txXfrm>
        <a:off x="770403" y="1245455"/>
        <a:ext cx="7370242" cy="968121"/>
      </dsp:txXfrm>
    </dsp:sp>
    <dsp:sp modelId="{09B01D9D-E485-4227-9925-3301AADBCB52}">
      <dsp:nvSpPr>
        <dsp:cNvPr id="0" name=""/>
        <dsp:cNvSpPr/>
      </dsp:nvSpPr>
      <dsp:spPr>
        <a:xfrm>
          <a:off x="1469517" y="2430671"/>
          <a:ext cx="8839200" cy="1028361"/>
        </a:xfrm>
        <a:prstGeom prst="roundRect">
          <a:avLst>
            <a:gd name="adj" fmla="val 10000"/>
          </a:avLst>
        </a:prstGeom>
        <a:solidFill>
          <a:schemeClr val="accent2">
            <a:hueOff val="520282"/>
            <a:satOff val="-5514"/>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100000"/>
            </a:lnSpc>
            <a:spcBef>
              <a:spcPct val="0"/>
            </a:spcBef>
            <a:spcAft>
              <a:spcPct val="35000"/>
            </a:spcAft>
            <a:buNone/>
            <a:defRPr cap="all"/>
          </a:pPr>
          <a:r>
            <a:rPr lang="en-US" sz="2600" kern="1200" dirty="0">
              <a:latin typeface="Times New Roman"/>
              <a:cs typeface="Times New Roman"/>
            </a:rPr>
            <a:t>Can update a Grocery list</a:t>
          </a:r>
        </a:p>
      </dsp:txBody>
      <dsp:txXfrm>
        <a:off x="1499637" y="2460791"/>
        <a:ext cx="7381291" cy="968121"/>
      </dsp:txXfrm>
    </dsp:sp>
    <dsp:sp modelId="{0EE6D54D-1A15-4DDD-B87A-B19044D10609}">
      <dsp:nvSpPr>
        <dsp:cNvPr id="0" name=""/>
        <dsp:cNvSpPr/>
      </dsp:nvSpPr>
      <dsp:spPr>
        <a:xfrm>
          <a:off x="2209799" y="3646007"/>
          <a:ext cx="8839200" cy="1028361"/>
        </a:xfrm>
        <a:prstGeom prst="roundRect">
          <a:avLst>
            <a:gd name="adj" fmla="val 10000"/>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100000"/>
            </a:lnSpc>
            <a:spcBef>
              <a:spcPct val="0"/>
            </a:spcBef>
            <a:spcAft>
              <a:spcPct val="35000"/>
            </a:spcAft>
            <a:buNone/>
            <a:defRPr cap="all"/>
          </a:pPr>
          <a:r>
            <a:rPr lang="en-US" sz="2600" kern="1200" dirty="0">
              <a:latin typeface="Times New Roman"/>
              <a:cs typeface="Times New Roman"/>
            </a:rPr>
            <a:t>Can delete Unavailable item from Grocery list </a:t>
          </a:r>
        </a:p>
      </dsp:txBody>
      <dsp:txXfrm>
        <a:off x="2239919" y="3676127"/>
        <a:ext cx="7370242" cy="968121"/>
      </dsp:txXfrm>
    </dsp:sp>
    <dsp:sp modelId="{B2491AC0-7760-447A-B945-8A2980A8285B}">
      <dsp:nvSpPr>
        <dsp:cNvPr id="0" name=""/>
        <dsp:cNvSpPr/>
      </dsp:nvSpPr>
      <dsp:spPr>
        <a:xfrm>
          <a:off x="8170765" y="787631"/>
          <a:ext cx="668434" cy="66843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21163" y="787631"/>
        <a:ext cx="367638" cy="502997"/>
      </dsp:txXfrm>
    </dsp:sp>
    <dsp:sp modelId="{E7FB6D55-7DC1-45BD-AD74-60139F85C392}">
      <dsp:nvSpPr>
        <dsp:cNvPr id="0" name=""/>
        <dsp:cNvSpPr/>
      </dsp:nvSpPr>
      <dsp:spPr>
        <a:xfrm>
          <a:off x="8911048" y="2002967"/>
          <a:ext cx="668434" cy="668434"/>
        </a:xfrm>
        <a:prstGeom prst="downArrow">
          <a:avLst>
            <a:gd name="adj1" fmla="val 55000"/>
            <a:gd name="adj2" fmla="val 45000"/>
          </a:avLst>
        </a:prstGeom>
        <a:solidFill>
          <a:schemeClr val="accent2">
            <a:tint val="40000"/>
            <a:alpha val="90000"/>
            <a:hueOff val="367758"/>
            <a:satOff val="-3839"/>
            <a:lumOff val="-229"/>
            <a:alphaOff val="0"/>
          </a:schemeClr>
        </a:solidFill>
        <a:ln w="12700" cap="flat" cmpd="sng" algn="ctr">
          <a:solidFill>
            <a:schemeClr val="accent2">
              <a:tint val="40000"/>
              <a:alpha val="90000"/>
              <a:hueOff val="367758"/>
              <a:satOff val="-3839"/>
              <a:lumOff val="-2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061446" y="2002967"/>
        <a:ext cx="367638" cy="502997"/>
      </dsp:txXfrm>
    </dsp:sp>
    <dsp:sp modelId="{0584DC05-CA99-4697-8A56-663F0ACBC985}">
      <dsp:nvSpPr>
        <dsp:cNvPr id="0" name=""/>
        <dsp:cNvSpPr/>
      </dsp:nvSpPr>
      <dsp:spPr>
        <a:xfrm>
          <a:off x="9640282" y="3218303"/>
          <a:ext cx="668434" cy="668434"/>
        </a:xfrm>
        <a:prstGeom prst="downArrow">
          <a:avLst>
            <a:gd name="adj1" fmla="val 55000"/>
            <a:gd name="adj2" fmla="val 45000"/>
          </a:avLst>
        </a:prstGeom>
        <a:solidFill>
          <a:schemeClr val="accent2">
            <a:tint val="40000"/>
            <a:alpha val="90000"/>
            <a:hueOff val="735515"/>
            <a:satOff val="-7677"/>
            <a:lumOff val="-457"/>
            <a:alphaOff val="0"/>
          </a:schemeClr>
        </a:solidFill>
        <a:ln w="12700" cap="flat" cmpd="sng" algn="ctr">
          <a:solidFill>
            <a:schemeClr val="accent2">
              <a:tint val="40000"/>
              <a:alpha val="90000"/>
              <a:hueOff val="735515"/>
              <a:satOff val="-7677"/>
              <a:lumOff val="-4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790680" y="3218303"/>
        <a:ext cx="367638" cy="5029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D4E1B-853D-4690-8C93-12BD4D650857}">
      <dsp:nvSpPr>
        <dsp:cNvPr id="0" name=""/>
        <dsp:cNvSpPr/>
      </dsp:nvSpPr>
      <dsp:spPr>
        <a:xfrm>
          <a:off x="0" y="34856"/>
          <a:ext cx="5409716"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USER</a:t>
          </a:r>
        </a:p>
      </dsp:txBody>
      <dsp:txXfrm>
        <a:off x="25130" y="59986"/>
        <a:ext cx="5359456" cy="464540"/>
      </dsp:txXfrm>
    </dsp:sp>
    <dsp:sp modelId="{9D7EC39C-6793-4401-AE34-24BFE7BB0DF8}">
      <dsp:nvSpPr>
        <dsp:cNvPr id="0" name=""/>
        <dsp:cNvSpPr/>
      </dsp:nvSpPr>
      <dsp:spPr>
        <a:xfrm>
          <a:off x="0" y="613016"/>
          <a:ext cx="5409716" cy="514800"/>
        </a:xfrm>
        <a:prstGeom prst="roundRect">
          <a:avLst/>
        </a:prstGeom>
        <a:solidFill>
          <a:schemeClr val="accent2">
            <a:hueOff val="130071"/>
            <a:satOff val="-1378"/>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Sign-Up or Login</a:t>
          </a:r>
        </a:p>
      </dsp:txBody>
      <dsp:txXfrm>
        <a:off x="25130" y="638146"/>
        <a:ext cx="5359456" cy="464540"/>
      </dsp:txXfrm>
    </dsp:sp>
    <dsp:sp modelId="{B99A5902-9C6D-42FD-8005-E988F2ABC095}">
      <dsp:nvSpPr>
        <dsp:cNvPr id="0" name=""/>
        <dsp:cNvSpPr/>
      </dsp:nvSpPr>
      <dsp:spPr>
        <a:xfrm>
          <a:off x="0" y="1191176"/>
          <a:ext cx="5409716" cy="514800"/>
        </a:xfrm>
        <a:prstGeom prst="roundRect">
          <a:avLst/>
        </a:prstGeom>
        <a:solidFill>
          <a:schemeClr val="accent2">
            <a:hueOff val="260141"/>
            <a:satOff val="-2757"/>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HOME</a:t>
          </a:r>
        </a:p>
      </dsp:txBody>
      <dsp:txXfrm>
        <a:off x="25130" y="1216306"/>
        <a:ext cx="5359456" cy="464540"/>
      </dsp:txXfrm>
    </dsp:sp>
    <dsp:sp modelId="{845322DC-2507-4BE0-B96F-9826CC07038D}">
      <dsp:nvSpPr>
        <dsp:cNvPr id="0" name=""/>
        <dsp:cNvSpPr/>
      </dsp:nvSpPr>
      <dsp:spPr>
        <a:xfrm>
          <a:off x="0" y="1769336"/>
          <a:ext cx="5409716" cy="514800"/>
        </a:xfrm>
        <a:prstGeom prst="roundRect">
          <a:avLst/>
        </a:prstGeom>
        <a:solidFill>
          <a:schemeClr val="accent2">
            <a:hueOff val="390212"/>
            <a:satOff val="-4135"/>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List of Categories</a:t>
          </a:r>
        </a:p>
      </dsp:txBody>
      <dsp:txXfrm>
        <a:off x="25130" y="1794466"/>
        <a:ext cx="5359456" cy="464540"/>
      </dsp:txXfrm>
    </dsp:sp>
    <dsp:sp modelId="{553A3569-C0F8-48DF-A20F-F835CFA8537F}">
      <dsp:nvSpPr>
        <dsp:cNvPr id="0" name=""/>
        <dsp:cNvSpPr/>
      </dsp:nvSpPr>
      <dsp:spPr>
        <a:xfrm>
          <a:off x="0" y="2347496"/>
          <a:ext cx="5409716" cy="514800"/>
        </a:xfrm>
        <a:prstGeom prst="roundRect">
          <a:avLst/>
        </a:prstGeom>
        <a:solidFill>
          <a:schemeClr val="accent2">
            <a:hueOff val="520282"/>
            <a:satOff val="-5514"/>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Add a Product to Cart</a:t>
          </a:r>
        </a:p>
      </dsp:txBody>
      <dsp:txXfrm>
        <a:off x="25130" y="2372626"/>
        <a:ext cx="5359456" cy="464540"/>
      </dsp:txXfrm>
    </dsp:sp>
    <dsp:sp modelId="{BADAE3F5-3D7C-406D-A978-40EA0675A468}">
      <dsp:nvSpPr>
        <dsp:cNvPr id="0" name=""/>
        <dsp:cNvSpPr/>
      </dsp:nvSpPr>
      <dsp:spPr>
        <a:xfrm>
          <a:off x="0" y="2925656"/>
          <a:ext cx="5409716" cy="514800"/>
        </a:xfrm>
        <a:prstGeom prst="roundRect">
          <a:avLst/>
        </a:prstGeom>
        <a:solidFill>
          <a:schemeClr val="accent2">
            <a:hueOff val="650353"/>
            <a:satOff val="-6892"/>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Buy a Product</a:t>
          </a:r>
        </a:p>
      </dsp:txBody>
      <dsp:txXfrm>
        <a:off x="25130" y="2950786"/>
        <a:ext cx="5359456" cy="464540"/>
      </dsp:txXfrm>
    </dsp:sp>
    <dsp:sp modelId="{7EC92299-1164-4EFC-8736-97D480ADEC9A}">
      <dsp:nvSpPr>
        <dsp:cNvPr id="0" name=""/>
        <dsp:cNvSpPr/>
      </dsp:nvSpPr>
      <dsp:spPr>
        <a:xfrm>
          <a:off x="0" y="3503816"/>
          <a:ext cx="5409716" cy="514800"/>
        </a:xfrm>
        <a:prstGeom prst="roundRect">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Payment</a:t>
          </a:r>
        </a:p>
      </dsp:txBody>
      <dsp:txXfrm>
        <a:off x="25130" y="3528946"/>
        <a:ext cx="5359456" cy="464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9EE04-DC94-4243-8420-72AE576E6BEF}">
      <dsp:nvSpPr>
        <dsp:cNvPr id="0" name=""/>
        <dsp:cNvSpPr/>
      </dsp:nvSpPr>
      <dsp:spPr>
        <a:xfrm>
          <a:off x="0" y="421511"/>
          <a:ext cx="6525661" cy="12472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latin typeface="Times New Roman"/>
              <a:cs typeface="Times New Roman"/>
            </a:rPr>
            <a:t>Java/Java Spring Boot</a:t>
          </a:r>
          <a:endParaRPr lang="en-US" sz="5200" kern="1200" dirty="0"/>
        </a:p>
      </dsp:txBody>
      <dsp:txXfrm>
        <a:off x="60884" y="482395"/>
        <a:ext cx="6403893" cy="1125452"/>
      </dsp:txXfrm>
    </dsp:sp>
    <dsp:sp modelId="{E7D3C609-FF1B-46D4-A09B-41B829A1C308}">
      <dsp:nvSpPr>
        <dsp:cNvPr id="0" name=""/>
        <dsp:cNvSpPr/>
      </dsp:nvSpPr>
      <dsp:spPr>
        <a:xfrm>
          <a:off x="0" y="1818491"/>
          <a:ext cx="6525661" cy="1247220"/>
        </a:xfrm>
        <a:prstGeom prst="roundRect">
          <a:avLst/>
        </a:prstGeom>
        <a:solidFill>
          <a:schemeClr val="accent2">
            <a:hueOff val="260141"/>
            <a:satOff val="-2757"/>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latin typeface="Times New Roman"/>
              <a:cs typeface="Times New Roman"/>
            </a:rPr>
            <a:t>MySQL</a:t>
          </a:r>
        </a:p>
      </dsp:txBody>
      <dsp:txXfrm>
        <a:off x="60884" y="1879375"/>
        <a:ext cx="6403893" cy="1125452"/>
      </dsp:txXfrm>
    </dsp:sp>
    <dsp:sp modelId="{B439DCFD-4DB5-4980-8CEC-8750647687AE}">
      <dsp:nvSpPr>
        <dsp:cNvPr id="0" name=""/>
        <dsp:cNvSpPr/>
      </dsp:nvSpPr>
      <dsp:spPr>
        <a:xfrm>
          <a:off x="0" y="3215471"/>
          <a:ext cx="6525661" cy="1247220"/>
        </a:xfrm>
        <a:prstGeom prst="roundRect">
          <a:avLst/>
        </a:prstGeom>
        <a:solidFill>
          <a:schemeClr val="accent2">
            <a:hueOff val="520282"/>
            <a:satOff val="-5514"/>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latin typeface="Times New Roman"/>
              <a:cs typeface="Times New Roman"/>
            </a:rPr>
            <a:t>Maven</a:t>
          </a:r>
        </a:p>
      </dsp:txBody>
      <dsp:txXfrm>
        <a:off x="60884" y="3276355"/>
        <a:ext cx="6403893" cy="1125452"/>
      </dsp:txXfrm>
    </dsp:sp>
    <dsp:sp modelId="{0C4319CA-68D8-4A47-88CB-C23DE6E1BF00}">
      <dsp:nvSpPr>
        <dsp:cNvPr id="0" name=""/>
        <dsp:cNvSpPr/>
      </dsp:nvSpPr>
      <dsp:spPr>
        <a:xfrm>
          <a:off x="0" y="4612451"/>
          <a:ext cx="6525661" cy="1247220"/>
        </a:xfrm>
        <a:prstGeom prst="roundRect">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latin typeface="Times New Roman"/>
              <a:cs typeface="Times New Roman"/>
            </a:rPr>
            <a:t>Git</a:t>
          </a:r>
        </a:p>
      </dsp:txBody>
      <dsp:txXfrm>
        <a:off x="60884" y="4673335"/>
        <a:ext cx="6403893" cy="1125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5/10/2022</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1054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6866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8943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00438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4712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9170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495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8629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854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2071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5/10/2022</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782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5/10/2022</a:t>
            </a:fld>
            <a:endParaRPr lang="en-US"/>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91012920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descr="Fruits and vegetables in bags">
            <a:extLst>
              <a:ext uri="{FF2B5EF4-FFF2-40B4-BE49-F238E27FC236}">
                <a16:creationId xmlns:a16="http://schemas.microsoft.com/office/drawing/2014/main" id="{458C7F8E-4E8D-4B62-B35E-EDC31F5A1A57}"/>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107" name="Rectangle 106">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593CC-FE07-48AF-83E1-82AF246931B7}"/>
              </a:ext>
            </a:extLst>
          </p:cNvPr>
          <p:cNvSpPr>
            <a:spLocks noGrp="1"/>
          </p:cNvSpPr>
          <p:nvPr>
            <p:ph type="ctrTitle"/>
          </p:nvPr>
        </p:nvSpPr>
        <p:spPr>
          <a:xfrm>
            <a:off x="848696" y="1371600"/>
            <a:ext cx="7753235" cy="3948621"/>
          </a:xfrm>
        </p:spPr>
        <p:txBody>
          <a:bodyPr anchor="b">
            <a:normAutofit/>
          </a:bodyPr>
          <a:lstStyle/>
          <a:p>
            <a:pPr algn="l"/>
            <a:r>
              <a:rPr lang="en-US" dirty="0">
                <a:solidFill>
                  <a:srgbClr val="FFFFFF"/>
                </a:solidFill>
              </a:rPr>
              <a:t>TEAM-D</a:t>
            </a:r>
            <a:br>
              <a:rPr lang="en-US" dirty="0"/>
            </a:br>
            <a:r>
              <a:rPr lang="en-US" dirty="0">
                <a:solidFill>
                  <a:srgbClr val="FFFFFF"/>
                </a:solidFill>
              </a:rPr>
              <a:t>GROCERY STORE</a:t>
            </a:r>
          </a:p>
        </p:txBody>
      </p:sp>
      <p:grpSp>
        <p:nvGrpSpPr>
          <p:cNvPr id="109" name="Group 108">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110"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6"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7"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8"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9"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0"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1"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2"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4"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5"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6"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7"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8"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9"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0"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1"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2"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3"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4"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5"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6"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8"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0"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1"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2"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3"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4"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5"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6"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25204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87974" y="1621833"/>
            <a:ext cx="9144000" cy="5096667"/>
          </a:xfrm>
        </p:spPr>
        <p:txBody>
          <a:bodyPr vert="horz" lIns="91440" tIns="45720" rIns="91440" bIns="45720" rtlCol="0" anchor="t">
            <a:normAutofit/>
          </a:bodyPr>
          <a:lstStyle/>
          <a:p>
            <a:endParaRPr lang="en-US"/>
          </a:p>
          <a:p>
            <a:endParaRPr lang="en-US">
              <a:cs typeface="Calibri" panose="020F0502020204030204"/>
            </a:endParaRPr>
          </a:p>
          <a:p>
            <a:endParaRPr lang="en-US">
              <a:cs typeface="Calibri" panose="020F0502020204030204"/>
            </a:endParaRPr>
          </a:p>
        </p:txBody>
      </p:sp>
      <p:sp>
        <p:nvSpPr>
          <p:cNvPr id="4" name="Rectangle 3">
            <a:extLst>
              <a:ext uri="{FF2B5EF4-FFF2-40B4-BE49-F238E27FC236}">
                <a16:creationId xmlns:a16="http://schemas.microsoft.com/office/drawing/2014/main" id="{77A464A1-3810-46D7-B75F-8F574576C8DF}"/>
              </a:ext>
            </a:extLst>
          </p:cNvPr>
          <p:cNvSpPr/>
          <p:nvPr/>
        </p:nvSpPr>
        <p:spPr>
          <a:xfrm>
            <a:off x="113396" y="3480302"/>
            <a:ext cx="1719473" cy="484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User</a:t>
            </a:r>
          </a:p>
        </p:txBody>
      </p:sp>
      <p:sp>
        <p:nvSpPr>
          <p:cNvPr id="5" name="Rectangle 4">
            <a:extLst>
              <a:ext uri="{FF2B5EF4-FFF2-40B4-BE49-F238E27FC236}">
                <a16:creationId xmlns:a16="http://schemas.microsoft.com/office/drawing/2014/main" id="{82BFE5E8-F00B-4CDB-B990-32FF3AD5C961}"/>
              </a:ext>
            </a:extLst>
          </p:cNvPr>
          <p:cNvSpPr/>
          <p:nvPr/>
        </p:nvSpPr>
        <p:spPr>
          <a:xfrm>
            <a:off x="107215" y="929499"/>
            <a:ext cx="1720075" cy="46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Admin</a:t>
            </a:r>
            <a:endParaRPr lang="en-US" dirty="0"/>
          </a:p>
        </p:txBody>
      </p:sp>
      <p:cxnSp>
        <p:nvCxnSpPr>
          <p:cNvPr id="12" name="Straight Arrow Connector 11">
            <a:extLst>
              <a:ext uri="{FF2B5EF4-FFF2-40B4-BE49-F238E27FC236}">
                <a16:creationId xmlns:a16="http://schemas.microsoft.com/office/drawing/2014/main" id="{7BB7E653-BC62-455A-B304-FE4B39E8EC98}"/>
              </a:ext>
            </a:extLst>
          </p:cNvPr>
          <p:cNvCxnSpPr/>
          <p:nvPr/>
        </p:nvCxnSpPr>
        <p:spPr>
          <a:xfrm flipV="1">
            <a:off x="1825031" y="3724609"/>
            <a:ext cx="882571" cy="51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E4311F3-F623-4A79-8E05-806906593032}"/>
              </a:ext>
            </a:extLst>
          </p:cNvPr>
          <p:cNvSpPr/>
          <p:nvPr/>
        </p:nvSpPr>
        <p:spPr>
          <a:xfrm>
            <a:off x="4675298" y="3422429"/>
            <a:ext cx="1341338" cy="59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Groceries</a:t>
            </a:r>
          </a:p>
        </p:txBody>
      </p:sp>
      <p:sp>
        <p:nvSpPr>
          <p:cNvPr id="14" name="Rectangle 13">
            <a:extLst>
              <a:ext uri="{FF2B5EF4-FFF2-40B4-BE49-F238E27FC236}">
                <a16:creationId xmlns:a16="http://schemas.microsoft.com/office/drawing/2014/main" id="{A9C49897-4D13-4C38-873F-19F062CDE493}"/>
              </a:ext>
            </a:extLst>
          </p:cNvPr>
          <p:cNvSpPr/>
          <p:nvPr/>
        </p:nvSpPr>
        <p:spPr>
          <a:xfrm>
            <a:off x="9951424" y="3335918"/>
            <a:ext cx="1450755" cy="54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cart</a:t>
            </a:r>
            <a:endParaRPr lang="en-US" dirty="0"/>
          </a:p>
        </p:txBody>
      </p:sp>
      <p:cxnSp>
        <p:nvCxnSpPr>
          <p:cNvPr id="15" name="Straight Arrow Connector 14">
            <a:extLst>
              <a:ext uri="{FF2B5EF4-FFF2-40B4-BE49-F238E27FC236}">
                <a16:creationId xmlns:a16="http://schemas.microsoft.com/office/drawing/2014/main" id="{A6BDBA2A-9061-48EC-8417-0D04E1E47DAC}"/>
              </a:ext>
            </a:extLst>
          </p:cNvPr>
          <p:cNvCxnSpPr/>
          <p:nvPr/>
        </p:nvCxnSpPr>
        <p:spPr>
          <a:xfrm>
            <a:off x="8805560" y="2516198"/>
            <a:ext cx="1193489" cy="850161"/>
          </a:xfrm>
          <a:prstGeom prst="straightConnector1">
            <a:avLst/>
          </a:prstGeom>
          <a:ln w="12700"/>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BB0B3A3-8EA0-42C0-8956-F711979190C2}"/>
              </a:ext>
            </a:extLst>
          </p:cNvPr>
          <p:cNvSpPr/>
          <p:nvPr/>
        </p:nvSpPr>
        <p:spPr>
          <a:xfrm>
            <a:off x="7622170" y="3133059"/>
            <a:ext cx="1208108" cy="484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Fruits</a:t>
            </a:r>
            <a:endParaRPr lang="en-US" dirty="0"/>
          </a:p>
        </p:txBody>
      </p:sp>
      <p:sp>
        <p:nvSpPr>
          <p:cNvPr id="17" name="Rectangle 16">
            <a:extLst>
              <a:ext uri="{FF2B5EF4-FFF2-40B4-BE49-F238E27FC236}">
                <a16:creationId xmlns:a16="http://schemas.microsoft.com/office/drawing/2014/main" id="{DB37EA62-92EE-4CF8-92EA-A8C797DD488D}"/>
              </a:ext>
            </a:extLst>
          </p:cNvPr>
          <p:cNvSpPr/>
          <p:nvPr/>
        </p:nvSpPr>
        <p:spPr>
          <a:xfrm>
            <a:off x="7622170" y="2216281"/>
            <a:ext cx="1208108" cy="49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Vegetables</a:t>
            </a:r>
            <a:endParaRPr lang="en-US" dirty="0"/>
          </a:p>
        </p:txBody>
      </p:sp>
      <p:sp>
        <p:nvSpPr>
          <p:cNvPr id="18" name="Rectangle 17">
            <a:extLst>
              <a:ext uri="{FF2B5EF4-FFF2-40B4-BE49-F238E27FC236}">
                <a16:creationId xmlns:a16="http://schemas.microsoft.com/office/drawing/2014/main" id="{3A7DB0DC-C1A4-43F3-8303-46E135A969EB}"/>
              </a:ext>
            </a:extLst>
          </p:cNvPr>
          <p:cNvSpPr/>
          <p:nvPr/>
        </p:nvSpPr>
        <p:spPr>
          <a:xfrm>
            <a:off x="7622170" y="4002218"/>
            <a:ext cx="1208109" cy="49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Meat</a:t>
            </a:r>
            <a:endParaRPr lang="en-US" dirty="0"/>
          </a:p>
        </p:txBody>
      </p:sp>
      <p:sp>
        <p:nvSpPr>
          <p:cNvPr id="19" name="Rectangle 18">
            <a:extLst>
              <a:ext uri="{FF2B5EF4-FFF2-40B4-BE49-F238E27FC236}">
                <a16:creationId xmlns:a16="http://schemas.microsoft.com/office/drawing/2014/main" id="{3CE4298A-2163-4838-82E7-B0A8820DA091}"/>
              </a:ext>
            </a:extLst>
          </p:cNvPr>
          <p:cNvSpPr/>
          <p:nvPr/>
        </p:nvSpPr>
        <p:spPr>
          <a:xfrm>
            <a:off x="7634076" y="4847562"/>
            <a:ext cx="1208109" cy="49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Daily needs</a:t>
            </a:r>
            <a:endParaRPr lang="en-US" dirty="0"/>
          </a:p>
        </p:txBody>
      </p:sp>
      <p:cxnSp>
        <p:nvCxnSpPr>
          <p:cNvPr id="2" name="Straight Arrow Connector 1">
            <a:extLst>
              <a:ext uri="{FF2B5EF4-FFF2-40B4-BE49-F238E27FC236}">
                <a16:creationId xmlns:a16="http://schemas.microsoft.com/office/drawing/2014/main" id="{0DE76EAA-110B-4771-AA4F-C54A49D54E91}"/>
              </a:ext>
            </a:extLst>
          </p:cNvPr>
          <p:cNvCxnSpPr/>
          <p:nvPr/>
        </p:nvCxnSpPr>
        <p:spPr>
          <a:xfrm>
            <a:off x="8706091" y="3376913"/>
            <a:ext cx="1321443" cy="26043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1BA70DD-90F5-411D-8DE4-F667A52FC093}"/>
              </a:ext>
            </a:extLst>
          </p:cNvPr>
          <p:cNvCxnSpPr/>
          <p:nvPr/>
        </p:nvCxnSpPr>
        <p:spPr>
          <a:xfrm flipV="1">
            <a:off x="8704282" y="3741636"/>
            <a:ext cx="1224987" cy="530506"/>
          </a:xfrm>
          <a:prstGeom prst="straightConnector1">
            <a:avLst/>
          </a:prstGeom>
          <a:ln w="1270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3F4858F-FA61-47FF-BD3F-3AFE9BC50763}"/>
              </a:ext>
            </a:extLst>
          </p:cNvPr>
          <p:cNvSpPr/>
          <p:nvPr/>
        </p:nvSpPr>
        <p:spPr>
          <a:xfrm>
            <a:off x="4765271" y="863636"/>
            <a:ext cx="1292508" cy="472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products</a:t>
            </a:r>
            <a:endParaRPr lang="en-US" dirty="0"/>
          </a:p>
        </p:txBody>
      </p:sp>
      <p:cxnSp>
        <p:nvCxnSpPr>
          <p:cNvPr id="24" name="Straight Arrow Connector 23">
            <a:extLst>
              <a:ext uri="{FF2B5EF4-FFF2-40B4-BE49-F238E27FC236}">
                <a16:creationId xmlns:a16="http://schemas.microsoft.com/office/drawing/2014/main" id="{8A2E97AD-F0CD-4D4D-A251-48A50A8861C3}"/>
              </a:ext>
            </a:extLst>
          </p:cNvPr>
          <p:cNvCxnSpPr>
            <a:cxnSpLocks/>
          </p:cNvCxnSpPr>
          <p:nvPr/>
        </p:nvCxnSpPr>
        <p:spPr>
          <a:xfrm flipV="1">
            <a:off x="8809445" y="3840504"/>
            <a:ext cx="1398606" cy="1211992"/>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375F79-CAC9-4B9F-AEDF-2673CBF121CB}"/>
              </a:ext>
            </a:extLst>
          </p:cNvPr>
          <p:cNvCxnSpPr/>
          <p:nvPr/>
        </p:nvCxnSpPr>
        <p:spPr>
          <a:xfrm>
            <a:off x="1756862" y="1151197"/>
            <a:ext cx="3013567" cy="1741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D83261B-2635-4DE7-ABD1-8D4C162D40C7}"/>
              </a:ext>
            </a:extLst>
          </p:cNvPr>
          <p:cNvSpPr/>
          <p:nvPr/>
        </p:nvSpPr>
        <p:spPr>
          <a:xfrm>
            <a:off x="2717246" y="3422429"/>
            <a:ext cx="1341338" cy="59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Dashboard</a:t>
            </a:r>
          </a:p>
        </p:txBody>
      </p:sp>
      <p:sp>
        <p:nvSpPr>
          <p:cNvPr id="21" name="Arrow: Down 20">
            <a:extLst>
              <a:ext uri="{FF2B5EF4-FFF2-40B4-BE49-F238E27FC236}">
                <a16:creationId xmlns:a16="http://schemas.microsoft.com/office/drawing/2014/main" id="{9D48737A-12B6-4C2B-9A15-B7DC739F2E48}"/>
              </a:ext>
            </a:extLst>
          </p:cNvPr>
          <p:cNvSpPr/>
          <p:nvPr/>
        </p:nvSpPr>
        <p:spPr>
          <a:xfrm>
            <a:off x="4694406" y="1336822"/>
            <a:ext cx="482278" cy="2073796"/>
          </a:xfrm>
          <a:prstGeom prst="downArrow">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cs typeface="Calibri"/>
              </a:rPr>
              <a:t>ADD</a:t>
            </a:r>
            <a:endParaRPr lang="en-US" dirty="0">
              <a:cs typeface="Calibri"/>
            </a:endParaRPr>
          </a:p>
        </p:txBody>
      </p:sp>
      <p:sp>
        <p:nvSpPr>
          <p:cNvPr id="27" name="Arrow: Down 26">
            <a:extLst>
              <a:ext uri="{FF2B5EF4-FFF2-40B4-BE49-F238E27FC236}">
                <a16:creationId xmlns:a16="http://schemas.microsoft.com/office/drawing/2014/main" id="{7133F1BA-C9D8-4042-9543-1CFB28545518}"/>
              </a:ext>
            </a:extLst>
          </p:cNvPr>
          <p:cNvSpPr/>
          <p:nvPr/>
        </p:nvSpPr>
        <p:spPr>
          <a:xfrm>
            <a:off x="5128456" y="1336821"/>
            <a:ext cx="482278" cy="207379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FFFF00"/>
                </a:solidFill>
                <a:cs typeface="Calibri"/>
              </a:rPr>
              <a:t>update</a:t>
            </a:r>
          </a:p>
        </p:txBody>
      </p:sp>
      <p:sp>
        <p:nvSpPr>
          <p:cNvPr id="28" name="Arrow: Down 27">
            <a:extLst>
              <a:ext uri="{FF2B5EF4-FFF2-40B4-BE49-F238E27FC236}">
                <a16:creationId xmlns:a16="http://schemas.microsoft.com/office/drawing/2014/main" id="{5E89BFA7-E09D-44C9-91D1-4248ADD00C27}"/>
              </a:ext>
            </a:extLst>
          </p:cNvPr>
          <p:cNvSpPr/>
          <p:nvPr/>
        </p:nvSpPr>
        <p:spPr>
          <a:xfrm>
            <a:off x="5572153" y="1336822"/>
            <a:ext cx="482278" cy="2073796"/>
          </a:xfrm>
          <a:prstGeom prst="down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cs typeface="Calibri"/>
              </a:rPr>
              <a:t>delete</a:t>
            </a:r>
          </a:p>
        </p:txBody>
      </p:sp>
      <p:cxnSp>
        <p:nvCxnSpPr>
          <p:cNvPr id="29" name="Straight Arrow Connector 28">
            <a:extLst>
              <a:ext uri="{FF2B5EF4-FFF2-40B4-BE49-F238E27FC236}">
                <a16:creationId xmlns:a16="http://schemas.microsoft.com/office/drawing/2014/main" id="{EF9222FC-DD31-4DDE-B8A1-89EC4A728E88}"/>
              </a:ext>
            </a:extLst>
          </p:cNvPr>
          <p:cNvCxnSpPr>
            <a:cxnSpLocks/>
          </p:cNvCxnSpPr>
          <p:nvPr/>
        </p:nvCxnSpPr>
        <p:spPr>
          <a:xfrm flipV="1">
            <a:off x="10618777" y="3864316"/>
            <a:ext cx="7083" cy="596216"/>
          </a:xfrm>
          <a:prstGeom prst="straightConnector1">
            <a:avLst/>
          </a:prstGeom>
          <a:ln w="12700"/>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4412F26-674A-478B-A0F3-866B4685FDFF}"/>
              </a:ext>
            </a:extLst>
          </p:cNvPr>
          <p:cNvSpPr/>
          <p:nvPr/>
        </p:nvSpPr>
        <p:spPr>
          <a:xfrm>
            <a:off x="9951423" y="4435512"/>
            <a:ext cx="1450755" cy="54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Payment</a:t>
            </a:r>
            <a:endParaRPr lang="en-US" dirty="0"/>
          </a:p>
        </p:txBody>
      </p:sp>
      <p:cxnSp>
        <p:nvCxnSpPr>
          <p:cNvPr id="9" name="Straight Arrow Connector 8">
            <a:extLst>
              <a:ext uri="{FF2B5EF4-FFF2-40B4-BE49-F238E27FC236}">
                <a16:creationId xmlns:a16="http://schemas.microsoft.com/office/drawing/2014/main" id="{2634A334-55DC-4B7A-92FA-2B8D91437202}"/>
              </a:ext>
            </a:extLst>
          </p:cNvPr>
          <p:cNvCxnSpPr/>
          <p:nvPr/>
        </p:nvCxnSpPr>
        <p:spPr>
          <a:xfrm flipV="1">
            <a:off x="4056925" y="3741515"/>
            <a:ext cx="644323" cy="192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6EAA70-6547-42E0-B645-836DA48433B8}"/>
              </a:ext>
            </a:extLst>
          </p:cNvPr>
          <p:cNvCxnSpPr>
            <a:cxnSpLocks/>
          </p:cNvCxnSpPr>
          <p:nvPr/>
        </p:nvCxnSpPr>
        <p:spPr>
          <a:xfrm flipH="1">
            <a:off x="3254412" y="4003874"/>
            <a:ext cx="11576" cy="16088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7BEE646-DB98-4003-8D7C-546B61DDF68D}"/>
              </a:ext>
            </a:extLst>
          </p:cNvPr>
          <p:cNvSpPr/>
          <p:nvPr/>
        </p:nvSpPr>
        <p:spPr>
          <a:xfrm>
            <a:off x="2717245" y="5611973"/>
            <a:ext cx="1341338" cy="59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My Orders</a:t>
            </a:r>
            <a:endParaRPr lang="en-US" dirty="0" err="1"/>
          </a:p>
        </p:txBody>
      </p:sp>
      <p:sp>
        <p:nvSpPr>
          <p:cNvPr id="33" name="Rectangle 32">
            <a:extLst>
              <a:ext uri="{FF2B5EF4-FFF2-40B4-BE49-F238E27FC236}">
                <a16:creationId xmlns:a16="http://schemas.microsoft.com/office/drawing/2014/main" id="{E1C66735-BB8B-4930-BA2C-0AF0BA6B26D8}"/>
              </a:ext>
            </a:extLst>
          </p:cNvPr>
          <p:cNvSpPr/>
          <p:nvPr/>
        </p:nvSpPr>
        <p:spPr>
          <a:xfrm>
            <a:off x="9951422" y="6065613"/>
            <a:ext cx="1450755" cy="73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Order Successful</a:t>
            </a:r>
            <a:endParaRPr lang="en-US" dirty="0"/>
          </a:p>
        </p:txBody>
      </p:sp>
      <p:cxnSp>
        <p:nvCxnSpPr>
          <p:cNvPr id="34" name="Straight Arrow Connector 33">
            <a:extLst>
              <a:ext uri="{FF2B5EF4-FFF2-40B4-BE49-F238E27FC236}">
                <a16:creationId xmlns:a16="http://schemas.microsoft.com/office/drawing/2014/main" id="{BCBFF3FD-0CEB-4D8F-9DA8-15381A56D2F1}"/>
              </a:ext>
            </a:extLst>
          </p:cNvPr>
          <p:cNvCxnSpPr>
            <a:cxnSpLocks/>
          </p:cNvCxnSpPr>
          <p:nvPr/>
        </p:nvCxnSpPr>
        <p:spPr>
          <a:xfrm flipV="1">
            <a:off x="10667004" y="4983202"/>
            <a:ext cx="7083" cy="1088140"/>
          </a:xfrm>
          <a:prstGeom prst="straightConnector1">
            <a:avLst/>
          </a:prstGeom>
          <a:ln w="12700"/>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2298DEEF-CB44-45F8-90F8-004462E4E936}"/>
              </a:ext>
            </a:extLst>
          </p:cNvPr>
          <p:cNvSpPr/>
          <p:nvPr/>
        </p:nvSpPr>
        <p:spPr>
          <a:xfrm rot="5700000">
            <a:off x="6803530" y="3341428"/>
            <a:ext cx="462987" cy="5932022"/>
          </a:xfrm>
          <a:prstGeom prst="down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FF0000"/>
                </a:solidFill>
                <a:cs typeface="Calibri"/>
              </a:rPr>
              <a:t>Moves    to</a:t>
            </a:r>
          </a:p>
        </p:txBody>
      </p:sp>
      <p:cxnSp>
        <p:nvCxnSpPr>
          <p:cNvPr id="36" name="Straight Arrow Connector 35">
            <a:extLst>
              <a:ext uri="{FF2B5EF4-FFF2-40B4-BE49-F238E27FC236}">
                <a16:creationId xmlns:a16="http://schemas.microsoft.com/office/drawing/2014/main" id="{6F7E068D-704B-44DB-AE0F-CC4A631FA519}"/>
              </a:ext>
            </a:extLst>
          </p:cNvPr>
          <p:cNvCxnSpPr>
            <a:cxnSpLocks/>
          </p:cNvCxnSpPr>
          <p:nvPr/>
        </p:nvCxnSpPr>
        <p:spPr>
          <a:xfrm flipH="1" flipV="1">
            <a:off x="3873960" y="4008998"/>
            <a:ext cx="6059980" cy="2351709"/>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CFBE3DA-378F-49D0-B613-55E6DE3B102C}"/>
              </a:ext>
            </a:extLst>
          </p:cNvPr>
          <p:cNvCxnSpPr>
            <a:cxnSpLocks/>
          </p:cNvCxnSpPr>
          <p:nvPr/>
        </p:nvCxnSpPr>
        <p:spPr>
          <a:xfrm flipV="1">
            <a:off x="5976393" y="2400780"/>
            <a:ext cx="1637816" cy="11401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A13B596-21BC-41C8-8B5F-B5F0F72A4D57}"/>
              </a:ext>
            </a:extLst>
          </p:cNvPr>
          <p:cNvCxnSpPr>
            <a:cxnSpLocks/>
          </p:cNvCxnSpPr>
          <p:nvPr/>
        </p:nvCxnSpPr>
        <p:spPr>
          <a:xfrm flipV="1">
            <a:off x="6024620" y="3394274"/>
            <a:ext cx="1608879" cy="2816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1AE277B-BA9C-409E-8A87-4A0C0515E00F}"/>
              </a:ext>
            </a:extLst>
          </p:cNvPr>
          <p:cNvCxnSpPr>
            <a:cxnSpLocks/>
          </p:cNvCxnSpPr>
          <p:nvPr/>
        </p:nvCxnSpPr>
        <p:spPr>
          <a:xfrm>
            <a:off x="6024622" y="3801317"/>
            <a:ext cx="1608879" cy="461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38DB42F-BFC7-46B4-BA8A-E950231522B5}"/>
              </a:ext>
            </a:extLst>
          </p:cNvPr>
          <p:cNvCxnSpPr>
            <a:cxnSpLocks/>
          </p:cNvCxnSpPr>
          <p:nvPr/>
        </p:nvCxnSpPr>
        <p:spPr>
          <a:xfrm>
            <a:off x="5976393" y="3926709"/>
            <a:ext cx="1686044" cy="11169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DE17C4-12D8-40C2-B938-290FF1483BEF}"/>
              </a:ext>
            </a:extLst>
          </p:cNvPr>
          <p:cNvSpPr txBox="1"/>
          <p:nvPr/>
        </p:nvSpPr>
        <p:spPr>
          <a:xfrm>
            <a:off x="4039564" y="-1930"/>
            <a:ext cx="550183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t>Architecture</a:t>
            </a:r>
            <a:endParaRPr lang="en-US" sz="4400" b="1">
              <a:cs typeface="Calibri"/>
            </a:endParaRPr>
          </a:p>
        </p:txBody>
      </p:sp>
    </p:spTree>
    <p:extLst>
      <p:ext uri="{BB962C8B-B14F-4D97-AF65-F5344CB8AC3E}">
        <p14:creationId xmlns:p14="http://schemas.microsoft.com/office/powerpoint/2010/main" val="407600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D2DDD-D75A-496C-ABC7-026E86568AD5}"/>
              </a:ext>
            </a:extLst>
          </p:cNvPr>
          <p:cNvSpPr>
            <a:spLocks noGrp="1"/>
          </p:cNvSpPr>
          <p:nvPr>
            <p:ph type="title"/>
          </p:nvPr>
        </p:nvSpPr>
        <p:spPr>
          <a:xfrm>
            <a:off x="877326" y="1105647"/>
            <a:ext cx="3782139" cy="3621741"/>
          </a:xfrm>
        </p:spPr>
        <p:txBody>
          <a:bodyPr>
            <a:normAutofit/>
          </a:bodyPr>
          <a:lstStyle/>
          <a:p>
            <a:pPr algn="ctr"/>
            <a:r>
              <a:rPr lang="en-US" b="1">
                <a:latin typeface="Times New Roman"/>
                <a:cs typeface="Times New Roman"/>
              </a:rPr>
              <a:t>TOOLS</a:t>
            </a:r>
          </a:p>
        </p:txBody>
      </p:sp>
      <p:grpSp>
        <p:nvGrpSpPr>
          <p:cNvPr id="106" name="Group 105">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107"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100" name="Content Placeholder 2">
            <a:extLst>
              <a:ext uri="{FF2B5EF4-FFF2-40B4-BE49-F238E27FC236}">
                <a16:creationId xmlns:a16="http://schemas.microsoft.com/office/drawing/2014/main" id="{44286E03-120F-4960-998D-F2E54C8A125D}"/>
              </a:ext>
            </a:extLst>
          </p:cNvPr>
          <p:cNvGraphicFramePr>
            <a:graphicFrameLocks noGrp="1"/>
          </p:cNvGraphicFramePr>
          <p:nvPr>
            <p:ph idx="1"/>
            <p:extLst>
              <p:ext uri="{D42A27DB-BD31-4B8C-83A1-F6EECF244321}">
                <p14:modId xmlns:p14="http://schemas.microsoft.com/office/powerpoint/2010/main" val="4045883188"/>
              </p:ext>
            </p:extLst>
          </p:nvPr>
        </p:nvGraphicFramePr>
        <p:xfrm>
          <a:off x="5074567" y="17709"/>
          <a:ext cx="6525661" cy="6281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8768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AE187-90BF-4439-988E-C8D5880FCA60}"/>
              </a:ext>
            </a:extLst>
          </p:cNvPr>
          <p:cNvSpPr>
            <a:spLocks noGrp="1"/>
          </p:cNvSpPr>
          <p:nvPr>
            <p:ph type="title"/>
          </p:nvPr>
        </p:nvSpPr>
        <p:spPr>
          <a:xfrm>
            <a:off x="1073811" y="718366"/>
            <a:ext cx="9483513" cy="944656"/>
          </a:xfrm>
        </p:spPr>
        <p:txBody>
          <a:bodyPr>
            <a:normAutofit/>
          </a:bodyPr>
          <a:lstStyle/>
          <a:p>
            <a:r>
              <a:rPr lang="en-US" b="1" dirty="0">
                <a:latin typeface="Times New Roman"/>
                <a:cs typeface="Times New Roman"/>
              </a:rPr>
              <a:t>RESULTS</a:t>
            </a:r>
          </a:p>
        </p:txBody>
      </p:sp>
      <p:sp>
        <p:nvSpPr>
          <p:cNvPr id="10" name="Rectangle 9">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92046" cy="409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2A54BA0-BEFE-4BA5-A3C1-FE85FE03E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3"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1" name="Content Placeholder 10">
            <a:extLst>
              <a:ext uri="{FF2B5EF4-FFF2-40B4-BE49-F238E27FC236}">
                <a16:creationId xmlns:a16="http://schemas.microsoft.com/office/drawing/2014/main" id="{566EF9A3-1AEB-4D7D-CA49-2D4D5010024C}"/>
              </a:ext>
            </a:extLst>
          </p:cNvPr>
          <p:cNvPicPr>
            <a:picLocks noGrp="1" noChangeAspect="1"/>
          </p:cNvPicPr>
          <p:nvPr>
            <p:ph idx="1"/>
          </p:nvPr>
        </p:nvPicPr>
        <p:blipFill>
          <a:blip r:embed="rId2"/>
          <a:stretch>
            <a:fillRect/>
          </a:stretch>
        </p:blipFill>
        <p:spPr>
          <a:xfrm>
            <a:off x="1827939" y="1908377"/>
            <a:ext cx="8981851" cy="4351337"/>
          </a:xfrm>
        </p:spPr>
      </p:pic>
    </p:spTree>
    <p:extLst>
      <p:ext uri="{BB962C8B-B14F-4D97-AF65-F5344CB8AC3E}">
        <p14:creationId xmlns:p14="http://schemas.microsoft.com/office/powerpoint/2010/main" val="31243188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24AF-DB9D-2BA1-74B0-09C594D58E7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F40CCE1-F418-B90D-3E08-F189D077C5D6}"/>
              </a:ext>
            </a:extLst>
          </p:cNvPr>
          <p:cNvPicPr>
            <a:picLocks noGrp="1" noChangeAspect="1"/>
          </p:cNvPicPr>
          <p:nvPr>
            <p:ph idx="1"/>
          </p:nvPr>
        </p:nvPicPr>
        <p:blipFill>
          <a:blip r:embed="rId2"/>
          <a:stretch>
            <a:fillRect/>
          </a:stretch>
        </p:blipFill>
        <p:spPr>
          <a:xfrm>
            <a:off x="1879600" y="1828483"/>
            <a:ext cx="8910320" cy="4419917"/>
          </a:xfrm>
        </p:spPr>
      </p:pic>
    </p:spTree>
    <p:extLst>
      <p:ext uri="{BB962C8B-B14F-4D97-AF65-F5344CB8AC3E}">
        <p14:creationId xmlns:p14="http://schemas.microsoft.com/office/powerpoint/2010/main" val="4131858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19A5-D70E-4BE7-8E5A-4C734759BAE2}"/>
              </a:ext>
            </a:extLst>
          </p:cNvPr>
          <p:cNvSpPr>
            <a:spLocks noGrp="1"/>
          </p:cNvSpPr>
          <p:nvPr>
            <p:ph type="title"/>
          </p:nvPr>
        </p:nvSpPr>
        <p:spPr/>
        <p:txBody>
          <a:bodyPr/>
          <a:lstStyle/>
          <a:p>
            <a:r>
              <a:rPr lang="en-US" b="1" dirty="0">
                <a:latin typeface="Times New Roman"/>
                <a:cs typeface="Times New Roman"/>
              </a:rPr>
              <a:t>FUTURE IMPLEMENTATIONS</a:t>
            </a:r>
          </a:p>
        </p:txBody>
      </p:sp>
      <p:sp>
        <p:nvSpPr>
          <p:cNvPr id="3" name="Content Placeholder 2">
            <a:extLst>
              <a:ext uri="{FF2B5EF4-FFF2-40B4-BE49-F238E27FC236}">
                <a16:creationId xmlns:a16="http://schemas.microsoft.com/office/drawing/2014/main" id="{FBF74933-A9A3-47ED-B824-D52FA2CB77E6}"/>
              </a:ext>
            </a:extLst>
          </p:cNvPr>
          <p:cNvSpPr>
            <a:spLocks noGrp="1"/>
          </p:cNvSpPr>
          <p:nvPr>
            <p:ph idx="1"/>
          </p:nvPr>
        </p:nvSpPr>
        <p:spPr/>
        <p:txBody>
          <a:bodyPr vert="horz" lIns="91440" tIns="45720" rIns="91440" bIns="45720" rtlCol="0" anchor="t">
            <a:noAutofit/>
          </a:bodyPr>
          <a:lstStyle/>
          <a:p>
            <a:r>
              <a:rPr lang="en-US" sz="2400" dirty="0">
                <a:latin typeface="Times New Roman"/>
                <a:cs typeface="Times New Roman"/>
              </a:rPr>
              <a:t>We are hoping to implement Delivery Status (i.e., Ordered,  Out for delivery, Delivered).So, that the customer is notified about the delivery of his/her grocery.</a:t>
            </a:r>
            <a:endParaRPr lang="en-US" dirty="0"/>
          </a:p>
          <a:p>
            <a:pPr>
              <a:buClr>
                <a:srgbClr val="C3B2A7"/>
              </a:buClr>
            </a:pPr>
            <a:r>
              <a:rPr lang="en-US" sz="2400" dirty="0">
                <a:latin typeface="Times New Roman"/>
                <a:cs typeface="Times New Roman"/>
              </a:rPr>
              <a:t>Details (like contact) of Delivery Agent.</a:t>
            </a:r>
          </a:p>
          <a:p>
            <a:pPr>
              <a:buClr>
                <a:srgbClr val="C3B2A7"/>
              </a:buClr>
            </a:pPr>
            <a:r>
              <a:rPr lang="en-US" sz="2400" dirty="0">
                <a:latin typeface="Times New Roman"/>
                <a:cs typeface="Times New Roman"/>
              </a:rPr>
              <a:t>And, in future we are planning to implement the forgot password functionality ,so, that the user can change his/her account password if it is lost or not remembered while logging into the website.</a:t>
            </a:r>
          </a:p>
          <a:p>
            <a:pPr>
              <a:buClr>
                <a:srgbClr val="C3B2A7"/>
              </a:buClr>
            </a:pPr>
            <a:endParaRPr lang="en-US" dirty="0"/>
          </a:p>
        </p:txBody>
      </p:sp>
    </p:spTree>
    <p:extLst>
      <p:ext uri="{BB962C8B-B14F-4D97-AF65-F5344CB8AC3E}">
        <p14:creationId xmlns:p14="http://schemas.microsoft.com/office/powerpoint/2010/main" val="329415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C671-8C76-239D-1128-9A4675ED7262}"/>
              </a:ext>
            </a:extLst>
          </p:cNvPr>
          <p:cNvSpPr>
            <a:spLocks noGrp="1"/>
          </p:cNvSpPr>
          <p:nvPr>
            <p:ph type="title"/>
          </p:nvPr>
        </p:nvSpPr>
        <p:spPr>
          <a:xfrm>
            <a:off x="4165600" y="2712721"/>
            <a:ext cx="5080000" cy="1493520"/>
          </a:xfrm>
        </p:spPr>
        <p:txBody>
          <a:bodyPr/>
          <a:lstStyle/>
          <a:p>
            <a:r>
              <a:rPr lang="en-US" dirty="0"/>
              <a:t>THANK YOU</a:t>
            </a:r>
            <a:endParaRPr lang="en-IN" dirty="0"/>
          </a:p>
        </p:txBody>
      </p:sp>
    </p:spTree>
    <p:extLst>
      <p:ext uri="{BB962C8B-B14F-4D97-AF65-F5344CB8AC3E}">
        <p14:creationId xmlns:p14="http://schemas.microsoft.com/office/powerpoint/2010/main" val="421060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03113B-7F1E-4D42-B759-B78DDD291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461D444-59C8-F3A1-20B7-B5724ED85F63}"/>
              </a:ext>
            </a:extLst>
          </p:cNvPr>
          <p:cNvPicPr>
            <a:picLocks noChangeAspect="1"/>
          </p:cNvPicPr>
          <p:nvPr/>
        </p:nvPicPr>
        <p:blipFill>
          <a:blip r:embed="rId2"/>
          <a:stretch>
            <a:fillRect/>
          </a:stretch>
        </p:blipFill>
        <p:spPr>
          <a:xfrm>
            <a:off x="0" y="6805"/>
            <a:ext cx="12454759" cy="6871664"/>
          </a:xfrm>
          <a:prstGeom prst="rect">
            <a:avLst/>
          </a:prstGeom>
        </p:spPr>
      </p:pic>
      <p:sp>
        <p:nvSpPr>
          <p:cNvPr id="3" name="Content Placeholder 2">
            <a:extLst>
              <a:ext uri="{FF2B5EF4-FFF2-40B4-BE49-F238E27FC236}">
                <a16:creationId xmlns:a16="http://schemas.microsoft.com/office/drawing/2014/main" id="{A5A70DB9-E036-4374-B03D-B459936F830A}"/>
              </a:ext>
            </a:extLst>
          </p:cNvPr>
          <p:cNvSpPr>
            <a:spLocks noGrp="1"/>
          </p:cNvSpPr>
          <p:nvPr>
            <p:ph idx="1"/>
          </p:nvPr>
        </p:nvSpPr>
        <p:spPr>
          <a:xfrm flipH="1">
            <a:off x="6835397" y="2477514"/>
            <a:ext cx="4528134" cy="5839992"/>
          </a:xfrm>
        </p:spPr>
        <p:txBody>
          <a:bodyPr vert="horz" lIns="91440" tIns="45720" rIns="91440" bIns="45720" rtlCol="0" anchor="t">
            <a:normAutofit/>
          </a:bodyPr>
          <a:lstStyle/>
          <a:p>
            <a:pPr marL="0" indent="0" algn="ctr">
              <a:buNone/>
            </a:pPr>
            <a:endParaRPr lang="en-US" dirty="0">
              <a:latin typeface="Times New Roman"/>
              <a:cs typeface="Times New Roman"/>
            </a:endParaRPr>
          </a:p>
          <a:p>
            <a:pPr marL="0" indent="0">
              <a:buNone/>
            </a:pPr>
            <a:r>
              <a:rPr lang="en-US" dirty="0">
                <a:latin typeface="Times New Roman"/>
                <a:cs typeface="Times New Roman"/>
              </a:rPr>
              <a:t>   </a:t>
            </a:r>
            <a:r>
              <a:rPr lang="en-US" sz="2400" dirty="0">
                <a:latin typeface="Times New Roman"/>
                <a:cs typeface="Times New Roman"/>
              </a:rPr>
              <a:t>   Vilas Venugopal</a:t>
            </a:r>
          </a:p>
          <a:p>
            <a:pPr marL="0" indent="0">
              <a:buNone/>
            </a:pPr>
            <a:r>
              <a:rPr lang="en-US" sz="2400" dirty="0">
                <a:latin typeface="Times New Roman"/>
                <a:cs typeface="Times New Roman"/>
              </a:rPr>
              <a:t>      Raghavendra </a:t>
            </a:r>
            <a:r>
              <a:rPr lang="en-US" sz="2400" dirty="0" err="1">
                <a:latin typeface="Times New Roman"/>
                <a:cs typeface="Times New Roman"/>
              </a:rPr>
              <a:t>Havaldar</a:t>
            </a:r>
            <a:endParaRPr lang="en-US" sz="2400" dirty="0">
              <a:latin typeface="Times New Roman"/>
              <a:cs typeface="Times New Roman"/>
            </a:endParaRPr>
          </a:p>
          <a:p>
            <a:pPr marL="0" indent="0">
              <a:buNone/>
            </a:pPr>
            <a:r>
              <a:rPr lang="en-US" sz="2400" dirty="0">
                <a:latin typeface="Times New Roman"/>
                <a:cs typeface="Times New Roman"/>
              </a:rPr>
              <a:t>      Dinesh Varma</a:t>
            </a:r>
          </a:p>
          <a:p>
            <a:pPr marL="0" indent="0">
              <a:buNone/>
            </a:pPr>
            <a:r>
              <a:rPr lang="en-US" sz="2400" dirty="0">
                <a:latin typeface="Times New Roman"/>
                <a:cs typeface="Times New Roman"/>
              </a:rPr>
              <a:t>      Manjunath Ravi</a:t>
            </a:r>
          </a:p>
          <a:p>
            <a:pPr marL="0" indent="0">
              <a:buNone/>
            </a:pPr>
            <a:r>
              <a:rPr lang="en-US" sz="2400" dirty="0">
                <a:latin typeface="Times New Roman"/>
                <a:cs typeface="Times New Roman"/>
              </a:rPr>
              <a:t>      Sanjay Srikanth</a:t>
            </a:r>
          </a:p>
          <a:p>
            <a:pPr marL="0" indent="0" algn="ctr">
              <a:buNone/>
            </a:pPr>
            <a:r>
              <a:rPr lang="en-US" sz="2400" dirty="0">
                <a:latin typeface="Times New Roman"/>
                <a:cs typeface="Times New Roman"/>
              </a:rPr>
              <a:t>     </a:t>
            </a:r>
          </a:p>
          <a:p>
            <a:pPr marL="0" indent="0" algn="ctr">
              <a:buNone/>
            </a:pPr>
            <a:r>
              <a:rPr lang="en-US" dirty="0"/>
              <a:t>    </a:t>
            </a:r>
          </a:p>
        </p:txBody>
      </p:sp>
      <p:grpSp>
        <p:nvGrpSpPr>
          <p:cNvPr id="12" name="Group 11">
            <a:extLst>
              <a:ext uri="{FF2B5EF4-FFF2-40B4-BE49-F238E27FC236}">
                <a16:creationId xmlns:a16="http://schemas.microsoft.com/office/drawing/2014/main" id="{848FFE7F-9EF5-4CA7-AF40-3E05591A4B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00551" y="6805"/>
            <a:ext cx="970072" cy="6843608"/>
            <a:chOff x="10939410" y="-31769"/>
            <a:chExt cx="970072" cy="6843608"/>
          </a:xfrm>
          <a:solidFill>
            <a:schemeClr val="bg1"/>
          </a:solidFill>
        </p:grpSpPr>
        <p:sp>
          <p:nvSpPr>
            <p:cNvPr id="13" name="Freeform 8">
              <a:extLst>
                <a:ext uri="{FF2B5EF4-FFF2-40B4-BE49-F238E27FC236}">
                  <a16:creationId xmlns:a16="http://schemas.microsoft.com/office/drawing/2014/main" id="{49DF50F8-4893-4663-A0A2-E4AD00AC7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3">
              <a:extLst>
                <a:ext uri="{FF2B5EF4-FFF2-40B4-BE49-F238E27FC236}">
                  <a16:creationId xmlns:a16="http://schemas.microsoft.com/office/drawing/2014/main" id="{8965F0E1-1C9F-466A-8B63-AE6A0A18F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1">
              <a:extLst>
                <a:ext uri="{FF2B5EF4-FFF2-40B4-BE49-F238E27FC236}">
                  <a16:creationId xmlns:a16="http://schemas.microsoft.com/office/drawing/2014/main" id="{6C7F7A9F-39EB-4986-88ED-7CC2D7F1EB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3">
              <a:extLst>
                <a:ext uri="{FF2B5EF4-FFF2-40B4-BE49-F238E27FC236}">
                  <a16:creationId xmlns:a16="http://schemas.microsoft.com/office/drawing/2014/main" id="{F54E414E-1FB9-4B7E-B98B-FC408EF06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4">
              <a:extLst>
                <a:ext uri="{FF2B5EF4-FFF2-40B4-BE49-F238E27FC236}">
                  <a16:creationId xmlns:a16="http://schemas.microsoft.com/office/drawing/2014/main" id="{58B6B8AE-D28A-4D01-9590-81CA9E1423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5">
              <a:extLst>
                <a:ext uri="{FF2B5EF4-FFF2-40B4-BE49-F238E27FC236}">
                  <a16:creationId xmlns:a16="http://schemas.microsoft.com/office/drawing/2014/main" id="{A983289D-FF74-405E-9900-40E892EA56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6">
              <a:extLst>
                <a:ext uri="{FF2B5EF4-FFF2-40B4-BE49-F238E27FC236}">
                  <a16:creationId xmlns:a16="http://schemas.microsoft.com/office/drawing/2014/main" id="{6E6E8465-F7F7-4A12-9895-D7559F92A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19847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7">
              <a:extLst>
                <a:ext uri="{FF2B5EF4-FFF2-40B4-BE49-F238E27FC236}">
                  <a16:creationId xmlns:a16="http://schemas.microsoft.com/office/drawing/2014/main" id="{1044257E-F13F-4F72-B3A0-77BBAEF862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9">
              <a:extLst>
                <a:ext uri="{FF2B5EF4-FFF2-40B4-BE49-F238E27FC236}">
                  <a16:creationId xmlns:a16="http://schemas.microsoft.com/office/drawing/2014/main" id="{6991AD29-0D1D-4943-85B4-396F73331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0">
              <a:extLst>
                <a:ext uri="{FF2B5EF4-FFF2-40B4-BE49-F238E27FC236}">
                  <a16:creationId xmlns:a16="http://schemas.microsoft.com/office/drawing/2014/main" id="{846CC28C-BD2A-4B62-AE65-D758482D8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9324" y="18933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1">
              <a:extLst>
                <a:ext uri="{FF2B5EF4-FFF2-40B4-BE49-F238E27FC236}">
                  <a16:creationId xmlns:a16="http://schemas.microsoft.com/office/drawing/2014/main" id="{5C52B10D-F487-4B22-AAB6-83D0D0BCA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8">
              <a:extLst>
                <a:ext uri="{FF2B5EF4-FFF2-40B4-BE49-F238E27FC236}">
                  <a16:creationId xmlns:a16="http://schemas.microsoft.com/office/drawing/2014/main" id="{5721E3D1-7C7D-4287-836E-E18E6C5E1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9">
              <a:extLst>
                <a:ext uri="{FF2B5EF4-FFF2-40B4-BE49-F238E27FC236}">
                  <a16:creationId xmlns:a16="http://schemas.microsoft.com/office/drawing/2014/main" id="{8B7115D0-6F96-43ED-9605-5D5776D0A5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0">
              <a:extLst>
                <a:ext uri="{FF2B5EF4-FFF2-40B4-BE49-F238E27FC236}">
                  <a16:creationId xmlns:a16="http://schemas.microsoft.com/office/drawing/2014/main" id="{964EAF63-4F75-48E9-839B-72629E0DF9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1">
              <a:extLst>
                <a:ext uri="{FF2B5EF4-FFF2-40B4-BE49-F238E27FC236}">
                  <a16:creationId xmlns:a16="http://schemas.microsoft.com/office/drawing/2014/main" id="{15C8133D-1BB6-4D30-8E66-AC762418ED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2">
              <a:extLst>
                <a:ext uri="{FF2B5EF4-FFF2-40B4-BE49-F238E27FC236}">
                  <a16:creationId xmlns:a16="http://schemas.microsoft.com/office/drawing/2014/main" id="{C900A5D4-F3A2-4DE0-A1FD-256F97AEE4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3">
              <a:extLst>
                <a:ext uri="{FF2B5EF4-FFF2-40B4-BE49-F238E27FC236}">
                  <a16:creationId xmlns:a16="http://schemas.microsoft.com/office/drawing/2014/main" id="{06019569-CED4-4704-B16F-6C737355C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C41AAEDF-2C2E-454F-9B1F-B292B6BDA7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6">
              <a:extLst>
                <a:ext uri="{FF2B5EF4-FFF2-40B4-BE49-F238E27FC236}">
                  <a16:creationId xmlns:a16="http://schemas.microsoft.com/office/drawing/2014/main" id="{27635896-F471-440E-82B8-5F20AA0B6D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2362" y="11524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9">
              <a:extLst>
                <a:ext uri="{FF2B5EF4-FFF2-40B4-BE49-F238E27FC236}">
                  <a16:creationId xmlns:a16="http://schemas.microsoft.com/office/drawing/2014/main" id="{DCCE6371-0732-4622-BF9B-8CDAE6551B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0">
              <a:extLst>
                <a:ext uri="{FF2B5EF4-FFF2-40B4-BE49-F238E27FC236}">
                  <a16:creationId xmlns:a16="http://schemas.microsoft.com/office/drawing/2014/main" id="{A82995E3-5C87-4E54-948B-78EC02AF63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75F2A950-86FC-437D-9BAE-52430679E9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165300"/>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26E9AED6-5A24-489F-8283-2D56A8400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25661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FA389496-22E1-4F21-89B2-94F14A397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25393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848F2079-432D-439C-8E89-AC4BE924E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4648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92874069-C275-46A3-80AE-8D7C37DBDB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158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42DFDE2E-0FF8-4A98-8841-8BB2C536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292936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BF5AE575-247A-4C81-A82D-E3958273EF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7694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DB8A4B63-89AB-4556-9AE8-89008B8A0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1057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5BD141FA-1B13-4C53-84D6-001A33A37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46727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377BE59D-AC3D-4975-A360-8CC5502A8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445" y="63249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47B6077C-C574-45F3-8A6E-5B95B2898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465847"/>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4">
              <a:extLst>
                <a:ext uri="{FF2B5EF4-FFF2-40B4-BE49-F238E27FC236}">
                  <a16:creationId xmlns:a16="http://schemas.microsoft.com/office/drawing/2014/main" id="{D667AAED-9B7E-40D4-95D3-804437E64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3949975"/>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5">
              <a:extLst>
                <a:ext uri="{FF2B5EF4-FFF2-40B4-BE49-F238E27FC236}">
                  <a16:creationId xmlns:a16="http://schemas.microsoft.com/office/drawing/2014/main" id="{ED4DD42F-20E4-4D5D-B0ED-03EFA335FE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058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a:extLst>
                <a:ext uri="{FF2B5EF4-FFF2-40B4-BE49-F238E27FC236}">
                  <a16:creationId xmlns:a16="http://schemas.microsoft.com/office/drawing/2014/main" id="{1896D6C0-F361-4426-8D04-0083D15AA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699897"/>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a:extLst>
                <a:ext uri="{FF2B5EF4-FFF2-40B4-BE49-F238E27FC236}">
                  <a16:creationId xmlns:a16="http://schemas.microsoft.com/office/drawing/2014/main" id="{DD7C46C3-2ECB-4656-848D-9067E38A3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1884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a:extLst>
                <a:ext uri="{FF2B5EF4-FFF2-40B4-BE49-F238E27FC236}">
                  <a16:creationId xmlns:a16="http://schemas.microsoft.com/office/drawing/2014/main" id="{FFD18C07-0032-4C82-BE71-4D51ED4B75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485378"/>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2">
              <a:extLst>
                <a:ext uri="{FF2B5EF4-FFF2-40B4-BE49-F238E27FC236}">
                  <a16:creationId xmlns:a16="http://schemas.microsoft.com/office/drawing/2014/main" id="{8950A694-3B9D-46EA-A0F3-7A6649D5C6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3">
              <a:extLst>
                <a:ext uri="{FF2B5EF4-FFF2-40B4-BE49-F238E27FC236}">
                  <a16:creationId xmlns:a16="http://schemas.microsoft.com/office/drawing/2014/main" id="{D062DE1B-C68A-4A16-BEA3-B003CDAA62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4">
              <a:extLst>
                <a:ext uri="{FF2B5EF4-FFF2-40B4-BE49-F238E27FC236}">
                  <a16:creationId xmlns:a16="http://schemas.microsoft.com/office/drawing/2014/main" id="{2A1C73D6-A2FB-465F-A15B-36AA5D01DC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5">
              <a:extLst>
                <a:ext uri="{FF2B5EF4-FFF2-40B4-BE49-F238E27FC236}">
                  <a16:creationId xmlns:a16="http://schemas.microsoft.com/office/drawing/2014/main" id="{D55D7865-E6AE-415D-A8C4-7C5A32A341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6">
              <a:extLst>
                <a:ext uri="{FF2B5EF4-FFF2-40B4-BE49-F238E27FC236}">
                  <a16:creationId xmlns:a16="http://schemas.microsoft.com/office/drawing/2014/main" id="{B9672CA1-9BC0-425C-BF94-79F1793912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7">
              <a:extLst>
                <a:ext uri="{FF2B5EF4-FFF2-40B4-BE49-F238E27FC236}">
                  <a16:creationId xmlns:a16="http://schemas.microsoft.com/office/drawing/2014/main" id="{08DFEA9A-A535-458A-9950-A3358C5AE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8">
              <a:extLst>
                <a:ext uri="{FF2B5EF4-FFF2-40B4-BE49-F238E27FC236}">
                  <a16:creationId xmlns:a16="http://schemas.microsoft.com/office/drawing/2014/main" id="{23245835-C289-45EA-B41A-1252725F1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9">
              <a:extLst>
                <a:ext uri="{FF2B5EF4-FFF2-40B4-BE49-F238E27FC236}">
                  <a16:creationId xmlns:a16="http://schemas.microsoft.com/office/drawing/2014/main" id="{0AFB26ED-87DA-4AFB-AE43-2432C35B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70">
              <a:extLst>
                <a:ext uri="{FF2B5EF4-FFF2-40B4-BE49-F238E27FC236}">
                  <a16:creationId xmlns:a16="http://schemas.microsoft.com/office/drawing/2014/main" id="{253F6336-3C2D-45EB-B6CC-837D55DDD4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1">
              <a:extLst>
                <a:ext uri="{FF2B5EF4-FFF2-40B4-BE49-F238E27FC236}">
                  <a16:creationId xmlns:a16="http://schemas.microsoft.com/office/drawing/2014/main" id="{0DA2D173-44B4-483D-A774-4184E40919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2">
              <a:extLst>
                <a:ext uri="{FF2B5EF4-FFF2-40B4-BE49-F238E27FC236}">
                  <a16:creationId xmlns:a16="http://schemas.microsoft.com/office/drawing/2014/main" id="{0CB352C4-5B1D-4A74-8554-F4ECE8CD89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3">
              <a:extLst>
                <a:ext uri="{FF2B5EF4-FFF2-40B4-BE49-F238E27FC236}">
                  <a16:creationId xmlns:a16="http://schemas.microsoft.com/office/drawing/2014/main" id="{271B3474-6418-4288-8006-4098D84E3E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4">
              <a:extLst>
                <a:ext uri="{FF2B5EF4-FFF2-40B4-BE49-F238E27FC236}">
                  <a16:creationId xmlns:a16="http://schemas.microsoft.com/office/drawing/2014/main" id="{A9248BB0-07AC-488D-A21C-C5A6A3917E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5">
              <a:extLst>
                <a:ext uri="{FF2B5EF4-FFF2-40B4-BE49-F238E27FC236}">
                  <a16:creationId xmlns:a16="http://schemas.microsoft.com/office/drawing/2014/main" id="{6CCB1591-9266-4539-8E7B-BD6948551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7">
              <a:extLst>
                <a:ext uri="{FF2B5EF4-FFF2-40B4-BE49-F238E27FC236}">
                  <a16:creationId xmlns:a16="http://schemas.microsoft.com/office/drawing/2014/main" id="{66E23B6C-5D63-47FA-AB5C-B5D0D11F4F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5">
              <a:extLst>
                <a:ext uri="{FF2B5EF4-FFF2-40B4-BE49-F238E27FC236}">
                  <a16:creationId xmlns:a16="http://schemas.microsoft.com/office/drawing/2014/main" id="{AE183758-6556-4968-8BCD-BF6907D40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7">
              <a:extLst>
                <a:ext uri="{FF2B5EF4-FFF2-40B4-BE49-F238E27FC236}">
                  <a16:creationId xmlns:a16="http://schemas.microsoft.com/office/drawing/2014/main" id="{39AEB1B0-022C-404F-BAD4-D137A7AC18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8">
              <a:extLst>
                <a:ext uri="{FF2B5EF4-FFF2-40B4-BE49-F238E27FC236}">
                  <a16:creationId xmlns:a16="http://schemas.microsoft.com/office/drawing/2014/main" id="{1C0F9B2D-2AAA-4359-AC6B-E3FD5A0A2C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36">
              <a:extLst>
                <a:ext uri="{FF2B5EF4-FFF2-40B4-BE49-F238E27FC236}">
                  <a16:creationId xmlns:a16="http://schemas.microsoft.com/office/drawing/2014/main" id="{E78E9D8E-286B-48D4-B196-79F4F76A7D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018" y="6119642"/>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nvGrpSpPr>
            <p:cNvPr id="69" name="Group 68">
              <a:extLst>
                <a:ext uri="{FF2B5EF4-FFF2-40B4-BE49-F238E27FC236}">
                  <a16:creationId xmlns:a16="http://schemas.microsoft.com/office/drawing/2014/main" id="{BE2E37C9-4A18-4BF8-A8C4-70C5A7609F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168825" y="20389"/>
              <a:ext cx="226563" cy="6791450"/>
              <a:chOff x="11168825" y="20389"/>
              <a:chExt cx="226563" cy="6791450"/>
            </a:xfrm>
            <a:grpFill/>
          </p:grpSpPr>
          <p:sp>
            <p:nvSpPr>
              <p:cNvPr id="100" name="Freeform 105">
                <a:extLst>
                  <a:ext uri="{FF2B5EF4-FFF2-40B4-BE49-F238E27FC236}">
                    <a16:creationId xmlns:a16="http://schemas.microsoft.com/office/drawing/2014/main" id="{B4A33A69-BC3C-4807-BD4F-29051D4FA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8424" y="192673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6">
                <a:extLst>
                  <a:ext uri="{FF2B5EF4-FFF2-40B4-BE49-F238E27FC236}">
                    <a16:creationId xmlns:a16="http://schemas.microsoft.com/office/drawing/2014/main" id="{77A8CCDF-F727-49B9-92B3-03C8E7552B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8061" y="53385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7">
                <a:extLst>
                  <a:ext uri="{FF2B5EF4-FFF2-40B4-BE49-F238E27FC236}">
                    <a16:creationId xmlns:a16="http://schemas.microsoft.com/office/drawing/2014/main" id="{2F823EBE-29F9-4853-8151-44177E789A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3826" y="221380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8">
                <a:extLst>
                  <a:ext uri="{FF2B5EF4-FFF2-40B4-BE49-F238E27FC236}">
                    <a16:creationId xmlns:a16="http://schemas.microsoft.com/office/drawing/2014/main" id="{425EFE7D-59A7-408A-B7EC-3C1915D57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5732" y="114370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9">
                <a:extLst>
                  <a:ext uri="{FF2B5EF4-FFF2-40B4-BE49-F238E27FC236}">
                    <a16:creationId xmlns:a16="http://schemas.microsoft.com/office/drawing/2014/main" id="{2A01DF9D-6D4D-42E2-B507-712276E6F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8929" y="1645028"/>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10">
                <a:extLst>
                  <a:ext uri="{FF2B5EF4-FFF2-40B4-BE49-F238E27FC236}">
                    <a16:creationId xmlns:a16="http://schemas.microsoft.com/office/drawing/2014/main" id="{FC81B218-8E4D-44A5-81A9-BE68BB6886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5785" y="28602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11">
                <a:extLst>
                  <a:ext uri="{FF2B5EF4-FFF2-40B4-BE49-F238E27FC236}">
                    <a16:creationId xmlns:a16="http://schemas.microsoft.com/office/drawing/2014/main" id="{BDCFABFF-C0E7-4320-A0AC-1E6A244FB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6984" y="137352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2">
                <a:extLst>
                  <a:ext uri="{FF2B5EF4-FFF2-40B4-BE49-F238E27FC236}">
                    <a16:creationId xmlns:a16="http://schemas.microsoft.com/office/drawing/2014/main" id="{434BFCB7-FEFD-4E62-AF0D-D31435E8E5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6487" y="85486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1">
                <a:extLst>
                  <a:ext uri="{FF2B5EF4-FFF2-40B4-BE49-F238E27FC236}">
                    <a16:creationId xmlns:a16="http://schemas.microsoft.com/office/drawing/2014/main" id="{E9D87B5D-B1E8-4FCD-922C-3DEE976A3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7244" y="2708876"/>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92">
                <a:extLst>
                  <a:ext uri="{FF2B5EF4-FFF2-40B4-BE49-F238E27FC236}">
                    <a16:creationId xmlns:a16="http://schemas.microsoft.com/office/drawing/2014/main" id="{AF4AF7C2-3909-4813-BE0A-A413F45C20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6284" y="243353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93">
                <a:extLst>
                  <a:ext uri="{FF2B5EF4-FFF2-40B4-BE49-F238E27FC236}">
                    <a16:creationId xmlns:a16="http://schemas.microsoft.com/office/drawing/2014/main" id="{A5099345-9081-4A89-99D9-EF03FD94F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5786" y="323006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94">
                <a:extLst>
                  <a:ext uri="{FF2B5EF4-FFF2-40B4-BE49-F238E27FC236}">
                    <a16:creationId xmlns:a16="http://schemas.microsoft.com/office/drawing/2014/main" id="{B11A1299-8A1F-4956-B3C2-6D7354C80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0892" y="5353190"/>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95">
                <a:extLst>
                  <a:ext uri="{FF2B5EF4-FFF2-40B4-BE49-F238E27FC236}">
                    <a16:creationId xmlns:a16="http://schemas.microsoft.com/office/drawing/2014/main" id="{813AD72B-F579-4FA3-B790-3413BEA847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9243" y="300065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6">
                <a:extLst>
                  <a:ext uri="{FF2B5EF4-FFF2-40B4-BE49-F238E27FC236}">
                    <a16:creationId xmlns:a16="http://schemas.microsoft.com/office/drawing/2014/main" id="{C38D88ED-8B91-49B6-B47B-B4F2F7A5C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4629" y="35202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97">
                <a:extLst>
                  <a:ext uri="{FF2B5EF4-FFF2-40B4-BE49-F238E27FC236}">
                    <a16:creationId xmlns:a16="http://schemas.microsoft.com/office/drawing/2014/main" id="{F3D8BECB-5A31-413A-BDF0-073C3C4C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3941" y="472907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8">
                <a:extLst>
                  <a:ext uri="{FF2B5EF4-FFF2-40B4-BE49-F238E27FC236}">
                    <a16:creationId xmlns:a16="http://schemas.microsoft.com/office/drawing/2014/main" id="{EAF19333-3DD2-43BA-BAAE-748D65A35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6426" y="421061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99">
                <a:extLst>
                  <a:ext uri="{FF2B5EF4-FFF2-40B4-BE49-F238E27FC236}">
                    <a16:creationId xmlns:a16="http://schemas.microsoft.com/office/drawing/2014/main" id="{573E1D95-E168-45FC-AC44-2AB70BB57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321" y="4473061"/>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00">
                <a:extLst>
                  <a:ext uri="{FF2B5EF4-FFF2-40B4-BE49-F238E27FC236}">
                    <a16:creationId xmlns:a16="http://schemas.microsoft.com/office/drawing/2014/main" id="{CE894873-89D2-4FE3-A432-8E8603EB5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8830" y="3839052"/>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1">
                <a:extLst>
                  <a:ext uri="{FF2B5EF4-FFF2-40B4-BE49-F238E27FC236}">
                    <a16:creationId xmlns:a16="http://schemas.microsoft.com/office/drawing/2014/main" id="{513D056D-2B7A-4F18-80FE-05358FD3F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3547" y="508820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2">
                <a:extLst>
                  <a:ext uri="{FF2B5EF4-FFF2-40B4-BE49-F238E27FC236}">
                    <a16:creationId xmlns:a16="http://schemas.microsoft.com/office/drawing/2014/main" id="{83602C49-58ED-42C8-B7FD-65BACB9540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8877" y="571180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03">
                <a:extLst>
                  <a:ext uri="{FF2B5EF4-FFF2-40B4-BE49-F238E27FC236}">
                    <a16:creationId xmlns:a16="http://schemas.microsoft.com/office/drawing/2014/main" id="{E2E66761-0338-48F1-BE5A-8A5AF19DC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2634" y="59190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04">
                <a:extLst>
                  <a:ext uri="{FF2B5EF4-FFF2-40B4-BE49-F238E27FC236}">
                    <a16:creationId xmlns:a16="http://schemas.microsoft.com/office/drawing/2014/main" id="{2F5694C3-9B6C-48D6-A828-9B393F179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094" y="240897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13">
                <a:extLst>
                  <a:ext uri="{FF2B5EF4-FFF2-40B4-BE49-F238E27FC236}">
                    <a16:creationId xmlns:a16="http://schemas.microsoft.com/office/drawing/2014/main" id="{4AB20198-2EC0-4574-A70E-9B7166C2F7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9435" y="479689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14">
                <a:extLst>
                  <a:ext uri="{FF2B5EF4-FFF2-40B4-BE49-F238E27FC236}">
                    <a16:creationId xmlns:a16="http://schemas.microsoft.com/office/drawing/2014/main" id="{4C97BB7D-625E-4D2D-BC87-785EDCB3C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2839" y="356321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15">
                <a:extLst>
                  <a:ext uri="{FF2B5EF4-FFF2-40B4-BE49-F238E27FC236}">
                    <a16:creationId xmlns:a16="http://schemas.microsoft.com/office/drawing/2014/main" id="{FC68E95F-01B4-4114-A7BD-32E3D314CD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126" y="422606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7">
                <a:extLst>
                  <a:ext uri="{FF2B5EF4-FFF2-40B4-BE49-F238E27FC236}">
                    <a16:creationId xmlns:a16="http://schemas.microsoft.com/office/drawing/2014/main" id="{B20BB92B-364F-4F10-9567-F286509A1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443" y="596268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18">
                <a:extLst>
                  <a:ext uri="{FF2B5EF4-FFF2-40B4-BE49-F238E27FC236}">
                    <a16:creationId xmlns:a16="http://schemas.microsoft.com/office/drawing/2014/main" id="{3A8CD798-CB25-45CA-B21C-641CF46102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7776" y="669811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19">
                <a:extLst>
                  <a:ext uri="{FF2B5EF4-FFF2-40B4-BE49-F238E27FC236}">
                    <a16:creationId xmlns:a16="http://schemas.microsoft.com/office/drawing/2014/main" id="{D169AC19-639E-42F2-8431-2FB4D0983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0504" y="618305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45">
                <a:extLst>
                  <a:ext uri="{FF2B5EF4-FFF2-40B4-BE49-F238E27FC236}">
                    <a16:creationId xmlns:a16="http://schemas.microsoft.com/office/drawing/2014/main" id="{B7D9EBFF-BE38-459C-8398-C529622CB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8215" y="645802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
                <a:extLst>
                  <a:ext uri="{FF2B5EF4-FFF2-40B4-BE49-F238E27FC236}">
                    <a16:creationId xmlns:a16="http://schemas.microsoft.com/office/drawing/2014/main" id="{974AB854-D28A-4EA2-BCAB-10CB78BAC2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1542" y="41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70" name="Freeform 105">
              <a:extLst>
                <a:ext uri="{FF2B5EF4-FFF2-40B4-BE49-F238E27FC236}">
                  <a16:creationId xmlns:a16="http://schemas.microsoft.com/office/drawing/2014/main" id="{A9BFDD4C-02AE-4AED-AFC6-C7A9B5885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5473" y="497198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6">
              <a:extLst>
                <a:ext uri="{FF2B5EF4-FFF2-40B4-BE49-F238E27FC236}">
                  <a16:creationId xmlns:a16="http://schemas.microsoft.com/office/drawing/2014/main" id="{48A4E571-1907-497F-A073-9A92EB2120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32040" y="636078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7">
              <a:extLst>
                <a:ext uri="{FF2B5EF4-FFF2-40B4-BE49-F238E27FC236}">
                  <a16:creationId xmlns:a16="http://schemas.microsoft.com/office/drawing/2014/main" id="{6B821B78-1953-4081-8E63-94FF26CC62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26779" y="46963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8">
              <a:extLst>
                <a:ext uri="{FF2B5EF4-FFF2-40B4-BE49-F238E27FC236}">
                  <a16:creationId xmlns:a16="http://schemas.microsoft.com/office/drawing/2014/main" id="{FF7D7DCA-2AF9-4601-9BC5-DD001BE2E7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47660" y="575747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9">
              <a:extLst>
                <a:ext uri="{FF2B5EF4-FFF2-40B4-BE49-F238E27FC236}">
                  <a16:creationId xmlns:a16="http://schemas.microsoft.com/office/drawing/2014/main" id="{4BDDDE27-5B14-4E88-B2B3-C00A0F3390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31676" y="526185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0">
              <a:extLst>
                <a:ext uri="{FF2B5EF4-FFF2-40B4-BE49-F238E27FC236}">
                  <a16:creationId xmlns:a16="http://schemas.microsoft.com/office/drawing/2014/main" id="{D58101DB-D2DA-4821-BD98-20DBF9ACF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09141" y="66153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1">
              <a:extLst>
                <a:ext uri="{FF2B5EF4-FFF2-40B4-BE49-F238E27FC236}">
                  <a16:creationId xmlns:a16="http://schemas.microsoft.com/office/drawing/2014/main" id="{C7FD657A-3506-4C65-8400-6DF30ADC2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56661" y="553091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2">
              <a:extLst>
                <a:ext uri="{FF2B5EF4-FFF2-40B4-BE49-F238E27FC236}">
                  <a16:creationId xmlns:a16="http://schemas.microsoft.com/office/drawing/2014/main" id="{5B2E86FD-2743-4420-9298-961EAF4F53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60451" y="605528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91">
              <a:extLst>
                <a:ext uri="{FF2B5EF4-FFF2-40B4-BE49-F238E27FC236}">
                  <a16:creationId xmlns:a16="http://schemas.microsoft.com/office/drawing/2014/main" id="{A2A3519A-7B7C-44EA-BA92-344EF105FE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58807" y="420127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2">
              <a:extLst>
                <a:ext uri="{FF2B5EF4-FFF2-40B4-BE49-F238E27FC236}">
                  <a16:creationId xmlns:a16="http://schemas.microsoft.com/office/drawing/2014/main" id="{353302FD-7360-4CD3-AB9A-75E56490E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57613" y="44553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3">
              <a:extLst>
                <a:ext uri="{FF2B5EF4-FFF2-40B4-BE49-F238E27FC236}">
                  <a16:creationId xmlns:a16="http://schemas.microsoft.com/office/drawing/2014/main" id="{0B26E5FC-809A-4C92-85C9-02A16D31A2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61404" y="368253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4">
              <a:extLst>
                <a:ext uri="{FF2B5EF4-FFF2-40B4-BE49-F238E27FC236}">
                  <a16:creationId xmlns:a16="http://schemas.microsoft.com/office/drawing/2014/main" id="{43E4718F-27D4-43CA-B8D4-5CD2724564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83424" y="148792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5">
              <a:extLst>
                <a:ext uri="{FF2B5EF4-FFF2-40B4-BE49-F238E27FC236}">
                  <a16:creationId xmlns:a16="http://schemas.microsoft.com/office/drawing/2014/main" id="{E2B3C7E2-6083-4EBC-B24F-DF5B2643BA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97695" y="390949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6">
              <a:extLst>
                <a:ext uri="{FF2B5EF4-FFF2-40B4-BE49-F238E27FC236}">
                  <a16:creationId xmlns:a16="http://schemas.microsoft.com/office/drawing/2014/main" id="{D0129FD4-8594-4174-816A-2F59072A2A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03065" y="336300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7">
              <a:extLst>
                <a:ext uri="{FF2B5EF4-FFF2-40B4-BE49-F238E27FC236}">
                  <a16:creationId xmlns:a16="http://schemas.microsoft.com/office/drawing/2014/main" id="{70D31164-7698-4542-B412-102895C2A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44387" y="22117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98">
              <a:extLst>
                <a:ext uri="{FF2B5EF4-FFF2-40B4-BE49-F238E27FC236}">
                  <a16:creationId xmlns:a16="http://schemas.microsoft.com/office/drawing/2014/main" id="{E24E5C4B-6BB2-4550-98A5-848D9ABE2A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66308" y="276182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9">
              <a:extLst>
                <a:ext uri="{FF2B5EF4-FFF2-40B4-BE49-F238E27FC236}">
                  <a16:creationId xmlns:a16="http://schemas.microsoft.com/office/drawing/2014/main" id="{F1366000-A112-4CEA-BE62-BE2F58D7E8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40608" y="249288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00">
              <a:extLst>
                <a:ext uri="{FF2B5EF4-FFF2-40B4-BE49-F238E27FC236}">
                  <a16:creationId xmlns:a16="http://schemas.microsoft.com/office/drawing/2014/main" id="{785C13A4-59BB-4192-ACEF-310B5F49E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07473" y="305885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01">
              <a:extLst>
                <a:ext uri="{FF2B5EF4-FFF2-40B4-BE49-F238E27FC236}">
                  <a16:creationId xmlns:a16="http://schemas.microsoft.com/office/drawing/2014/main" id="{6C1CFA06-CBA4-4095-AE4A-540CCF1A62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91062" y="174968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2">
              <a:extLst>
                <a:ext uri="{FF2B5EF4-FFF2-40B4-BE49-F238E27FC236}">
                  <a16:creationId xmlns:a16="http://schemas.microsoft.com/office/drawing/2014/main" id="{99F3AB2C-1F53-430D-887F-9A047C9A41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24515" y="11803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3">
              <a:extLst>
                <a:ext uri="{FF2B5EF4-FFF2-40B4-BE49-F238E27FC236}">
                  <a16:creationId xmlns:a16="http://schemas.microsoft.com/office/drawing/2014/main" id="{00CCD3F8-9630-4C0D-B891-8AFF3E4B1F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09023" y="87392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4">
              <a:extLst>
                <a:ext uri="{FF2B5EF4-FFF2-40B4-BE49-F238E27FC236}">
                  <a16:creationId xmlns:a16="http://schemas.microsoft.com/office/drawing/2014/main" id="{E31D22C1-DECD-4ECC-85B6-9250DC0780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39615" y="457706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13">
              <a:extLst>
                <a:ext uri="{FF2B5EF4-FFF2-40B4-BE49-F238E27FC236}">
                  <a16:creationId xmlns:a16="http://schemas.microsoft.com/office/drawing/2014/main" id="{C9DA3AFC-9262-486E-BF9C-3913C4401A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85615" y="218588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4">
              <a:extLst>
                <a:ext uri="{FF2B5EF4-FFF2-40B4-BE49-F238E27FC236}">
                  <a16:creationId xmlns:a16="http://schemas.microsoft.com/office/drawing/2014/main" id="{32D84283-672B-46F9-9566-72DC6205AA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85755" y="34228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15">
              <a:extLst>
                <a:ext uri="{FF2B5EF4-FFF2-40B4-BE49-F238E27FC236}">
                  <a16:creationId xmlns:a16="http://schemas.microsoft.com/office/drawing/2014/main" id="{1A8B63D7-C989-4EA9-BBF2-690EE3CB98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91468" y="27599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D369E705-E17D-4BF8-B53B-F75198E24E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103266" y="102335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8780925-ABD9-4E11-9528-35BA54448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07965" y="13686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6B603D35-A9C5-4727-BC85-9599BAC694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14226" y="56231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45">
              <a:extLst>
                <a:ext uri="{FF2B5EF4-FFF2-40B4-BE49-F238E27FC236}">
                  <a16:creationId xmlns:a16="http://schemas.microsoft.com/office/drawing/2014/main" id="{DCA06D49-BDC8-408E-8C93-D2F9298786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06285" y="40583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6E0E358D-5D8E-494F-A7C7-77A9CE02A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06144" y="196167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0" name="Title 1">
            <a:extLst>
              <a:ext uri="{FF2B5EF4-FFF2-40B4-BE49-F238E27FC236}">
                <a16:creationId xmlns:a16="http://schemas.microsoft.com/office/drawing/2014/main" id="{E66D5809-D8C9-C294-0FB5-D803D97440A0}"/>
              </a:ext>
            </a:extLst>
          </p:cNvPr>
          <p:cNvSpPr>
            <a:spLocks noGrp="1"/>
          </p:cNvSpPr>
          <p:nvPr>
            <p:ph type="title"/>
          </p:nvPr>
        </p:nvSpPr>
        <p:spPr>
          <a:xfrm>
            <a:off x="6663852" y="2031991"/>
            <a:ext cx="4528134" cy="1004920"/>
          </a:xfrm>
        </p:spPr>
        <p:txBody>
          <a:bodyPr/>
          <a:lstStyle/>
          <a:p>
            <a:r>
              <a:rPr lang="en-US" b="1" dirty="0">
                <a:latin typeface="Times New Roman" panose="02020603050405020304" pitchFamily="18" charset="0"/>
                <a:cs typeface="Times New Roman" panose="02020603050405020304" pitchFamily="18" charset="0"/>
              </a:rPr>
              <a:t>TEAM MEMBERS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55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Rectangle 141">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67"/>
            <a:ext cx="6789873"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E0D57-126F-482F-B69D-019741AE2D10}"/>
              </a:ext>
            </a:extLst>
          </p:cNvPr>
          <p:cNvSpPr>
            <a:spLocks noGrp="1"/>
          </p:cNvSpPr>
          <p:nvPr>
            <p:ph type="title"/>
          </p:nvPr>
        </p:nvSpPr>
        <p:spPr>
          <a:xfrm>
            <a:off x="1073811" y="790903"/>
            <a:ext cx="4609291" cy="654019"/>
          </a:xfrm>
        </p:spPr>
        <p:txBody>
          <a:bodyPr>
            <a:normAutofit fontScale="90000"/>
          </a:bodyPr>
          <a:lstStyle/>
          <a:p>
            <a:r>
              <a:rPr lang="en-US" b="1">
                <a:latin typeface="Times New Roman"/>
                <a:ea typeface="SimSun-ExtB"/>
                <a:cs typeface="Times New Roman"/>
              </a:rPr>
              <a:t>AGENDA</a:t>
            </a:r>
          </a:p>
        </p:txBody>
      </p:sp>
      <p:sp>
        <p:nvSpPr>
          <p:cNvPr id="3" name="Content Placeholder 2">
            <a:extLst>
              <a:ext uri="{FF2B5EF4-FFF2-40B4-BE49-F238E27FC236}">
                <a16:creationId xmlns:a16="http://schemas.microsoft.com/office/drawing/2014/main" id="{CA48DC37-3995-4798-B71A-B499BA1F590B}"/>
              </a:ext>
            </a:extLst>
          </p:cNvPr>
          <p:cNvSpPr>
            <a:spLocks noGrp="1"/>
          </p:cNvSpPr>
          <p:nvPr>
            <p:ph idx="1"/>
          </p:nvPr>
        </p:nvSpPr>
        <p:spPr>
          <a:xfrm>
            <a:off x="1073812" y="1456827"/>
            <a:ext cx="5181565" cy="5134143"/>
          </a:xfrm>
        </p:spPr>
        <p:txBody>
          <a:bodyPr vert="horz" lIns="91440" tIns="45720" rIns="91440" bIns="45720" rtlCol="0" anchor="t">
            <a:noAutofit/>
          </a:bodyPr>
          <a:lstStyle/>
          <a:p>
            <a:pPr>
              <a:lnSpc>
                <a:spcPct val="140000"/>
              </a:lnSpc>
            </a:pPr>
            <a:r>
              <a:rPr lang="en-US" sz="2400" dirty="0">
                <a:latin typeface="Times New Roman"/>
                <a:cs typeface="Times New Roman"/>
              </a:rPr>
              <a:t>Introduction</a:t>
            </a:r>
          </a:p>
          <a:p>
            <a:pPr>
              <a:lnSpc>
                <a:spcPct val="140000"/>
              </a:lnSpc>
              <a:buClr>
                <a:srgbClr val="C3B2A7"/>
              </a:buClr>
            </a:pPr>
            <a:r>
              <a:rPr lang="en-US" sz="2400" dirty="0">
                <a:latin typeface="Times New Roman"/>
                <a:cs typeface="Times New Roman"/>
              </a:rPr>
              <a:t>Business requirements</a:t>
            </a:r>
          </a:p>
          <a:p>
            <a:pPr>
              <a:lnSpc>
                <a:spcPct val="140000"/>
              </a:lnSpc>
              <a:buClr>
                <a:srgbClr val="C3B2A7"/>
              </a:buClr>
            </a:pPr>
            <a:r>
              <a:rPr lang="en-US" sz="2400" dirty="0">
                <a:latin typeface="Times New Roman"/>
                <a:cs typeface="Times New Roman"/>
              </a:rPr>
              <a:t>Problem Statement</a:t>
            </a:r>
          </a:p>
          <a:p>
            <a:pPr>
              <a:lnSpc>
                <a:spcPct val="140000"/>
              </a:lnSpc>
              <a:buClr>
                <a:srgbClr val="C3B2A7"/>
              </a:buClr>
            </a:pPr>
            <a:r>
              <a:rPr lang="en-US" sz="2400" dirty="0">
                <a:latin typeface="Times New Roman"/>
                <a:cs typeface="Times New Roman"/>
              </a:rPr>
              <a:t>Objectives</a:t>
            </a:r>
          </a:p>
          <a:p>
            <a:pPr>
              <a:lnSpc>
                <a:spcPct val="140000"/>
              </a:lnSpc>
              <a:buClr>
                <a:srgbClr val="C3B2A7"/>
              </a:buClr>
            </a:pPr>
            <a:r>
              <a:rPr lang="en-US" sz="2400" dirty="0">
                <a:latin typeface="Times New Roman"/>
                <a:cs typeface="Times New Roman"/>
              </a:rPr>
              <a:t>Implementation</a:t>
            </a:r>
          </a:p>
          <a:p>
            <a:pPr>
              <a:lnSpc>
                <a:spcPct val="140000"/>
              </a:lnSpc>
              <a:buClr>
                <a:srgbClr val="C3B2A7"/>
              </a:buClr>
            </a:pPr>
            <a:r>
              <a:rPr lang="en-US" sz="2400" dirty="0">
                <a:latin typeface="Times New Roman"/>
                <a:cs typeface="Times New Roman"/>
              </a:rPr>
              <a:t>Architecture</a:t>
            </a:r>
          </a:p>
          <a:p>
            <a:pPr>
              <a:lnSpc>
                <a:spcPct val="140000"/>
              </a:lnSpc>
              <a:buClr>
                <a:srgbClr val="C3B2A7"/>
              </a:buClr>
            </a:pPr>
            <a:r>
              <a:rPr lang="en-US" sz="2400" dirty="0">
                <a:latin typeface="Times New Roman"/>
                <a:cs typeface="Times New Roman"/>
              </a:rPr>
              <a:t>Tools</a:t>
            </a:r>
          </a:p>
          <a:p>
            <a:pPr>
              <a:lnSpc>
                <a:spcPct val="140000"/>
              </a:lnSpc>
              <a:buClr>
                <a:srgbClr val="C3B2A7"/>
              </a:buClr>
            </a:pPr>
            <a:r>
              <a:rPr lang="en-US" sz="2400" dirty="0">
                <a:latin typeface="Times New Roman"/>
                <a:cs typeface="Times New Roman"/>
              </a:rPr>
              <a:t>Screenshots</a:t>
            </a:r>
          </a:p>
          <a:p>
            <a:pPr>
              <a:lnSpc>
                <a:spcPct val="140000"/>
              </a:lnSpc>
              <a:buClr>
                <a:srgbClr val="C3B2A7"/>
              </a:buClr>
            </a:pPr>
            <a:endParaRPr lang="en-US" sz="1700"/>
          </a:p>
          <a:p>
            <a:pPr>
              <a:lnSpc>
                <a:spcPct val="140000"/>
              </a:lnSpc>
              <a:buClr>
                <a:srgbClr val="C3B2A7"/>
              </a:buClr>
            </a:pPr>
            <a:endParaRPr lang="en-US" sz="1700"/>
          </a:p>
          <a:p>
            <a:pPr>
              <a:lnSpc>
                <a:spcPct val="140000"/>
              </a:lnSpc>
              <a:buClr>
                <a:srgbClr val="C3B2A7"/>
              </a:buClr>
            </a:pPr>
            <a:endParaRPr lang="en-US" sz="1700"/>
          </a:p>
        </p:txBody>
      </p:sp>
      <p:pic>
        <p:nvPicPr>
          <p:cNvPr id="7" name="Graphic 6" descr="Check List">
            <a:extLst>
              <a:ext uri="{FF2B5EF4-FFF2-40B4-BE49-F238E27FC236}">
                <a16:creationId xmlns:a16="http://schemas.microsoft.com/office/drawing/2014/main" id="{BA707BEC-5923-4572-94A4-EAE69EE4247B}"/>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6949" y="1866204"/>
            <a:ext cx="3125594" cy="3125594"/>
          </a:xfrm>
          <a:prstGeom prst="rect">
            <a:avLst/>
          </a:prstGeom>
        </p:spPr>
      </p:pic>
      <p:grpSp>
        <p:nvGrpSpPr>
          <p:cNvPr id="144" name="Group 143">
            <a:extLst>
              <a:ext uri="{FF2B5EF4-FFF2-40B4-BE49-F238E27FC236}">
                <a16:creationId xmlns:a16="http://schemas.microsoft.com/office/drawing/2014/main" id="{7B873598-A5D6-4515-841C-9AB010800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6114" y="50902"/>
            <a:ext cx="561595" cy="6748949"/>
            <a:chOff x="10983959" y="11892"/>
            <a:chExt cx="561595" cy="6748949"/>
          </a:xfrm>
        </p:grpSpPr>
        <p:sp>
          <p:nvSpPr>
            <p:cNvPr id="145" name="Freeform 78">
              <a:extLst>
                <a:ext uri="{FF2B5EF4-FFF2-40B4-BE49-F238E27FC236}">
                  <a16:creationId xmlns:a16="http://schemas.microsoft.com/office/drawing/2014/main" id="{418AB34E-9EF6-48BC-AF7F-47FE6E60EE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694" y="6573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9">
              <a:extLst>
                <a:ext uri="{FF2B5EF4-FFF2-40B4-BE49-F238E27FC236}">
                  <a16:creationId xmlns:a16="http://schemas.microsoft.com/office/drawing/2014/main" id="{14B51991-F7B9-4523-991E-4B220B358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066" y="88838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0">
              <a:extLst>
                <a:ext uri="{FF2B5EF4-FFF2-40B4-BE49-F238E27FC236}">
                  <a16:creationId xmlns:a16="http://schemas.microsoft.com/office/drawing/2014/main" id="{6537FAB0-3322-42E0-9F8C-EDF4A72B6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725" y="11261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1">
              <a:extLst>
                <a:ext uri="{FF2B5EF4-FFF2-40B4-BE49-F238E27FC236}">
                  <a16:creationId xmlns:a16="http://schemas.microsoft.com/office/drawing/2014/main" id="{5FC1CEA0-9EDA-48BA-91A4-0D7521AC9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775" y="2139232"/>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2">
              <a:extLst>
                <a:ext uri="{FF2B5EF4-FFF2-40B4-BE49-F238E27FC236}">
                  <a16:creationId xmlns:a16="http://schemas.microsoft.com/office/drawing/2014/main" id="{8813D611-8A26-4F07-AC16-3565DAF01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611" y="191677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3">
              <a:extLst>
                <a:ext uri="{FF2B5EF4-FFF2-40B4-BE49-F238E27FC236}">
                  <a16:creationId xmlns:a16="http://schemas.microsoft.com/office/drawing/2014/main" id="{F15EA476-CE5C-4FE1-A880-70AF8FF6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168" y="160199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4C10B0E4-BA72-48DB-AB88-D89C5D5B6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184" y="45275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6">
              <a:extLst>
                <a:ext uri="{FF2B5EF4-FFF2-40B4-BE49-F238E27FC236}">
                  <a16:creationId xmlns:a16="http://schemas.microsoft.com/office/drawing/2014/main" id="{413EC776-1CD7-4C73-88A3-532D29401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153" y="10674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9">
              <a:extLst>
                <a:ext uri="{FF2B5EF4-FFF2-40B4-BE49-F238E27FC236}">
                  <a16:creationId xmlns:a16="http://schemas.microsoft.com/office/drawing/2014/main" id="{32D7ECB3-0A6F-467F-98EC-29C4051914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1692" y="139141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90">
              <a:extLst>
                <a:ext uri="{FF2B5EF4-FFF2-40B4-BE49-F238E27FC236}">
                  <a16:creationId xmlns:a16="http://schemas.microsoft.com/office/drawing/2014/main" id="{F914534C-0AEA-45BD-B45C-40052B470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808" y="2012549"/>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05">
              <a:extLst>
                <a:ext uri="{FF2B5EF4-FFF2-40B4-BE49-F238E27FC236}">
                  <a16:creationId xmlns:a16="http://schemas.microsoft.com/office/drawing/2014/main" id="{E54F067C-DE8C-43CA-80E6-C2945F9BCD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215" y="191824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06">
              <a:extLst>
                <a:ext uri="{FF2B5EF4-FFF2-40B4-BE49-F238E27FC236}">
                  <a16:creationId xmlns:a16="http://schemas.microsoft.com/office/drawing/2014/main" id="{CE56D71F-5959-4E1D-A5DF-71B041CED1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852" y="52536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7">
              <a:extLst>
                <a:ext uri="{FF2B5EF4-FFF2-40B4-BE49-F238E27FC236}">
                  <a16:creationId xmlns:a16="http://schemas.microsoft.com/office/drawing/2014/main" id="{CE269F01-CB1B-441F-8C30-D7D073ABA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617" y="2205310"/>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08">
              <a:extLst>
                <a:ext uri="{FF2B5EF4-FFF2-40B4-BE49-F238E27FC236}">
                  <a16:creationId xmlns:a16="http://schemas.microsoft.com/office/drawing/2014/main" id="{DFB71656-550E-461A-8361-2FAC7EC46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523" y="11352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9">
              <a:extLst>
                <a:ext uri="{FF2B5EF4-FFF2-40B4-BE49-F238E27FC236}">
                  <a16:creationId xmlns:a16="http://schemas.microsoft.com/office/drawing/2014/main" id="{3BBDD330-A57B-407A-89C0-82297E06C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720" y="163653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10">
              <a:extLst>
                <a:ext uri="{FF2B5EF4-FFF2-40B4-BE49-F238E27FC236}">
                  <a16:creationId xmlns:a16="http://schemas.microsoft.com/office/drawing/2014/main" id="{E9F987D6-50E9-4E64-A125-1646F81BE0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576" y="2775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11">
              <a:extLst>
                <a:ext uri="{FF2B5EF4-FFF2-40B4-BE49-F238E27FC236}">
                  <a16:creationId xmlns:a16="http://schemas.microsoft.com/office/drawing/2014/main" id="{B4A1323B-C166-4B69-9CC6-A0B0C5CBFD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775" y="13650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12">
              <a:extLst>
                <a:ext uri="{FF2B5EF4-FFF2-40B4-BE49-F238E27FC236}">
                  <a16:creationId xmlns:a16="http://schemas.microsoft.com/office/drawing/2014/main" id="{1B6C585F-7E6C-47A3-89B5-56CE038685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278" y="84637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62">
              <a:extLst>
                <a:ext uri="{FF2B5EF4-FFF2-40B4-BE49-F238E27FC236}">
                  <a16:creationId xmlns:a16="http://schemas.microsoft.com/office/drawing/2014/main" id="{573F869E-B622-4D92-B5E5-8142F9FF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833" y="2886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63">
              <a:extLst>
                <a:ext uri="{FF2B5EF4-FFF2-40B4-BE49-F238E27FC236}">
                  <a16:creationId xmlns:a16="http://schemas.microsoft.com/office/drawing/2014/main" id="{98C76635-BF2D-48A6-B34D-83DFBF0B14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191" y="4025480"/>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64">
              <a:extLst>
                <a:ext uri="{FF2B5EF4-FFF2-40B4-BE49-F238E27FC236}">
                  <a16:creationId xmlns:a16="http://schemas.microsoft.com/office/drawing/2014/main" id="{74893116-EFB3-4389-B085-6452DFCB7A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142" y="261855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65">
              <a:extLst>
                <a:ext uri="{FF2B5EF4-FFF2-40B4-BE49-F238E27FC236}">
                  <a16:creationId xmlns:a16="http://schemas.microsoft.com/office/drawing/2014/main" id="{F8455658-81AB-4823-B233-545F58B89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773" y="3762574"/>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66">
              <a:extLst>
                <a:ext uri="{FF2B5EF4-FFF2-40B4-BE49-F238E27FC236}">
                  <a16:creationId xmlns:a16="http://schemas.microsoft.com/office/drawing/2014/main" id="{D2E2EE99-3B71-4E59-9A75-77D417FE3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55" y="530901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67">
              <a:extLst>
                <a:ext uri="{FF2B5EF4-FFF2-40B4-BE49-F238E27FC236}">
                  <a16:creationId xmlns:a16="http://schemas.microsoft.com/office/drawing/2014/main" id="{070BEDE0-38F8-449B-9D44-3A6587E5D4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735" y="4525032"/>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68">
              <a:extLst>
                <a:ext uri="{FF2B5EF4-FFF2-40B4-BE49-F238E27FC236}">
                  <a16:creationId xmlns:a16="http://schemas.microsoft.com/office/drawing/2014/main" id="{CFF8F15D-92AD-4157-B59B-F41110D32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123" y="3182292"/>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69">
              <a:extLst>
                <a:ext uri="{FF2B5EF4-FFF2-40B4-BE49-F238E27FC236}">
                  <a16:creationId xmlns:a16="http://schemas.microsoft.com/office/drawing/2014/main" id="{DE765BA3-ADB3-49B3-AF99-25527B28F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1380" y="559125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70">
              <a:extLst>
                <a:ext uri="{FF2B5EF4-FFF2-40B4-BE49-F238E27FC236}">
                  <a16:creationId xmlns:a16="http://schemas.microsoft.com/office/drawing/2014/main" id="{9CB04B54-7CCC-45D3-893B-1A9F69EF36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5593" y="6182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71">
              <a:extLst>
                <a:ext uri="{FF2B5EF4-FFF2-40B4-BE49-F238E27FC236}">
                  <a16:creationId xmlns:a16="http://schemas.microsoft.com/office/drawing/2014/main" id="{E03C63CC-F114-4071-AE6C-F0630EE06C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3" y="507060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72">
              <a:extLst>
                <a:ext uri="{FF2B5EF4-FFF2-40B4-BE49-F238E27FC236}">
                  <a16:creationId xmlns:a16="http://schemas.microsoft.com/office/drawing/2014/main" id="{05B0A7A4-1356-4ED0-B70C-D2370EC85F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9660" y="4843746"/>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73">
              <a:extLst>
                <a:ext uri="{FF2B5EF4-FFF2-40B4-BE49-F238E27FC236}">
                  <a16:creationId xmlns:a16="http://schemas.microsoft.com/office/drawing/2014/main" id="{15264C12-89C5-48F8-B21A-77199AEB94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33" y="4344111"/>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74">
              <a:extLst>
                <a:ext uri="{FF2B5EF4-FFF2-40B4-BE49-F238E27FC236}">
                  <a16:creationId xmlns:a16="http://schemas.microsoft.com/office/drawing/2014/main" id="{E5F74988-4414-406E-8835-E19AE56D9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0126" y="596111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75">
              <a:extLst>
                <a:ext uri="{FF2B5EF4-FFF2-40B4-BE49-F238E27FC236}">
                  <a16:creationId xmlns:a16="http://schemas.microsoft.com/office/drawing/2014/main" id="{6F26C0F7-37F7-4F16-8694-83CD2FFCFA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494" y="2378791"/>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77">
              <a:extLst>
                <a:ext uri="{FF2B5EF4-FFF2-40B4-BE49-F238E27FC236}">
                  <a16:creationId xmlns:a16="http://schemas.microsoft.com/office/drawing/2014/main" id="{591FD356-51E8-4696-953A-1251B49D0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2740" y="3543074"/>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5">
              <a:extLst>
                <a:ext uri="{FF2B5EF4-FFF2-40B4-BE49-F238E27FC236}">
                  <a16:creationId xmlns:a16="http://schemas.microsoft.com/office/drawing/2014/main" id="{288B4B31-E64F-40BD-8E14-B6329F58C8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999" y="6370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87">
              <a:extLst>
                <a:ext uri="{FF2B5EF4-FFF2-40B4-BE49-F238E27FC236}">
                  <a16:creationId xmlns:a16="http://schemas.microsoft.com/office/drawing/2014/main" id="{7A983C72-4E5D-4E86-97C9-124A66914B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2934" y="66482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8">
              <a:extLst>
                <a:ext uri="{FF2B5EF4-FFF2-40B4-BE49-F238E27FC236}">
                  <a16:creationId xmlns:a16="http://schemas.microsoft.com/office/drawing/2014/main" id="{0DA42CFB-C72B-466C-A5A1-3A7FE3FAA4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7039" y="5640343"/>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91">
              <a:extLst>
                <a:ext uri="{FF2B5EF4-FFF2-40B4-BE49-F238E27FC236}">
                  <a16:creationId xmlns:a16="http://schemas.microsoft.com/office/drawing/2014/main" id="{6E598EB0-3067-4AFE-B583-B4EA34ACD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9081" y="26168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92">
              <a:extLst>
                <a:ext uri="{FF2B5EF4-FFF2-40B4-BE49-F238E27FC236}">
                  <a16:creationId xmlns:a16="http://schemas.microsoft.com/office/drawing/2014/main" id="{1A48EF51-845C-4F85-8B2F-2FA315FEEC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075" y="235680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93">
              <a:extLst>
                <a:ext uri="{FF2B5EF4-FFF2-40B4-BE49-F238E27FC236}">
                  <a16:creationId xmlns:a16="http://schemas.microsoft.com/office/drawing/2014/main" id="{722AF17F-6410-41DD-8341-074314D94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1435" y="326874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94">
              <a:extLst>
                <a:ext uri="{FF2B5EF4-FFF2-40B4-BE49-F238E27FC236}">
                  <a16:creationId xmlns:a16="http://schemas.microsoft.com/office/drawing/2014/main" id="{6E53328C-80DA-41D5-8887-8EFD0C0DF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9683" y="5303749"/>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95">
              <a:extLst>
                <a:ext uri="{FF2B5EF4-FFF2-40B4-BE49-F238E27FC236}">
                  <a16:creationId xmlns:a16="http://schemas.microsoft.com/office/drawing/2014/main" id="{E534126B-9961-4FF4-961E-C69B7B341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642" y="30648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6">
              <a:extLst>
                <a:ext uri="{FF2B5EF4-FFF2-40B4-BE49-F238E27FC236}">
                  <a16:creationId xmlns:a16="http://schemas.microsoft.com/office/drawing/2014/main" id="{24BCF92F-4E0D-4156-B559-71247550D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3420" y="35117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7">
              <a:extLst>
                <a:ext uri="{FF2B5EF4-FFF2-40B4-BE49-F238E27FC236}">
                  <a16:creationId xmlns:a16="http://schemas.microsoft.com/office/drawing/2014/main" id="{39FC2855-1DF9-4487-80F3-06FB3A0176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2732" y="472057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8">
              <a:extLst>
                <a:ext uri="{FF2B5EF4-FFF2-40B4-BE49-F238E27FC236}">
                  <a16:creationId xmlns:a16="http://schemas.microsoft.com/office/drawing/2014/main" id="{7C993F26-0862-4C03-91DC-3F04D2B5CC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5217" y="420211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99">
              <a:extLst>
                <a:ext uri="{FF2B5EF4-FFF2-40B4-BE49-F238E27FC236}">
                  <a16:creationId xmlns:a16="http://schemas.microsoft.com/office/drawing/2014/main" id="{C6C56E7B-126A-4C3F-A469-3608EA6AC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9335" y="450567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00">
              <a:extLst>
                <a:ext uri="{FF2B5EF4-FFF2-40B4-BE49-F238E27FC236}">
                  <a16:creationId xmlns:a16="http://schemas.microsoft.com/office/drawing/2014/main" id="{D2D4871B-5758-4F5B-8895-606EEEA53A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7621" y="383055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01">
              <a:extLst>
                <a:ext uri="{FF2B5EF4-FFF2-40B4-BE49-F238E27FC236}">
                  <a16:creationId xmlns:a16="http://schemas.microsoft.com/office/drawing/2014/main" id="{E2D1161B-F9E6-4449-BD23-D3A99A06D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2338" y="5038761"/>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02">
              <a:extLst>
                <a:ext uri="{FF2B5EF4-FFF2-40B4-BE49-F238E27FC236}">
                  <a16:creationId xmlns:a16="http://schemas.microsoft.com/office/drawing/2014/main" id="{7B5343F0-33B4-42B8-B1D3-4E14E8D34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517" y="559914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03">
              <a:extLst>
                <a:ext uri="{FF2B5EF4-FFF2-40B4-BE49-F238E27FC236}">
                  <a16:creationId xmlns:a16="http://schemas.microsoft.com/office/drawing/2014/main" id="{43138B67-6453-461D-B459-F45C9525C8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1425" y="586956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04">
              <a:extLst>
                <a:ext uri="{FF2B5EF4-FFF2-40B4-BE49-F238E27FC236}">
                  <a16:creationId xmlns:a16="http://schemas.microsoft.com/office/drawing/2014/main" id="{F4321640-2DAB-4728-8F77-AA902958B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6885" y="240048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13">
              <a:extLst>
                <a:ext uri="{FF2B5EF4-FFF2-40B4-BE49-F238E27FC236}">
                  <a16:creationId xmlns:a16="http://schemas.microsoft.com/office/drawing/2014/main" id="{F60AAD38-3AB0-4908-9DD5-98A1EDE124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226" y="4788399"/>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14">
              <a:extLst>
                <a:ext uri="{FF2B5EF4-FFF2-40B4-BE49-F238E27FC236}">
                  <a16:creationId xmlns:a16="http://schemas.microsoft.com/office/drawing/2014/main" id="{B51D7B30-65DF-4099-84FC-14FFA50F6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630" y="355471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15">
              <a:extLst>
                <a:ext uri="{FF2B5EF4-FFF2-40B4-BE49-F238E27FC236}">
                  <a16:creationId xmlns:a16="http://schemas.microsoft.com/office/drawing/2014/main" id="{5F90E43F-FC6E-40ED-95AE-DFECA68784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7" y="421756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17">
              <a:extLst>
                <a:ext uri="{FF2B5EF4-FFF2-40B4-BE49-F238E27FC236}">
                  <a16:creationId xmlns:a16="http://schemas.microsoft.com/office/drawing/2014/main" id="{9B0C5E0D-DE21-43BD-8E97-8E685A6F6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3234" y="5913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18">
              <a:extLst>
                <a:ext uri="{FF2B5EF4-FFF2-40B4-BE49-F238E27FC236}">
                  <a16:creationId xmlns:a16="http://schemas.microsoft.com/office/drawing/2014/main" id="{ACF643EB-0A53-42EC-B54E-0EAAEE3EE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9972" y="642164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19">
              <a:extLst>
                <a:ext uri="{FF2B5EF4-FFF2-40B4-BE49-F238E27FC236}">
                  <a16:creationId xmlns:a16="http://schemas.microsoft.com/office/drawing/2014/main" id="{98B63847-D228-46DB-BAF6-02DF7DCC4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5638" y="619903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8">
              <a:extLst>
                <a:ext uri="{FF2B5EF4-FFF2-40B4-BE49-F238E27FC236}">
                  <a16:creationId xmlns:a16="http://schemas.microsoft.com/office/drawing/2014/main" id="{E6E6F09A-FC48-4C92-ADC2-E75C7E9F3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333" y="3340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44">
              <a:extLst>
                <a:ext uri="{FF2B5EF4-FFF2-40B4-BE49-F238E27FC236}">
                  <a16:creationId xmlns:a16="http://schemas.microsoft.com/office/drawing/2014/main" id="{C0B5223F-DD61-45F8-A4F2-838669FB09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678" y="285597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45">
              <a:extLst>
                <a:ext uri="{FF2B5EF4-FFF2-40B4-BE49-F238E27FC236}">
                  <a16:creationId xmlns:a16="http://schemas.microsoft.com/office/drawing/2014/main" id="{6098DC6D-978A-4319-A792-2629B96DF4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1382" y="660797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57698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DDCC7-BB91-47A4-94F7-96713C629A5B}"/>
              </a:ext>
            </a:extLst>
          </p:cNvPr>
          <p:cNvSpPr>
            <a:spLocks noGrp="1"/>
          </p:cNvSpPr>
          <p:nvPr>
            <p:ph type="title"/>
          </p:nvPr>
        </p:nvSpPr>
        <p:spPr>
          <a:xfrm>
            <a:off x="877326" y="1105647"/>
            <a:ext cx="3782139" cy="3621741"/>
          </a:xfrm>
        </p:spPr>
        <p:txBody>
          <a:bodyPr>
            <a:normAutofit/>
          </a:bodyPr>
          <a:lstStyle/>
          <a:p>
            <a:pPr algn="ctr"/>
            <a:r>
              <a:rPr lang="en-US" sz="3400" b="1" dirty="0">
                <a:latin typeface="Times New Roman"/>
                <a:cs typeface="Times New Roman"/>
              </a:rPr>
              <a:t>INTRODUCTION</a:t>
            </a:r>
          </a:p>
        </p:txBody>
      </p:sp>
      <p:grpSp>
        <p:nvGrpSpPr>
          <p:cNvPr id="11" name="Group 10">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12"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35A87B4C-0355-4361-BF3D-6F60FBB3C437}"/>
              </a:ext>
            </a:extLst>
          </p:cNvPr>
          <p:cNvGraphicFramePr>
            <a:graphicFrameLocks noGrp="1"/>
          </p:cNvGraphicFramePr>
          <p:nvPr>
            <p:ph idx="1"/>
            <p:extLst>
              <p:ext uri="{D42A27DB-BD31-4B8C-83A1-F6EECF244321}">
                <p14:modId xmlns:p14="http://schemas.microsoft.com/office/powerpoint/2010/main" val="2916203704"/>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90563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2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1"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2"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3"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4"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5"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6"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82" name="Rectangle 181">
            <a:extLst>
              <a:ext uri="{FF2B5EF4-FFF2-40B4-BE49-F238E27FC236}">
                <a16:creationId xmlns:a16="http://schemas.microsoft.com/office/drawing/2014/main" id="{6BB4A288-31AD-48C2-B51A-26D773DE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a:extLst>
              <a:ext uri="{FF2B5EF4-FFF2-40B4-BE49-F238E27FC236}">
                <a16:creationId xmlns:a16="http://schemas.microsoft.com/office/drawing/2014/main" id="{F36FF0C2-1368-4678-BFE9-F06C8370BE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69445" y="41005"/>
            <a:ext cx="952998" cy="6797768"/>
            <a:chOff x="11084465" y="29503"/>
            <a:chExt cx="952998" cy="6797768"/>
          </a:xfrm>
          <a:solidFill>
            <a:schemeClr val="bg2">
              <a:lumMod val="90000"/>
            </a:schemeClr>
          </a:solidFill>
        </p:grpSpPr>
        <p:sp>
          <p:nvSpPr>
            <p:cNvPr id="185" name="Freeform 6">
              <a:extLst>
                <a:ext uri="{FF2B5EF4-FFF2-40B4-BE49-F238E27FC236}">
                  <a16:creationId xmlns:a16="http://schemas.microsoft.com/office/drawing/2014/main" id="{8AA07C56-137F-4036-AA62-DFAD3220BB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22617" y="44533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
              <a:extLst>
                <a:ext uri="{FF2B5EF4-FFF2-40B4-BE49-F238E27FC236}">
                  <a16:creationId xmlns:a16="http://schemas.microsoft.com/office/drawing/2014/main" id="{99EDAC04-A9E6-483F-A558-95AE3322C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3845" y="65544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22">
              <a:extLst>
                <a:ext uri="{FF2B5EF4-FFF2-40B4-BE49-F238E27FC236}">
                  <a16:creationId xmlns:a16="http://schemas.microsoft.com/office/drawing/2014/main" id="{B24B08F8-86A7-46CF-B135-85BC89E6C9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79248" y="171177"/>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27">
              <a:extLst>
                <a:ext uri="{FF2B5EF4-FFF2-40B4-BE49-F238E27FC236}">
                  <a16:creationId xmlns:a16="http://schemas.microsoft.com/office/drawing/2014/main" id="{305C79E4-50EB-4252-9ED5-4E6746CF95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07653" y="353284"/>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30">
              <a:extLst>
                <a:ext uri="{FF2B5EF4-FFF2-40B4-BE49-F238E27FC236}">
                  <a16:creationId xmlns:a16="http://schemas.microsoft.com/office/drawing/2014/main" id="{DB9EF8C6-625B-4D05-9F40-1148F344EB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82447" y="638046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43">
              <a:extLst>
                <a:ext uri="{FF2B5EF4-FFF2-40B4-BE49-F238E27FC236}">
                  <a16:creationId xmlns:a16="http://schemas.microsoft.com/office/drawing/2014/main" id="{0BA3E572-C292-4182-9C48-64E7499383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00148" y="671795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51">
              <a:extLst>
                <a:ext uri="{FF2B5EF4-FFF2-40B4-BE49-F238E27FC236}">
                  <a16:creationId xmlns:a16="http://schemas.microsoft.com/office/drawing/2014/main" id="{C808C642-A448-4334-A45D-298E195231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18707" y="647057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53">
              <a:extLst>
                <a:ext uri="{FF2B5EF4-FFF2-40B4-BE49-F238E27FC236}">
                  <a16:creationId xmlns:a16="http://schemas.microsoft.com/office/drawing/2014/main" id="{50A0B194-227C-471A-9007-E04C1B2A64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89540" y="62059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55">
              <a:extLst>
                <a:ext uri="{FF2B5EF4-FFF2-40B4-BE49-F238E27FC236}">
                  <a16:creationId xmlns:a16="http://schemas.microsoft.com/office/drawing/2014/main" id="{01503FB7-35F4-452A-AA13-FA9B739567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86135" y="600613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56">
              <a:extLst>
                <a:ext uri="{FF2B5EF4-FFF2-40B4-BE49-F238E27FC236}">
                  <a16:creationId xmlns:a16="http://schemas.microsoft.com/office/drawing/2014/main" id="{A7428F14-26D7-4251-B0D7-13ED3363B6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8119" y="510640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57">
              <a:extLst>
                <a:ext uri="{FF2B5EF4-FFF2-40B4-BE49-F238E27FC236}">
                  <a16:creationId xmlns:a16="http://schemas.microsoft.com/office/drawing/2014/main" id="{0E380A7C-6EA8-42E7-A052-CC1F301CB3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90238" y="577190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0">
              <a:extLst>
                <a:ext uri="{FF2B5EF4-FFF2-40B4-BE49-F238E27FC236}">
                  <a16:creationId xmlns:a16="http://schemas.microsoft.com/office/drawing/2014/main" id="{E45EC6E9-E9FB-414B-916B-1A4F397CCE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5305" y="556659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1">
              <a:extLst>
                <a:ext uri="{FF2B5EF4-FFF2-40B4-BE49-F238E27FC236}">
                  <a16:creationId xmlns:a16="http://schemas.microsoft.com/office/drawing/2014/main" id="{246B8861-C096-4519-B056-40D9F3D57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52805" y="530204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9">
              <a:extLst>
                <a:ext uri="{FF2B5EF4-FFF2-40B4-BE49-F238E27FC236}">
                  <a16:creationId xmlns:a16="http://schemas.microsoft.com/office/drawing/2014/main" id="{8FB4DB52-8534-409C-99C2-15A5B4B7D8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18872" y="66490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80">
              <a:extLst>
                <a:ext uri="{FF2B5EF4-FFF2-40B4-BE49-F238E27FC236}">
                  <a16:creationId xmlns:a16="http://schemas.microsoft.com/office/drawing/2014/main" id="{9DC9CA5F-8A82-4023-976E-F75636887C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9356" y="635653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81">
              <a:extLst>
                <a:ext uri="{FF2B5EF4-FFF2-40B4-BE49-F238E27FC236}">
                  <a16:creationId xmlns:a16="http://schemas.microsoft.com/office/drawing/2014/main" id="{51B27B7C-9F3B-45E9-B20B-1ADA12E2B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39941" y="524538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82">
              <a:extLst>
                <a:ext uri="{FF2B5EF4-FFF2-40B4-BE49-F238E27FC236}">
                  <a16:creationId xmlns:a16="http://schemas.microsoft.com/office/drawing/2014/main" id="{3C052CD9-53CD-418A-BADE-A89B108DA1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4511" y="548905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3">
              <a:extLst>
                <a:ext uri="{FF2B5EF4-FFF2-40B4-BE49-F238E27FC236}">
                  <a16:creationId xmlns:a16="http://schemas.microsoft.com/office/drawing/2014/main" id="{AB40D02E-FFB3-4513-B68F-19D5F87BE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69296" y="5715712"/>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9">
              <a:extLst>
                <a:ext uri="{FF2B5EF4-FFF2-40B4-BE49-F238E27FC236}">
                  <a16:creationId xmlns:a16="http://schemas.microsoft.com/office/drawing/2014/main" id="{4E0CF1B4-7350-45D3-AA67-23D3DA144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52595" y="605891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90">
              <a:extLst>
                <a:ext uri="{FF2B5EF4-FFF2-40B4-BE49-F238E27FC236}">
                  <a16:creationId xmlns:a16="http://schemas.microsoft.com/office/drawing/2014/main" id="{BCFB5000-DB4D-4D2B-B5A9-E4DC57DA2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44150" y="5453670"/>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05">
              <a:extLst>
                <a:ext uri="{FF2B5EF4-FFF2-40B4-BE49-F238E27FC236}">
                  <a16:creationId xmlns:a16="http://schemas.microsoft.com/office/drawing/2014/main" id="{10583E8C-B65B-44DE-AB4C-50739C275F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792501" y="551155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07">
              <a:extLst>
                <a:ext uri="{FF2B5EF4-FFF2-40B4-BE49-F238E27FC236}">
                  <a16:creationId xmlns:a16="http://schemas.microsoft.com/office/drawing/2014/main" id="{9EDC808B-6650-4B67-AFBF-66C035A86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03807" y="523591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8">
              <a:extLst>
                <a:ext uri="{FF2B5EF4-FFF2-40B4-BE49-F238E27FC236}">
                  <a16:creationId xmlns:a16="http://schemas.microsoft.com/office/drawing/2014/main" id="{188B201A-7DC8-4D7A-97B6-D8044588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24688" y="631609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9">
              <a:extLst>
                <a:ext uri="{FF2B5EF4-FFF2-40B4-BE49-F238E27FC236}">
                  <a16:creationId xmlns:a16="http://schemas.microsoft.com/office/drawing/2014/main" id="{E60F1A42-D89E-46D0-BC94-E40CE89389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08704" y="580142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11">
              <a:extLst>
                <a:ext uri="{FF2B5EF4-FFF2-40B4-BE49-F238E27FC236}">
                  <a16:creationId xmlns:a16="http://schemas.microsoft.com/office/drawing/2014/main" id="{5FEC35CE-44F6-46DC-933C-E30C32583B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33689" y="607048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12">
              <a:extLst>
                <a:ext uri="{FF2B5EF4-FFF2-40B4-BE49-F238E27FC236}">
                  <a16:creationId xmlns:a16="http://schemas.microsoft.com/office/drawing/2014/main" id="{80E6833F-4096-4C39-87A1-D1C13F7B9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2486" y="65976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2">
              <a:extLst>
                <a:ext uri="{FF2B5EF4-FFF2-40B4-BE49-F238E27FC236}">
                  <a16:creationId xmlns:a16="http://schemas.microsoft.com/office/drawing/2014/main" id="{C7FA2BEA-6139-4CC0-9077-53F3E770D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32857" y="61551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32">
              <a:extLst>
                <a:ext uri="{FF2B5EF4-FFF2-40B4-BE49-F238E27FC236}">
                  <a16:creationId xmlns:a16="http://schemas.microsoft.com/office/drawing/2014/main" id="{B8FF5505-741C-4F51-8085-FA6BEE6D34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3671" y="413663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33">
              <a:extLst>
                <a:ext uri="{FF2B5EF4-FFF2-40B4-BE49-F238E27FC236}">
                  <a16:creationId xmlns:a16="http://schemas.microsoft.com/office/drawing/2014/main" id="{0CC1EAAD-EC93-467A-9F9F-081C46DA55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86668" y="307633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34">
              <a:extLst>
                <a:ext uri="{FF2B5EF4-FFF2-40B4-BE49-F238E27FC236}">
                  <a16:creationId xmlns:a16="http://schemas.microsoft.com/office/drawing/2014/main" id="{E4D416D8-950B-46A4-BE7C-B8F15C96A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99576" y="207003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35">
              <a:extLst>
                <a:ext uri="{FF2B5EF4-FFF2-40B4-BE49-F238E27FC236}">
                  <a16:creationId xmlns:a16="http://schemas.microsoft.com/office/drawing/2014/main" id="{7951D665-8157-4D6B-922C-A1900B577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07468" y="28583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36">
              <a:extLst>
                <a:ext uri="{FF2B5EF4-FFF2-40B4-BE49-F238E27FC236}">
                  <a16:creationId xmlns:a16="http://schemas.microsoft.com/office/drawing/2014/main" id="{29F5F3A4-D45D-4658-AB98-99B4B4A42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2039" y="1389379"/>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37">
              <a:extLst>
                <a:ext uri="{FF2B5EF4-FFF2-40B4-BE49-F238E27FC236}">
                  <a16:creationId xmlns:a16="http://schemas.microsoft.com/office/drawing/2014/main" id="{014794A8-7E72-486F-8FA4-27526B180C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39516" y="4357073"/>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38">
              <a:extLst>
                <a:ext uri="{FF2B5EF4-FFF2-40B4-BE49-F238E27FC236}">
                  <a16:creationId xmlns:a16="http://schemas.microsoft.com/office/drawing/2014/main" id="{45C1B2B9-25BC-4581-957B-C68ECDC71C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19441" y="2569203"/>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39">
              <a:extLst>
                <a:ext uri="{FF2B5EF4-FFF2-40B4-BE49-F238E27FC236}">
                  <a16:creationId xmlns:a16="http://schemas.microsoft.com/office/drawing/2014/main" id="{841147DE-C257-4ECB-9E2A-64910119D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3788" y="23158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40">
              <a:extLst>
                <a:ext uri="{FF2B5EF4-FFF2-40B4-BE49-F238E27FC236}">
                  <a16:creationId xmlns:a16="http://schemas.microsoft.com/office/drawing/2014/main" id="{988A74A0-9CF0-4363-B47C-8F7A1D864B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5280" y="485914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41">
              <a:extLst>
                <a:ext uri="{FF2B5EF4-FFF2-40B4-BE49-F238E27FC236}">
                  <a16:creationId xmlns:a16="http://schemas.microsoft.com/office/drawing/2014/main" id="{98682529-A56F-4F0E-B250-68E8C5AE3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2039" y="118185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42">
              <a:extLst>
                <a:ext uri="{FF2B5EF4-FFF2-40B4-BE49-F238E27FC236}">
                  <a16:creationId xmlns:a16="http://schemas.microsoft.com/office/drawing/2014/main" id="{B8D68705-B8DF-4E6C-BB40-8517E89E5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33871" y="1845067"/>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44">
              <a:extLst>
                <a:ext uri="{FF2B5EF4-FFF2-40B4-BE49-F238E27FC236}">
                  <a16:creationId xmlns:a16="http://schemas.microsoft.com/office/drawing/2014/main" id="{8DD7573C-717E-403E-B71D-9BCACDAB2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3373" y="337318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45">
              <a:extLst>
                <a:ext uri="{FF2B5EF4-FFF2-40B4-BE49-F238E27FC236}">
                  <a16:creationId xmlns:a16="http://schemas.microsoft.com/office/drawing/2014/main" id="{D4194B4D-7157-4ACF-95DC-D7AF0A695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52232" y="15994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46">
              <a:extLst>
                <a:ext uri="{FF2B5EF4-FFF2-40B4-BE49-F238E27FC236}">
                  <a16:creationId xmlns:a16="http://schemas.microsoft.com/office/drawing/2014/main" id="{5D8F0A7C-354E-4FE2-B794-45E818F1B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6212" y="462652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7">
              <a:extLst>
                <a:ext uri="{FF2B5EF4-FFF2-40B4-BE49-F238E27FC236}">
                  <a16:creationId xmlns:a16="http://schemas.microsoft.com/office/drawing/2014/main" id="{CB85A072-967A-4698-A424-354CE2035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1483" y="3610834"/>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48">
              <a:extLst>
                <a:ext uri="{FF2B5EF4-FFF2-40B4-BE49-F238E27FC236}">
                  <a16:creationId xmlns:a16="http://schemas.microsoft.com/office/drawing/2014/main" id="{8DA02448-8B5C-4AC9-BDD5-14770E75FB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60404" y="384348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49">
              <a:extLst>
                <a:ext uri="{FF2B5EF4-FFF2-40B4-BE49-F238E27FC236}">
                  <a16:creationId xmlns:a16="http://schemas.microsoft.com/office/drawing/2014/main" id="{AD010EBD-511F-45F4-BB35-0C2CFB774A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8882" y="92043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62">
              <a:extLst>
                <a:ext uri="{FF2B5EF4-FFF2-40B4-BE49-F238E27FC236}">
                  <a16:creationId xmlns:a16="http://schemas.microsoft.com/office/drawing/2014/main" id="{F1124E4C-C7DB-4951-873E-C80F170A2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53136" y="451325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63">
              <a:extLst>
                <a:ext uri="{FF2B5EF4-FFF2-40B4-BE49-F238E27FC236}">
                  <a16:creationId xmlns:a16="http://schemas.microsoft.com/office/drawing/2014/main" id="{B9EE9131-6E1F-470B-B22B-60EACE288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3887" y="3292339"/>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64">
              <a:extLst>
                <a:ext uri="{FF2B5EF4-FFF2-40B4-BE49-F238E27FC236}">
                  <a16:creationId xmlns:a16="http://schemas.microsoft.com/office/drawing/2014/main" id="{E46F449B-1590-472C-86DA-EB4E44AB6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87119" y="475626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65">
              <a:extLst>
                <a:ext uri="{FF2B5EF4-FFF2-40B4-BE49-F238E27FC236}">
                  <a16:creationId xmlns:a16="http://schemas.microsoft.com/office/drawing/2014/main" id="{8EBE2813-0BAB-41DC-96D3-C3688D4C54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2438" y="363346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6">
              <a:extLst>
                <a:ext uri="{FF2B5EF4-FFF2-40B4-BE49-F238E27FC236}">
                  <a16:creationId xmlns:a16="http://schemas.microsoft.com/office/drawing/2014/main" id="{A11A26A2-8C23-4F7E-9D71-54E87A04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4909" y="205439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67">
              <a:extLst>
                <a:ext uri="{FF2B5EF4-FFF2-40B4-BE49-F238E27FC236}">
                  <a16:creationId xmlns:a16="http://schemas.microsoft.com/office/drawing/2014/main" id="{148900A8-18D9-433E-BA76-880B7509D3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98145" y="2831840"/>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68">
              <a:extLst>
                <a:ext uri="{FF2B5EF4-FFF2-40B4-BE49-F238E27FC236}">
                  <a16:creationId xmlns:a16="http://schemas.microsoft.com/office/drawing/2014/main" id="{03EA20F8-80B4-406A-82F3-B78F8AAB33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3292" y="416886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69">
              <a:extLst>
                <a:ext uri="{FF2B5EF4-FFF2-40B4-BE49-F238E27FC236}">
                  <a16:creationId xmlns:a16="http://schemas.microsoft.com/office/drawing/2014/main" id="{1AC69F26-3D5A-412D-9B24-069B1608F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4792" y="177214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70">
              <a:extLst>
                <a:ext uri="{FF2B5EF4-FFF2-40B4-BE49-F238E27FC236}">
                  <a16:creationId xmlns:a16="http://schemas.microsoft.com/office/drawing/2014/main" id="{3FC53C49-A9EC-4769-8F1C-CAF2163FE5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53871" y="1216307"/>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71">
              <a:extLst>
                <a:ext uri="{FF2B5EF4-FFF2-40B4-BE49-F238E27FC236}">
                  <a16:creationId xmlns:a16="http://schemas.microsoft.com/office/drawing/2014/main" id="{E306E0D3-EEA9-4BD5-97D0-B407DC0771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6541" y="231401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72">
              <a:extLst>
                <a:ext uri="{FF2B5EF4-FFF2-40B4-BE49-F238E27FC236}">
                  <a16:creationId xmlns:a16="http://schemas.microsoft.com/office/drawing/2014/main" id="{3DA4D402-E6F2-44EF-B3C2-035BBE799D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9804" y="2540871"/>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73">
              <a:extLst>
                <a:ext uri="{FF2B5EF4-FFF2-40B4-BE49-F238E27FC236}">
                  <a16:creationId xmlns:a16="http://schemas.microsoft.com/office/drawing/2014/main" id="{685A00C5-F801-4DCE-A740-60116110C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4678" y="304703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74">
              <a:extLst>
                <a:ext uri="{FF2B5EF4-FFF2-40B4-BE49-F238E27FC236}">
                  <a16:creationId xmlns:a16="http://schemas.microsoft.com/office/drawing/2014/main" id="{AD81D144-1049-4F07-B64A-494595AEF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30776" y="143003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75">
              <a:extLst>
                <a:ext uri="{FF2B5EF4-FFF2-40B4-BE49-F238E27FC236}">
                  <a16:creationId xmlns:a16="http://schemas.microsoft.com/office/drawing/2014/main" id="{7AF2D738-D1B9-4216-A4C9-1AEA74978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4628" y="5018066"/>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77">
              <a:extLst>
                <a:ext uri="{FF2B5EF4-FFF2-40B4-BE49-F238E27FC236}">
                  <a16:creationId xmlns:a16="http://schemas.microsoft.com/office/drawing/2014/main" id="{ACCAEBED-349A-4A9F-ABE6-C218E13DA6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6342" y="385704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85">
              <a:extLst>
                <a:ext uri="{FF2B5EF4-FFF2-40B4-BE49-F238E27FC236}">
                  <a16:creationId xmlns:a16="http://schemas.microsoft.com/office/drawing/2014/main" id="{449E2683-98C3-4578-93E8-6740F1D2C5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54010" y="100719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7">
              <a:extLst>
                <a:ext uri="{FF2B5EF4-FFF2-40B4-BE49-F238E27FC236}">
                  <a16:creationId xmlns:a16="http://schemas.microsoft.com/office/drawing/2014/main" id="{F2DD3CED-5338-4ED7-9411-2026EE2463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59442" y="79069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8">
              <a:extLst>
                <a:ext uri="{FF2B5EF4-FFF2-40B4-BE49-F238E27FC236}">
                  <a16:creationId xmlns:a16="http://schemas.microsoft.com/office/drawing/2014/main" id="{939A6FE0-5D9F-4E14-A644-400D02E107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87374" y="182832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1">
              <a:extLst>
                <a:ext uri="{FF2B5EF4-FFF2-40B4-BE49-F238E27FC236}">
                  <a16:creationId xmlns:a16="http://schemas.microsoft.com/office/drawing/2014/main" id="{8DD21398-3558-4594-BCBB-4812E953AF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35835" y="474084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92">
              <a:extLst>
                <a:ext uri="{FF2B5EF4-FFF2-40B4-BE49-F238E27FC236}">
                  <a16:creationId xmlns:a16="http://schemas.microsoft.com/office/drawing/2014/main" id="{C0467C36-997C-428D-8B2C-4194971C10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43618" y="501491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93">
              <a:extLst>
                <a:ext uri="{FF2B5EF4-FFF2-40B4-BE49-F238E27FC236}">
                  <a16:creationId xmlns:a16="http://schemas.microsoft.com/office/drawing/2014/main" id="{7A3A1CB8-A3D2-48F9-8D47-3E0E9C36F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38432" y="422210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94">
              <a:extLst>
                <a:ext uri="{FF2B5EF4-FFF2-40B4-BE49-F238E27FC236}">
                  <a16:creationId xmlns:a16="http://schemas.microsoft.com/office/drawing/2014/main" id="{F0EBEBD0-4EA8-4560-9921-BF43DC7B4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72692" y="211625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95">
              <a:extLst>
                <a:ext uri="{FF2B5EF4-FFF2-40B4-BE49-F238E27FC236}">
                  <a16:creationId xmlns:a16="http://schemas.microsoft.com/office/drawing/2014/main" id="{C54EC822-DFA6-4D93-8DC8-DC0A84029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67378" y="448735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96">
              <a:extLst>
                <a:ext uri="{FF2B5EF4-FFF2-40B4-BE49-F238E27FC236}">
                  <a16:creationId xmlns:a16="http://schemas.microsoft.com/office/drawing/2014/main" id="{D65DCD79-2FDE-464F-A79B-10BB33DAFF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0093" y="390257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97">
              <a:extLst>
                <a:ext uri="{FF2B5EF4-FFF2-40B4-BE49-F238E27FC236}">
                  <a16:creationId xmlns:a16="http://schemas.microsoft.com/office/drawing/2014/main" id="{ACC6CC67-1A50-4D24-9119-85096ADA9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67359" y="268066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98">
              <a:extLst>
                <a:ext uri="{FF2B5EF4-FFF2-40B4-BE49-F238E27FC236}">
                  <a16:creationId xmlns:a16="http://schemas.microsoft.com/office/drawing/2014/main" id="{986891AA-2CD6-4DCC-8B50-D24F0162E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67410" y="324155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99">
              <a:extLst>
                <a:ext uri="{FF2B5EF4-FFF2-40B4-BE49-F238E27FC236}">
                  <a16:creationId xmlns:a16="http://schemas.microsoft.com/office/drawing/2014/main" id="{00E2F201-70C1-4ED3-829B-EB59E952E8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51512" y="29150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00">
              <a:extLst>
                <a:ext uri="{FF2B5EF4-FFF2-40B4-BE49-F238E27FC236}">
                  <a16:creationId xmlns:a16="http://schemas.microsoft.com/office/drawing/2014/main" id="{A6DD6332-E461-4F10-8D82-AB5B0A7E5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4501" y="359842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01">
              <a:extLst>
                <a:ext uri="{FF2B5EF4-FFF2-40B4-BE49-F238E27FC236}">
                  <a16:creationId xmlns:a16="http://schemas.microsoft.com/office/drawing/2014/main" id="{6AE8F5D2-BE5E-4B80-8FBC-641F2973B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0037" y="240246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2">
              <a:extLst>
                <a:ext uri="{FF2B5EF4-FFF2-40B4-BE49-F238E27FC236}">
                  <a16:creationId xmlns:a16="http://schemas.microsoft.com/office/drawing/2014/main" id="{6DECA84D-7932-41AC-8542-012632996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00694" y="182412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03">
              <a:extLst>
                <a:ext uri="{FF2B5EF4-FFF2-40B4-BE49-F238E27FC236}">
                  <a16:creationId xmlns:a16="http://schemas.microsoft.com/office/drawing/2014/main" id="{C1A6F2B1-82E1-4AEF-BCBB-9ADBB338DE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98291" y="155043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04">
              <a:extLst>
                <a:ext uri="{FF2B5EF4-FFF2-40B4-BE49-F238E27FC236}">
                  <a16:creationId xmlns:a16="http://schemas.microsoft.com/office/drawing/2014/main" id="{403C258E-F8DE-43B9-AF08-897A81D334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16643" y="511663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13">
              <a:extLst>
                <a:ext uri="{FF2B5EF4-FFF2-40B4-BE49-F238E27FC236}">
                  <a16:creationId xmlns:a16="http://schemas.microsoft.com/office/drawing/2014/main" id="{BBE141A3-0570-4483-93D5-301BE7ECB6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62643" y="272545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14">
              <a:extLst>
                <a:ext uri="{FF2B5EF4-FFF2-40B4-BE49-F238E27FC236}">
                  <a16:creationId xmlns:a16="http://schemas.microsoft.com/office/drawing/2014/main" id="{6C3E05F9-E50D-4BCF-91BC-01D59C961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62783" y="396240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15">
              <a:extLst>
                <a:ext uri="{FF2B5EF4-FFF2-40B4-BE49-F238E27FC236}">
                  <a16:creationId xmlns:a16="http://schemas.microsoft.com/office/drawing/2014/main" id="{CD932AE2-2A3D-433E-B718-28ED727D2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68496" y="329954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17">
              <a:extLst>
                <a:ext uri="{FF2B5EF4-FFF2-40B4-BE49-F238E27FC236}">
                  <a16:creationId xmlns:a16="http://schemas.microsoft.com/office/drawing/2014/main" id="{8D09562E-0B00-4C95-A7C2-577F67EA56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80294" y="160386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18">
              <a:extLst>
                <a:ext uri="{FF2B5EF4-FFF2-40B4-BE49-F238E27FC236}">
                  <a16:creationId xmlns:a16="http://schemas.microsoft.com/office/drawing/2014/main" id="{513CB7FD-DC7A-4CF7-B050-F3FD4B6DA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99900" y="9063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19">
              <a:extLst>
                <a:ext uri="{FF2B5EF4-FFF2-40B4-BE49-F238E27FC236}">
                  <a16:creationId xmlns:a16="http://schemas.microsoft.com/office/drawing/2014/main" id="{4B87A25A-B78E-40BA-8964-AA0D84460B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98177" y="117559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20">
              <a:extLst>
                <a:ext uri="{FF2B5EF4-FFF2-40B4-BE49-F238E27FC236}">
                  <a16:creationId xmlns:a16="http://schemas.microsoft.com/office/drawing/2014/main" id="{BD55937F-97E3-4FB7-906A-827A5690B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1828" y="38805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21">
              <a:extLst>
                <a:ext uri="{FF2B5EF4-FFF2-40B4-BE49-F238E27FC236}">
                  <a16:creationId xmlns:a16="http://schemas.microsoft.com/office/drawing/2014/main" id="{68D68F87-9FC4-4F32-911C-65A5B8B743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18379" y="12012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00">
              <a:extLst>
                <a:ext uri="{FF2B5EF4-FFF2-40B4-BE49-F238E27FC236}">
                  <a16:creationId xmlns:a16="http://schemas.microsoft.com/office/drawing/2014/main" id="{DDEAB08E-18C9-4C44-82FD-1ACAD9A6ED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4500" y="4682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C5C1F83-B6D4-4046-8FF8-97E23B5F9525}"/>
              </a:ext>
            </a:extLst>
          </p:cNvPr>
          <p:cNvSpPr>
            <a:spLocks noGrp="1"/>
          </p:cNvSpPr>
          <p:nvPr>
            <p:ph type="title"/>
          </p:nvPr>
        </p:nvSpPr>
        <p:spPr>
          <a:xfrm>
            <a:off x="877326" y="1105647"/>
            <a:ext cx="3782139" cy="3621741"/>
          </a:xfrm>
        </p:spPr>
        <p:txBody>
          <a:bodyPr>
            <a:normAutofit/>
          </a:bodyPr>
          <a:lstStyle/>
          <a:p>
            <a:pPr algn="ctr"/>
            <a:r>
              <a:rPr lang="en-US" sz="3400" b="1">
                <a:latin typeface="Times New Roman"/>
                <a:cs typeface="Times New Roman"/>
              </a:rPr>
              <a:t>BUSINESS REQUIREMENTS</a:t>
            </a:r>
            <a:endParaRPr lang="en-US" sz="3400"/>
          </a:p>
        </p:txBody>
      </p:sp>
      <p:graphicFrame>
        <p:nvGraphicFramePr>
          <p:cNvPr id="5" name="Content Placeholder 2">
            <a:extLst>
              <a:ext uri="{FF2B5EF4-FFF2-40B4-BE49-F238E27FC236}">
                <a16:creationId xmlns:a16="http://schemas.microsoft.com/office/drawing/2014/main" id="{A7DBBFCC-E017-4F92-BEF7-C3FA50827733}"/>
              </a:ext>
            </a:extLst>
          </p:cNvPr>
          <p:cNvGraphicFramePr>
            <a:graphicFrameLocks noGrp="1"/>
          </p:cNvGraphicFramePr>
          <p:nvPr>
            <p:ph idx="1"/>
            <p:extLst>
              <p:ext uri="{D42A27DB-BD31-4B8C-83A1-F6EECF244321}">
                <p14:modId xmlns:p14="http://schemas.microsoft.com/office/powerpoint/2010/main" val="999870985"/>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1933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02245-87C8-4364-A483-8A57AE864B6D}"/>
              </a:ext>
            </a:extLst>
          </p:cNvPr>
          <p:cNvSpPr>
            <a:spLocks noGrp="1"/>
          </p:cNvSpPr>
          <p:nvPr>
            <p:ph type="title"/>
          </p:nvPr>
        </p:nvSpPr>
        <p:spPr>
          <a:xfrm>
            <a:off x="1073811" y="718366"/>
            <a:ext cx="9483513" cy="944656"/>
          </a:xfrm>
        </p:spPr>
        <p:txBody>
          <a:bodyPr>
            <a:normAutofit/>
          </a:bodyPr>
          <a:lstStyle/>
          <a:p>
            <a:r>
              <a:rPr lang="en-US" b="1">
                <a:latin typeface="Times New Roman"/>
                <a:cs typeface="Times New Roman"/>
              </a:rPr>
              <a:t>PROBLEM STATEMENT</a:t>
            </a:r>
          </a:p>
        </p:txBody>
      </p:sp>
      <p:sp>
        <p:nvSpPr>
          <p:cNvPr id="12"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6EFB3D-DCFE-4467-B7B8-DC53D34D7B67}"/>
              </a:ext>
            </a:extLst>
          </p:cNvPr>
          <p:cNvSpPr>
            <a:spLocks noGrp="1"/>
          </p:cNvSpPr>
          <p:nvPr>
            <p:ph idx="1"/>
          </p:nvPr>
        </p:nvSpPr>
        <p:spPr>
          <a:xfrm>
            <a:off x="2503967" y="2478755"/>
            <a:ext cx="7598826" cy="2945618"/>
          </a:xfrm>
        </p:spPr>
        <p:txBody>
          <a:bodyPr vert="horz" lIns="91440" tIns="45720" rIns="91440" bIns="45720" rtlCol="0">
            <a:normAutofit/>
          </a:bodyPr>
          <a:lstStyle/>
          <a:p>
            <a:pPr marL="0" indent="0">
              <a:buNone/>
            </a:pPr>
            <a:r>
              <a:rPr lang="en-US">
                <a:latin typeface="Times New Roman"/>
                <a:cs typeface="Times New Roman"/>
              </a:rPr>
              <a:t>Grocery stores or Super-markets are too rush and customers do not bare to stand in the queue  for a long time. So, the client decided to have a grocery app to sell his products which will provide benefit to him as well as for the customers too ,by saving their time from standing in the long queues for an hours together at the super-markets , Big-Bazaar etc.</a:t>
            </a:r>
            <a:endParaRPr lang="en-US"/>
          </a:p>
        </p:txBody>
      </p:sp>
      <p:grpSp>
        <p:nvGrpSpPr>
          <p:cNvPr id="14"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9950100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77C7A-3ADC-4D4D-8514-8BB980C7112F}"/>
              </a:ext>
            </a:extLst>
          </p:cNvPr>
          <p:cNvSpPr>
            <a:spLocks noGrp="1"/>
          </p:cNvSpPr>
          <p:nvPr>
            <p:ph type="title"/>
          </p:nvPr>
        </p:nvSpPr>
        <p:spPr>
          <a:xfrm>
            <a:off x="877326" y="1105647"/>
            <a:ext cx="3782139" cy="3621741"/>
          </a:xfrm>
        </p:spPr>
        <p:txBody>
          <a:bodyPr>
            <a:normAutofit/>
          </a:bodyPr>
          <a:lstStyle/>
          <a:p>
            <a:pPr algn="ctr"/>
            <a:r>
              <a:rPr lang="en-US" b="1">
                <a:latin typeface="Times New Roman"/>
                <a:cs typeface="Times New Roman"/>
              </a:rPr>
              <a:t>OBJECTIVES</a:t>
            </a:r>
          </a:p>
        </p:txBody>
      </p:sp>
      <p:grpSp>
        <p:nvGrpSpPr>
          <p:cNvPr id="108" name="Group 107">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109"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102" name="Content Placeholder 2">
            <a:extLst>
              <a:ext uri="{FF2B5EF4-FFF2-40B4-BE49-F238E27FC236}">
                <a16:creationId xmlns:a16="http://schemas.microsoft.com/office/drawing/2014/main" id="{45536A4B-45B7-4D05-A93C-EBAF66088CD2}"/>
              </a:ext>
            </a:extLst>
          </p:cNvPr>
          <p:cNvGraphicFramePr>
            <a:graphicFrameLocks noGrp="1"/>
          </p:cNvGraphicFramePr>
          <p:nvPr>
            <p:ph idx="1"/>
            <p:extLst>
              <p:ext uri="{D42A27DB-BD31-4B8C-83A1-F6EECF244321}">
                <p14:modId xmlns:p14="http://schemas.microsoft.com/office/powerpoint/2010/main" val="3428677467"/>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13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06535-12DA-4BBD-B843-A09F1CEBD123}"/>
              </a:ext>
            </a:extLst>
          </p:cNvPr>
          <p:cNvSpPr>
            <a:spLocks noGrp="1"/>
          </p:cNvSpPr>
          <p:nvPr>
            <p:ph type="title"/>
          </p:nvPr>
        </p:nvSpPr>
        <p:spPr>
          <a:xfrm>
            <a:off x="1422399" y="701749"/>
            <a:ext cx="9343065" cy="999460"/>
          </a:xfrm>
        </p:spPr>
        <p:txBody>
          <a:bodyPr>
            <a:normAutofit/>
          </a:bodyPr>
          <a:lstStyle/>
          <a:p>
            <a:pPr algn="ctr">
              <a:lnSpc>
                <a:spcPct val="90000"/>
              </a:lnSpc>
            </a:pPr>
            <a:r>
              <a:rPr lang="en-US" sz="3100" b="1" dirty="0">
                <a:latin typeface="Times New Roman"/>
                <a:cs typeface="Times New Roman"/>
              </a:rPr>
              <a:t>OPERATION OF ADMIN</a:t>
            </a:r>
            <a:br>
              <a:rPr lang="en-US" sz="3100" b="1" dirty="0">
                <a:latin typeface="Times New Roman"/>
                <a:cs typeface="Times New Roman"/>
              </a:rPr>
            </a:br>
            <a:endParaRPr lang="en-US" sz="3100" b="1" dirty="0">
              <a:latin typeface="Times New Roman"/>
              <a:cs typeface="Times New Roman"/>
            </a:endParaRPr>
          </a:p>
        </p:txBody>
      </p:sp>
      <p:sp>
        <p:nvSpPr>
          <p:cNvPr id="16" name="Rectangle 15">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553FD5-F761-4F21-AC76-28F71F302A3C}"/>
              </a:ext>
            </a:extLst>
          </p:cNvPr>
          <p:cNvGraphicFramePr>
            <a:graphicFrameLocks noGrp="1"/>
          </p:cNvGraphicFramePr>
          <p:nvPr>
            <p:ph idx="1"/>
            <p:extLst>
              <p:ext uri="{D42A27DB-BD31-4B8C-83A1-F6EECF244321}">
                <p14:modId xmlns:p14="http://schemas.microsoft.com/office/powerpoint/2010/main" val="1695447220"/>
              </p:ext>
            </p:extLst>
          </p:nvPr>
        </p:nvGraphicFramePr>
        <p:xfrm>
          <a:off x="571500" y="1975561"/>
          <a:ext cx="11049000" cy="4674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6142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3107ADD-4B4E-4D37-98F9-BD1A57694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5C1F4D8-9670-4B56-BD70-732561AD0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4438"/>
            <a:ext cx="11330210" cy="510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87C16-15DC-4580-820C-63EE12A42A44}"/>
              </a:ext>
            </a:extLst>
          </p:cNvPr>
          <p:cNvSpPr>
            <a:spLocks noGrp="1"/>
          </p:cNvSpPr>
          <p:nvPr>
            <p:ph type="title"/>
          </p:nvPr>
        </p:nvSpPr>
        <p:spPr>
          <a:xfrm>
            <a:off x="876301" y="1615012"/>
            <a:ext cx="4072948" cy="3707003"/>
          </a:xfrm>
        </p:spPr>
        <p:txBody>
          <a:bodyPr>
            <a:normAutofit/>
          </a:bodyPr>
          <a:lstStyle/>
          <a:p>
            <a:pPr algn="ctr"/>
            <a:r>
              <a:rPr lang="en-US" sz="3100" b="1" dirty="0">
                <a:latin typeface="Times New Roman"/>
                <a:cs typeface="Times New Roman"/>
              </a:rPr>
              <a:t>OPERATION OF USER</a:t>
            </a:r>
          </a:p>
        </p:txBody>
      </p:sp>
      <p:sp>
        <p:nvSpPr>
          <p:cNvPr id="79" name="Freeform 10">
            <a:extLst>
              <a:ext uri="{FF2B5EF4-FFF2-40B4-BE49-F238E27FC236}">
                <a16:creationId xmlns:a16="http://schemas.microsoft.com/office/drawing/2014/main" id="{2B94DB80-B7D1-4170-88A2-6E4EC552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91209" y="11763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8">
            <a:extLst>
              <a:ext uri="{FF2B5EF4-FFF2-40B4-BE49-F238E27FC236}">
                <a16:creationId xmlns:a16="http://schemas.microsoft.com/office/drawing/2014/main" id="{22F566CA-D7F1-40DD-A2DC-740587F59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98553" y="37508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5">
            <a:extLst>
              <a:ext uri="{FF2B5EF4-FFF2-40B4-BE49-F238E27FC236}">
                <a16:creationId xmlns:a16="http://schemas.microsoft.com/office/drawing/2014/main" id="{2F8AE45B-8CBB-4DA9-8248-23615828C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95139" y="63183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23">
            <a:extLst>
              <a:ext uri="{FF2B5EF4-FFF2-40B4-BE49-F238E27FC236}">
                <a16:creationId xmlns:a16="http://schemas.microsoft.com/office/drawing/2014/main" id="{6B0E5B35-D3B7-4BEB-839F-D258E79A0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56260" y="87679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2">
            <a:extLst>
              <a:ext uri="{FF2B5EF4-FFF2-40B4-BE49-F238E27FC236}">
                <a16:creationId xmlns:a16="http://schemas.microsoft.com/office/drawing/2014/main" id="{C127F179-C992-4D40-B186-06818A77C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42573" y="108936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27">
            <a:extLst>
              <a:ext uri="{FF2B5EF4-FFF2-40B4-BE49-F238E27FC236}">
                <a16:creationId xmlns:a16="http://schemas.microsoft.com/office/drawing/2014/main" id="{C4D0EC36-D809-4017-A7B7-70EF5325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33960" y="179760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9">
            <a:extLst>
              <a:ext uri="{FF2B5EF4-FFF2-40B4-BE49-F238E27FC236}">
                <a16:creationId xmlns:a16="http://schemas.microsoft.com/office/drawing/2014/main" id="{25703CD1-3965-43FB-8408-77151BBD2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88471" y="2061963"/>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0">
            <a:extLst>
              <a:ext uri="{FF2B5EF4-FFF2-40B4-BE49-F238E27FC236}">
                <a16:creationId xmlns:a16="http://schemas.microsoft.com/office/drawing/2014/main" id="{8236AF27-E29A-4BE1-835F-3E58632F5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73234" y="2259521"/>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
            <a:extLst>
              <a:ext uri="{FF2B5EF4-FFF2-40B4-BE49-F238E27FC236}">
                <a16:creationId xmlns:a16="http://schemas.microsoft.com/office/drawing/2014/main" id="{F5CD4467-A569-43CF-86A0-79473F580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29076" y="244427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
            <a:extLst>
              <a:ext uri="{FF2B5EF4-FFF2-40B4-BE49-F238E27FC236}">
                <a16:creationId xmlns:a16="http://schemas.microsoft.com/office/drawing/2014/main" id="{20995D3A-FC68-4B79-9632-2BB10ECA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59119" y="2730591"/>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
            <a:extLst>
              <a:ext uri="{FF2B5EF4-FFF2-40B4-BE49-F238E27FC236}">
                <a16:creationId xmlns:a16="http://schemas.microsoft.com/office/drawing/2014/main" id="{CABABB06-E976-4F92-836D-60FC8F8D1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62242" y="3075294"/>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4">
            <a:extLst>
              <a:ext uri="{FF2B5EF4-FFF2-40B4-BE49-F238E27FC236}">
                <a16:creationId xmlns:a16="http://schemas.microsoft.com/office/drawing/2014/main" id="{FD9DF2A8-9AFC-48B4-BF3A-14B73A84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63081" y="3355480"/>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2">
            <a:extLst>
              <a:ext uri="{FF2B5EF4-FFF2-40B4-BE49-F238E27FC236}">
                <a16:creationId xmlns:a16="http://schemas.microsoft.com/office/drawing/2014/main" id="{64056CC8-26C8-4739-B9F7-0F23B778A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47757" y="3771786"/>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6">
            <a:extLst>
              <a:ext uri="{FF2B5EF4-FFF2-40B4-BE49-F238E27FC236}">
                <a16:creationId xmlns:a16="http://schemas.microsoft.com/office/drawing/2014/main" id="{C8825D2E-6C88-42BD-9C25-F3B9B332E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26125" y="39849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
            <a:extLst>
              <a:ext uri="{FF2B5EF4-FFF2-40B4-BE49-F238E27FC236}">
                <a16:creationId xmlns:a16="http://schemas.microsoft.com/office/drawing/2014/main" id="{E4FC1A14-AE5B-4899-95DD-9C56237DA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17524" y="477570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
            <a:extLst>
              <a:ext uri="{FF2B5EF4-FFF2-40B4-BE49-F238E27FC236}">
                <a16:creationId xmlns:a16="http://schemas.microsoft.com/office/drawing/2014/main" id="{49C159BB-7257-4A09-8C12-6AF61D711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60646" y="507474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31">
            <a:extLst>
              <a:ext uri="{FF2B5EF4-FFF2-40B4-BE49-F238E27FC236}">
                <a16:creationId xmlns:a16="http://schemas.microsoft.com/office/drawing/2014/main" id="{7D6AB6E9-0118-49A0-8EBF-B42E9F738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13216" y="6206771"/>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3" name="Group 112">
            <a:extLst>
              <a:ext uri="{FF2B5EF4-FFF2-40B4-BE49-F238E27FC236}">
                <a16:creationId xmlns:a16="http://schemas.microsoft.com/office/drawing/2014/main" id="{89AA632F-67F1-46F3-966F-E0A136D35F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65680" y="-52613"/>
            <a:ext cx="3580777" cy="6900641"/>
            <a:chOff x="8265680" y="-52613"/>
            <a:chExt cx="3580777" cy="6900641"/>
          </a:xfrm>
        </p:grpSpPr>
        <p:sp>
          <p:nvSpPr>
            <p:cNvPr id="114" name="Freeform 8">
              <a:extLst>
                <a:ext uri="{FF2B5EF4-FFF2-40B4-BE49-F238E27FC236}">
                  <a16:creationId xmlns:a16="http://schemas.microsoft.com/office/drawing/2014/main" id="{CFEBBA01-5D63-4547-B01C-06446F8EA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4184" y="67189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0">
              <a:extLst>
                <a:ext uri="{FF2B5EF4-FFF2-40B4-BE49-F238E27FC236}">
                  <a16:creationId xmlns:a16="http://schemas.microsoft.com/office/drawing/2014/main" id="{B151F0C2-EB37-4394-85D8-631C639D6E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00737" y="15266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5">
              <a:extLst>
                <a:ext uri="{FF2B5EF4-FFF2-40B4-BE49-F238E27FC236}">
                  <a16:creationId xmlns:a16="http://schemas.microsoft.com/office/drawing/2014/main" id="{16BA0741-61D0-4B78-99A2-84727B154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04667" y="66685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8">
              <a:extLst>
                <a:ext uri="{FF2B5EF4-FFF2-40B4-BE49-F238E27FC236}">
                  <a16:creationId xmlns:a16="http://schemas.microsoft.com/office/drawing/2014/main" id="{608BEE1D-8947-4860-92E2-DF5E72617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08081" y="41011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52">
              <a:extLst>
                <a:ext uri="{FF2B5EF4-FFF2-40B4-BE49-F238E27FC236}">
                  <a16:creationId xmlns:a16="http://schemas.microsoft.com/office/drawing/2014/main" id="{23477C11-8260-4FBB-821B-620D7E4C7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89788"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54">
              <a:extLst>
                <a:ext uri="{FF2B5EF4-FFF2-40B4-BE49-F238E27FC236}">
                  <a16:creationId xmlns:a16="http://schemas.microsoft.com/office/drawing/2014/main" id="{E1B67178-0C14-4601-BF94-91DCCCD9E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16240" y="74642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59">
              <a:extLst>
                <a:ext uri="{FF2B5EF4-FFF2-40B4-BE49-F238E27FC236}">
                  <a16:creationId xmlns:a16="http://schemas.microsoft.com/office/drawing/2014/main" id="{EDEB60C8-CA29-46D3-9AA7-9F7A1252D5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46328"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8">
              <a:extLst>
                <a:ext uri="{FF2B5EF4-FFF2-40B4-BE49-F238E27FC236}">
                  <a16:creationId xmlns:a16="http://schemas.microsoft.com/office/drawing/2014/main" id="{9E5C2B83-454B-4951-8B08-3D617778E7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7094"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79">
              <a:extLst>
                <a:ext uri="{FF2B5EF4-FFF2-40B4-BE49-F238E27FC236}">
                  <a16:creationId xmlns:a16="http://schemas.microsoft.com/office/drawing/2014/main" id="{AFAD21A0-BC8E-4635-AFFB-E87CD92C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64446" y="81206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4">
              <a:extLst>
                <a:ext uri="{FF2B5EF4-FFF2-40B4-BE49-F238E27FC236}">
                  <a16:creationId xmlns:a16="http://schemas.microsoft.com/office/drawing/2014/main" id="{4B01379C-61AE-4191-B726-E8A6D84B9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584"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6">
              <a:extLst>
                <a:ext uri="{FF2B5EF4-FFF2-40B4-BE49-F238E27FC236}">
                  <a16:creationId xmlns:a16="http://schemas.microsoft.com/office/drawing/2014/main" id="{38F67446-9956-4CD9-B003-A772F2158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8553" y="1708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06">
              <a:extLst>
                <a:ext uri="{FF2B5EF4-FFF2-40B4-BE49-F238E27FC236}">
                  <a16:creationId xmlns:a16="http://schemas.microsoft.com/office/drawing/2014/main" id="{FBA47277-EA28-45EB-80A0-64DA80757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4252"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10">
              <a:extLst>
                <a:ext uri="{FF2B5EF4-FFF2-40B4-BE49-F238E27FC236}">
                  <a16:creationId xmlns:a16="http://schemas.microsoft.com/office/drawing/2014/main" id="{F74A8421-8E72-4D0B-A55B-E4EC1DCAC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1976"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3">
              <a:extLst>
                <a:ext uri="{FF2B5EF4-FFF2-40B4-BE49-F238E27FC236}">
                  <a16:creationId xmlns:a16="http://schemas.microsoft.com/office/drawing/2014/main" id="{779CF57F-496E-4365-8D91-7326A2120B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13688"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0">
              <a:extLst>
                <a:ext uri="{FF2B5EF4-FFF2-40B4-BE49-F238E27FC236}">
                  <a16:creationId xmlns:a16="http://schemas.microsoft.com/office/drawing/2014/main" id="{160F21FA-063A-4C1C-A5D4-60AD79CB2E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86909"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35">
              <a:extLst>
                <a:ext uri="{FF2B5EF4-FFF2-40B4-BE49-F238E27FC236}">
                  <a16:creationId xmlns:a16="http://schemas.microsoft.com/office/drawing/2014/main" id="{8FABF168-1906-4AE6-B3F5-15EEE8CAD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91845" y="685532"/>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25">
              <a:extLst>
                <a:ext uri="{FF2B5EF4-FFF2-40B4-BE49-F238E27FC236}">
                  <a16:creationId xmlns:a16="http://schemas.microsoft.com/office/drawing/2014/main" id="{72F9124E-1C2B-47FD-84F9-256BBABDF2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70270" y="649868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31">
              <a:extLst>
                <a:ext uri="{FF2B5EF4-FFF2-40B4-BE49-F238E27FC236}">
                  <a16:creationId xmlns:a16="http://schemas.microsoft.com/office/drawing/2014/main" id="{F8E5A5B8-608D-41E9-80D8-30354569FC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49193" y="628154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36">
              <a:extLst>
                <a:ext uri="{FF2B5EF4-FFF2-40B4-BE49-F238E27FC236}">
                  <a16:creationId xmlns:a16="http://schemas.microsoft.com/office/drawing/2014/main" id="{F359FC54-371A-45E1-BC00-CC4B391E9D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4882" y="6043469"/>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41">
              <a:extLst>
                <a:ext uri="{FF2B5EF4-FFF2-40B4-BE49-F238E27FC236}">
                  <a16:creationId xmlns:a16="http://schemas.microsoft.com/office/drawing/2014/main" id="{92CACDFB-D6E2-43E1-AD6A-8DEF07D6F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2005"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49">
              <a:extLst>
                <a:ext uri="{FF2B5EF4-FFF2-40B4-BE49-F238E27FC236}">
                  <a16:creationId xmlns:a16="http://schemas.microsoft.com/office/drawing/2014/main" id="{369D6F1B-277E-4BFA-802A-DBB2994A19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22887"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0">
              <a:extLst>
                <a:ext uri="{FF2B5EF4-FFF2-40B4-BE49-F238E27FC236}">
                  <a16:creationId xmlns:a16="http://schemas.microsoft.com/office/drawing/2014/main" id="{D5434E53-B08F-4ACA-91A1-72DD4A438C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3465" y="624712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5">
              <a:extLst>
                <a:ext uri="{FF2B5EF4-FFF2-40B4-BE49-F238E27FC236}">
                  <a16:creationId xmlns:a16="http://schemas.microsoft.com/office/drawing/2014/main" id="{31AA32B8-ECA1-4652-A7F6-C64A16483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6871"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7">
              <a:extLst>
                <a:ext uri="{FF2B5EF4-FFF2-40B4-BE49-F238E27FC236}">
                  <a16:creationId xmlns:a16="http://schemas.microsoft.com/office/drawing/2014/main" id="{D5A98D8E-922A-450B-BAC7-624373E87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24350"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7">
              <a:extLst>
                <a:ext uri="{FF2B5EF4-FFF2-40B4-BE49-F238E27FC236}">
                  <a16:creationId xmlns:a16="http://schemas.microsoft.com/office/drawing/2014/main" id="{1AAA8D66-0CB7-4E6F-A817-5DA6D1D9E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1106" y="59773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18">
              <a:extLst>
                <a:ext uri="{FF2B5EF4-FFF2-40B4-BE49-F238E27FC236}">
                  <a16:creationId xmlns:a16="http://schemas.microsoft.com/office/drawing/2014/main" id="{7B8A3B09-BC97-4F21-94E9-5C5952669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20522" y="65550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9">
              <a:extLst>
                <a:ext uri="{FF2B5EF4-FFF2-40B4-BE49-F238E27FC236}">
                  <a16:creationId xmlns:a16="http://schemas.microsoft.com/office/drawing/2014/main" id="{3E575223-DEC9-4512-ACB3-7EF79DFE8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07196" y="628668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39">
              <a:extLst>
                <a:ext uri="{FF2B5EF4-FFF2-40B4-BE49-F238E27FC236}">
                  <a16:creationId xmlns:a16="http://schemas.microsoft.com/office/drawing/2014/main" id="{A2F60DB8-8105-41B6-A657-59AC8FAD41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2442" y="654589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8E5C413D-130F-40EF-986E-3803AA20D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301" y="608736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45">
              <a:extLst>
                <a:ext uri="{FF2B5EF4-FFF2-40B4-BE49-F238E27FC236}">
                  <a16:creationId xmlns:a16="http://schemas.microsoft.com/office/drawing/2014/main" id="{AA0BCB10-8327-484F-A6E0-A2BBA90B1D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1611" y="6299024"/>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8">
              <a:extLst>
                <a:ext uri="{FF2B5EF4-FFF2-40B4-BE49-F238E27FC236}">
                  <a16:creationId xmlns:a16="http://schemas.microsoft.com/office/drawing/2014/main" id="{42BBD930-764C-4A48-9EFE-3D7BD59D2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8154" y="673513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
              <a:extLst>
                <a:ext uri="{FF2B5EF4-FFF2-40B4-BE49-F238E27FC236}">
                  <a16:creationId xmlns:a16="http://schemas.microsoft.com/office/drawing/2014/main" id="{81F2F622-5B4D-47DB-8E8E-C6C5090133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7556"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8">
              <a:extLst>
                <a:ext uri="{FF2B5EF4-FFF2-40B4-BE49-F238E27FC236}">
                  <a16:creationId xmlns:a16="http://schemas.microsoft.com/office/drawing/2014/main" id="{D11F209F-C153-40EF-9687-AC9B7EDC35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67733"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06">
              <a:extLst>
                <a:ext uri="{FF2B5EF4-FFF2-40B4-BE49-F238E27FC236}">
                  <a16:creationId xmlns:a16="http://schemas.microsoft.com/office/drawing/2014/main" id="{F2C892FE-0BCC-436C-A56C-75F22A532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6983"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06">
              <a:extLst>
                <a:ext uri="{FF2B5EF4-FFF2-40B4-BE49-F238E27FC236}">
                  <a16:creationId xmlns:a16="http://schemas.microsoft.com/office/drawing/2014/main" id="{C04D8270-78E5-442F-A13E-8F36B46DA9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47359" y="671451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
              <a:extLst>
                <a:ext uri="{FF2B5EF4-FFF2-40B4-BE49-F238E27FC236}">
                  <a16:creationId xmlns:a16="http://schemas.microsoft.com/office/drawing/2014/main" id="{2364C396-D32B-4204-BE3D-7978AEC4A4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8069" y="66921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
              <a:extLst>
                <a:ext uri="{FF2B5EF4-FFF2-40B4-BE49-F238E27FC236}">
                  <a16:creationId xmlns:a16="http://schemas.microsoft.com/office/drawing/2014/main" id="{94890050-B99A-49B3-AA43-B907D7BC40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34622" y="12582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5">
              <a:extLst>
                <a:ext uri="{FF2B5EF4-FFF2-40B4-BE49-F238E27FC236}">
                  <a16:creationId xmlns:a16="http://schemas.microsoft.com/office/drawing/2014/main" id="{4F10F360-2A8A-47C7-97F1-39C21A3E0D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78059" y="7650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8">
              <a:extLst>
                <a:ext uri="{FF2B5EF4-FFF2-40B4-BE49-F238E27FC236}">
                  <a16:creationId xmlns:a16="http://schemas.microsoft.com/office/drawing/2014/main" id="{B941FB0E-BF49-4CEF-8D20-36B788D3B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41966" y="38327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52">
              <a:extLst>
                <a:ext uri="{FF2B5EF4-FFF2-40B4-BE49-F238E27FC236}">
                  <a16:creationId xmlns:a16="http://schemas.microsoft.com/office/drawing/2014/main" id="{162B6B81-4CA7-440F-8815-60920B9603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5330" y="38231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54">
              <a:extLst>
                <a:ext uri="{FF2B5EF4-FFF2-40B4-BE49-F238E27FC236}">
                  <a16:creationId xmlns:a16="http://schemas.microsoft.com/office/drawing/2014/main" id="{D5ECC74F-C23A-4D14-8843-30C85D26D1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4807" y="55470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59">
              <a:extLst>
                <a:ext uri="{FF2B5EF4-FFF2-40B4-BE49-F238E27FC236}">
                  <a16:creationId xmlns:a16="http://schemas.microsoft.com/office/drawing/2014/main" id="{169EAE32-FA5D-417A-9E3D-ED5FC3A9C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0213" y="22908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78">
              <a:extLst>
                <a:ext uri="{FF2B5EF4-FFF2-40B4-BE49-F238E27FC236}">
                  <a16:creationId xmlns:a16="http://schemas.microsoft.com/office/drawing/2014/main" id="{81E3B909-6FF7-4890-B0F9-AF9949309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60979" y="69462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4">
              <a:extLst>
                <a:ext uri="{FF2B5EF4-FFF2-40B4-BE49-F238E27FC236}">
                  <a16:creationId xmlns:a16="http://schemas.microsoft.com/office/drawing/2014/main" id="{8A143A49-AE2E-4E58-80F5-ED3669450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42469" y="49003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86">
              <a:extLst>
                <a:ext uri="{FF2B5EF4-FFF2-40B4-BE49-F238E27FC236}">
                  <a16:creationId xmlns:a16="http://schemas.microsoft.com/office/drawing/2014/main" id="{CABDA8BE-A80E-4A04-8F32-5125E97D0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2438" y="14402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06">
              <a:extLst>
                <a:ext uri="{FF2B5EF4-FFF2-40B4-BE49-F238E27FC236}">
                  <a16:creationId xmlns:a16="http://schemas.microsoft.com/office/drawing/2014/main" id="{F6679A4D-9FFD-4D03-9A13-3A08FDCE9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88137" y="5626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10">
              <a:extLst>
                <a:ext uri="{FF2B5EF4-FFF2-40B4-BE49-F238E27FC236}">
                  <a16:creationId xmlns:a16="http://schemas.microsoft.com/office/drawing/2014/main" id="{F8AE33DF-4319-45F4-A184-8C61154F1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65861" y="3148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23">
              <a:extLst>
                <a:ext uri="{FF2B5EF4-FFF2-40B4-BE49-F238E27FC236}">
                  <a16:creationId xmlns:a16="http://schemas.microsoft.com/office/drawing/2014/main" id="{203B12AA-A3BD-4B7B-B036-18BB772340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302" y="-1605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0">
              <a:extLst>
                <a:ext uri="{FF2B5EF4-FFF2-40B4-BE49-F238E27FC236}">
                  <a16:creationId xmlns:a16="http://schemas.microsoft.com/office/drawing/2014/main" id="{8B3AB77A-1475-48E6-B794-BAFBE891FF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57212" y="600306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35">
              <a:extLst>
                <a:ext uri="{FF2B5EF4-FFF2-40B4-BE49-F238E27FC236}">
                  <a16:creationId xmlns:a16="http://schemas.microsoft.com/office/drawing/2014/main" id="{799215C2-6C9A-474F-A5A4-C0B64A7F8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97174" y="7789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25">
              <a:extLst>
                <a:ext uri="{FF2B5EF4-FFF2-40B4-BE49-F238E27FC236}">
                  <a16:creationId xmlns:a16="http://schemas.microsoft.com/office/drawing/2014/main" id="{4CE3BA64-0E28-4234-BB1F-291B79709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04155" y="647184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31">
              <a:extLst>
                <a:ext uri="{FF2B5EF4-FFF2-40B4-BE49-F238E27FC236}">
                  <a16:creationId xmlns:a16="http://schemas.microsoft.com/office/drawing/2014/main" id="{67D91C73-C376-4277-9EFD-9FD0470AD2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3078" y="625470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41">
              <a:extLst>
                <a:ext uri="{FF2B5EF4-FFF2-40B4-BE49-F238E27FC236}">
                  <a16:creationId xmlns:a16="http://schemas.microsoft.com/office/drawing/2014/main" id="{3B663AEA-3170-47F1-999C-74A61A961D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70511" y="612445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49">
              <a:extLst>
                <a:ext uri="{FF2B5EF4-FFF2-40B4-BE49-F238E27FC236}">
                  <a16:creationId xmlns:a16="http://schemas.microsoft.com/office/drawing/2014/main" id="{D1A61960-42E0-4162-9516-2A7EC18F97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56772" y="648150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70">
              <a:extLst>
                <a:ext uri="{FF2B5EF4-FFF2-40B4-BE49-F238E27FC236}">
                  <a16:creationId xmlns:a16="http://schemas.microsoft.com/office/drawing/2014/main" id="{409D0999-B4C1-4806-8388-89F9DA6CB1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67350" y="622028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5">
              <a:extLst>
                <a:ext uri="{FF2B5EF4-FFF2-40B4-BE49-F238E27FC236}">
                  <a16:creationId xmlns:a16="http://schemas.microsoft.com/office/drawing/2014/main" id="{D281BE1A-6972-4D40-B89F-7D3B35E0A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70756" y="640817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87">
              <a:extLst>
                <a:ext uri="{FF2B5EF4-FFF2-40B4-BE49-F238E27FC236}">
                  <a16:creationId xmlns:a16="http://schemas.microsoft.com/office/drawing/2014/main" id="{101325E8-3735-4D9E-AD4A-940C5B14F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58235" y="663121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3">
              <a:extLst>
                <a:ext uri="{FF2B5EF4-FFF2-40B4-BE49-F238E27FC236}">
                  <a16:creationId xmlns:a16="http://schemas.microsoft.com/office/drawing/2014/main" id="{0B6F7609-A46F-495F-ACA3-C299FBDD2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4548" y="59592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17">
              <a:extLst>
                <a:ext uri="{FF2B5EF4-FFF2-40B4-BE49-F238E27FC236}">
                  <a16:creationId xmlns:a16="http://schemas.microsoft.com/office/drawing/2014/main" id="{A0A8F5DC-6AEA-4EE6-B393-417DA1EDA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64991" y="595053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8">
              <a:extLst>
                <a:ext uri="{FF2B5EF4-FFF2-40B4-BE49-F238E27FC236}">
                  <a16:creationId xmlns:a16="http://schemas.microsoft.com/office/drawing/2014/main" id="{7EEFD3A9-D993-4A34-849E-2CC00645F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88812" y="671921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
              <a:extLst>
                <a:ext uri="{FF2B5EF4-FFF2-40B4-BE49-F238E27FC236}">
                  <a16:creationId xmlns:a16="http://schemas.microsoft.com/office/drawing/2014/main" id="{35CA5C8C-D72C-482D-9453-B29DFEEE4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01441" y="84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
              <a:extLst>
                <a:ext uri="{FF2B5EF4-FFF2-40B4-BE49-F238E27FC236}">
                  <a16:creationId xmlns:a16="http://schemas.microsoft.com/office/drawing/2014/main" id="{9A71EDCD-24BC-4A17-9B64-DC1E2858A8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1618" y="7068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06">
              <a:extLst>
                <a:ext uri="{FF2B5EF4-FFF2-40B4-BE49-F238E27FC236}">
                  <a16:creationId xmlns:a16="http://schemas.microsoft.com/office/drawing/2014/main" id="{A50F6063-95E3-4BDF-B880-F33DCD1E2C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2638" y="60345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06">
              <a:extLst>
                <a:ext uri="{FF2B5EF4-FFF2-40B4-BE49-F238E27FC236}">
                  <a16:creationId xmlns:a16="http://schemas.microsoft.com/office/drawing/2014/main" id="{E1FA8E71-2DDE-4E51-9875-B964A6934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1244" y="668767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
              <a:extLst>
                <a:ext uri="{FF2B5EF4-FFF2-40B4-BE49-F238E27FC236}">
                  <a16:creationId xmlns:a16="http://schemas.microsoft.com/office/drawing/2014/main" id="{3B992048-CE4D-4C79-8265-F49ACF10D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942" y="66839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26">
              <a:extLst>
                <a:ext uri="{FF2B5EF4-FFF2-40B4-BE49-F238E27FC236}">
                  <a16:creationId xmlns:a16="http://schemas.microsoft.com/office/drawing/2014/main" id="{0A5309F9-3D88-4474-ABD7-B61C20EEA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484" y="136050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28">
              <a:extLst>
                <a:ext uri="{FF2B5EF4-FFF2-40B4-BE49-F238E27FC236}">
                  <a16:creationId xmlns:a16="http://schemas.microsoft.com/office/drawing/2014/main" id="{FBDEBED8-29DF-4480-8174-2215AF3ED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044" y="157501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30">
              <a:extLst>
                <a:ext uri="{FF2B5EF4-FFF2-40B4-BE49-F238E27FC236}">
                  <a16:creationId xmlns:a16="http://schemas.microsoft.com/office/drawing/2014/main" id="{3444EF1F-615A-46FF-ABD9-F8C3E27AF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6294" y="111811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43">
              <a:extLst>
                <a:ext uri="{FF2B5EF4-FFF2-40B4-BE49-F238E27FC236}">
                  <a16:creationId xmlns:a16="http://schemas.microsoft.com/office/drawing/2014/main" id="{47063C05-57F6-44CA-9FD0-6206D1A0C4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0286" y="82600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51">
              <a:extLst>
                <a:ext uri="{FF2B5EF4-FFF2-40B4-BE49-F238E27FC236}">
                  <a16:creationId xmlns:a16="http://schemas.microsoft.com/office/drawing/2014/main" id="{73C07EAB-D311-4701-AF3F-FB2F55FEC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255" y="9804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52">
              <a:extLst>
                <a:ext uri="{FF2B5EF4-FFF2-40B4-BE49-F238E27FC236}">
                  <a16:creationId xmlns:a16="http://schemas.microsoft.com/office/drawing/2014/main" id="{26072D6D-FE3B-47A4-8F9D-711D9F617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4608" y="35143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53">
              <a:extLst>
                <a:ext uri="{FF2B5EF4-FFF2-40B4-BE49-F238E27FC236}">
                  <a16:creationId xmlns:a16="http://schemas.microsoft.com/office/drawing/2014/main" id="{0FAA55A3-30BC-408E-8D76-63F4A114E3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1226" y="127903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54">
              <a:extLst>
                <a:ext uri="{FF2B5EF4-FFF2-40B4-BE49-F238E27FC236}">
                  <a16:creationId xmlns:a16="http://schemas.microsoft.com/office/drawing/2014/main" id="{94A75CDE-F5FD-4343-800E-D6683426D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2064" y="54816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55">
              <a:extLst>
                <a:ext uri="{FF2B5EF4-FFF2-40B4-BE49-F238E27FC236}">
                  <a16:creationId xmlns:a16="http://schemas.microsoft.com/office/drawing/2014/main" id="{BDB3210B-EBD6-49C4-B615-F17B281B0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1201" y="158782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6">
              <a:extLst>
                <a:ext uri="{FF2B5EF4-FFF2-40B4-BE49-F238E27FC236}">
                  <a16:creationId xmlns:a16="http://schemas.microsoft.com/office/drawing/2014/main" id="{D85BCAD4-3F0F-401D-8253-E514BE040D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97" y="241786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7">
              <a:extLst>
                <a:ext uri="{FF2B5EF4-FFF2-40B4-BE49-F238E27FC236}">
                  <a16:creationId xmlns:a16="http://schemas.microsoft.com/office/drawing/2014/main" id="{176EC456-36D0-4751-86EE-E8E5D48EB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350" y="17975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59">
              <a:extLst>
                <a:ext uri="{FF2B5EF4-FFF2-40B4-BE49-F238E27FC236}">
                  <a16:creationId xmlns:a16="http://schemas.microsoft.com/office/drawing/2014/main" id="{E6CC98B0-1624-48FE-98C5-66620ECF7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1148" y="18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60">
              <a:extLst>
                <a:ext uri="{FF2B5EF4-FFF2-40B4-BE49-F238E27FC236}">
                  <a16:creationId xmlns:a16="http://schemas.microsoft.com/office/drawing/2014/main" id="{8D98D9B3-C3C3-42B4-A836-2FDAAF9F2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2031" y="202736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61">
              <a:extLst>
                <a:ext uri="{FF2B5EF4-FFF2-40B4-BE49-F238E27FC236}">
                  <a16:creationId xmlns:a16="http://schemas.microsoft.com/office/drawing/2014/main" id="{A203AABB-A7B2-4544-88FB-2DB3A7CCC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8086" y="2261725"/>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78">
              <a:extLst>
                <a:ext uri="{FF2B5EF4-FFF2-40B4-BE49-F238E27FC236}">
                  <a16:creationId xmlns:a16="http://schemas.microsoft.com/office/drawing/2014/main" id="{680D5D17-AC96-4E0F-ADB9-FCE1FF4CE7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0015" y="68643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4">
              <a:extLst>
                <a:ext uri="{FF2B5EF4-FFF2-40B4-BE49-F238E27FC236}">
                  <a16:creationId xmlns:a16="http://schemas.microsoft.com/office/drawing/2014/main" id="{BF0C7978-F9E2-4005-9574-15B3FB553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1505" y="48184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86">
              <a:extLst>
                <a:ext uri="{FF2B5EF4-FFF2-40B4-BE49-F238E27FC236}">
                  <a16:creationId xmlns:a16="http://schemas.microsoft.com/office/drawing/2014/main" id="{9CC06248-C521-4E65-9620-07D06F8933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8631" y="17805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06">
              <a:extLst>
                <a:ext uri="{FF2B5EF4-FFF2-40B4-BE49-F238E27FC236}">
                  <a16:creationId xmlns:a16="http://schemas.microsoft.com/office/drawing/2014/main" id="{705B6C10-6A43-4BBE-A52C-DC2DAECAF1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7173" y="55445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0">
              <a:extLst>
                <a:ext uri="{FF2B5EF4-FFF2-40B4-BE49-F238E27FC236}">
                  <a16:creationId xmlns:a16="http://schemas.microsoft.com/office/drawing/2014/main" id="{5BA4A0DD-7264-46BB-8644-3C50941C9A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4897" y="30662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2">
              <a:extLst>
                <a:ext uri="{FF2B5EF4-FFF2-40B4-BE49-F238E27FC236}">
                  <a16:creationId xmlns:a16="http://schemas.microsoft.com/office/drawing/2014/main" id="{B452AC30-E9F4-4529-BD6E-5ADCDA533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7692" y="77136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23">
              <a:extLst>
                <a:ext uri="{FF2B5EF4-FFF2-40B4-BE49-F238E27FC236}">
                  <a16:creationId xmlns:a16="http://schemas.microsoft.com/office/drawing/2014/main" id="{68EDA7F2-4EE5-4AEC-A504-CB08F6B9A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76609" y="17902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30">
              <a:extLst>
                <a:ext uri="{FF2B5EF4-FFF2-40B4-BE49-F238E27FC236}">
                  <a16:creationId xmlns:a16="http://schemas.microsoft.com/office/drawing/2014/main" id="{5E189D22-8F54-46F8-9611-4F1FCC31B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9830" y="46827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35">
              <a:extLst>
                <a:ext uri="{FF2B5EF4-FFF2-40B4-BE49-F238E27FC236}">
                  <a16:creationId xmlns:a16="http://schemas.microsoft.com/office/drawing/2014/main" id="{B761794A-7FCE-4DAA-B710-803CA99FAA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1853" y="74814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9">
              <a:extLst>
                <a:ext uri="{FF2B5EF4-FFF2-40B4-BE49-F238E27FC236}">
                  <a16:creationId xmlns:a16="http://schemas.microsoft.com/office/drawing/2014/main" id="{EC77E2DE-CC58-4107-A404-885D2613A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5662" y="449523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1">
              <a:extLst>
                <a:ext uri="{FF2B5EF4-FFF2-40B4-BE49-F238E27FC236}">
                  <a16:creationId xmlns:a16="http://schemas.microsoft.com/office/drawing/2014/main" id="{0E497A22-C9CB-4ADE-AE43-9E6768B22B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224" y="4232971"/>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7">
              <a:extLst>
                <a:ext uri="{FF2B5EF4-FFF2-40B4-BE49-F238E27FC236}">
                  <a16:creationId xmlns:a16="http://schemas.microsoft.com/office/drawing/2014/main" id="{DE603ADB-B4D2-4A70-B88F-260F1D318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1618" y="538723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21">
              <a:extLst>
                <a:ext uri="{FF2B5EF4-FFF2-40B4-BE49-F238E27FC236}">
                  <a16:creationId xmlns:a16="http://schemas.microsoft.com/office/drawing/2014/main" id="{C2878743-161E-4A64-8B65-B4FCBF7B1B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6553" y="5648994"/>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25">
              <a:extLst>
                <a:ext uri="{FF2B5EF4-FFF2-40B4-BE49-F238E27FC236}">
                  <a16:creationId xmlns:a16="http://schemas.microsoft.com/office/drawing/2014/main" id="{2A12C28B-23E2-44A5-ADB5-361EA98476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344" y="641981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29">
              <a:extLst>
                <a:ext uri="{FF2B5EF4-FFF2-40B4-BE49-F238E27FC236}">
                  <a16:creationId xmlns:a16="http://schemas.microsoft.com/office/drawing/2014/main" id="{0C654FE1-36CF-4690-9309-DABBF02F3B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250" y="593709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32">
              <a:extLst>
                <a:ext uri="{FF2B5EF4-FFF2-40B4-BE49-F238E27FC236}">
                  <a16:creationId xmlns:a16="http://schemas.microsoft.com/office/drawing/2014/main" id="{69778DD7-B38B-4E4F-8202-45BA1DC3B4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0131" y="3326177"/>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33">
              <a:extLst>
                <a:ext uri="{FF2B5EF4-FFF2-40B4-BE49-F238E27FC236}">
                  <a16:creationId xmlns:a16="http://schemas.microsoft.com/office/drawing/2014/main" id="{BD9887A7-6930-4D93-9DFD-01CA3CFB84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265" y="4383009"/>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34">
              <a:extLst>
                <a:ext uri="{FF2B5EF4-FFF2-40B4-BE49-F238E27FC236}">
                  <a16:creationId xmlns:a16="http://schemas.microsoft.com/office/drawing/2014/main" id="{4052AE48-583B-48C9-A247-060CA2896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5154" y="538802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35">
              <a:extLst>
                <a:ext uri="{FF2B5EF4-FFF2-40B4-BE49-F238E27FC236}">
                  <a16:creationId xmlns:a16="http://schemas.microsoft.com/office/drawing/2014/main" id="{9FD5A422-7830-4B7A-A2ED-CA92A12C9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868" y="456110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36">
              <a:extLst>
                <a:ext uri="{FF2B5EF4-FFF2-40B4-BE49-F238E27FC236}">
                  <a16:creationId xmlns:a16="http://schemas.microsoft.com/office/drawing/2014/main" id="{F9916F67-3F6A-4C0C-A067-87AF502B9B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1763" y="6012094"/>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37">
              <a:extLst>
                <a:ext uri="{FF2B5EF4-FFF2-40B4-BE49-F238E27FC236}">
                  <a16:creationId xmlns:a16="http://schemas.microsoft.com/office/drawing/2014/main" id="{F0CE1BEA-482A-497E-B5E5-8285D2A281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3529" y="3090237"/>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38">
              <a:extLst>
                <a:ext uri="{FF2B5EF4-FFF2-40B4-BE49-F238E27FC236}">
                  <a16:creationId xmlns:a16="http://schemas.microsoft.com/office/drawing/2014/main" id="{183BC246-BF63-4530-91A0-7BC015C6FC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1440" y="4865727"/>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39">
              <a:extLst>
                <a:ext uri="{FF2B5EF4-FFF2-40B4-BE49-F238E27FC236}">
                  <a16:creationId xmlns:a16="http://schemas.microsoft.com/office/drawing/2014/main" id="{9377B4B9-6ED2-4872-9CFB-829BA2BEB4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953" y="504836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40">
              <a:extLst>
                <a:ext uri="{FF2B5EF4-FFF2-40B4-BE49-F238E27FC236}">
                  <a16:creationId xmlns:a16="http://schemas.microsoft.com/office/drawing/2014/main" id="{0247E12E-39D9-4F0A-9185-30B9196F1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8512" y="2628155"/>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41">
              <a:extLst>
                <a:ext uri="{FF2B5EF4-FFF2-40B4-BE49-F238E27FC236}">
                  <a16:creationId xmlns:a16="http://schemas.microsoft.com/office/drawing/2014/main" id="{BFEB6B5F-CFDA-4E9B-9679-E2FE14DCC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1763" y="624410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42">
              <a:extLst>
                <a:ext uri="{FF2B5EF4-FFF2-40B4-BE49-F238E27FC236}">
                  <a16:creationId xmlns:a16="http://schemas.microsoft.com/office/drawing/2014/main" id="{C7748D9D-4952-4BDA-A2D2-79CCCEBF3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931" y="55621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44">
              <a:extLst>
                <a:ext uri="{FF2B5EF4-FFF2-40B4-BE49-F238E27FC236}">
                  <a16:creationId xmlns:a16="http://schemas.microsoft.com/office/drawing/2014/main" id="{EEB14017-87F5-46EA-991E-69B78C60FD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721" y="404624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45">
              <a:extLst>
                <a:ext uri="{FF2B5EF4-FFF2-40B4-BE49-F238E27FC236}">
                  <a16:creationId xmlns:a16="http://schemas.microsoft.com/office/drawing/2014/main" id="{0289F161-F1B2-45F1-9E6E-79B9FB2CD8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1570" y="580207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46">
              <a:extLst>
                <a:ext uri="{FF2B5EF4-FFF2-40B4-BE49-F238E27FC236}">
                  <a16:creationId xmlns:a16="http://schemas.microsoft.com/office/drawing/2014/main" id="{22AEAE03-AEFB-44B9-84C4-4108C54D95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871" y="286077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47">
              <a:extLst>
                <a:ext uri="{FF2B5EF4-FFF2-40B4-BE49-F238E27FC236}">
                  <a16:creationId xmlns:a16="http://schemas.microsoft.com/office/drawing/2014/main" id="{AC29BBAF-F380-49E2-A981-6892986B8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8774" y="3815119"/>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48">
              <a:extLst>
                <a:ext uri="{FF2B5EF4-FFF2-40B4-BE49-F238E27FC236}">
                  <a16:creationId xmlns:a16="http://schemas.microsoft.com/office/drawing/2014/main" id="{AA66B5C6-6339-49B7-B4DD-55A23AE244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031" y="35816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49">
              <a:extLst>
                <a:ext uri="{FF2B5EF4-FFF2-40B4-BE49-F238E27FC236}">
                  <a16:creationId xmlns:a16="http://schemas.microsoft.com/office/drawing/2014/main" id="{914C6C7D-5E58-4233-8DDA-A30F9CCCD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2645" y="647331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70">
              <a:extLst>
                <a:ext uri="{FF2B5EF4-FFF2-40B4-BE49-F238E27FC236}">
                  <a16:creationId xmlns:a16="http://schemas.microsoft.com/office/drawing/2014/main" id="{F714D64F-6362-4339-A494-157C35F1B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6386" y="62120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85">
              <a:extLst>
                <a:ext uri="{FF2B5EF4-FFF2-40B4-BE49-F238E27FC236}">
                  <a16:creationId xmlns:a16="http://schemas.microsoft.com/office/drawing/2014/main" id="{291AFE89-581C-4100-9E75-FBFE3B3CAA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9792" y="639998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7">
              <a:extLst>
                <a:ext uri="{FF2B5EF4-FFF2-40B4-BE49-F238E27FC236}">
                  <a16:creationId xmlns:a16="http://schemas.microsoft.com/office/drawing/2014/main" id="{AD4A100C-BD8A-47B9-98DF-A89593D4B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271" y="662302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03">
              <a:extLst>
                <a:ext uri="{FF2B5EF4-FFF2-40B4-BE49-F238E27FC236}">
                  <a16:creationId xmlns:a16="http://schemas.microsoft.com/office/drawing/2014/main" id="{67CF13AE-D393-4F1F-A0D4-CB4EF09D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4074" y="608943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17">
              <a:extLst>
                <a:ext uri="{FF2B5EF4-FFF2-40B4-BE49-F238E27FC236}">
                  <a16:creationId xmlns:a16="http://schemas.microsoft.com/office/drawing/2014/main" id="{1C40F757-52FD-4397-8D3B-BAAE3CAA85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4027" y="594234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8">
              <a:extLst>
                <a:ext uri="{FF2B5EF4-FFF2-40B4-BE49-F238E27FC236}">
                  <a16:creationId xmlns:a16="http://schemas.microsoft.com/office/drawing/2014/main" id="{AFB44554-A46E-4ABF-985F-9F1373F4F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3786" y="6654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19">
              <a:extLst>
                <a:ext uri="{FF2B5EF4-FFF2-40B4-BE49-F238E27FC236}">
                  <a16:creationId xmlns:a16="http://schemas.microsoft.com/office/drawing/2014/main" id="{9D73DFC7-DA1B-4BB7-BEED-58964E7C4C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8876" y="638584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9">
              <a:extLst>
                <a:ext uri="{FF2B5EF4-FFF2-40B4-BE49-F238E27FC236}">
                  <a16:creationId xmlns:a16="http://schemas.microsoft.com/office/drawing/2014/main" id="{7A79C604-3A80-4307-8135-1E598DE8D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5363" y="652451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4">
              <a:extLst>
                <a:ext uri="{FF2B5EF4-FFF2-40B4-BE49-F238E27FC236}">
                  <a16:creationId xmlns:a16="http://schemas.microsoft.com/office/drawing/2014/main" id="{4BA84D6B-68D3-4CB8-B469-DE762E2A8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38961" y="597228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45">
              <a:extLst>
                <a:ext uri="{FF2B5EF4-FFF2-40B4-BE49-F238E27FC236}">
                  <a16:creationId xmlns:a16="http://schemas.microsoft.com/office/drawing/2014/main" id="{7E545DE1-7FB2-4352-B269-221E9F9B0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34532" y="626399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0C828C7E-B8E1-49AA-B347-6718A2E594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1075" y="671375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8">
              <a:extLst>
                <a:ext uri="{FF2B5EF4-FFF2-40B4-BE49-F238E27FC236}">
                  <a16:creationId xmlns:a16="http://schemas.microsoft.com/office/drawing/2014/main" id="{C9F0AA56-EBC6-4DFF-B579-0C273C4EC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2671" y="-311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8">
              <a:extLst>
                <a:ext uri="{FF2B5EF4-FFF2-40B4-BE49-F238E27FC236}">
                  <a16:creationId xmlns:a16="http://schemas.microsoft.com/office/drawing/2014/main" id="{525179BD-87FA-498D-B2FA-1D9E181B49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0654" y="6250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06">
              <a:extLst>
                <a:ext uri="{FF2B5EF4-FFF2-40B4-BE49-F238E27FC236}">
                  <a16:creationId xmlns:a16="http://schemas.microsoft.com/office/drawing/2014/main" id="{E2B5DFEF-C92E-4975-982C-D4504C5464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1807" y="2746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06">
              <a:extLst>
                <a:ext uri="{FF2B5EF4-FFF2-40B4-BE49-F238E27FC236}">
                  <a16:creationId xmlns:a16="http://schemas.microsoft.com/office/drawing/2014/main" id="{5D39FC93-96CA-4E79-A082-390E743AB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8712" y="673212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49">
              <a:extLst>
                <a:ext uri="{FF2B5EF4-FFF2-40B4-BE49-F238E27FC236}">
                  <a16:creationId xmlns:a16="http://schemas.microsoft.com/office/drawing/2014/main" id="{59433BE7-B138-4615-8446-988E3A0D0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26409" y="6022393"/>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79">
              <a:extLst>
                <a:ext uri="{FF2B5EF4-FFF2-40B4-BE49-F238E27FC236}">
                  <a16:creationId xmlns:a16="http://schemas.microsoft.com/office/drawing/2014/main" id="{AC55C102-8DA9-4DED-8CC8-68BB989D4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35591" y="57651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8">
              <a:extLst>
                <a:ext uri="{FF2B5EF4-FFF2-40B4-BE49-F238E27FC236}">
                  <a16:creationId xmlns:a16="http://schemas.microsoft.com/office/drawing/2014/main" id="{19B613BA-F30F-4698-BA0F-4226411C4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6571" y="606824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8">
              <a:extLst>
                <a:ext uri="{FF2B5EF4-FFF2-40B4-BE49-F238E27FC236}">
                  <a16:creationId xmlns:a16="http://schemas.microsoft.com/office/drawing/2014/main" id="{59A74170-99E7-46E2-9894-5C333A3B3A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3793" y="59844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8">
              <a:extLst>
                <a:ext uri="{FF2B5EF4-FFF2-40B4-BE49-F238E27FC236}">
                  <a16:creationId xmlns:a16="http://schemas.microsoft.com/office/drawing/2014/main" id="{04D535B9-FCF5-4E7A-8947-FCDAA566E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4599" y="82171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5" name="Freeform 40">
            <a:extLst>
              <a:ext uri="{FF2B5EF4-FFF2-40B4-BE49-F238E27FC236}">
                <a16:creationId xmlns:a16="http://schemas.microsoft.com/office/drawing/2014/main" id="{37C2AB3F-01D0-4939-889E-F4B0574F8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729331" y="3549975"/>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2">
            <a:extLst>
              <a:ext uri="{FF2B5EF4-FFF2-40B4-BE49-F238E27FC236}">
                <a16:creationId xmlns:a16="http://schemas.microsoft.com/office/drawing/2014/main" id="{E2655B9E-7081-46B9-AA17-BC88262202FB}"/>
              </a:ext>
            </a:extLst>
          </p:cNvPr>
          <p:cNvGraphicFramePr>
            <a:graphicFrameLocks noGrp="1"/>
          </p:cNvGraphicFramePr>
          <p:nvPr>
            <p:ph idx="1"/>
            <p:extLst>
              <p:ext uri="{D42A27DB-BD31-4B8C-83A1-F6EECF244321}">
                <p14:modId xmlns:p14="http://schemas.microsoft.com/office/powerpoint/2010/main" val="3405484892"/>
              </p:ext>
            </p:extLst>
          </p:nvPr>
        </p:nvGraphicFramePr>
        <p:xfrm>
          <a:off x="5372584" y="1443272"/>
          <a:ext cx="5409716" cy="4053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345912"/>
      </p:ext>
    </p:extLst>
  </p:cSld>
  <p:clrMapOvr>
    <a:masterClrMapping/>
  </p:clrMapOvr>
  <p:transition spd="slow">
    <p:wipe/>
  </p:transition>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480F86-A978-4060-BF60-56AAB322FDA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3C239BB0-53B8-40A5-8BB9-15D2ED1AEBC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Atlas</Template>
  <TotalTime>76</TotalTime>
  <Words>435</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Avenir Next LT Pro</vt:lpstr>
      <vt:lpstr>Calibri</vt:lpstr>
      <vt:lpstr>Calibri Light</vt:lpstr>
      <vt:lpstr>Modern Love</vt:lpstr>
      <vt:lpstr>Times New Roman</vt:lpstr>
      <vt:lpstr>BohemianVTI</vt:lpstr>
      <vt:lpstr>office theme</vt:lpstr>
      <vt:lpstr>TEAM-D GROCERY STORE</vt:lpstr>
      <vt:lpstr>TEAM MEMBERS</vt:lpstr>
      <vt:lpstr>AGENDA</vt:lpstr>
      <vt:lpstr>INTRODUCTION</vt:lpstr>
      <vt:lpstr>BUSINESS REQUIREMENTS</vt:lpstr>
      <vt:lpstr>PROBLEM STATEMENT</vt:lpstr>
      <vt:lpstr>OBJECTIVES</vt:lpstr>
      <vt:lpstr>OPERATION OF ADMIN </vt:lpstr>
      <vt:lpstr>OPERATION OF USER</vt:lpstr>
      <vt:lpstr>PowerPoint Presentation</vt:lpstr>
      <vt:lpstr>TOOLS</vt:lpstr>
      <vt:lpstr>RESULTS</vt:lpstr>
      <vt:lpstr>RESULTS</vt:lpstr>
      <vt:lpstr>FUTURE IMPLEMENTATIONS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SANJAY S</cp:lastModifiedBy>
  <cp:revision>1392</cp:revision>
  <dcterms:created xsi:type="dcterms:W3CDTF">2022-01-11T11:58:44Z</dcterms:created>
  <dcterms:modified xsi:type="dcterms:W3CDTF">2022-05-10T08:23:36Z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