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312" r:id="rId3"/>
    <p:sldId id="313" r:id="rId4"/>
    <p:sldId id="314" r:id="rId5"/>
    <p:sldId id="326" r:id="rId6"/>
    <p:sldId id="325" r:id="rId7"/>
    <p:sldId id="315" r:id="rId8"/>
    <p:sldId id="324" r:id="rId9"/>
    <p:sldId id="316" r:id="rId10"/>
    <p:sldId id="322" r:id="rId11"/>
    <p:sldId id="323" r:id="rId12"/>
    <p:sldId id="321" r:id="rId13"/>
    <p:sldId id="320" r:id="rId14"/>
    <p:sldId id="317" r:id="rId15"/>
    <p:sldId id="319" r:id="rId16"/>
    <p:sldId id="328" r:id="rId17"/>
  </p:sldIdLst>
  <p:sldSz cx="9144000" cy="5143500" type="screen16x9"/>
  <p:notesSz cx="6858000" cy="9144000"/>
  <p:embeddedFontLst>
    <p:embeddedFont>
      <p:font typeface="DM Sans" panose="020B0604020202020204" charset="0"/>
      <p:regular r:id="rId19"/>
      <p:bold r:id="rId20"/>
      <p:italic r:id="rId21"/>
      <p:boldItalic r:id="rId22"/>
    </p:embeddedFont>
    <p:embeddedFont>
      <p:font typeface="Krona One" panose="020B0604020202020204" charset="0"/>
      <p:regular r:id="rId23"/>
    </p:embeddedFont>
    <p:embeddedFont>
      <p:font typeface="Nunito Light"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907A2C-09C5-422D-B336-481D51526BB3}">
  <a:tblStyle styleId="{D8907A2C-09C5-422D-B336-481D51526B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3FB53AE-A7B8-4030-B317-36B4D842800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snapToGrid="0">
      <p:cViewPr varScale="1">
        <p:scale>
          <a:sx n="85" d="100"/>
          <a:sy n="85" d="100"/>
        </p:scale>
        <p:origin x="112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9"/>
        <p:cNvGrpSpPr/>
        <p:nvPr/>
      </p:nvGrpSpPr>
      <p:grpSpPr>
        <a:xfrm>
          <a:off x="0" y="0"/>
          <a:ext cx="0" cy="0"/>
          <a:chOff x="0" y="0"/>
          <a:chExt cx="0" cy="0"/>
        </a:xfrm>
      </p:grpSpPr>
      <p:sp>
        <p:nvSpPr>
          <p:cNvPr id="6450" name="Google Shape;64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1" name="Google Shape;64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sp>
        <p:nvSpPr>
          <p:cNvPr id="10" name="Google Shape;10;p2"/>
          <p:cNvSpPr txBox="1">
            <a:spLocks noGrp="1"/>
          </p:cNvSpPr>
          <p:nvPr>
            <p:ph type="ctrTitle"/>
          </p:nvPr>
        </p:nvSpPr>
        <p:spPr>
          <a:xfrm>
            <a:off x="1816258" y="911325"/>
            <a:ext cx="5511600" cy="1625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659175" y="2548500"/>
            <a:ext cx="3825900" cy="305100"/>
          </a:xfrm>
          <a:prstGeom prst="rect">
            <a:avLst/>
          </a:prstGeom>
          <a:solidFill>
            <a:schemeClr val="accent6"/>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0" y="4742475"/>
            <a:ext cx="4719642" cy="405800"/>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 name="Google Shape;13;p2"/>
          <p:cNvGrpSpPr/>
          <p:nvPr/>
        </p:nvGrpSpPr>
        <p:grpSpPr>
          <a:xfrm>
            <a:off x="4719650" y="4742475"/>
            <a:ext cx="4424359" cy="405800"/>
            <a:chOff x="4719650" y="4742475"/>
            <a:chExt cx="4424359" cy="405800"/>
          </a:xfrm>
        </p:grpSpPr>
        <p:sp>
          <p:nvSpPr>
            <p:cNvPr id="14" name="Google Shape;14;p2"/>
            <p:cNvSpPr/>
            <p:nvPr/>
          </p:nvSpPr>
          <p:spPr>
            <a:xfrm>
              <a:off x="4719650" y="4742475"/>
              <a:ext cx="4424359" cy="405800"/>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 name="Google Shape;15;p2"/>
            <p:cNvGrpSpPr/>
            <p:nvPr/>
          </p:nvGrpSpPr>
          <p:grpSpPr>
            <a:xfrm>
              <a:off x="4767350" y="4870045"/>
              <a:ext cx="4369605" cy="167760"/>
              <a:chOff x="4767350" y="4641445"/>
              <a:chExt cx="4369605" cy="167760"/>
            </a:xfrm>
          </p:grpSpPr>
          <p:grpSp>
            <p:nvGrpSpPr>
              <p:cNvPr id="16" name="Google Shape;16;p2"/>
              <p:cNvGrpSpPr/>
              <p:nvPr/>
            </p:nvGrpSpPr>
            <p:grpSpPr>
              <a:xfrm>
                <a:off x="8164595" y="4641445"/>
                <a:ext cx="972360" cy="167760"/>
                <a:chOff x="8164595" y="4641445"/>
                <a:chExt cx="972360" cy="167760"/>
              </a:xfrm>
            </p:grpSpPr>
            <p:sp>
              <p:nvSpPr>
                <p:cNvPr id="17" name="Google Shape;17;p2"/>
                <p:cNvSpPr/>
                <p:nvPr/>
              </p:nvSpPr>
              <p:spPr>
                <a:xfrm>
                  <a:off x="82704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82175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a:off x="81645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a:off x="84288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21;p2"/>
                <p:cNvSpPr/>
                <p:nvPr/>
              </p:nvSpPr>
              <p:spPr>
                <a:xfrm>
                  <a:off x="8375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a:off x="85872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85343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4;p2"/>
                <p:cNvSpPr/>
                <p:nvPr/>
              </p:nvSpPr>
              <p:spPr>
                <a:xfrm>
                  <a:off x="86401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25;p2"/>
                <p:cNvSpPr/>
                <p:nvPr/>
              </p:nvSpPr>
              <p:spPr>
                <a:xfrm>
                  <a:off x="84817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26;p2"/>
                <p:cNvSpPr/>
                <p:nvPr/>
              </p:nvSpPr>
              <p:spPr>
                <a:xfrm>
                  <a:off x="8322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7;p2"/>
                <p:cNvSpPr/>
                <p:nvPr/>
              </p:nvSpPr>
              <p:spPr>
                <a:xfrm>
                  <a:off x="8322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86401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81645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85343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8375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p2"/>
                <p:cNvSpPr/>
                <p:nvPr/>
              </p:nvSpPr>
              <p:spPr>
                <a:xfrm>
                  <a:off x="84817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2"/>
                <p:cNvSpPr/>
                <p:nvPr/>
              </p:nvSpPr>
              <p:spPr>
                <a:xfrm>
                  <a:off x="84288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2"/>
                <p:cNvSpPr/>
                <p:nvPr/>
              </p:nvSpPr>
              <p:spPr>
                <a:xfrm>
                  <a:off x="82704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2"/>
                <p:cNvSpPr/>
                <p:nvPr/>
              </p:nvSpPr>
              <p:spPr>
                <a:xfrm>
                  <a:off x="85872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82175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8322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82704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82175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81645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8375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85343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2"/>
                <p:cNvSpPr/>
                <p:nvPr/>
              </p:nvSpPr>
              <p:spPr>
                <a:xfrm>
                  <a:off x="85872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2"/>
                <p:cNvSpPr/>
                <p:nvPr/>
              </p:nvSpPr>
              <p:spPr>
                <a:xfrm>
                  <a:off x="86401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84288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84817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7" name="Google Shape;47;p2"/>
                <p:cNvGrpSpPr/>
                <p:nvPr/>
              </p:nvGrpSpPr>
              <p:grpSpPr>
                <a:xfrm>
                  <a:off x="8693075" y="4641445"/>
                  <a:ext cx="443880" cy="167760"/>
                  <a:chOff x="8693075" y="4641445"/>
                  <a:chExt cx="443880" cy="167760"/>
                </a:xfrm>
              </p:grpSpPr>
              <p:grpSp>
                <p:nvGrpSpPr>
                  <p:cNvPr id="48" name="Google Shape;48;p2"/>
                  <p:cNvGrpSpPr/>
                  <p:nvPr/>
                </p:nvGrpSpPr>
                <p:grpSpPr>
                  <a:xfrm>
                    <a:off x="8693075" y="4641445"/>
                    <a:ext cx="338400" cy="167760"/>
                    <a:chOff x="8693075" y="4641445"/>
                    <a:chExt cx="338400" cy="167760"/>
                  </a:xfrm>
                </p:grpSpPr>
                <p:sp>
                  <p:nvSpPr>
                    <p:cNvPr id="49" name="Google Shape;49;p2"/>
                    <p:cNvSpPr/>
                    <p:nvPr/>
                  </p:nvSpPr>
                  <p:spPr>
                    <a:xfrm>
                      <a:off x="8798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a:off x="88514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a:off x="8745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a:off x="89043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a:off x="86930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90102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a:off x="89573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a:off x="90102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a:off x="8745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a:off x="86930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a:off x="89043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2"/>
                    <p:cNvSpPr/>
                    <p:nvPr/>
                  </p:nvSpPr>
                  <p:spPr>
                    <a:xfrm>
                      <a:off x="89573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2"/>
                    <p:cNvSpPr/>
                    <p:nvPr/>
                  </p:nvSpPr>
                  <p:spPr>
                    <a:xfrm>
                      <a:off x="8798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2"/>
                    <p:cNvSpPr/>
                    <p:nvPr/>
                  </p:nvSpPr>
                  <p:spPr>
                    <a:xfrm>
                      <a:off x="88514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2"/>
                    <p:cNvSpPr/>
                    <p:nvPr/>
                  </p:nvSpPr>
                  <p:spPr>
                    <a:xfrm>
                      <a:off x="89043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2"/>
                    <p:cNvSpPr/>
                    <p:nvPr/>
                  </p:nvSpPr>
                  <p:spPr>
                    <a:xfrm>
                      <a:off x="89573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2"/>
                    <p:cNvSpPr/>
                    <p:nvPr/>
                  </p:nvSpPr>
                  <p:spPr>
                    <a:xfrm>
                      <a:off x="90102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2"/>
                    <p:cNvSpPr/>
                    <p:nvPr/>
                  </p:nvSpPr>
                  <p:spPr>
                    <a:xfrm>
                      <a:off x="86930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2"/>
                    <p:cNvSpPr/>
                    <p:nvPr/>
                  </p:nvSpPr>
                  <p:spPr>
                    <a:xfrm>
                      <a:off x="88514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2"/>
                    <p:cNvSpPr/>
                    <p:nvPr/>
                  </p:nvSpPr>
                  <p:spPr>
                    <a:xfrm>
                      <a:off x="8798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2"/>
                    <p:cNvSpPr/>
                    <p:nvPr/>
                  </p:nvSpPr>
                  <p:spPr>
                    <a:xfrm>
                      <a:off x="8745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0" name="Google Shape;70;p2"/>
                  <p:cNvSpPr/>
                  <p:nvPr/>
                </p:nvSpPr>
                <p:spPr>
                  <a:xfrm>
                    <a:off x="91157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2"/>
                  <p:cNvSpPr/>
                  <p:nvPr/>
                </p:nvSpPr>
                <p:spPr>
                  <a:xfrm>
                    <a:off x="90627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2"/>
                  <p:cNvSpPr/>
                  <p:nvPr/>
                </p:nvSpPr>
                <p:spPr>
                  <a:xfrm>
                    <a:off x="90098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2"/>
                  <p:cNvSpPr/>
                  <p:nvPr/>
                </p:nvSpPr>
                <p:spPr>
                  <a:xfrm>
                    <a:off x="90627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2"/>
                  <p:cNvSpPr/>
                  <p:nvPr/>
                </p:nvSpPr>
                <p:spPr>
                  <a:xfrm>
                    <a:off x="90098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2"/>
                  <p:cNvSpPr/>
                  <p:nvPr/>
                </p:nvSpPr>
                <p:spPr>
                  <a:xfrm>
                    <a:off x="91157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2"/>
                  <p:cNvSpPr/>
                  <p:nvPr/>
                </p:nvSpPr>
                <p:spPr>
                  <a:xfrm>
                    <a:off x="90098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2"/>
                  <p:cNvSpPr/>
                  <p:nvPr/>
                </p:nvSpPr>
                <p:spPr>
                  <a:xfrm>
                    <a:off x="91157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2"/>
                  <p:cNvSpPr/>
                  <p:nvPr/>
                </p:nvSpPr>
                <p:spPr>
                  <a:xfrm>
                    <a:off x="90627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9" name="Google Shape;79;p2"/>
              <p:cNvGrpSpPr/>
              <p:nvPr/>
            </p:nvGrpSpPr>
            <p:grpSpPr>
              <a:xfrm>
                <a:off x="4767350" y="4641445"/>
                <a:ext cx="1410405" cy="167760"/>
                <a:chOff x="4767350" y="4641445"/>
                <a:chExt cx="1410405" cy="167760"/>
              </a:xfrm>
            </p:grpSpPr>
            <p:sp>
              <p:nvSpPr>
                <p:cNvPr id="80" name="Google Shape;80;p2"/>
                <p:cNvSpPr/>
                <p:nvPr/>
              </p:nvSpPr>
              <p:spPr>
                <a:xfrm>
                  <a:off x="61565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2"/>
                <p:cNvSpPr/>
                <p:nvPr/>
              </p:nvSpPr>
              <p:spPr>
                <a:xfrm>
                  <a:off x="61565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2"/>
                <p:cNvSpPr/>
                <p:nvPr/>
              </p:nvSpPr>
              <p:spPr>
                <a:xfrm>
                  <a:off x="61565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3" name="Google Shape;83;p2"/>
                <p:cNvGrpSpPr/>
                <p:nvPr/>
              </p:nvGrpSpPr>
              <p:grpSpPr>
                <a:xfrm>
                  <a:off x="5678963" y="4641445"/>
                  <a:ext cx="443880" cy="167760"/>
                  <a:chOff x="8693075" y="4641445"/>
                  <a:chExt cx="443880" cy="167760"/>
                </a:xfrm>
              </p:grpSpPr>
              <p:grpSp>
                <p:nvGrpSpPr>
                  <p:cNvPr id="84" name="Google Shape;84;p2"/>
                  <p:cNvGrpSpPr/>
                  <p:nvPr/>
                </p:nvGrpSpPr>
                <p:grpSpPr>
                  <a:xfrm>
                    <a:off x="8693075" y="4641445"/>
                    <a:ext cx="338400" cy="167760"/>
                    <a:chOff x="8693075" y="4641445"/>
                    <a:chExt cx="338400" cy="167760"/>
                  </a:xfrm>
                </p:grpSpPr>
                <p:sp>
                  <p:nvSpPr>
                    <p:cNvPr id="85" name="Google Shape;85;p2"/>
                    <p:cNvSpPr/>
                    <p:nvPr/>
                  </p:nvSpPr>
                  <p:spPr>
                    <a:xfrm>
                      <a:off x="8798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2"/>
                    <p:cNvSpPr/>
                    <p:nvPr/>
                  </p:nvSpPr>
                  <p:spPr>
                    <a:xfrm>
                      <a:off x="88514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2"/>
                    <p:cNvSpPr/>
                    <p:nvPr/>
                  </p:nvSpPr>
                  <p:spPr>
                    <a:xfrm>
                      <a:off x="8745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2"/>
                    <p:cNvSpPr/>
                    <p:nvPr/>
                  </p:nvSpPr>
                  <p:spPr>
                    <a:xfrm>
                      <a:off x="89043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2"/>
                    <p:cNvSpPr/>
                    <p:nvPr/>
                  </p:nvSpPr>
                  <p:spPr>
                    <a:xfrm>
                      <a:off x="86930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2"/>
                    <p:cNvSpPr/>
                    <p:nvPr/>
                  </p:nvSpPr>
                  <p:spPr>
                    <a:xfrm>
                      <a:off x="90102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2"/>
                    <p:cNvSpPr/>
                    <p:nvPr/>
                  </p:nvSpPr>
                  <p:spPr>
                    <a:xfrm>
                      <a:off x="89573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2"/>
                    <p:cNvSpPr/>
                    <p:nvPr/>
                  </p:nvSpPr>
                  <p:spPr>
                    <a:xfrm>
                      <a:off x="90102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2"/>
                    <p:cNvSpPr/>
                    <p:nvPr/>
                  </p:nvSpPr>
                  <p:spPr>
                    <a:xfrm>
                      <a:off x="8745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2"/>
                    <p:cNvSpPr/>
                    <p:nvPr/>
                  </p:nvSpPr>
                  <p:spPr>
                    <a:xfrm>
                      <a:off x="86930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2"/>
                    <p:cNvSpPr/>
                    <p:nvPr/>
                  </p:nvSpPr>
                  <p:spPr>
                    <a:xfrm>
                      <a:off x="89043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2"/>
                    <p:cNvSpPr/>
                    <p:nvPr/>
                  </p:nvSpPr>
                  <p:spPr>
                    <a:xfrm>
                      <a:off x="89573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2"/>
                    <p:cNvSpPr/>
                    <p:nvPr/>
                  </p:nvSpPr>
                  <p:spPr>
                    <a:xfrm>
                      <a:off x="8798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2"/>
                    <p:cNvSpPr/>
                    <p:nvPr/>
                  </p:nvSpPr>
                  <p:spPr>
                    <a:xfrm>
                      <a:off x="88514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2"/>
                    <p:cNvSpPr/>
                    <p:nvPr/>
                  </p:nvSpPr>
                  <p:spPr>
                    <a:xfrm>
                      <a:off x="89043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2"/>
                    <p:cNvSpPr/>
                    <p:nvPr/>
                  </p:nvSpPr>
                  <p:spPr>
                    <a:xfrm>
                      <a:off x="89573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2"/>
                    <p:cNvSpPr/>
                    <p:nvPr/>
                  </p:nvSpPr>
                  <p:spPr>
                    <a:xfrm>
                      <a:off x="90102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2"/>
                    <p:cNvSpPr/>
                    <p:nvPr/>
                  </p:nvSpPr>
                  <p:spPr>
                    <a:xfrm>
                      <a:off x="86930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2"/>
                    <p:cNvSpPr/>
                    <p:nvPr/>
                  </p:nvSpPr>
                  <p:spPr>
                    <a:xfrm>
                      <a:off x="88514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2"/>
                    <p:cNvSpPr/>
                    <p:nvPr/>
                  </p:nvSpPr>
                  <p:spPr>
                    <a:xfrm>
                      <a:off x="8798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8745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6" name="Google Shape;106;p2"/>
                  <p:cNvSpPr/>
                  <p:nvPr/>
                </p:nvSpPr>
                <p:spPr>
                  <a:xfrm>
                    <a:off x="91157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90627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90098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90627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90098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91157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90098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91157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90627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5" name="Google Shape;115;p2"/>
                <p:cNvGrpSpPr/>
                <p:nvPr/>
              </p:nvGrpSpPr>
              <p:grpSpPr>
                <a:xfrm>
                  <a:off x="5256125" y="4641445"/>
                  <a:ext cx="443880" cy="167760"/>
                  <a:chOff x="8693075" y="4641445"/>
                  <a:chExt cx="443880" cy="167760"/>
                </a:xfrm>
              </p:grpSpPr>
              <p:grpSp>
                <p:nvGrpSpPr>
                  <p:cNvPr id="116" name="Google Shape;116;p2"/>
                  <p:cNvGrpSpPr/>
                  <p:nvPr/>
                </p:nvGrpSpPr>
                <p:grpSpPr>
                  <a:xfrm>
                    <a:off x="8693075" y="4641445"/>
                    <a:ext cx="338400" cy="167760"/>
                    <a:chOff x="8693075" y="4641445"/>
                    <a:chExt cx="338400" cy="167760"/>
                  </a:xfrm>
                </p:grpSpPr>
                <p:sp>
                  <p:nvSpPr>
                    <p:cNvPr id="117" name="Google Shape;117;p2"/>
                    <p:cNvSpPr/>
                    <p:nvPr/>
                  </p:nvSpPr>
                  <p:spPr>
                    <a:xfrm>
                      <a:off x="8798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88514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8745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89043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86930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90102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89573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90102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8745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86930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89043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89573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8798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88514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89043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89573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90102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2"/>
                    <p:cNvSpPr/>
                    <p:nvPr/>
                  </p:nvSpPr>
                  <p:spPr>
                    <a:xfrm>
                      <a:off x="86930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
                    <p:cNvSpPr/>
                    <p:nvPr/>
                  </p:nvSpPr>
                  <p:spPr>
                    <a:xfrm>
                      <a:off x="88514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8798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8745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8" name="Google Shape;138;p2"/>
                  <p:cNvSpPr/>
                  <p:nvPr/>
                </p:nvSpPr>
                <p:spPr>
                  <a:xfrm>
                    <a:off x="91157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90627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90098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90627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90098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91157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90098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91157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90627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 name="Google Shape;147;p2"/>
                <p:cNvGrpSpPr/>
                <p:nvPr/>
              </p:nvGrpSpPr>
              <p:grpSpPr>
                <a:xfrm>
                  <a:off x="4767350" y="4641445"/>
                  <a:ext cx="443880" cy="167760"/>
                  <a:chOff x="8693075" y="4641445"/>
                  <a:chExt cx="443880" cy="167760"/>
                </a:xfrm>
              </p:grpSpPr>
              <p:grpSp>
                <p:nvGrpSpPr>
                  <p:cNvPr id="148" name="Google Shape;148;p2"/>
                  <p:cNvGrpSpPr/>
                  <p:nvPr/>
                </p:nvGrpSpPr>
                <p:grpSpPr>
                  <a:xfrm>
                    <a:off x="8693075" y="4641445"/>
                    <a:ext cx="338400" cy="167760"/>
                    <a:chOff x="8693075" y="4641445"/>
                    <a:chExt cx="338400" cy="167760"/>
                  </a:xfrm>
                </p:grpSpPr>
                <p:sp>
                  <p:nvSpPr>
                    <p:cNvPr id="149" name="Google Shape;149;p2"/>
                    <p:cNvSpPr/>
                    <p:nvPr/>
                  </p:nvSpPr>
                  <p:spPr>
                    <a:xfrm>
                      <a:off x="8798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88514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8745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9043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86930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90102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89573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2"/>
                    <p:cNvSpPr/>
                    <p:nvPr/>
                  </p:nvSpPr>
                  <p:spPr>
                    <a:xfrm>
                      <a:off x="90102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2"/>
                    <p:cNvSpPr/>
                    <p:nvPr/>
                  </p:nvSpPr>
                  <p:spPr>
                    <a:xfrm>
                      <a:off x="8745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2"/>
                    <p:cNvSpPr/>
                    <p:nvPr/>
                  </p:nvSpPr>
                  <p:spPr>
                    <a:xfrm>
                      <a:off x="86930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89043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89573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8798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88514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89043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89573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90102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86930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88514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8798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8745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0" name="Google Shape;170;p2"/>
                  <p:cNvSpPr/>
                  <p:nvPr/>
                </p:nvSpPr>
                <p:spPr>
                  <a:xfrm>
                    <a:off x="91157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90627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90098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90627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90098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91157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90098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91157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90627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79" name="Google Shape;179;p2"/>
              <p:cNvGrpSpPr/>
              <p:nvPr/>
            </p:nvGrpSpPr>
            <p:grpSpPr>
              <a:xfrm>
                <a:off x="6209435" y="4641445"/>
                <a:ext cx="1923480" cy="167760"/>
                <a:chOff x="6209435" y="4641445"/>
                <a:chExt cx="1923480" cy="167760"/>
              </a:xfrm>
            </p:grpSpPr>
            <p:sp>
              <p:nvSpPr>
                <p:cNvPr id="180" name="Google Shape;180;p2"/>
                <p:cNvSpPr/>
                <p:nvPr/>
              </p:nvSpPr>
              <p:spPr>
                <a:xfrm>
                  <a:off x="7530635" y="46414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7583555" y="46414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76890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72663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74777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77419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73189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72134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2"/>
                <p:cNvSpPr/>
                <p:nvPr/>
              </p:nvSpPr>
              <p:spPr>
                <a:xfrm>
                  <a:off x="74247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2"/>
                <p:cNvSpPr/>
                <p:nvPr/>
              </p:nvSpPr>
              <p:spPr>
                <a:xfrm>
                  <a:off x="73718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77948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81116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80587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78474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79003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9532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0061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76361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64207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3678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71605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64736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6314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6320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2094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6261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657915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0550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7002155" y="46414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69492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2"/>
                <p:cNvSpPr/>
                <p:nvPr/>
              </p:nvSpPr>
              <p:spPr>
                <a:xfrm>
                  <a:off x="710763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2"/>
                <p:cNvSpPr/>
                <p:nvPr/>
              </p:nvSpPr>
              <p:spPr>
                <a:xfrm>
                  <a:off x="66849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2"/>
                <p:cNvSpPr/>
                <p:nvPr/>
              </p:nvSpPr>
              <p:spPr>
                <a:xfrm>
                  <a:off x="679047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 name="Google Shape;213;p2"/>
                <p:cNvSpPr/>
                <p:nvPr/>
              </p:nvSpPr>
              <p:spPr>
                <a:xfrm>
                  <a:off x="68963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 name="Google Shape;214;p2"/>
                <p:cNvSpPr/>
                <p:nvPr/>
              </p:nvSpPr>
              <p:spPr>
                <a:xfrm>
                  <a:off x="673791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2"/>
                <p:cNvSpPr/>
                <p:nvPr/>
              </p:nvSpPr>
              <p:spPr>
                <a:xfrm>
                  <a:off x="68433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2"/>
                <p:cNvSpPr/>
                <p:nvPr/>
              </p:nvSpPr>
              <p:spPr>
                <a:xfrm>
                  <a:off x="6526595" y="46414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2"/>
                <p:cNvSpPr/>
                <p:nvPr/>
              </p:nvSpPr>
              <p:spPr>
                <a:xfrm>
                  <a:off x="62094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2"/>
                <p:cNvSpPr/>
                <p:nvPr/>
              </p:nvSpPr>
              <p:spPr>
                <a:xfrm>
                  <a:off x="70550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2"/>
                <p:cNvSpPr/>
                <p:nvPr/>
              </p:nvSpPr>
              <p:spPr>
                <a:xfrm>
                  <a:off x="71076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0" name="Google Shape;220;p2"/>
                <p:cNvSpPr/>
                <p:nvPr/>
              </p:nvSpPr>
              <p:spPr>
                <a:xfrm>
                  <a:off x="7002155" y="479876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2"/>
                <p:cNvSpPr/>
                <p:nvPr/>
              </p:nvSpPr>
              <p:spPr>
                <a:xfrm>
                  <a:off x="71605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2"/>
                <p:cNvSpPr/>
                <p:nvPr/>
              </p:nvSpPr>
              <p:spPr>
                <a:xfrm>
                  <a:off x="73189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2"/>
                <p:cNvSpPr/>
                <p:nvPr/>
              </p:nvSpPr>
              <p:spPr>
                <a:xfrm>
                  <a:off x="64207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2"/>
                <p:cNvSpPr/>
                <p:nvPr/>
              </p:nvSpPr>
              <p:spPr>
                <a:xfrm>
                  <a:off x="73718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 name="Google Shape;225;p2"/>
                <p:cNvSpPr/>
                <p:nvPr/>
              </p:nvSpPr>
              <p:spPr>
                <a:xfrm>
                  <a:off x="72663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2"/>
                <p:cNvSpPr/>
                <p:nvPr/>
              </p:nvSpPr>
              <p:spPr>
                <a:xfrm>
                  <a:off x="72134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2"/>
                <p:cNvSpPr/>
                <p:nvPr/>
              </p:nvSpPr>
              <p:spPr>
                <a:xfrm>
                  <a:off x="74247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2"/>
                <p:cNvSpPr/>
                <p:nvPr/>
              </p:nvSpPr>
              <p:spPr>
                <a:xfrm>
                  <a:off x="69492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2"/>
                <p:cNvSpPr/>
                <p:nvPr/>
              </p:nvSpPr>
              <p:spPr>
                <a:xfrm>
                  <a:off x="65265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2"/>
                <p:cNvSpPr/>
                <p:nvPr/>
              </p:nvSpPr>
              <p:spPr>
                <a:xfrm>
                  <a:off x="65791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2"/>
                <p:cNvSpPr/>
                <p:nvPr/>
              </p:nvSpPr>
              <p:spPr>
                <a:xfrm>
                  <a:off x="6314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2"/>
                <p:cNvSpPr/>
                <p:nvPr/>
              </p:nvSpPr>
              <p:spPr>
                <a:xfrm>
                  <a:off x="64736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2"/>
                <p:cNvSpPr/>
                <p:nvPr/>
              </p:nvSpPr>
              <p:spPr>
                <a:xfrm>
                  <a:off x="66320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2"/>
                <p:cNvSpPr/>
                <p:nvPr/>
              </p:nvSpPr>
              <p:spPr>
                <a:xfrm>
                  <a:off x="63678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2"/>
                <p:cNvSpPr/>
                <p:nvPr/>
              </p:nvSpPr>
              <p:spPr>
                <a:xfrm>
                  <a:off x="67379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2"/>
                <p:cNvSpPr/>
                <p:nvPr/>
              </p:nvSpPr>
              <p:spPr>
                <a:xfrm>
                  <a:off x="67904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2"/>
                <p:cNvSpPr/>
                <p:nvPr/>
              </p:nvSpPr>
              <p:spPr>
                <a:xfrm>
                  <a:off x="6684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2"/>
                <p:cNvSpPr/>
                <p:nvPr/>
              </p:nvSpPr>
              <p:spPr>
                <a:xfrm>
                  <a:off x="68433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2"/>
                <p:cNvSpPr/>
                <p:nvPr/>
              </p:nvSpPr>
              <p:spPr>
                <a:xfrm>
                  <a:off x="62619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2"/>
                <p:cNvSpPr/>
                <p:nvPr/>
              </p:nvSpPr>
              <p:spPr>
                <a:xfrm>
                  <a:off x="68963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 name="Google Shape;241;p2"/>
                <p:cNvSpPr/>
                <p:nvPr/>
              </p:nvSpPr>
              <p:spPr>
                <a:xfrm>
                  <a:off x="77419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2"/>
                <p:cNvSpPr/>
                <p:nvPr/>
              </p:nvSpPr>
              <p:spPr>
                <a:xfrm>
                  <a:off x="76890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2"/>
                <p:cNvSpPr/>
                <p:nvPr/>
              </p:nvSpPr>
              <p:spPr>
                <a:xfrm>
                  <a:off x="80587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2"/>
                <p:cNvSpPr/>
                <p:nvPr/>
              </p:nvSpPr>
              <p:spPr>
                <a:xfrm>
                  <a:off x="77948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2"/>
                <p:cNvSpPr/>
                <p:nvPr/>
              </p:nvSpPr>
              <p:spPr>
                <a:xfrm>
                  <a:off x="790035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2"/>
                <p:cNvSpPr/>
                <p:nvPr/>
              </p:nvSpPr>
              <p:spPr>
                <a:xfrm>
                  <a:off x="79532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2"/>
                <p:cNvSpPr/>
                <p:nvPr/>
              </p:nvSpPr>
              <p:spPr>
                <a:xfrm>
                  <a:off x="784743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 name="Google Shape;248;p2"/>
                <p:cNvSpPr/>
                <p:nvPr/>
              </p:nvSpPr>
              <p:spPr>
                <a:xfrm>
                  <a:off x="800619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 name="Google Shape;249;p2"/>
                <p:cNvSpPr/>
                <p:nvPr/>
              </p:nvSpPr>
              <p:spPr>
                <a:xfrm>
                  <a:off x="76361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2"/>
                <p:cNvSpPr/>
                <p:nvPr/>
              </p:nvSpPr>
              <p:spPr>
                <a:xfrm>
                  <a:off x="811167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2"/>
                <p:cNvSpPr/>
                <p:nvPr/>
              </p:nvSpPr>
              <p:spPr>
                <a:xfrm>
                  <a:off x="7583555" y="479876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2"/>
                <p:cNvSpPr/>
                <p:nvPr/>
              </p:nvSpPr>
              <p:spPr>
                <a:xfrm>
                  <a:off x="7477715" y="479876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2"/>
                <p:cNvSpPr/>
                <p:nvPr/>
              </p:nvSpPr>
              <p:spPr>
                <a:xfrm>
                  <a:off x="7530635" y="479876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2"/>
                <p:cNvSpPr/>
                <p:nvPr/>
              </p:nvSpPr>
              <p:spPr>
                <a:xfrm>
                  <a:off x="80061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2"/>
                <p:cNvSpPr/>
                <p:nvPr/>
              </p:nvSpPr>
              <p:spPr>
                <a:xfrm>
                  <a:off x="64736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 name="Google Shape;256;p2"/>
                <p:cNvSpPr/>
                <p:nvPr/>
              </p:nvSpPr>
              <p:spPr>
                <a:xfrm>
                  <a:off x="65791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2"/>
                <p:cNvSpPr/>
                <p:nvPr/>
              </p:nvSpPr>
              <p:spPr>
                <a:xfrm>
                  <a:off x="79532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2"/>
                <p:cNvSpPr/>
                <p:nvPr/>
              </p:nvSpPr>
              <p:spPr>
                <a:xfrm>
                  <a:off x="65265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2"/>
                <p:cNvSpPr/>
                <p:nvPr/>
              </p:nvSpPr>
              <p:spPr>
                <a:xfrm>
                  <a:off x="6261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2"/>
                <p:cNvSpPr/>
                <p:nvPr/>
              </p:nvSpPr>
              <p:spPr>
                <a:xfrm>
                  <a:off x="81116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2"/>
                <p:cNvSpPr/>
                <p:nvPr/>
              </p:nvSpPr>
              <p:spPr>
                <a:xfrm>
                  <a:off x="6314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2"/>
                <p:cNvSpPr/>
                <p:nvPr/>
              </p:nvSpPr>
              <p:spPr>
                <a:xfrm>
                  <a:off x="62094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2"/>
                <p:cNvSpPr/>
                <p:nvPr/>
              </p:nvSpPr>
              <p:spPr>
                <a:xfrm>
                  <a:off x="64207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2"/>
                <p:cNvSpPr/>
                <p:nvPr/>
              </p:nvSpPr>
              <p:spPr>
                <a:xfrm>
                  <a:off x="80587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2"/>
                <p:cNvSpPr/>
                <p:nvPr/>
              </p:nvSpPr>
              <p:spPr>
                <a:xfrm>
                  <a:off x="66320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2"/>
                <p:cNvSpPr/>
                <p:nvPr/>
              </p:nvSpPr>
              <p:spPr>
                <a:xfrm>
                  <a:off x="63678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 name="Google Shape;267;p2"/>
                <p:cNvSpPr/>
                <p:nvPr/>
              </p:nvSpPr>
              <p:spPr>
                <a:xfrm>
                  <a:off x="73718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2"/>
                <p:cNvSpPr/>
                <p:nvPr/>
              </p:nvSpPr>
              <p:spPr>
                <a:xfrm>
                  <a:off x="71605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2"/>
                <p:cNvSpPr/>
                <p:nvPr/>
              </p:nvSpPr>
              <p:spPr>
                <a:xfrm>
                  <a:off x="72134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 name="Google Shape;270;p2"/>
                <p:cNvSpPr/>
                <p:nvPr/>
              </p:nvSpPr>
              <p:spPr>
                <a:xfrm>
                  <a:off x="7583555" y="4719925"/>
                  <a:ext cx="20880" cy="10800"/>
                </a:xfrm>
                <a:custGeom>
                  <a:avLst/>
                  <a:gdLst/>
                  <a:ahLst/>
                  <a:cxnLst/>
                  <a:rect l="l" t="t" r="r" b="b"/>
                  <a:pathLst>
                    <a:path w="58" h="30" extrusionOk="0">
                      <a:moveTo>
                        <a:pt x="0" y="0"/>
                      </a:moveTo>
                      <a:lnTo>
                        <a:pt x="58" y="0"/>
                      </a:lnTo>
                      <a:lnTo>
                        <a:pt x="58"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2"/>
                <p:cNvSpPr/>
                <p:nvPr/>
              </p:nvSpPr>
              <p:spPr>
                <a:xfrm>
                  <a:off x="70550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2"/>
                <p:cNvSpPr/>
                <p:nvPr/>
              </p:nvSpPr>
              <p:spPr>
                <a:xfrm>
                  <a:off x="71076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2"/>
                <p:cNvSpPr/>
                <p:nvPr/>
              </p:nvSpPr>
              <p:spPr>
                <a:xfrm>
                  <a:off x="76890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2"/>
                <p:cNvSpPr/>
                <p:nvPr/>
              </p:nvSpPr>
              <p:spPr>
                <a:xfrm>
                  <a:off x="74247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2"/>
                <p:cNvSpPr/>
                <p:nvPr/>
              </p:nvSpPr>
              <p:spPr>
                <a:xfrm>
                  <a:off x="7530635" y="4719925"/>
                  <a:ext cx="20880" cy="10800"/>
                </a:xfrm>
                <a:custGeom>
                  <a:avLst/>
                  <a:gdLst/>
                  <a:ahLst/>
                  <a:cxnLst/>
                  <a:rect l="l" t="t" r="r" b="b"/>
                  <a:pathLst>
                    <a:path w="58" h="30" extrusionOk="0">
                      <a:moveTo>
                        <a:pt x="0" y="0"/>
                      </a:moveTo>
                      <a:lnTo>
                        <a:pt x="58" y="0"/>
                      </a:lnTo>
                      <a:lnTo>
                        <a:pt x="58"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2"/>
                <p:cNvSpPr/>
                <p:nvPr/>
              </p:nvSpPr>
              <p:spPr>
                <a:xfrm>
                  <a:off x="74777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2"/>
                <p:cNvSpPr/>
                <p:nvPr/>
              </p:nvSpPr>
              <p:spPr>
                <a:xfrm>
                  <a:off x="72663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 name="Google Shape;278;p2"/>
                <p:cNvSpPr/>
                <p:nvPr/>
              </p:nvSpPr>
              <p:spPr>
                <a:xfrm>
                  <a:off x="73189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2"/>
                <p:cNvSpPr/>
                <p:nvPr/>
              </p:nvSpPr>
              <p:spPr>
                <a:xfrm>
                  <a:off x="76361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2"/>
                <p:cNvSpPr/>
                <p:nvPr/>
              </p:nvSpPr>
              <p:spPr>
                <a:xfrm>
                  <a:off x="78474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2"/>
                <p:cNvSpPr/>
                <p:nvPr/>
              </p:nvSpPr>
              <p:spPr>
                <a:xfrm>
                  <a:off x="67379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2"/>
                <p:cNvSpPr/>
                <p:nvPr/>
              </p:nvSpPr>
              <p:spPr>
                <a:xfrm>
                  <a:off x="67904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2"/>
                <p:cNvSpPr/>
                <p:nvPr/>
              </p:nvSpPr>
              <p:spPr>
                <a:xfrm>
                  <a:off x="66849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2"/>
                <p:cNvSpPr/>
                <p:nvPr/>
              </p:nvSpPr>
              <p:spPr>
                <a:xfrm>
                  <a:off x="79003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2"/>
                <p:cNvSpPr/>
                <p:nvPr/>
              </p:nvSpPr>
              <p:spPr>
                <a:xfrm>
                  <a:off x="694923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2"/>
                <p:cNvSpPr/>
                <p:nvPr/>
              </p:nvSpPr>
              <p:spPr>
                <a:xfrm>
                  <a:off x="7002155" y="4719925"/>
                  <a:ext cx="20880" cy="10800"/>
                </a:xfrm>
                <a:custGeom>
                  <a:avLst/>
                  <a:gdLst/>
                  <a:ahLst/>
                  <a:cxnLst/>
                  <a:rect l="l" t="t" r="r" b="b"/>
                  <a:pathLst>
                    <a:path w="58" h="30" extrusionOk="0">
                      <a:moveTo>
                        <a:pt x="0" y="0"/>
                      </a:moveTo>
                      <a:lnTo>
                        <a:pt x="58" y="0"/>
                      </a:lnTo>
                      <a:lnTo>
                        <a:pt x="58"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2"/>
                <p:cNvSpPr/>
                <p:nvPr/>
              </p:nvSpPr>
              <p:spPr>
                <a:xfrm>
                  <a:off x="774195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2"/>
                <p:cNvSpPr/>
                <p:nvPr/>
              </p:nvSpPr>
              <p:spPr>
                <a:xfrm>
                  <a:off x="684339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2"/>
                <p:cNvSpPr/>
                <p:nvPr/>
              </p:nvSpPr>
              <p:spPr>
                <a:xfrm>
                  <a:off x="779487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2"/>
                <p:cNvSpPr/>
                <p:nvPr/>
              </p:nvSpPr>
              <p:spPr>
                <a:xfrm>
                  <a:off x="6896315" y="4719925"/>
                  <a:ext cx="21240" cy="10800"/>
                </a:xfrm>
                <a:custGeom>
                  <a:avLst/>
                  <a:gdLst/>
                  <a:ahLst/>
                  <a:cxnLst/>
                  <a:rect l="l" t="t" r="r" b="b"/>
                  <a:pathLst>
                    <a:path w="59" h="30" extrusionOk="0">
                      <a:moveTo>
                        <a:pt x="0" y="0"/>
                      </a:moveTo>
                      <a:lnTo>
                        <a:pt x="59" y="0"/>
                      </a:lnTo>
                      <a:lnTo>
                        <a:pt x="59" y="30"/>
                      </a:lnTo>
                      <a:lnTo>
                        <a:pt x="0" y="30"/>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
        <p:nvSpPr>
          <p:cNvPr id="291" name="Google Shape;291;p2"/>
          <p:cNvSpPr/>
          <p:nvPr/>
        </p:nvSpPr>
        <p:spPr>
          <a:xfrm>
            <a:off x="8492313" y="213994"/>
            <a:ext cx="457200" cy="457780"/>
          </a:xfrm>
          <a:custGeom>
            <a:avLst/>
            <a:gdLst/>
            <a:ahLst/>
            <a:cxnLst/>
            <a:rect l="l" t="t" r="r" b="b"/>
            <a:pathLst>
              <a:path w="802" h="803" extrusionOk="0">
                <a:moveTo>
                  <a:pt x="802" y="402"/>
                </a:moveTo>
                <a:cubicBezTo>
                  <a:pt x="802" y="472"/>
                  <a:pt x="785" y="541"/>
                  <a:pt x="749" y="602"/>
                </a:cubicBezTo>
                <a:cubicBezTo>
                  <a:pt x="714" y="663"/>
                  <a:pt x="663" y="714"/>
                  <a:pt x="602" y="749"/>
                </a:cubicBezTo>
                <a:cubicBezTo>
                  <a:pt x="541" y="784"/>
                  <a:pt x="472" y="803"/>
                  <a:pt x="401" y="803"/>
                </a:cubicBezTo>
                <a:cubicBezTo>
                  <a:pt x="331" y="803"/>
                  <a:pt x="262" y="784"/>
                  <a:pt x="201" y="749"/>
                </a:cubicBezTo>
                <a:cubicBezTo>
                  <a:pt x="140" y="714"/>
                  <a:pt x="89" y="663"/>
                  <a:pt x="54" y="602"/>
                </a:cubicBezTo>
                <a:cubicBezTo>
                  <a:pt x="19" y="541"/>
                  <a:pt x="0" y="472"/>
                  <a:pt x="0" y="402"/>
                </a:cubicBezTo>
                <a:cubicBezTo>
                  <a:pt x="0" y="331"/>
                  <a:pt x="19" y="262"/>
                  <a:pt x="54" y="201"/>
                </a:cubicBezTo>
                <a:cubicBezTo>
                  <a:pt x="89" y="140"/>
                  <a:pt x="140" y="89"/>
                  <a:pt x="201" y="54"/>
                </a:cubicBezTo>
                <a:cubicBezTo>
                  <a:pt x="262" y="19"/>
                  <a:pt x="331" y="0"/>
                  <a:pt x="401" y="0"/>
                </a:cubicBezTo>
                <a:cubicBezTo>
                  <a:pt x="472" y="0"/>
                  <a:pt x="541" y="19"/>
                  <a:pt x="602" y="54"/>
                </a:cubicBezTo>
                <a:cubicBezTo>
                  <a:pt x="663" y="89"/>
                  <a:pt x="713" y="140"/>
                  <a:pt x="749" y="201"/>
                </a:cubicBezTo>
                <a:cubicBezTo>
                  <a:pt x="784" y="262"/>
                  <a:pt x="802" y="331"/>
                  <a:pt x="802" y="4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292" name="Google Shape;292;p2"/>
          <p:cNvGrpSpPr/>
          <p:nvPr/>
        </p:nvGrpSpPr>
        <p:grpSpPr>
          <a:xfrm flipH="1">
            <a:off x="269065" y="161145"/>
            <a:ext cx="594720" cy="175680"/>
            <a:chOff x="7474665" y="1019695"/>
            <a:chExt cx="594720" cy="175680"/>
          </a:xfrm>
        </p:grpSpPr>
        <p:sp>
          <p:nvSpPr>
            <p:cNvPr id="293" name="Google Shape;293;p2"/>
            <p:cNvSpPr/>
            <p:nvPr/>
          </p:nvSpPr>
          <p:spPr>
            <a:xfrm>
              <a:off x="7809825" y="1068295"/>
              <a:ext cx="259560" cy="127080"/>
            </a:xfrm>
            <a:custGeom>
              <a:avLst/>
              <a:gdLst/>
              <a:ahLst/>
              <a:cxnLst/>
              <a:rect l="l" t="t" r="r" b="b"/>
              <a:pathLst>
                <a:path w="721" h="353" extrusionOk="0">
                  <a:moveTo>
                    <a:pt x="0" y="139"/>
                  </a:moveTo>
                  <a:cubicBezTo>
                    <a:pt x="212" y="179"/>
                    <a:pt x="330" y="236"/>
                    <a:pt x="415" y="353"/>
                  </a:cubicBezTo>
                  <a:cubicBezTo>
                    <a:pt x="450" y="212"/>
                    <a:pt x="538" y="115"/>
                    <a:pt x="721" y="0"/>
                  </a:cubicBezTo>
                  <a:cubicBezTo>
                    <a:pt x="533" y="85"/>
                    <a:pt x="439" y="153"/>
                    <a:pt x="394" y="244"/>
                  </a:cubicBezTo>
                  <a:cubicBezTo>
                    <a:pt x="319" y="177"/>
                    <a:pt x="207" y="149"/>
                    <a:pt x="0" y="13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2"/>
            <p:cNvSpPr/>
            <p:nvPr/>
          </p:nvSpPr>
          <p:spPr>
            <a:xfrm>
              <a:off x="7474665" y="1019695"/>
              <a:ext cx="259920" cy="127080"/>
            </a:xfrm>
            <a:custGeom>
              <a:avLst/>
              <a:gdLst/>
              <a:ahLst/>
              <a:cxnLst/>
              <a:rect l="l" t="t" r="r" b="b"/>
              <a:pathLst>
                <a:path w="722" h="353" extrusionOk="0">
                  <a:moveTo>
                    <a:pt x="0" y="140"/>
                  </a:moveTo>
                  <a:cubicBezTo>
                    <a:pt x="213" y="179"/>
                    <a:pt x="331" y="236"/>
                    <a:pt x="416" y="353"/>
                  </a:cubicBezTo>
                  <a:cubicBezTo>
                    <a:pt x="451" y="213"/>
                    <a:pt x="539" y="116"/>
                    <a:pt x="722" y="0"/>
                  </a:cubicBezTo>
                  <a:cubicBezTo>
                    <a:pt x="534" y="86"/>
                    <a:pt x="439" y="154"/>
                    <a:pt x="395" y="245"/>
                  </a:cubicBezTo>
                  <a:cubicBezTo>
                    <a:pt x="320" y="177"/>
                    <a:pt x="207" y="149"/>
                    <a:pt x="0" y="14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5" name="Google Shape;295;p2"/>
          <p:cNvGrpSpPr/>
          <p:nvPr/>
        </p:nvGrpSpPr>
        <p:grpSpPr>
          <a:xfrm>
            <a:off x="211275" y="161151"/>
            <a:ext cx="8882595" cy="3778917"/>
            <a:chOff x="211275" y="161151"/>
            <a:chExt cx="8882595" cy="3778917"/>
          </a:xfrm>
        </p:grpSpPr>
        <p:sp>
          <p:nvSpPr>
            <p:cNvPr id="296" name="Google Shape;296;p2"/>
            <p:cNvSpPr/>
            <p:nvPr/>
          </p:nvSpPr>
          <p:spPr>
            <a:xfrm>
              <a:off x="211275" y="3717308"/>
              <a:ext cx="458977" cy="222761"/>
            </a:xfrm>
            <a:custGeom>
              <a:avLst/>
              <a:gdLst/>
              <a:ahLst/>
              <a:cxnLst/>
              <a:rect l="l" t="t" r="r" b="b"/>
              <a:pathLst>
                <a:path w="1535" h="745" extrusionOk="0">
                  <a:moveTo>
                    <a:pt x="1416" y="507"/>
                  </a:moveTo>
                  <a:cubicBezTo>
                    <a:pt x="1409" y="507"/>
                    <a:pt x="1403" y="508"/>
                    <a:pt x="1396" y="509"/>
                  </a:cubicBezTo>
                  <a:cubicBezTo>
                    <a:pt x="1386" y="399"/>
                    <a:pt x="1294" y="313"/>
                    <a:pt x="1181" y="313"/>
                  </a:cubicBezTo>
                  <a:cubicBezTo>
                    <a:pt x="1138" y="313"/>
                    <a:pt x="1098" y="326"/>
                    <a:pt x="1064" y="348"/>
                  </a:cubicBezTo>
                  <a:cubicBezTo>
                    <a:pt x="1051" y="153"/>
                    <a:pt x="890" y="0"/>
                    <a:pt x="692" y="0"/>
                  </a:cubicBezTo>
                  <a:cubicBezTo>
                    <a:pt x="495" y="0"/>
                    <a:pt x="337" y="150"/>
                    <a:pt x="321" y="340"/>
                  </a:cubicBezTo>
                  <a:cubicBezTo>
                    <a:pt x="290" y="323"/>
                    <a:pt x="254" y="313"/>
                    <a:pt x="216" y="313"/>
                  </a:cubicBezTo>
                  <a:cubicBezTo>
                    <a:pt x="97" y="313"/>
                    <a:pt x="0" y="410"/>
                    <a:pt x="0" y="529"/>
                  </a:cubicBezTo>
                  <a:cubicBezTo>
                    <a:pt x="0" y="648"/>
                    <a:pt x="97" y="745"/>
                    <a:pt x="216" y="745"/>
                  </a:cubicBezTo>
                  <a:lnTo>
                    <a:pt x="1416" y="745"/>
                  </a:lnTo>
                  <a:cubicBezTo>
                    <a:pt x="1482" y="745"/>
                    <a:pt x="1535" y="692"/>
                    <a:pt x="1535" y="626"/>
                  </a:cubicBezTo>
                  <a:cubicBezTo>
                    <a:pt x="1535" y="560"/>
                    <a:pt x="1482" y="507"/>
                    <a:pt x="1416" y="50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297" name="Google Shape;297;p2"/>
            <p:cNvGrpSpPr/>
            <p:nvPr/>
          </p:nvGrpSpPr>
          <p:grpSpPr>
            <a:xfrm>
              <a:off x="8648550" y="3438655"/>
              <a:ext cx="445320" cy="278640"/>
              <a:chOff x="8276375" y="3170855"/>
              <a:chExt cx="445320" cy="278640"/>
            </a:xfrm>
          </p:grpSpPr>
          <p:sp>
            <p:nvSpPr>
              <p:cNvPr id="298" name="Google Shape;298;p2"/>
              <p:cNvSpPr/>
              <p:nvPr/>
            </p:nvSpPr>
            <p:spPr>
              <a:xfrm>
                <a:off x="8369615" y="3170855"/>
                <a:ext cx="245160" cy="181440"/>
              </a:xfrm>
              <a:custGeom>
                <a:avLst/>
                <a:gdLst/>
                <a:ahLst/>
                <a:cxnLst/>
                <a:rect l="l" t="t" r="r" b="b"/>
                <a:pathLst>
                  <a:path w="681" h="504" extrusionOk="0">
                    <a:moveTo>
                      <a:pt x="298" y="7"/>
                    </a:moveTo>
                    <a:cubicBezTo>
                      <a:pt x="485" y="-25"/>
                      <a:pt x="655" y="57"/>
                      <a:pt x="679" y="192"/>
                    </a:cubicBezTo>
                    <a:cubicBezTo>
                      <a:pt x="702" y="327"/>
                      <a:pt x="571" y="463"/>
                      <a:pt x="384" y="496"/>
                    </a:cubicBezTo>
                    <a:cubicBezTo>
                      <a:pt x="197" y="529"/>
                      <a:pt x="27" y="446"/>
                      <a:pt x="3" y="311"/>
                    </a:cubicBezTo>
                    <a:cubicBezTo>
                      <a:pt x="-20" y="176"/>
                      <a:pt x="111" y="40"/>
                      <a:pt x="298" y="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2"/>
              <p:cNvSpPr/>
              <p:nvPr/>
            </p:nvSpPr>
            <p:spPr>
              <a:xfrm>
                <a:off x="8471135" y="3238175"/>
                <a:ext cx="250560" cy="185400"/>
              </a:xfrm>
              <a:custGeom>
                <a:avLst/>
                <a:gdLst/>
                <a:ahLst/>
                <a:cxnLst/>
                <a:rect l="l" t="t" r="r" b="b"/>
                <a:pathLst>
                  <a:path w="696" h="515" extrusionOk="0">
                    <a:moveTo>
                      <a:pt x="305" y="7"/>
                    </a:moveTo>
                    <a:cubicBezTo>
                      <a:pt x="496" y="-27"/>
                      <a:pt x="670" y="58"/>
                      <a:pt x="694" y="196"/>
                    </a:cubicBezTo>
                    <a:cubicBezTo>
                      <a:pt x="718" y="334"/>
                      <a:pt x="583" y="473"/>
                      <a:pt x="393" y="507"/>
                    </a:cubicBezTo>
                    <a:cubicBezTo>
                      <a:pt x="202" y="541"/>
                      <a:pt x="27" y="456"/>
                      <a:pt x="3" y="318"/>
                    </a:cubicBezTo>
                    <a:cubicBezTo>
                      <a:pt x="-21" y="180"/>
                      <a:pt x="113" y="41"/>
                      <a:pt x="305" y="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 name="Google Shape;300;p2"/>
              <p:cNvSpPr/>
              <p:nvPr/>
            </p:nvSpPr>
            <p:spPr>
              <a:xfrm>
                <a:off x="8276375" y="3263735"/>
                <a:ext cx="166320" cy="122760"/>
              </a:xfrm>
              <a:custGeom>
                <a:avLst/>
                <a:gdLst/>
                <a:ahLst/>
                <a:cxnLst/>
                <a:rect l="l" t="t" r="r" b="b"/>
                <a:pathLst>
                  <a:path w="462" h="341" extrusionOk="0">
                    <a:moveTo>
                      <a:pt x="202" y="4"/>
                    </a:moveTo>
                    <a:cubicBezTo>
                      <a:pt x="329" y="-18"/>
                      <a:pt x="444" y="38"/>
                      <a:pt x="461" y="130"/>
                    </a:cubicBezTo>
                    <a:cubicBezTo>
                      <a:pt x="477" y="221"/>
                      <a:pt x="388" y="314"/>
                      <a:pt x="261" y="336"/>
                    </a:cubicBezTo>
                    <a:cubicBezTo>
                      <a:pt x="134" y="358"/>
                      <a:pt x="18" y="302"/>
                      <a:pt x="2" y="210"/>
                    </a:cubicBezTo>
                    <a:cubicBezTo>
                      <a:pt x="-14" y="119"/>
                      <a:pt x="75" y="26"/>
                      <a:pt x="202" y="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2"/>
              <p:cNvSpPr/>
              <p:nvPr/>
            </p:nvSpPr>
            <p:spPr>
              <a:xfrm>
                <a:off x="8382935" y="3315575"/>
                <a:ext cx="181440" cy="133920"/>
              </a:xfrm>
              <a:custGeom>
                <a:avLst/>
                <a:gdLst/>
                <a:ahLst/>
                <a:cxnLst/>
                <a:rect l="l" t="t" r="r" b="b"/>
                <a:pathLst>
                  <a:path w="504" h="372" extrusionOk="0">
                    <a:moveTo>
                      <a:pt x="220" y="5"/>
                    </a:moveTo>
                    <a:cubicBezTo>
                      <a:pt x="358" y="-19"/>
                      <a:pt x="484" y="42"/>
                      <a:pt x="502" y="142"/>
                    </a:cubicBezTo>
                    <a:cubicBezTo>
                      <a:pt x="519" y="241"/>
                      <a:pt x="422" y="342"/>
                      <a:pt x="284" y="366"/>
                    </a:cubicBezTo>
                    <a:cubicBezTo>
                      <a:pt x="146" y="390"/>
                      <a:pt x="20" y="329"/>
                      <a:pt x="2" y="229"/>
                    </a:cubicBezTo>
                    <a:cubicBezTo>
                      <a:pt x="-15" y="130"/>
                      <a:pt x="83" y="29"/>
                      <a:pt x="220" y="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02" name="Google Shape;302;p2"/>
            <p:cNvSpPr/>
            <p:nvPr/>
          </p:nvSpPr>
          <p:spPr>
            <a:xfrm>
              <a:off x="8201283" y="2919033"/>
              <a:ext cx="458977" cy="222761"/>
            </a:xfrm>
            <a:custGeom>
              <a:avLst/>
              <a:gdLst/>
              <a:ahLst/>
              <a:cxnLst/>
              <a:rect l="l" t="t" r="r" b="b"/>
              <a:pathLst>
                <a:path w="1535" h="745" extrusionOk="0">
                  <a:moveTo>
                    <a:pt x="1416" y="507"/>
                  </a:moveTo>
                  <a:cubicBezTo>
                    <a:pt x="1409" y="507"/>
                    <a:pt x="1403" y="508"/>
                    <a:pt x="1396" y="509"/>
                  </a:cubicBezTo>
                  <a:cubicBezTo>
                    <a:pt x="1386" y="399"/>
                    <a:pt x="1294" y="313"/>
                    <a:pt x="1181" y="313"/>
                  </a:cubicBezTo>
                  <a:cubicBezTo>
                    <a:pt x="1138" y="313"/>
                    <a:pt x="1098" y="326"/>
                    <a:pt x="1064" y="348"/>
                  </a:cubicBezTo>
                  <a:cubicBezTo>
                    <a:pt x="1051" y="153"/>
                    <a:pt x="890" y="0"/>
                    <a:pt x="692" y="0"/>
                  </a:cubicBezTo>
                  <a:cubicBezTo>
                    <a:pt x="495" y="0"/>
                    <a:pt x="337" y="150"/>
                    <a:pt x="321" y="340"/>
                  </a:cubicBezTo>
                  <a:cubicBezTo>
                    <a:pt x="290" y="323"/>
                    <a:pt x="254" y="313"/>
                    <a:pt x="216" y="313"/>
                  </a:cubicBezTo>
                  <a:cubicBezTo>
                    <a:pt x="97" y="313"/>
                    <a:pt x="0" y="410"/>
                    <a:pt x="0" y="529"/>
                  </a:cubicBezTo>
                  <a:cubicBezTo>
                    <a:pt x="0" y="648"/>
                    <a:pt x="97" y="745"/>
                    <a:pt x="216" y="745"/>
                  </a:cubicBezTo>
                  <a:lnTo>
                    <a:pt x="1416" y="745"/>
                  </a:lnTo>
                  <a:cubicBezTo>
                    <a:pt x="1482" y="745"/>
                    <a:pt x="1535" y="692"/>
                    <a:pt x="1535" y="626"/>
                  </a:cubicBezTo>
                  <a:cubicBezTo>
                    <a:pt x="1535" y="560"/>
                    <a:pt x="1482" y="507"/>
                    <a:pt x="1416" y="50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03" name="Google Shape;303;p2"/>
            <p:cNvSpPr/>
            <p:nvPr/>
          </p:nvSpPr>
          <p:spPr>
            <a:xfrm>
              <a:off x="7875013" y="161151"/>
              <a:ext cx="817249" cy="262450"/>
            </a:xfrm>
            <a:custGeom>
              <a:avLst/>
              <a:gdLst/>
              <a:ahLst/>
              <a:cxnLst/>
              <a:rect l="l" t="t" r="r" b="b"/>
              <a:pathLst>
                <a:path w="1037" h="333" extrusionOk="0">
                  <a:moveTo>
                    <a:pt x="545" y="0"/>
                  </a:moveTo>
                  <a:cubicBezTo>
                    <a:pt x="631" y="0"/>
                    <a:pt x="700" y="61"/>
                    <a:pt x="700" y="137"/>
                  </a:cubicBezTo>
                  <a:lnTo>
                    <a:pt x="700" y="137"/>
                  </a:lnTo>
                  <a:cubicBezTo>
                    <a:pt x="704" y="137"/>
                    <a:pt x="708" y="137"/>
                    <a:pt x="712" y="137"/>
                  </a:cubicBezTo>
                  <a:cubicBezTo>
                    <a:pt x="789" y="137"/>
                    <a:pt x="855" y="183"/>
                    <a:pt x="873" y="246"/>
                  </a:cubicBezTo>
                  <a:cubicBezTo>
                    <a:pt x="887" y="241"/>
                    <a:pt x="902" y="239"/>
                    <a:pt x="917" y="239"/>
                  </a:cubicBezTo>
                  <a:cubicBezTo>
                    <a:pt x="982" y="239"/>
                    <a:pt x="1035" y="281"/>
                    <a:pt x="1037" y="333"/>
                  </a:cubicBezTo>
                  <a:lnTo>
                    <a:pt x="0" y="333"/>
                  </a:lnTo>
                  <a:cubicBezTo>
                    <a:pt x="12" y="280"/>
                    <a:pt x="68" y="239"/>
                    <a:pt x="135" y="239"/>
                  </a:cubicBezTo>
                  <a:cubicBezTo>
                    <a:pt x="167" y="239"/>
                    <a:pt x="196" y="248"/>
                    <a:pt x="219" y="264"/>
                  </a:cubicBezTo>
                  <a:cubicBezTo>
                    <a:pt x="234" y="206"/>
                    <a:pt x="294" y="163"/>
                    <a:pt x="367" y="163"/>
                  </a:cubicBezTo>
                  <a:cubicBezTo>
                    <a:pt x="375" y="163"/>
                    <a:pt x="384" y="163"/>
                    <a:pt x="393" y="165"/>
                  </a:cubicBezTo>
                  <a:cubicBezTo>
                    <a:pt x="391" y="156"/>
                    <a:pt x="389" y="146"/>
                    <a:pt x="389" y="137"/>
                  </a:cubicBezTo>
                  <a:cubicBezTo>
                    <a:pt x="389" y="61"/>
                    <a:pt x="459" y="0"/>
                    <a:pt x="545"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04" name="Google Shape;304;p2"/>
            <p:cNvSpPr/>
            <p:nvPr/>
          </p:nvSpPr>
          <p:spPr>
            <a:xfrm>
              <a:off x="328013" y="3141795"/>
              <a:ext cx="899848" cy="221533"/>
            </a:xfrm>
            <a:custGeom>
              <a:avLst/>
              <a:gdLst/>
              <a:ahLst/>
              <a:cxnLst/>
              <a:rect l="l" t="t" r="r" b="b"/>
              <a:pathLst>
                <a:path w="1312" h="323" extrusionOk="0">
                  <a:moveTo>
                    <a:pt x="682" y="0"/>
                  </a:moveTo>
                  <a:cubicBezTo>
                    <a:pt x="767" y="0"/>
                    <a:pt x="840" y="53"/>
                    <a:pt x="869" y="128"/>
                  </a:cubicBezTo>
                  <a:cubicBezTo>
                    <a:pt x="914" y="133"/>
                    <a:pt x="952" y="161"/>
                    <a:pt x="970" y="201"/>
                  </a:cubicBezTo>
                  <a:cubicBezTo>
                    <a:pt x="972" y="201"/>
                    <a:pt x="974" y="201"/>
                    <a:pt x="976" y="201"/>
                  </a:cubicBezTo>
                  <a:cubicBezTo>
                    <a:pt x="1004" y="201"/>
                    <a:pt x="1029" y="213"/>
                    <a:pt x="1047" y="233"/>
                  </a:cubicBezTo>
                  <a:cubicBezTo>
                    <a:pt x="1063" y="207"/>
                    <a:pt x="1092" y="189"/>
                    <a:pt x="1124" y="189"/>
                  </a:cubicBezTo>
                  <a:cubicBezTo>
                    <a:pt x="1165" y="189"/>
                    <a:pt x="1200" y="216"/>
                    <a:pt x="1212" y="254"/>
                  </a:cubicBezTo>
                  <a:cubicBezTo>
                    <a:pt x="1221" y="249"/>
                    <a:pt x="1231" y="247"/>
                    <a:pt x="1242" y="247"/>
                  </a:cubicBezTo>
                  <a:cubicBezTo>
                    <a:pt x="1281" y="247"/>
                    <a:pt x="1312" y="278"/>
                    <a:pt x="1312" y="317"/>
                  </a:cubicBezTo>
                  <a:cubicBezTo>
                    <a:pt x="1312" y="319"/>
                    <a:pt x="1312" y="321"/>
                    <a:pt x="1312" y="323"/>
                  </a:cubicBezTo>
                  <a:lnTo>
                    <a:pt x="0" y="323"/>
                  </a:lnTo>
                  <a:cubicBezTo>
                    <a:pt x="0" y="322"/>
                    <a:pt x="0" y="322"/>
                    <a:pt x="0" y="321"/>
                  </a:cubicBezTo>
                  <a:cubicBezTo>
                    <a:pt x="0" y="277"/>
                    <a:pt x="35" y="241"/>
                    <a:pt x="79" y="241"/>
                  </a:cubicBezTo>
                  <a:cubicBezTo>
                    <a:pt x="85" y="241"/>
                    <a:pt x="91" y="242"/>
                    <a:pt x="96" y="243"/>
                  </a:cubicBezTo>
                  <a:cubicBezTo>
                    <a:pt x="113" y="216"/>
                    <a:pt x="142" y="197"/>
                    <a:pt x="177" y="197"/>
                  </a:cubicBezTo>
                  <a:cubicBezTo>
                    <a:pt x="207" y="197"/>
                    <a:pt x="235" y="212"/>
                    <a:pt x="252" y="235"/>
                  </a:cubicBezTo>
                  <a:cubicBezTo>
                    <a:pt x="270" y="223"/>
                    <a:pt x="291" y="217"/>
                    <a:pt x="314" y="217"/>
                  </a:cubicBezTo>
                  <a:cubicBezTo>
                    <a:pt x="324" y="217"/>
                    <a:pt x="334" y="218"/>
                    <a:pt x="343" y="220"/>
                  </a:cubicBezTo>
                  <a:cubicBezTo>
                    <a:pt x="356" y="163"/>
                    <a:pt x="408" y="120"/>
                    <a:pt x="469" y="120"/>
                  </a:cubicBezTo>
                  <a:cubicBezTo>
                    <a:pt x="479" y="120"/>
                    <a:pt x="488" y="121"/>
                    <a:pt x="497" y="123"/>
                  </a:cubicBezTo>
                  <a:cubicBezTo>
                    <a:pt x="527" y="51"/>
                    <a:pt x="599" y="0"/>
                    <a:pt x="68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305" name="Google Shape;305;p2"/>
          <p:cNvGrpSpPr/>
          <p:nvPr/>
        </p:nvGrpSpPr>
        <p:grpSpPr>
          <a:xfrm>
            <a:off x="4405090" y="4364955"/>
            <a:ext cx="4688775" cy="443190"/>
            <a:chOff x="4405090" y="4364955"/>
            <a:chExt cx="4688775" cy="443190"/>
          </a:xfrm>
        </p:grpSpPr>
        <p:grpSp>
          <p:nvGrpSpPr>
            <p:cNvPr id="306" name="Google Shape;306;p2"/>
            <p:cNvGrpSpPr/>
            <p:nvPr/>
          </p:nvGrpSpPr>
          <p:grpSpPr>
            <a:xfrm>
              <a:off x="8943025" y="4434220"/>
              <a:ext cx="150840" cy="312840"/>
              <a:chOff x="8943025" y="4434220"/>
              <a:chExt cx="150840" cy="312840"/>
            </a:xfrm>
          </p:grpSpPr>
          <p:sp>
            <p:nvSpPr>
              <p:cNvPr id="307" name="Google Shape;307;p2"/>
              <p:cNvSpPr/>
              <p:nvPr/>
            </p:nvSpPr>
            <p:spPr>
              <a:xfrm>
                <a:off x="9005305" y="4692340"/>
                <a:ext cx="25920" cy="54720"/>
              </a:xfrm>
              <a:custGeom>
                <a:avLst/>
                <a:gdLst/>
                <a:ahLst/>
                <a:cxnLst/>
                <a:rect l="l" t="t" r="r" b="b"/>
                <a:pathLst>
                  <a:path w="72" h="152" extrusionOk="0">
                    <a:moveTo>
                      <a:pt x="72" y="144"/>
                    </a:moveTo>
                    <a:lnTo>
                      <a:pt x="72" y="0"/>
                    </a:lnTo>
                    <a:lnTo>
                      <a:pt x="36" y="0"/>
                    </a:lnTo>
                    <a:lnTo>
                      <a:pt x="0" y="0"/>
                    </a:lnTo>
                    <a:lnTo>
                      <a:pt x="0" y="144"/>
                    </a:lnTo>
                    <a:cubicBezTo>
                      <a:pt x="11" y="150"/>
                      <a:pt x="24" y="153"/>
                      <a:pt x="36" y="152"/>
                    </a:cubicBezTo>
                    <a:lnTo>
                      <a:pt x="36" y="152"/>
                    </a:lnTo>
                    <a:cubicBezTo>
                      <a:pt x="40" y="152"/>
                      <a:pt x="44" y="151"/>
                      <a:pt x="48" y="151"/>
                    </a:cubicBezTo>
                    <a:cubicBezTo>
                      <a:pt x="50" y="150"/>
                      <a:pt x="52" y="150"/>
                      <a:pt x="54" y="150"/>
                    </a:cubicBezTo>
                    <a:cubicBezTo>
                      <a:pt x="59" y="149"/>
                      <a:pt x="66" y="147"/>
                      <a:pt x="72" y="144"/>
                    </a:cubicBezTo>
                    <a:close/>
                  </a:path>
                </a:pathLst>
              </a:custGeom>
              <a:solidFill>
                <a:schemeClr val="accent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2"/>
              <p:cNvSpPr/>
              <p:nvPr/>
            </p:nvSpPr>
            <p:spPr>
              <a:xfrm>
                <a:off x="8943025" y="4434220"/>
                <a:ext cx="150840" cy="272880"/>
              </a:xfrm>
              <a:custGeom>
                <a:avLst/>
                <a:gdLst/>
                <a:ahLst/>
                <a:cxnLst/>
                <a:rect l="l" t="t" r="r" b="b"/>
                <a:pathLst>
                  <a:path w="419" h="758" extrusionOk="0">
                    <a:moveTo>
                      <a:pt x="242" y="757"/>
                    </a:moveTo>
                    <a:cubicBezTo>
                      <a:pt x="249" y="756"/>
                      <a:pt x="256" y="756"/>
                      <a:pt x="263" y="756"/>
                    </a:cubicBezTo>
                    <a:cubicBezTo>
                      <a:pt x="274" y="755"/>
                      <a:pt x="285" y="753"/>
                      <a:pt x="296" y="751"/>
                    </a:cubicBezTo>
                    <a:cubicBezTo>
                      <a:pt x="303" y="750"/>
                      <a:pt x="309" y="750"/>
                      <a:pt x="315" y="749"/>
                    </a:cubicBezTo>
                    <a:cubicBezTo>
                      <a:pt x="327" y="747"/>
                      <a:pt x="339" y="744"/>
                      <a:pt x="351" y="741"/>
                    </a:cubicBezTo>
                    <a:cubicBezTo>
                      <a:pt x="356" y="740"/>
                      <a:pt x="362" y="739"/>
                      <a:pt x="367" y="738"/>
                    </a:cubicBezTo>
                    <a:cubicBezTo>
                      <a:pt x="384" y="734"/>
                      <a:pt x="402" y="729"/>
                      <a:pt x="419" y="723"/>
                    </a:cubicBezTo>
                    <a:cubicBezTo>
                      <a:pt x="418" y="452"/>
                      <a:pt x="343" y="213"/>
                      <a:pt x="210" y="0"/>
                    </a:cubicBezTo>
                    <a:cubicBezTo>
                      <a:pt x="93" y="241"/>
                      <a:pt x="13" y="482"/>
                      <a:pt x="0" y="723"/>
                    </a:cubicBezTo>
                    <a:cubicBezTo>
                      <a:pt x="71" y="747"/>
                      <a:pt x="141" y="758"/>
                      <a:pt x="210" y="758"/>
                    </a:cubicBezTo>
                    <a:lnTo>
                      <a:pt x="210" y="758"/>
                    </a:lnTo>
                    <a:lnTo>
                      <a:pt x="211" y="758"/>
                    </a:lnTo>
                    <a:cubicBezTo>
                      <a:pt x="220" y="758"/>
                      <a:pt x="231" y="757"/>
                      <a:pt x="242" y="757"/>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2"/>
            <p:cNvGrpSpPr/>
            <p:nvPr/>
          </p:nvGrpSpPr>
          <p:grpSpPr>
            <a:xfrm>
              <a:off x="4405090" y="4364955"/>
              <a:ext cx="190800" cy="395640"/>
              <a:chOff x="4333303" y="4364430"/>
              <a:chExt cx="190800" cy="395640"/>
            </a:xfrm>
          </p:grpSpPr>
          <p:sp>
            <p:nvSpPr>
              <p:cNvPr id="310" name="Google Shape;310;p2"/>
              <p:cNvSpPr/>
              <p:nvPr/>
            </p:nvSpPr>
            <p:spPr>
              <a:xfrm>
                <a:off x="4412143" y="4690230"/>
                <a:ext cx="33120" cy="69840"/>
              </a:xfrm>
              <a:custGeom>
                <a:avLst/>
                <a:gdLst/>
                <a:ahLst/>
                <a:cxnLst/>
                <a:rect l="l" t="t" r="r" b="b"/>
                <a:pathLst>
                  <a:path w="92" h="194" extrusionOk="0">
                    <a:moveTo>
                      <a:pt x="46" y="0"/>
                    </a:moveTo>
                    <a:lnTo>
                      <a:pt x="0" y="0"/>
                    </a:lnTo>
                    <a:lnTo>
                      <a:pt x="0" y="183"/>
                    </a:lnTo>
                    <a:cubicBezTo>
                      <a:pt x="15" y="191"/>
                      <a:pt x="31" y="194"/>
                      <a:pt x="46" y="194"/>
                    </a:cubicBezTo>
                    <a:lnTo>
                      <a:pt x="46" y="194"/>
                    </a:lnTo>
                    <a:lnTo>
                      <a:pt x="47" y="194"/>
                    </a:lnTo>
                    <a:cubicBezTo>
                      <a:pt x="54" y="194"/>
                      <a:pt x="61" y="193"/>
                      <a:pt x="68" y="191"/>
                    </a:cubicBezTo>
                    <a:cubicBezTo>
                      <a:pt x="69" y="191"/>
                      <a:pt x="69" y="191"/>
                      <a:pt x="69" y="191"/>
                    </a:cubicBezTo>
                    <a:cubicBezTo>
                      <a:pt x="77" y="189"/>
                      <a:pt x="84" y="187"/>
                      <a:pt x="92" y="184"/>
                    </a:cubicBezTo>
                    <a:lnTo>
                      <a:pt x="92" y="1"/>
                    </a:lnTo>
                    <a:lnTo>
                      <a:pt x="46" y="1"/>
                    </a:lnTo>
                    <a:lnTo>
                      <a:pt x="46" y="0"/>
                    </a:lnTo>
                    <a:close/>
                  </a:path>
                </a:pathLst>
              </a:custGeom>
              <a:solidFill>
                <a:schemeClr val="accent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2"/>
              <p:cNvSpPr/>
              <p:nvPr/>
            </p:nvSpPr>
            <p:spPr>
              <a:xfrm>
                <a:off x="4333303" y="4364430"/>
                <a:ext cx="190800" cy="344880"/>
              </a:xfrm>
              <a:custGeom>
                <a:avLst/>
                <a:gdLst/>
                <a:ahLst/>
                <a:cxnLst/>
                <a:rect l="l" t="t" r="r" b="b"/>
                <a:pathLst>
                  <a:path w="530" h="958" extrusionOk="0">
                    <a:moveTo>
                      <a:pt x="286" y="958"/>
                    </a:moveTo>
                    <a:cubicBezTo>
                      <a:pt x="291" y="958"/>
                      <a:pt x="295" y="958"/>
                      <a:pt x="299" y="957"/>
                    </a:cubicBezTo>
                    <a:cubicBezTo>
                      <a:pt x="306" y="957"/>
                      <a:pt x="314" y="956"/>
                      <a:pt x="320" y="956"/>
                    </a:cubicBezTo>
                    <a:cubicBezTo>
                      <a:pt x="324" y="955"/>
                      <a:pt x="328" y="955"/>
                      <a:pt x="332" y="955"/>
                    </a:cubicBezTo>
                    <a:cubicBezTo>
                      <a:pt x="340" y="954"/>
                      <a:pt x="347" y="953"/>
                      <a:pt x="355" y="952"/>
                    </a:cubicBezTo>
                    <a:cubicBezTo>
                      <a:pt x="358" y="952"/>
                      <a:pt x="362" y="952"/>
                      <a:pt x="365" y="951"/>
                    </a:cubicBezTo>
                    <a:cubicBezTo>
                      <a:pt x="373" y="950"/>
                      <a:pt x="381" y="949"/>
                      <a:pt x="389" y="948"/>
                    </a:cubicBezTo>
                    <a:cubicBezTo>
                      <a:pt x="392" y="947"/>
                      <a:pt x="395" y="947"/>
                      <a:pt x="399" y="946"/>
                    </a:cubicBezTo>
                    <a:cubicBezTo>
                      <a:pt x="407" y="945"/>
                      <a:pt x="415" y="943"/>
                      <a:pt x="423" y="942"/>
                    </a:cubicBezTo>
                    <a:cubicBezTo>
                      <a:pt x="426" y="941"/>
                      <a:pt x="429" y="941"/>
                      <a:pt x="431" y="940"/>
                    </a:cubicBezTo>
                    <a:cubicBezTo>
                      <a:pt x="440" y="938"/>
                      <a:pt x="449" y="936"/>
                      <a:pt x="458" y="934"/>
                    </a:cubicBezTo>
                    <a:cubicBezTo>
                      <a:pt x="460" y="934"/>
                      <a:pt x="462" y="933"/>
                      <a:pt x="465" y="933"/>
                    </a:cubicBezTo>
                    <a:cubicBezTo>
                      <a:pt x="473" y="931"/>
                      <a:pt x="482" y="928"/>
                      <a:pt x="491" y="926"/>
                    </a:cubicBezTo>
                    <a:cubicBezTo>
                      <a:pt x="493" y="925"/>
                      <a:pt x="495" y="925"/>
                      <a:pt x="498" y="924"/>
                    </a:cubicBezTo>
                    <a:cubicBezTo>
                      <a:pt x="509" y="921"/>
                      <a:pt x="519" y="918"/>
                      <a:pt x="530" y="915"/>
                    </a:cubicBezTo>
                    <a:cubicBezTo>
                      <a:pt x="529" y="571"/>
                      <a:pt x="434" y="269"/>
                      <a:pt x="265" y="0"/>
                    </a:cubicBezTo>
                    <a:cubicBezTo>
                      <a:pt x="118" y="305"/>
                      <a:pt x="16" y="610"/>
                      <a:pt x="0" y="915"/>
                    </a:cubicBezTo>
                    <a:cubicBezTo>
                      <a:pt x="89" y="945"/>
                      <a:pt x="177" y="959"/>
                      <a:pt x="265" y="958"/>
                    </a:cubicBezTo>
                    <a:lnTo>
                      <a:pt x="265" y="958"/>
                    </a:lnTo>
                    <a:lnTo>
                      <a:pt x="266" y="958"/>
                    </a:lnTo>
                    <a:cubicBezTo>
                      <a:pt x="273" y="958"/>
                      <a:pt x="280" y="958"/>
                      <a:pt x="286" y="958"/>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2" name="Google Shape;312;p2"/>
            <p:cNvGrpSpPr/>
            <p:nvPr/>
          </p:nvGrpSpPr>
          <p:grpSpPr>
            <a:xfrm>
              <a:off x="4806538" y="4410345"/>
              <a:ext cx="195480" cy="397800"/>
              <a:chOff x="4806538" y="4410345"/>
              <a:chExt cx="195480" cy="397800"/>
            </a:xfrm>
          </p:grpSpPr>
          <p:sp>
            <p:nvSpPr>
              <p:cNvPr id="313" name="Google Shape;313;p2"/>
              <p:cNvSpPr/>
              <p:nvPr/>
            </p:nvSpPr>
            <p:spPr>
              <a:xfrm>
                <a:off x="4886818" y="4679985"/>
                <a:ext cx="34560" cy="128160"/>
              </a:xfrm>
              <a:custGeom>
                <a:avLst/>
                <a:gdLst/>
                <a:ahLst/>
                <a:cxnLst/>
                <a:rect l="l" t="t" r="r" b="b"/>
                <a:pathLst>
                  <a:path w="96" h="356" extrusionOk="0">
                    <a:moveTo>
                      <a:pt x="66" y="352"/>
                    </a:moveTo>
                    <a:cubicBezTo>
                      <a:pt x="68" y="352"/>
                      <a:pt x="69" y="351"/>
                      <a:pt x="71" y="351"/>
                    </a:cubicBezTo>
                    <a:cubicBezTo>
                      <a:pt x="74" y="350"/>
                      <a:pt x="77" y="348"/>
                      <a:pt x="79" y="347"/>
                    </a:cubicBezTo>
                    <a:cubicBezTo>
                      <a:pt x="81" y="346"/>
                      <a:pt x="82" y="346"/>
                      <a:pt x="83" y="345"/>
                    </a:cubicBezTo>
                    <a:cubicBezTo>
                      <a:pt x="87" y="342"/>
                      <a:pt x="92" y="340"/>
                      <a:pt x="96" y="337"/>
                    </a:cubicBezTo>
                    <a:lnTo>
                      <a:pt x="96" y="0"/>
                    </a:lnTo>
                    <a:lnTo>
                      <a:pt x="48" y="0"/>
                    </a:lnTo>
                    <a:lnTo>
                      <a:pt x="0" y="0"/>
                    </a:lnTo>
                    <a:lnTo>
                      <a:pt x="0" y="337"/>
                    </a:lnTo>
                    <a:cubicBezTo>
                      <a:pt x="16" y="350"/>
                      <a:pt x="32" y="356"/>
                      <a:pt x="48" y="356"/>
                    </a:cubicBezTo>
                    <a:lnTo>
                      <a:pt x="48" y="356"/>
                    </a:lnTo>
                    <a:cubicBezTo>
                      <a:pt x="50" y="356"/>
                      <a:pt x="52" y="355"/>
                      <a:pt x="54" y="355"/>
                    </a:cubicBezTo>
                    <a:cubicBezTo>
                      <a:pt x="56" y="355"/>
                      <a:pt x="57" y="354"/>
                      <a:pt x="59" y="354"/>
                    </a:cubicBezTo>
                    <a:cubicBezTo>
                      <a:pt x="61" y="354"/>
                      <a:pt x="64" y="353"/>
                      <a:pt x="66" y="3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2"/>
              <p:cNvSpPr/>
              <p:nvPr/>
            </p:nvSpPr>
            <p:spPr>
              <a:xfrm>
                <a:off x="4806538" y="4410345"/>
                <a:ext cx="195480" cy="315360"/>
              </a:xfrm>
              <a:custGeom>
                <a:avLst/>
                <a:gdLst/>
                <a:ahLst/>
                <a:cxnLst/>
                <a:rect l="l" t="t" r="r" b="b"/>
                <a:pathLst>
                  <a:path w="543" h="876" extrusionOk="0">
                    <a:moveTo>
                      <a:pt x="541" y="394"/>
                    </a:moveTo>
                    <a:cubicBezTo>
                      <a:pt x="541" y="389"/>
                      <a:pt x="540" y="384"/>
                      <a:pt x="540" y="379"/>
                    </a:cubicBezTo>
                    <a:cubicBezTo>
                      <a:pt x="539" y="369"/>
                      <a:pt x="538" y="360"/>
                      <a:pt x="537" y="351"/>
                    </a:cubicBezTo>
                    <a:cubicBezTo>
                      <a:pt x="537" y="345"/>
                      <a:pt x="535" y="339"/>
                      <a:pt x="535" y="333"/>
                    </a:cubicBezTo>
                    <a:cubicBezTo>
                      <a:pt x="533" y="325"/>
                      <a:pt x="532" y="317"/>
                      <a:pt x="531" y="309"/>
                    </a:cubicBezTo>
                    <a:cubicBezTo>
                      <a:pt x="530" y="303"/>
                      <a:pt x="528" y="297"/>
                      <a:pt x="527" y="291"/>
                    </a:cubicBezTo>
                    <a:cubicBezTo>
                      <a:pt x="525" y="284"/>
                      <a:pt x="524" y="276"/>
                      <a:pt x="522" y="269"/>
                    </a:cubicBezTo>
                    <a:cubicBezTo>
                      <a:pt x="521" y="263"/>
                      <a:pt x="519" y="257"/>
                      <a:pt x="517" y="252"/>
                    </a:cubicBezTo>
                    <a:cubicBezTo>
                      <a:pt x="515" y="245"/>
                      <a:pt x="513" y="238"/>
                      <a:pt x="511" y="231"/>
                    </a:cubicBezTo>
                    <a:cubicBezTo>
                      <a:pt x="509" y="225"/>
                      <a:pt x="507" y="219"/>
                      <a:pt x="505" y="214"/>
                    </a:cubicBezTo>
                    <a:cubicBezTo>
                      <a:pt x="502" y="208"/>
                      <a:pt x="500" y="201"/>
                      <a:pt x="498" y="195"/>
                    </a:cubicBezTo>
                    <a:cubicBezTo>
                      <a:pt x="495" y="190"/>
                      <a:pt x="493" y="184"/>
                      <a:pt x="490" y="179"/>
                    </a:cubicBezTo>
                    <a:cubicBezTo>
                      <a:pt x="488" y="173"/>
                      <a:pt x="485" y="167"/>
                      <a:pt x="482" y="162"/>
                    </a:cubicBezTo>
                    <a:cubicBezTo>
                      <a:pt x="480" y="156"/>
                      <a:pt x="477" y="151"/>
                      <a:pt x="474" y="146"/>
                    </a:cubicBezTo>
                    <a:cubicBezTo>
                      <a:pt x="471" y="141"/>
                      <a:pt x="468" y="135"/>
                      <a:pt x="465" y="130"/>
                    </a:cubicBezTo>
                    <a:cubicBezTo>
                      <a:pt x="462" y="125"/>
                      <a:pt x="459" y="121"/>
                      <a:pt x="456" y="116"/>
                    </a:cubicBezTo>
                    <a:cubicBezTo>
                      <a:pt x="453" y="112"/>
                      <a:pt x="449" y="107"/>
                      <a:pt x="446" y="102"/>
                    </a:cubicBezTo>
                    <a:cubicBezTo>
                      <a:pt x="442" y="98"/>
                      <a:pt x="438" y="94"/>
                      <a:pt x="435" y="89"/>
                    </a:cubicBezTo>
                    <a:cubicBezTo>
                      <a:pt x="431" y="85"/>
                      <a:pt x="428" y="81"/>
                      <a:pt x="425" y="77"/>
                    </a:cubicBezTo>
                    <a:cubicBezTo>
                      <a:pt x="422" y="73"/>
                      <a:pt x="418" y="69"/>
                      <a:pt x="414" y="65"/>
                    </a:cubicBezTo>
                    <a:cubicBezTo>
                      <a:pt x="411" y="62"/>
                      <a:pt x="407" y="58"/>
                      <a:pt x="403" y="55"/>
                    </a:cubicBezTo>
                    <a:cubicBezTo>
                      <a:pt x="399" y="51"/>
                      <a:pt x="395" y="48"/>
                      <a:pt x="391" y="45"/>
                    </a:cubicBezTo>
                    <a:cubicBezTo>
                      <a:pt x="387" y="42"/>
                      <a:pt x="383" y="39"/>
                      <a:pt x="379" y="36"/>
                    </a:cubicBezTo>
                    <a:cubicBezTo>
                      <a:pt x="375" y="33"/>
                      <a:pt x="371" y="31"/>
                      <a:pt x="367" y="28"/>
                    </a:cubicBezTo>
                    <a:cubicBezTo>
                      <a:pt x="363" y="26"/>
                      <a:pt x="359" y="23"/>
                      <a:pt x="355" y="21"/>
                    </a:cubicBezTo>
                    <a:cubicBezTo>
                      <a:pt x="350" y="19"/>
                      <a:pt x="346" y="17"/>
                      <a:pt x="342" y="15"/>
                    </a:cubicBezTo>
                    <a:cubicBezTo>
                      <a:pt x="337" y="13"/>
                      <a:pt x="333" y="11"/>
                      <a:pt x="329" y="10"/>
                    </a:cubicBezTo>
                    <a:cubicBezTo>
                      <a:pt x="324" y="8"/>
                      <a:pt x="320" y="7"/>
                      <a:pt x="316" y="6"/>
                    </a:cubicBezTo>
                    <a:cubicBezTo>
                      <a:pt x="311" y="5"/>
                      <a:pt x="307" y="3"/>
                      <a:pt x="303" y="3"/>
                    </a:cubicBezTo>
                    <a:cubicBezTo>
                      <a:pt x="298" y="2"/>
                      <a:pt x="293" y="1"/>
                      <a:pt x="289" y="1"/>
                    </a:cubicBezTo>
                    <a:cubicBezTo>
                      <a:pt x="285" y="0"/>
                      <a:pt x="282" y="0"/>
                      <a:pt x="279" y="0"/>
                    </a:cubicBezTo>
                    <a:cubicBezTo>
                      <a:pt x="276" y="0"/>
                      <a:pt x="274" y="0"/>
                      <a:pt x="272" y="0"/>
                    </a:cubicBezTo>
                    <a:cubicBezTo>
                      <a:pt x="121" y="0"/>
                      <a:pt x="0" y="196"/>
                      <a:pt x="0" y="438"/>
                    </a:cubicBezTo>
                    <a:cubicBezTo>
                      <a:pt x="0" y="680"/>
                      <a:pt x="121" y="876"/>
                      <a:pt x="272" y="876"/>
                    </a:cubicBezTo>
                    <a:cubicBezTo>
                      <a:pt x="422" y="876"/>
                      <a:pt x="543" y="680"/>
                      <a:pt x="543" y="438"/>
                    </a:cubicBezTo>
                    <a:cubicBezTo>
                      <a:pt x="542" y="424"/>
                      <a:pt x="542" y="409"/>
                      <a:pt x="541" y="39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15" name="Google Shape;315;p2"/>
          <p:cNvGrpSpPr/>
          <p:nvPr/>
        </p:nvGrpSpPr>
        <p:grpSpPr>
          <a:xfrm>
            <a:off x="5409651" y="4674672"/>
            <a:ext cx="3644037" cy="426221"/>
            <a:chOff x="5333451" y="4674672"/>
            <a:chExt cx="3644037" cy="426221"/>
          </a:xfrm>
        </p:grpSpPr>
        <p:grpSp>
          <p:nvGrpSpPr>
            <p:cNvPr id="316" name="Google Shape;316;p2"/>
            <p:cNvGrpSpPr/>
            <p:nvPr/>
          </p:nvGrpSpPr>
          <p:grpSpPr>
            <a:xfrm>
              <a:off x="8464363" y="4826012"/>
              <a:ext cx="513125" cy="274880"/>
              <a:chOff x="8172508" y="4551805"/>
              <a:chExt cx="292329" cy="156600"/>
            </a:xfrm>
          </p:grpSpPr>
          <p:sp>
            <p:nvSpPr>
              <p:cNvPr id="317" name="Google Shape;317;p2"/>
              <p:cNvSpPr/>
              <p:nvPr/>
            </p:nvSpPr>
            <p:spPr>
              <a:xfrm>
                <a:off x="8172515" y="4551805"/>
                <a:ext cx="292320" cy="125280"/>
              </a:xfrm>
              <a:custGeom>
                <a:avLst/>
                <a:gdLst/>
                <a:ahLst/>
                <a:cxnLst/>
                <a:rect l="l" t="t" r="r" b="b"/>
                <a:pathLst>
                  <a:path w="812" h="348" extrusionOk="0">
                    <a:moveTo>
                      <a:pt x="583" y="0"/>
                    </a:moveTo>
                    <a:lnTo>
                      <a:pt x="405" y="0"/>
                    </a:lnTo>
                    <a:cubicBezTo>
                      <a:pt x="330" y="0"/>
                      <a:pt x="254" y="93"/>
                      <a:pt x="186" y="137"/>
                    </a:cubicBezTo>
                    <a:cubicBezTo>
                      <a:pt x="137" y="169"/>
                      <a:pt x="111" y="169"/>
                      <a:pt x="85" y="175"/>
                    </a:cubicBezTo>
                    <a:cubicBezTo>
                      <a:pt x="47" y="185"/>
                      <a:pt x="25" y="208"/>
                      <a:pt x="15" y="228"/>
                    </a:cubicBezTo>
                    <a:cubicBezTo>
                      <a:pt x="5" y="248"/>
                      <a:pt x="0" y="292"/>
                      <a:pt x="0" y="313"/>
                    </a:cubicBezTo>
                    <a:cubicBezTo>
                      <a:pt x="0" y="338"/>
                      <a:pt x="17" y="348"/>
                      <a:pt x="33" y="348"/>
                    </a:cubicBezTo>
                    <a:lnTo>
                      <a:pt x="785" y="348"/>
                    </a:lnTo>
                    <a:cubicBezTo>
                      <a:pt x="800" y="348"/>
                      <a:pt x="808" y="328"/>
                      <a:pt x="810" y="312"/>
                    </a:cubicBezTo>
                    <a:cubicBezTo>
                      <a:pt x="812" y="287"/>
                      <a:pt x="815" y="241"/>
                      <a:pt x="810" y="215"/>
                    </a:cubicBezTo>
                    <a:cubicBezTo>
                      <a:pt x="792" y="133"/>
                      <a:pt x="726" y="0"/>
                      <a:pt x="58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2"/>
              <p:cNvSpPr/>
              <p:nvPr/>
            </p:nvSpPr>
            <p:spPr>
              <a:xfrm>
                <a:off x="8172508" y="4657278"/>
                <a:ext cx="292329" cy="20524"/>
              </a:xfrm>
              <a:custGeom>
                <a:avLst/>
                <a:gdLst/>
                <a:ahLst/>
                <a:cxnLst/>
                <a:rect l="l" t="t" r="r" b="b"/>
                <a:pathLst>
                  <a:path w="811" h="57" extrusionOk="0">
                    <a:moveTo>
                      <a:pt x="0" y="21"/>
                    </a:moveTo>
                    <a:cubicBezTo>
                      <a:pt x="0" y="18"/>
                      <a:pt x="0" y="14"/>
                      <a:pt x="0" y="11"/>
                    </a:cubicBezTo>
                    <a:lnTo>
                      <a:pt x="811" y="0"/>
                    </a:lnTo>
                    <a:cubicBezTo>
                      <a:pt x="810" y="8"/>
                      <a:pt x="810" y="15"/>
                      <a:pt x="809" y="21"/>
                    </a:cubicBezTo>
                    <a:cubicBezTo>
                      <a:pt x="808" y="37"/>
                      <a:pt x="800" y="57"/>
                      <a:pt x="784" y="57"/>
                    </a:cubicBezTo>
                    <a:lnTo>
                      <a:pt x="33" y="57"/>
                    </a:lnTo>
                    <a:cubicBezTo>
                      <a:pt x="16" y="56"/>
                      <a:pt x="0" y="46"/>
                      <a:pt x="0" y="21"/>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2"/>
              <p:cNvSpPr/>
              <p:nvPr/>
            </p:nvSpPr>
            <p:spPr>
              <a:xfrm>
                <a:off x="8363315" y="4638565"/>
                <a:ext cx="77760" cy="38880"/>
              </a:xfrm>
              <a:custGeom>
                <a:avLst/>
                <a:gdLst/>
                <a:ahLst/>
                <a:cxnLst/>
                <a:rect l="l" t="t" r="r" b="b"/>
                <a:pathLst>
                  <a:path w="216" h="108" extrusionOk="0">
                    <a:moveTo>
                      <a:pt x="216" y="108"/>
                    </a:moveTo>
                    <a:cubicBezTo>
                      <a:pt x="216" y="30"/>
                      <a:pt x="168" y="0"/>
                      <a:pt x="108" y="0"/>
                    </a:cubicBezTo>
                    <a:cubicBezTo>
                      <a:pt x="48" y="0"/>
                      <a:pt x="0" y="31"/>
                      <a:pt x="0" y="108"/>
                    </a:cubicBezTo>
                    <a:lnTo>
                      <a:pt x="216" y="108"/>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2"/>
              <p:cNvSpPr/>
              <p:nvPr/>
            </p:nvSpPr>
            <p:spPr>
              <a:xfrm>
                <a:off x="8371955" y="4647565"/>
                <a:ext cx="61200" cy="60840"/>
              </a:xfrm>
              <a:custGeom>
                <a:avLst/>
                <a:gdLst/>
                <a:ahLst/>
                <a:cxnLst/>
                <a:rect l="l" t="t" r="r" b="b"/>
                <a:pathLst>
                  <a:path w="170" h="169" extrusionOk="0">
                    <a:moveTo>
                      <a:pt x="0" y="85"/>
                    </a:moveTo>
                    <a:cubicBezTo>
                      <a:pt x="0" y="132"/>
                      <a:pt x="39" y="169"/>
                      <a:pt x="85" y="169"/>
                    </a:cubicBezTo>
                    <a:cubicBezTo>
                      <a:pt x="132" y="169"/>
                      <a:pt x="170" y="131"/>
                      <a:pt x="170" y="85"/>
                    </a:cubicBezTo>
                    <a:cubicBezTo>
                      <a:pt x="170" y="37"/>
                      <a:pt x="132" y="0"/>
                      <a:pt x="85" y="0"/>
                    </a:cubicBezTo>
                    <a:cubicBezTo>
                      <a:pt x="39" y="-1"/>
                      <a:pt x="0" y="37"/>
                      <a:pt x="0" y="85"/>
                    </a:cubicBezTo>
                    <a:close/>
                  </a:path>
                </a:pathLst>
              </a:custGeom>
              <a:solidFill>
                <a:schemeClr val="lt2"/>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2"/>
              <p:cNvSpPr/>
              <p:nvPr/>
            </p:nvSpPr>
            <p:spPr>
              <a:xfrm>
                <a:off x="8382035" y="4657645"/>
                <a:ext cx="41040" cy="40680"/>
              </a:xfrm>
              <a:custGeom>
                <a:avLst/>
                <a:gdLst/>
                <a:ahLst/>
                <a:cxnLst/>
                <a:rect l="l" t="t" r="r" b="b"/>
                <a:pathLst>
                  <a:path w="114" h="113" extrusionOk="0">
                    <a:moveTo>
                      <a:pt x="0" y="57"/>
                    </a:moveTo>
                    <a:cubicBezTo>
                      <a:pt x="0" y="88"/>
                      <a:pt x="25" y="113"/>
                      <a:pt x="57" y="113"/>
                    </a:cubicBezTo>
                    <a:cubicBezTo>
                      <a:pt x="89" y="113"/>
                      <a:pt x="114" y="88"/>
                      <a:pt x="114" y="57"/>
                    </a:cubicBezTo>
                    <a:cubicBezTo>
                      <a:pt x="114" y="25"/>
                      <a:pt x="89" y="0"/>
                      <a:pt x="57" y="0"/>
                    </a:cubicBezTo>
                    <a:cubicBezTo>
                      <a:pt x="26" y="0"/>
                      <a:pt x="0" y="25"/>
                      <a:pt x="0" y="5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2"/>
              <p:cNvSpPr/>
              <p:nvPr/>
            </p:nvSpPr>
            <p:spPr>
              <a:xfrm>
                <a:off x="8199515" y="4638565"/>
                <a:ext cx="77760" cy="38880"/>
              </a:xfrm>
              <a:custGeom>
                <a:avLst/>
                <a:gdLst/>
                <a:ahLst/>
                <a:cxnLst/>
                <a:rect l="l" t="t" r="r" b="b"/>
                <a:pathLst>
                  <a:path w="216" h="108" extrusionOk="0">
                    <a:moveTo>
                      <a:pt x="216" y="108"/>
                    </a:moveTo>
                    <a:cubicBezTo>
                      <a:pt x="216" y="30"/>
                      <a:pt x="167" y="0"/>
                      <a:pt x="108" y="0"/>
                    </a:cubicBezTo>
                    <a:cubicBezTo>
                      <a:pt x="48" y="0"/>
                      <a:pt x="0" y="31"/>
                      <a:pt x="0" y="108"/>
                    </a:cubicBezTo>
                    <a:lnTo>
                      <a:pt x="216" y="108"/>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2"/>
              <p:cNvSpPr/>
              <p:nvPr/>
            </p:nvSpPr>
            <p:spPr>
              <a:xfrm>
                <a:off x="8208155" y="4647565"/>
                <a:ext cx="60840" cy="60840"/>
              </a:xfrm>
              <a:custGeom>
                <a:avLst/>
                <a:gdLst/>
                <a:ahLst/>
                <a:cxnLst/>
                <a:rect l="l" t="t" r="r" b="b"/>
                <a:pathLst>
                  <a:path w="169" h="169" extrusionOk="0">
                    <a:moveTo>
                      <a:pt x="0" y="85"/>
                    </a:moveTo>
                    <a:cubicBezTo>
                      <a:pt x="0" y="132"/>
                      <a:pt x="38" y="169"/>
                      <a:pt x="85" y="169"/>
                    </a:cubicBezTo>
                    <a:cubicBezTo>
                      <a:pt x="132" y="169"/>
                      <a:pt x="169" y="131"/>
                      <a:pt x="169" y="85"/>
                    </a:cubicBezTo>
                    <a:cubicBezTo>
                      <a:pt x="169" y="37"/>
                      <a:pt x="131" y="0"/>
                      <a:pt x="85" y="0"/>
                    </a:cubicBezTo>
                    <a:cubicBezTo>
                      <a:pt x="38" y="-1"/>
                      <a:pt x="0" y="37"/>
                      <a:pt x="0" y="85"/>
                    </a:cubicBezTo>
                    <a:close/>
                  </a:path>
                </a:pathLst>
              </a:custGeom>
              <a:solidFill>
                <a:schemeClr val="lt2"/>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2"/>
              <p:cNvSpPr/>
              <p:nvPr/>
            </p:nvSpPr>
            <p:spPr>
              <a:xfrm>
                <a:off x="8218235" y="4657645"/>
                <a:ext cx="40680" cy="40680"/>
              </a:xfrm>
              <a:custGeom>
                <a:avLst/>
                <a:gdLst/>
                <a:ahLst/>
                <a:cxnLst/>
                <a:rect l="l" t="t" r="r" b="b"/>
                <a:pathLst>
                  <a:path w="113" h="113" extrusionOk="0">
                    <a:moveTo>
                      <a:pt x="0" y="57"/>
                    </a:moveTo>
                    <a:cubicBezTo>
                      <a:pt x="0" y="88"/>
                      <a:pt x="25" y="113"/>
                      <a:pt x="57" y="113"/>
                    </a:cubicBezTo>
                    <a:cubicBezTo>
                      <a:pt x="88" y="113"/>
                      <a:pt x="113" y="88"/>
                      <a:pt x="113" y="57"/>
                    </a:cubicBezTo>
                    <a:cubicBezTo>
                      <a:pt x="113" y="25"/>
                      <a:pt x="88" y="0"/>
                      <a:pt x="57" y="0"/>
                    </a:cubicBezTo>
                    <a:cubicBezTo>
                      <a:pt x="25" y="0"/>
                      <a:pt x="0" y="25"/>
                      <a:pt x="0" y="57"/>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2"/>
              <p:cNvSpPr/>
              <p:nvPr/>
            </p:nvSpPr>
            <p:spPr>
              <a:xfrm>
                <a:off x="8255675" y="4559365"/>
                <a:ext cx="59040" cy="48240"/>
              </a:xfrm>
              <a:custGeom>
                <a:avLst/>
                <a:gdLst/>
                <a:ahLst/>
                <a:cxnLst/>
                <a:rect l="l" t="t" r="r" b="b"/>
                <a:pathLst>
                  <a:path w="164" h="134" extrusionOk="0">
                    <a:moveTo>
                      <a:pt x="164" y="0"/>
                    </a:moveTo>
                    <a:cubicBezTo>
                      <a:pt x="164" y="0"/>
                      <a:pt x="61" y="18"/>
                      <a:pt x="0" y="134"/>
                    </a:cubicBezTo>
                    <a:lnTo>
                      <a:pt x="164" y="134"/>
                    </a:lnTo>
                    <a:lnTo>
                      <a:pt x="164" y="0"/>
                    </a:lnTo>
                    <a:close/>
                  </a:path>
                </a:pathLst>
              </a:custGeom>
              <a:solidFill>
                <a:schemeClr val="accent6"/>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2"/>
              <p:cNvSpPr/>
              <p:nvPr/>
            </p:nvSpPr>
            <p:spPr>
              <a:xfrm>
                <a:off x="8321915" y="4559365"/>
                <a:ext cx="62640" cy="48240"/>
              </a:xfrm>
              <a:custGeom>
                <a:avLst/>
                <a:gdLst/>
                <a:ahLst/>
                <a:cxnLst/>
                <a:rect l="l" t="t" r="r" b="b"/>
                <a:pathLst>
                  <a:path w="174" h="134" extrusionOk="0">
                    <a:moveTo>
                      <a:pt x="0" y="0"/>
                    </a:moveTo>
                    <a:lnTo>
                      <a:pt x="174" y="0"/>
                    </a:lnTo>
                    <a:lnTo>
                      <a:pt x="174" y="134"/>
                    </a:lnTo>
                    <a:lnTo>
                      <a:pt x="0" y="134"/>
                    </a:lnTo>
                    <a:lnTo>
                      <a:pt x="0" y="0"/>
                    </a:lnTo>
                    <a:close/>
                  </a:path>
                </a:pathLst>
              </a:custGeom>
              <a:solidFill>
                <a:schemeClr val="accent6"/>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2"/>
              <p:cNvSpPr/>
              <p:nvPr/>
            </p:nvSpPr>
            <p:spPr>
              <a:xfrm>
                <a:off x="8391755" y="4559365"/>
                <a:ext cx="52560" cy="48240"/>
              </a:xfrm>
              <a:custGeom>
                <a:avLst/>
                <a:gdLst/>
                <a:ahLst/>
                <a:cxnLst/>
                <a:rect l="l" t="t" r="r" b="b"/>
                <a:pathLst>
                  <a:path w="146" h="134" extrusionOk="0">
                    <a:moveTo>
                      <a:pt x="0" y="0"/>
                    </a:moveTo>
                    <a:lnTo>
                      <a:pt x="0" y="134"/>
                    </a:lnTo>
                    <a:cubicBezTo>
                      <a:pt x="0" y="134"/>
                      <a:pt x="83" y="134"/>
                      <a:pt x="132" y="134"/>
                    </a:cubicBezTo>
                    <a:cubicBezTo>
                      <a:pt x="182" y="134"/>
                      <a:pt x="96" y="4"/>
                      <a:pt x="0" y="0"/>
                    </a:cubicBezTo>
                    <a:close/>
                  </a:path>
                </a:pathLst>
              </a:custGeom>
              <a:solidFill>
                <a:schemeClr val="accent6"/>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2"/>
              <p:cNvSpPr/>
              <p:nvPr/>
            </p:nvSpPr>
            <p:spPr>
              <a:xfrm>
                <a:off x="8310035" y="4611925"/>
                <a:ext cx="12960" cy="6840"/>
              </a:xfrm>
              <a:custGeom>
                <a:avLst/>
                <a:gdLst/>
                <a:ahLst/>
                <a:cxnLst/>
                <a:rect l="l" t="t" r="r" b="b"/>
                <a:pathLst>
                  <a:path w="36" h="19" extrusionOk="0">
                    <a:moveTo>
                      <a:pt x="0" y="12"/>
                    </a:moveTo>
                    <a:cubicBezTo>
                      <a:pt x="0" y="15"/>
                      <a:pt x="3" y="19"/>
                      <a:pt x="7" y="19"/>
                    </a:cubicBezTo>
                    <a:lnTo>
                      <a:pt x="29" y="19"/>
                    </a:lnTo>
                    <a:cubicBezTo>
                      <a:pt x="33" y="19"/>
                      <a:pt x="36" y="16"/>
                      <a:pt x="36" y="12"/>
                    </a:cubicBezTo>
                    <a:lnTo>
                      <a:pt x="36" y="7"/>
                    </a:lnTo>
                    <a:cubicBezTo>
                      <a:pt x="36" y="3"/>
                      <a:pt x="33" y="0"/>
                      <a:pt x="29" y="0"/>
                    </a:cubicBezTo>
                    <a:lnTo>
                      <a:pt x="7" y="0"/>
                    </a:lnTo>
                    <a:cubicBezTo>
                      <a:pt x="3" y="0"/>
                      <a:pt x="0" y="3"/>
                      <a:pt x="0" y="7"/>
                    </a:cubicBezTo>
                    <a:lnTo>
                      <a:pt x="0" y="12"/>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2"/>
              <p:cNvSpPr/>
              <p:nvPr/>
            </p:nvSpPr>
            <p:spPr>
              <a:xfrm>
                <a:off x="8375555" y="4611925"/>
                <a:ext cx="12960" cy="6840"/>
              </a:xfrm>
              <a:custGeom>
                <a:avLst/>
                <a:gdLst/>
                <a:ahLst/>
                <a:cxnLst/>
                <a:rect l="l" t="t" r="r" b="b"/>
                <a:pathLst>
                  <a:path w="36" h="19" extrusionOk="0">
                    <a:moveTo>
                      <a:pt x="0" y="12"/>
                    </a:moveTo>
                    <a:cubicBezTo>
                      <a:pt x="0" y="15"/>
                      <a:pt x="3" y="19"/>
                      <a:pt x="7" y="19"/>
                    </a:cubicBezTo>
                    <a:lnTo>
                      <a:pt x="29" y="19"/>
                    </a:lnTo>
                    <a:cubicBezTo>
                      <a:pt x="33" y="19"/>
                      <a:pt x="36" y="16"/>
                      <a:pt x="36" y="12"/>
                    </a:cubicBezTo>
                    <a:lnTo>
                      <a:pt x="36" y="7"/>
                    </a:lnTo>
                    <a:cubicBezTo>
                      <a:pt x="36" y="3"/>
                      <a:pt x="33" y="0"/>
                      <a:pt x="29" y="0"/>
                    </a:cubicBezTo>
                    <a:lnTo>
                      <a:pt x="7" y="0"/>
                    </a:lnTo>
                    <a:cubicBezTo>
                      <a:pt x="3" y="0"/>
                      <a:pt x="0" y="3"/>
                      <a:pt x="0" y="7"/>
                    </a:cubicBezTo>
                    <a:lnTo>
                      <a:pt x="0" y="12"/>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2"/>
              <p:cNvSpPr/>
              <p:nvPr/>
            </p:nvSpPr>
            <p:spPr>
              <a:xfrm>
                <a:off x="8247755" y="4602205"/>
                <a:ext cx="17640" cy="9720"/>
              </a:xfrm>
              <a:custGeom>
                <a:avLst/>
                <a:gdLst/>
                <a:ahLst/>
                <a:cxnLst/>
                <a:rect l="l" t="t" r="r" b="b"/>
                <a:pathLst>
                  <a:path w="49" h="27" extrusionOk="0">
                    <a:moveTo>
                      <a:pt x="2" y="20"/>
                    </a:moveTo>
                    <a:cubicBezTo>
                      <a:pt x="2" y="25"/>
                      <a:pt x="7" y="28"/>
                      <a:pt x="12" y="27"/>
                    </a:cubicBezTo>
                    <a:lnTo>
                      <a:pt x="41" y="23"/>
                    </a:lnTo>
                    <a:cubicBezTo>
                      <a:pt x="46" y="22"/>
                      <a:pt x="50" y="18"/>
                      <a:pt x="49" y="13"/>
                    </a:cubicBezTo>
                    <a:lnTo>
                      <a:pt x="48" y="7"/>
                    </a:lnTo>
                    <a:cubicBezTo>
                      <a:pt x="47" y="2"/>
                      <a:pt x="43" y="-1"/>
                      <a:pt x="38" y="0"/>
                    </a:cubicBezTo>
                    <a:lnTo>
                      <a:pt x="8" y="4"/>
                    </a:lnTo>
                    <a:cubicBezTo>
                      <a:pt x="3" y="4"/>
                      <a:pt x="0" y="9"/>
                      <a:pt x="1" y="13"/>
                    </a:cubicBezTo>
                    <a:lnTo>
                      <a:pt x="2" y="20"/>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2"/>
              <p:cNvSpPr/>
              <p:nvPr/>
            </p:nvSpPr>
            <p:spPr>
              <a:xfrm>
                <a:off x="8174315" y="4623805"/>
                <a:ext cx="18360" cy="25920"/>
              </a:xfrm>
              <a:custGeom>
                <a:avLst/>
                <a:gdLst/>
                <a:ahLst/>
                <a:cxnLst/>
                <a:rect l="l" t="t" r="r" b="b"/>
                <a:pathLst>
                  <a:path w="51" h="72" extrusionOk="0">
                    <a:moveTo>
                      <a:pt x="33" y="0"/>
                    </a:moveTo>
                    <a:cubicBezTo>
                      <a:pt x="44" y="6"/>
                      <a:pt x="51" y="19"/>
                      <a:pt x="51" y="34"/>
                    </a:cubicBezTo>
                    <a:cubicBezTo>
                      <a:pt x="51" y="55"/>
                      <a:pt x="35" y="72"/>
                      <a:pt x="16" y="72"/>
                    </a:cubicBezTo>
                    <a:cubicBezTo>
                      <a:pt x="10" y="72"/>
                      <a:pt x="4" y="71"/>
                      <a:pt x="0" y="68"/>
                    </a:cubicBezTo>
                    <a:cubicBezTo>
                      <a:pt x="2" y="53"/>
                      <a:pt x="6" y="38"/>
                      <a:pt x="10" y="29"/>
                    </a:cubicBezTo>
                    <a:cubicBezTo>
                      <a:pt x="15" y="19"/>
                      <a:pt x="23" y="9"/>
                      <a:pt x="33" y="0"/>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2" name="Google Shape;332;p2"/>
            <p:cNvGrpSpPr/>
            <p:nvPr/>
          </p:nvGrpSpPr>
          <p:grpSpPr>
            <a:xfrm>
              <a:off x="5333451" y="4674672"/>
              <a:ext cx="726463" cy="265468"/>
              <a:chOff x="6247595" y="4632445"/>
              <a:chExt cx="406800" cy="148680"/>
            </a:xfrm>
          </p:grpSpPr>
          <p:grpSp>
            <p:nvGrpSpPr>
              <p:cNvPr id="333" name="Google Shape;333;p2"/>
              <p:cNvGrpSpPr/>
              <p:nvPr/>
            </p:nvGrpSpPr>
            <p:grpSpPr>
              <a:xfrm>
                <a:off x="6247595" y="4632445"/>
                <a:ext cx="406800" cy="148680"/>
                <a:chOff x="6247595" y="4632445"/>
                <a:chExt cx="406800" cy="148680"/>
              </a:xfrm>
            </p:grpSpPr>
            <p:sp>
              <p:nvSpPr>
                <p:cNvPr id="334" name="Google Shape;334;p2"/>
                <p:cNvSpPr/>
                <p:nvPr/>
              </p:nvSpPr>
              <p:spPr>
                <a:xfrm>
                  <a:off x="6256955" y="4632445"/>
                  <a:ext cx="397440" cy="116640"/>
                </a:xfrm>
                <a:custGeom>
                  <a:avLst/>
                  <a:gdLst/>
                  <a:ahLst/>
                  <a:cxnLst/>
                  <a:rect l="l" t="t" r="r" b="b"/>
                  <a:pathLst>
                    <a:path w="1104" h="324" extrusionOk="0">
                      <a:moveTo>
                        <a:pt x="296" y="1"/>
                      </a:moveTo>
                      <a:cubicBezTo>
                        <a:pt x="373" y="1"/>
                        <a:pt x="571" y="1"/>
                        <a:pt x="571" y="1"/>
                      </a:cubicBezTo>
                      <a:cubicBezTo>
                        <a:pt x="668" y="1"/>
                        <a:pt x="745" y="102"/>
                        <a:pt x="773" y="142"/>
                      </a:cubicBezTo>
                      <a:lnTo>
                        <a:pt x="990" y="142"/>
                      </a:lnTo>
                      <a:cubicBezTo>
                        <a:pt x="1037" y="142"/>
                        <a:pt x="1104" y="174"/>
                        <a:pt x="1104" y="221"/>
                      </a:cubicBezTo>
                      <a:lnTo>
                        <a:pt x="1104" y="324"/>
                      </a:lnTo>
                      <a:lnTo>
                        <a:pt x="784" y="324"/>
                      </a:lnTo>
                      <a:lnTo>
                        <a:pt x="331" y="324"/>
                      </a:lnTo>
                      <a:lnTo>
                        <a:pt x="246" y="324"/>
                      </a:lnTo>
                      <a:lnTo>
                        <a:pt x="0" y="324"/>
                      </a:lnTo>
                      <a:cubicBezTo>
                        <a:pt x="72" y="-39"/>
                        <a:pt x="272" y="1"/>
                        <a:pt x="29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2"/>
                <p:cNvSpPr/>
                <p:nvPr/>
              </p:nvSpPr>
              <p:spPr>
                <a:xfrm>
                  <a:off x="6247595" y="4727125"/>
                  <a:ext cx="399600" cy="14760"/>
                </a:xfrm>
                <a:custGeom>
                  <a:avLst/>
                  <a:gdLst/>
                  <a:ahLst/>
                  <a:cxnLst/>
                  <a:rect l="l" t="t" r="r" b="b"/>
                  <a:pathLst>
                    <a:path w="1110" h="41" extrusionOk="0">
                      <a:moveTo>
                        <a:pt x="0" y="22"/>
                      </a:moveTo>
                      <a:cubicBezTo>
                        <a:pt x="0" y="32"/>
                        <a:pt x="8" y="41"/>
                        <a:pt x="18" y="41"/>
                      </a:cubicBezTo>
                      <a:lnTo>
                        <a:pt x="1092" y="41"/>
                      </a:lnTo>
                      <a:cubicBezTo>
                        <a:pt x="1102" y="41"/>
                        <a:pt x="1110" y="32"/>
                        <a:pt x="1110" y="22"/>
                      </a:cubicBezTo>
                      <a:lnTo>
                        <a:pt x="1110" y="18"/>
                      </a:lnTo>
                      <a:cubicBezTo>
                        <a:pt x="1110" y="9"/>
                        <a:pt x="1102" y="0"/>
                        <a:pt x="1092" y="0"/>
                      </a:cubicBezTo>
                      <a:lnTo>
                        <a:pt x="18" y="0"/>
                      </a:lnTo>
                      <a:cubicBezTo>
                        <a:pt x="8" y="0"/>
                        <a:pt x="0" y="9"/>
                        <a:pt x="0" y="18"/>
                      </a:cubicBezTo>
                      <a:lnTo>
                        <a:pt x="0" y="22"/>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2"/>
                <p:cNvSpPr/>
                <p:nvPr/>
              </p:nvSpPr>
              <p:spPr>
                <a:xfrm>
                  <a:off x="6538115" y="4714525"/>
                  <a:ext cx="66600" cy="66600"/>
                </a:xfrm>
                <a:custGeom>
                  <a:avLst/>
                  <a:gdLst/>
                  <a:ahLst/>
                  <a:cxnLst/>
                  <a:rect l="l" t="t" r="r" b="b"/>
                  <a:pathLst>
                    <a:path w="185" h="185" extrusionOk="0">
                      <a:moveTo>
                        <a:pt x="0" y="93"/>
                      </a:moveTo>
                      <a:cubicBezTo>
                        <a:pt x="0" y="144"/>
                        <a:pt x="41" y="185"/>
                        <a:pt x="92" y="185"/>
                      </a:cubicBezTo>
                      <a:cubicBezTo>
                        <a:pt x="143" y="185"/>
                        <a:pt x="185" y="144"/>
                        <a:pt x="185" y="93"/>
                      </a:cubicBezTo>
                      <a:cubicBezTo>
                        <a:pt x="185" y="42"/>
                        <a:pt x="143" y="0"/>
                        <a:pt x="92" y="0"/>
                      </a:cubicBezTo>
                      <a:cubicBezTo>
                        <a:pt x="41" y="1"/>
                        <a:pt x="0" y="42"/>
                        <a:pt x="0" y="93"/>
                      </a:cubicBezTo>
                      <a:close/>
                    </a:path>
                  </a:pathLst>
                </a:custGeom>
                <a:solidFill>
                  <a:schemeClr val="accent6"/>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2"/>
                <p:cNvSpPr/>
                <p:nvPr/>
              </p:nvSpPr>
              <p:spPr>
                <a:xfrm>
                  <a:off x="6548915" y="4725325"/>
                  <a:ext cx="45000" cy="45000"/>
                </a:xfrm>
                <a:custGeom>
                  <a:avLst/>
                  <a:gdLst/>
                  <a:ahLst/>
                  <a:cxnLst/>
                  <a:rect l="l" t="t" r="r" b="b"/>
                  <a:pathLst>
                    <a:path w="125" h="125" extrusionOk="0">
                      <a:moveTo>
                        <a:pt x="0" y="63"/>
                      </a:moveTo>
                      <a:cubicBezTo>
                        <a:pt x="0" y="97"/>
                        <a:pt x="28" y="125"/>
                        <a:pt x="62" y="125"/>
                      </a:cubicBezTo>
                      <a:cubicBezTo>
                        <a:pt x="97" y="125"/>
                        <a:pt x="125" y="97"/>
                        <a:pt x="125" y="63"/>
                      </a:cubicBezTo>
                      <a:cubicBezTo>
                        <a:pt x="125" y="28"/>
                        <a:pt x="97" y="0"/>
                        <a:pt x="62" y="0"/>
                      </a:cubicBezTo>
                      <a:cubicBezTo>
                        <a:pt x="28" y="1"/>
                        <a:pt x="0" y="28"/>
                        <a:pt x="0" y="63"/>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2"/>
                <p:cNvSpPr/>
                <p:nvPr/>
              </p:nvSpPr>
              <p:spPr>
                <a:xfrm>
                  <a:off x="6293315" y="4714525"/>
                  <a:ext cx="66600" cy="66600"/>
                </a:xfrm>
                <a:custGeom>
                  <a:avLst/>
                  <a:gdLst/>
                  <a:ahLst/>
                  <a:cxnLst/>
                  <a:rect l="l" t="t" r="r" b="b"/>
                  <a:pathLst>
                    <a:path w="185" h="185" extrusionOk="0">
                      <a:moveTo>
                        <a:pt x="0" y="93"/>
                      </a:moveTo>
                      <a:cubicBezTo>
                        <a:pt x="0" y="144"/>
                        <a:pt x="41" y="185"/>
                        <a:pt x="92" y="185"/>
                      </a:cubicBezTo>
                      <a:cubicBezTo>
                        <a:pt x="143" y="185"/>
                        <a:pt x="185" y="144"/>
                        <a:pt x="185" y="93"/>
                      </a:cubicBezTo>
                      <a:cubicBezTo>
                        <a:pt x="185" y="42"/>
                        <a:pt x="143" y="0"/>
                        <a:pt x="92" y="0"/>
                      </a:cubicBezTo>
                      <a:cubicBezTo>
                        <a:pt x="41" y="1"/>
                        <a:pt x="0" y="42"/>
                        <a:pt x="0" y="93"/>
                      </a:cubicBezTo>
                      <a:close/>
                    </a:path>
                  </a:pathLst>
                </a:custGeom>
                <a:solidFill>
                  <a:schemeClr val="accent6"/>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2"/>
                <p:cNvSpPr/>
                <p:nvPr/>
              </p:nvSpPr>
              <p:spPr>
                <a:xfrm>
                  <a:off x="6304115" y="4725325"/>
                  <a:ext cx="45000" cy="45000"/>
                </a:xfrm>
                <a:custGeom>
                  <a:avLst/>
                  <a:gdLst/>
                  <a:ahLst/>
                  <a:cxnLst/>
                  <a:rect l="l" t="t" r="r" b="b"/>
                  <a:pathLst>
                    <a:path w="125" h="125" extrusionOk="0">
                      <a:moveTo>
                        <a:pt x="0" y="63"/>
                      </a:moveTo>
                      <a:cubicBezTo>
                        <a:pt x="0" y="97"/>
                        <a:pt x="27" y="125"/>
                        <a:pt x="62" y="125"/>
                      </a:cubicBezTo>
                      <a:cubicBezTo>
                        <a:pt x="96" y="125"/>
                        <a:pt x="125" y="97"/>
                        <a:pt x="125" y="63"/>
                      </a:cubicBezTo>
                      <a:cubicBezTo>
                        <a:pt x="125" y="28"/>
                        <a:pt x="97" y="0"/>
                        <a:pt x="62" y="0"/>
                      </a:cubicBezTo>
                      <a:cubicBezTo>
                        <a:pt x="28" y="1"/>
                        <a:pt x="0" y="28"/>
                        <a:pt x="0" y="63"/>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2"/>
                <p:cNvSpPr/>
                <p:nvPr/>
              </p:nvSpPr>
              <p:spPr>
                <a:xfrm>
                  <a:off x="6414635" y="4640005"/>
                  <a:ext cx="14760" cy="43560"/>
                </a:xfrm>
                <a:custGeom>
                  <a:avLst/>
                  <a:gdLst/>
                  <a:ahLst/>
                  <a:cxnLst/>
                  <a:rect l="l" t="t" r="r" b="b"/>
                  <a:pathLst>
                    <a:path w="41" h="121" extrusionOk="0">
                      <a:moveTo>
                        <a:pt x="0" y="0"/>
                      </a:moveTo>
                      <a:lnTo>
                        <a:pt x="41" y="0"/>
                      </a:lnTo>
                      <a:lnTo>
                        <a:pt x="41" y="121"/>
                      </a:lnTo>
                      <a:lnTo>
                        <a:pt x="0" y="121"/>
                      </a:lnTo>
                      <a:lnTo>
                        <a:pt x="0" y="0"/>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2"/>
                <p:cNvSpPr/>
                <p:nvPr/>
              </p:nvSpPr>
              <p:spPr>
                <a:xfrm>
                  <a:off x="6429395" y="4691125"/>
                  <a:ext cx="29160" cy="14400"/>
                </a:xfrm>
                <a:custGeom>
                  <a:avLst/>
                  <a:gdLst/>
                  <a:ahLst/>
                  <a:cxnLst/>
                  <a:rect l="l" t="t" r="r" b="b"/>
                  <a:pathLst>
                    <a:path w="81" h="40" extrusionOk="0">
                      <a:moveTo>
                        <a:pt x="0" y="20"/>
                      </a:moveTo>
                      <a:cubicBezTo>
                        <a:pt x="0" y="31"/>
                        <a:pt x="9" y="40"/>
                        <a:pt x="20" y="40"/>
                      </a:cubicBezTo>
                      <a:lnTo>
                        <a:pt x="61" y="40"/>
                      </a:lnTo>
                      <a:cubicBezTo>
                        <a:pt x="72" y="40"/>
                        <a:pt x="81" y="31"/>
                        <a:pt x="81" y="20"/>
                      </a:cubicBezTo>
                      <a:lnTo>
                        <a:pt x="81" y="19"/>
                      </a:lnTo>
                      <a:cubicBezTo>
                        <a:pt x="81" y="9"/>
                        <a:pt x="72" y="0"/>
                        <a:pt x="61" y="0"/>
                      </a:cubicBezTo>
                      <a:lnTo>
                        <a:pt x="20" y="0"/>
                      </a:lnTo>
                      <a:cubicBezTo>
                        <a:pt x="9" y="0"/>
                        <a:pt x="0" y="9"/>
                        <a:pt x="0" y="19"/>
                      </a:cubicBezTo>
                      <a:lnTo>
                        <a:pt x="0"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2"/>
                <p:cNvSpPr/>
                <p:nvPr/>
              </p:nvSpPr>
              <p:spPr>
                <a:xfrm>
                  <a:off x="6494915" y="4668805"/>
                  <a:ext cx="43200" cy="23040"/>
                </a:xfrm>
                <a:custGeom>
                  <a:avLst/>
                  <a:gdLst/>
                  <a:ahLst/>
                  <a:cxnLst/>
                  <a:rect l="l" t="t" r="r" b="b"/>
                  <a:pathLst>
                    <a:path w="120" h="64" extrusionOk="0">
                      <a:moveTo>
                        <a:pt x="0" y="16"/>
                      </a:moveTo>
                      <a:cubicBezTo>
                        <a:pt x="0" y="7"/>
                        <a:pt x="3" y="-1"/>
                        <a:pt x="19" y="0"/>
                      </a:cubicBezTo>
                      <a:lnTo>
                        <a:pt x="91" y="6"/>
                      </a:lnTo>
                      <a:cubicBezTo>
                        <a:pt x="109" y="8"/>
                        <a:pt x="120" y="11"/>
                        <a:pt x="120" y="22"/>
                      </a:cubicBezTo>
                      <a:lnTo>
                        <a:pt x="120" y="48"/>
                      </a:lnTo>
                      <a:cubicBezTo>
                        <a:pt x="120" y="57"/>
                        <a:pt x="113" y="66"/>
                        <a:pt x="86" y="63"/>
                      </a:cubicBezTo>
                      <a:lnTo>
                        <a:pt x="17" y="56"/>
                      </a:lnTo>
                      <a:cubicBezTo>
                        <a:pt x="8" y="55"/>
                        <a:pt x="0" y="50"/>
                        <a:pt x="0" y="41"/>
                      </a:cubicBezTo>
                      <a:lnTo>
                        <a:pt x="0" y="16"/>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2"/>
                <p:cNvSpPr/>
                <p:nvPr/>
              </p:nvSpPr>
              <p:spPr>
                <a:xfrm>
                  <a:off x="6375035" y="4691125"/>
                  <a:ext cx="29160" cy="14400"/>
                </a:xfrm>
                <a:custGeom>
                  <a:avLst/>
                  <a:gdLst/>
                  <a:ahLst/>
                  <a:cxnLst/>
                  <a:rect l="l" t="t" r="r" b="b"/>
                  <a:pathLst>
                    <a:path w="81" h="40" extrusionOk="0">
                      <a:moveTo>
                        <a:pt x="0" y="20"/>
                      </a:moveTo>
                      <a:cubicBezTo>
                        <a:pt x="0" y="31"/>
                        <a:pt x="9" y="40"/>
                        <a:pt x="20" y="40"/>
                      </a:cubicBezTo>
                      <a:lnTo>
                        <a:pt x="61" y="40"/>
                      </a:lnTo>
                      <a:cubicBezTo>
                        <a:pt x="72" y="40"/>
                        <a:pt x="81" y="31"/>
                        <a:pt x="81" y="20"/>
                      </a:cubicBezTo>
                      <a:lnTo>
                        <a:pt x="81" y="19"/>
                      </a:lnTo>
                      <a:cubicBezTo>
                        <a:pt x="81" y="9"/>
                        <a:pt x="72" y="0"/>
                        <a:pt x="61" y="0"/>
                      </a:cubicBezTo>
                      <a:lnTo>
                        <a:pt x="20" y="0"/>
                      </a:lnTo>
                      <a:cubicBezTo>
                        <a:pt x="9" y="0"/>
                        <a:pt x="0" y="9"/>
                        <a:pt x="0" y="19"/>
                      </a:cubicBezTo>
                      <a:lnTo>
                        <a:pt x="0"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4" name="Google Shape;344;p2"/>
              <p:cNvSpPr/>
              <p:nvPr/>
            </p:nvSpPr>
            <p:spPr>
              <a:xfrm>
                <a:off x="6639995" y="4712725"/>
                <a:ext cx="14400" cy="29160"/>
              </a:xfrm>
              <a:custGeom>
                <a:avLst/>
                <a:gdLst/>
                <a:ahLst/>
                <a:cxnLst/>
                <a:rect l="l" t="t" r="r" b="b"/>
                <a:pathLst>
                  <a:path w="40" h="81" extrusionOk="0">
                    <a:moveTo>
                      <a:pt x="0" y="65"/>
                    </a:moveTo>
                    <a:cubicBezTo>
                      <a:pt x="0" y="74"/>
                      <a:pt x="7" y="81"/>
                      <a:pt x="15" y="81"/>
                    </a:cubicBezTo>
                    <a:lnTo>
                      <a:pt x="25" y="81"/>
                    </a:lnTo>
                    <a:cubicBezTo>
                      <a:pt x="33" y="81"/>
                      <a:pt x="40" y="74"/>
                      <a:pt x="40" y="65"/>
                    </a:cubicBezTo>
                    <a:lnTo>
                      <a:pt x="40" y="15"/>
                    </a:lnTo>
                    <a:cubicBezTo>
                      <a:pt x="40" y="7"/>
                      <a:pt x="33" y="0"/>
                      <a:pt x="25" y="0"/>
                    </a:cubicBezTo>
                    <a:lnTo>
                      <a:pt x="15" y="0"/>
                    </a:lnTo>
                    <a:cubicBezTo>
                      <a:pt x="7" y="0"/>
                      <a:pt x="0" y="7"/>
                      <a:pt x="0" y="15"/>
                    </a:cubicBezTo>
                    <a:lnTo>
                      <a:pt x="0" y="65"/>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2"/>
              <p:cNvSpPr/>
              <p:nvPr/>
            </p:nvSpPr>
            <p:spPr>
              <a:xfrm>
                <a:off x="6299435" y="4643965"/>
                <a:ext cx="222120" cy="39600"/>
              </a:xfrm>
              <a:custGeom>
                <a:avLst/>
                <a:gdLst/>
                <a:ahLst/>
                <a:cxnLst/>
                <a:rect l="l" t="t" r="r" b="b"/>
                <a:pathLst>
                  <a:path w="617" h="110" extrusionOk="0">
                    <a:moveTo>
                      <a:pt x="617" y="110"/>
                    </a:moveTo>
                    <a:lnTo>
                      <a:pt x="0" y="110"/>
                    </a:lnTo>
                    <a:cubicBezTo>
                      <a:pt x="0" y="110"/>
                      <a:pt x="64" y="1"/>
                      <a:pt x="176" y="1"/>
                    </a:cubicBezTo>
                    <a:cubicBezTo>
                      <a:pt x="176" y="1"/>
                      <a:pt x="380" y="0"/>
                      <a:pt x="455" y="0"/>
                    </a:cubicBezTo>
                    <a:cubicBezTo>
                      <a:pt x="489" y="-1"/>
                      <a:pt x="551" y="30"/>
                      <a:pt x="617" y="110"/>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5"/>
        <p:cNvGrpSpPr/>
        <p:nvPr/>
      </p:nvGrpSpPr>
      <p:grpSpPr>
        <a:xfrm>
          <a:off x="0" y="0"/>
          <a:ext cx="0" cy="0"/>
          <a:chOff x="0" y="0"/>
          <a:chExt cx="0" cy="0"/>
        </a:xfrm>
      </p:grpSpPr>
      <p:pic>
        <p:nvPicPr>
          <p:cNvPr id="746" name="Google Shape;746;p4"/>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sp>
        <p:nvSpPr>
          <p:cNvPr id="747" name="Google Shape;74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8" name="Google Shape;748;p4"/>
          <p:cNvSpPr txBox="1">
            <a:spLocks noGrp="1"/>
          </p:cNvSpPr>
          <p:nvPr>
            <p:ph type="body" idx="1"/>
          </p:nvPr>
        </p:nvSpPr>
        <p:spPr>
          <a:xfrm>
            <a:off x="720000" y="1139551"/>
            <a:ext cx="7704000" cy="441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749" name="Google Shape;749;p4"/>
          <p:cNvGrpSpPr/>
          <p:nvPr/>
        </p:nvGrpSpPr>
        <p:grpSpPr>
          <a:xfrm>
            <a:off x="58647" y="4368493"/>
            <a:ext cx="515343" cy="699044"/>
            <a:chOff x="58647" y="4368493"/>
            <a:chExt cx="515343" cy="699044"/>
          </a:xfrm>
        </p:grpSpPr>
        <p:grpSp>
          <p:nvGrpSpPr>
            <p:cNvPr id="750" name="Google Shape;750;p4"/>
            <p:cNvGrpSpPr/>
            <p:nvPr/>
          </p:nvGrpSpPr>
          <p:grpSpPr>
            <a:xfrm>
              <a:off x="423150" y="4754695"/>
              <a:ext cx="150840" cy="312840"/>
              <a:chOff x="423150" y="4754720"/>
              <a:chExt cx="150840" cy="312840"/>
            </a:xfrm>
          </p:grpSpPr>
          <p:sp>
            <p:nvSpPr>
              <p:cNvPr id="751" name="Google Shape;751;p4"/>
              <p:cNvSpPr/>
              <p:nvPr/>
            </p:nvSpPr>
            <p:spPr>
              <a:xfrm>
                <a:off x="485430" y="5012840"/>
                <a:ext cx="25920" cy="54720"/>
              </a:xfrm>
              <a:custGeom>
                <a:avLst/>
                <a:gdLst/>
                <a:ahLst/>
                <a:cxnLst/>
                <a:rect l="l" t="t" r="r" b="b"/>
                <a:pathLst>
                  <a:path w="72" h="152" extrusionOk="0">
                    <a:moveTo>
                      <a:pt x="72" y="144"/>
                    </a:moveTo>
                    <a:lnTo>
                      <a:pt x="72" y="0"/>
                    </a:lnTo>
                    <a:lnTo>
                      <a:pt x="36" y="0"/>
                    </a:lnTo>
                    <a:lnTo>
                      <a:pt x="0" y="0"/>
                    </a:lnTo>
                    <a:lnTo>
                      <a:pt x="0" y="144"/>
                    </a:lnTo>
                    <a:cubicBezTo>
                      <a:pt x="11" y="150"/>
                      <a:pt x="24" y="153"/>
                      <a:pt x="36" y="152"/>
                    </a:cubicBezTo>
                    <a:lnTo>
                      <a:pt x="36" y="152"/>
                    </a:lnTo>
                    <a:cubicBezTo>
                      <a:pt x="40" y="152"/>
                      <a:pt x="44" y="151"/>
                      <a:pt x="48" y="151"/>
                    </a:cubicBezTo>
                    <a:cubicBezTo>
                      <a:pt x="50" y="150"/>
                      <a:pt x="52" y="150"/>
                      <a:pt x="54" y="150"/>
                    </a:cubicBezTo>
                    <a:cubicBezTo>
                      <a:pt x="59" y="149"/>
                      <a:pt x="66" y="147"/>
                      <a:pt x="72" y="144"/>
                    </a:cubicBezTo>
                    <a:close/>
                  </a:path>
                </a:pathLst>
              </a:custGeom>
              <a:solidFill>
                <a:schemeClr val="lt2"/>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
              <p:cNvSpPr/>
              <p:nvPr/>
            </p:nvSpPr>
            <p:spPr>
              <a:xfrm>
                <a:off x="423150" y="4754720"/>
                <a:ext cx="150840" cy="272880"/>
              </a:xfrm>
              <a:custGeom>
                <a:avLst/>
                <a:gdLst/>
                <a:ahLst/>
                <a:cxnLst/>
                <a:rect l="l" t="t" r="r" b="b"/>
                <a:pathLst>
                  <a:path w="419" h="758" extrusionOk="0">
                    <a:moveTo>
                      <a:pt x="242" y="757"/>
                    </a:moveTo>
                    <a:cubicBezTo>
                      <a:pt x="249" y="756"/>
                      <a:pt x="256" y="756"/>
                      <a:pt x="263" y="756"/>
                    </a:cubicBezTo>
                    <a:cubicBezTo>
                      <a:pt x="274" y="755"/>
                      <a:pt x="285" y="753"/>
                      <a:pt x="296" y="751"/>
                    </a:cubicBezTo>
                    <a:cubicBezTo>
                      <a:pt x="303" y="750"/>
                      <a:pt x="309" y="750"/>
                      <a:pt x="315" y="749"/>
                    </a:cubicBezTo>
                    <a:cubicBezTo>
                      <a:pt x="327" y="747"/>
                      <a:pt x="339" y="744"/>
                      <a:pt x="351" y="741"/>
                    </a:cubicBezTo>
                    <a:cubicBezTo>
                      <a:pt x="356" y="740"/>
                      <a:pt x="362" y="739"/>
                      <a:pt x="367" y="738"/>
                    </a:cubicBezTo>
                    <a:cubicBezTo>
                      <a:pt x="384" y="734"/>
                      <a:pt x="402" y="729"/>
                      <a:pt x="419" y="723"/>
                    </a:cubicBezTo>
                    <a:cubicBezTo>
                      <a:pt x="418" y="452"/>
                      <a:pt x="343" y="213"/>
                      <a:pt x="210" y="0"/>
                    </a:cubicBezTo>
                    <a:cubicBezTo>
                      <a:pt x="93" y="241"/>
                      <a:pt x="13" y="482"/>
                      <a:pt x="0" y="723"/>
                    </a:cubicBezTo>
                    <a:cubicBezTo>
                      <a:pt x="71" y="747"/>
                      <a:pt x="141" y="758"/>
                      <a:pt x="210" y="758"/>
                    </a:cubicBezTo>
                    <a:lnTo>
                      <a:pt x="210" y="758"/>
                    </a:lnTo>
                    <a:lnTo>
                      <a:pt x="211" y="758"/>
                    </a:lnTo>
                    <a:cubicBezTo>
                      <a:pt x="220" y="758"/>
                      <a:pt x="231" y="757"/>
                      <a:pt x="242" y="7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3" name="Google Shape;753;p4"/>
            <p:cNvGrpSpPr/>
            <p:nvPr/>
          </p:nvGrpSpPr>
          <p:grpSpPr>
            <a:xfrm>
              <a:off x="58647" y="4368493"/>
              <a:ext cx="207511" cy="699033"/>
              <a:chOff x="437997" y="3778443"/>
              <a:chExt cx="207511" cy="699033"/>
            </a:xfrm>
          </p:grpSpPr>
          <p:sp>
            <p:nvSpPr>
              <p:cNvPr id="754" name="Google Shape;754;p4"/>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755" name="Google Shape;755;p4"/>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756" name="Google Shape;756;p4"/>
            <p:cNvGrpSpPr/>
            <p:nvPr/>
          </p:nvGrpSpPr>
          <p:grpSpPr>
            <a:xfrm>
              <a:off x="227182" y="4494819"/>
              <a:ext cx="169993" cy="572717"/>
              <a:chOff x="437997" y="3778443"/>
              <a:chExt cx="207511" cy="699033"/>
            </a:xfrm>
          </p:grpSpPr>
          <p:sp>
            <p:nvSpPr>
              <p:cNvPr id="757" name="Google Shape;757;p4"/>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758" name="Google Shape;758;p4"/>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sp>
        <p:nvSpPr>
          <p:cNvPr id="759" name="Google Shape;759;p4"/>
          <p:cNvSpPr/>
          <p:nvPr/>
        </p:nvSpPr>
        <p:spPr>
          <a:xfrm>
            <a:off x="8330525" y="78103"/>
            <a:ext cx="648023" cy="314524"/>
          </a:xfrm>
          <a:custGeom>
            <a:avLst/>
            <a:gdLst/>
            <a:ahLst/>
            <a:cxnLst/>
            <a:rect l="l" t="t" r="r" b="b"/>
            <a:pathLst>
              <a:path w="1535" h="745" extrusionOk="0">
                <a:moveTo>
                  <a:pt x="1416" y="507"/>
                </a:moveTo>
                <a:cubicBezTo>
                  <a:pt x="1409" y="507"/>
                  <a:pt x="1403" y="508"/>
                  <a:pt x="1396" y="509"/>
                </a:cubicBezTo>
                <a:cubicBezTo>
                  <a:pt x="1386" y="399"/>
                  <a:pt x="1294" y="313"/>
                  <a:pt x="1181" y="313"/>
                </a:cubicBezTo>
                <a:cubicBezTo>
                  <a:pt x="1138" y="313"/>
                  <a:pt x="1098" y="326"/>
                  <a:pt x="1064" y="348"/>
                </a:cubicBezTo>
                <a:cubicBezTo>
                  <a:pt x="1051" y="153"/>
                  <a:pt x="890" y="0"/>
                  <a:pt x="692" y="0"/>
                </a:cubicBezTo>
                <a:cubicBezTo>
                  <a:pt x="495" y="0"/>
                  <a:pt x="337" y="150"/>
                  <a:pt x="321" y="340"/>
                </a:cubicBezTo>
                <a:cubicBezTo>
                  <a:pt x="290" y="323"/>
                  <a:pt x="254" y="313"/>
                  <a:pt x="216" y="313"/>
                </a:cubicBezTo>
                <a:cubicBezTo>
                  <a:pt x="97" y="313"/>
                  <a:pt x="0" y="410"/>
                  <a:pt x="0" y="529"/>
                </a:cubicBezTo>
                <a:cubicBezTo>
                  <a:pt x="0" y="648"/>
                  <a:pt x="97" y="745"/>
                  <a:pt x="216" y="745"/>
                </a:cubicBezTo>
                <a:lnTo>
                  <a:pt x="1416" y="745"/>
                </a:lnTo>
                <a:cubicBezTo>
                  <a:pt x="1482" y="745"/>
                  <a:pt x="1535" y="692"/>
                  <a:pt x="1535" y="626"/>
                </a:cubicBezTo>
                <a:cubicBezTo>
                  <a:pt x="1535" y="560"/>
                  <a:pt x="1482" y="507"/>
                  <a:pt x="1416" y="50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760" name="Google Shape;760;p4"/>
          <p:cNvGrpSpPr/>
          <p:nvPr/>
        </p:nvGrpSpPr>
        <p:grpSpPr>
          <a:xfrm>
            <a:off x="7967390" y="147520"/>
            <a:ext cx="594720" cy="175680"/>
            <a:chOff x="7474665" y="1019695"/>
            <a:chExt cx="594720" cy="175680"/>
          </a:xfrm>
        </p:grpSpPr>
        <p:sp>
          <p:nvSpPr>
            <p:cNvPr id="761" name="Google Shape;761;p4"/>
            <p:cNvSpPr/>
            <p:nvPr/>
          </p:nvSpPr>
          <p:spPr>
            <a:xfrm>
              <a:off x="7809825" y="1068295"/>
              <a:ext cx="259560" cy="127080"/>
            </a:xfrm>
            <a:custGeom>
              <a:avLst/>
              <a:gdLst/>
              <a:ahLst/>
              <a:cxnLst/>
              <a:rect l="l" t="t" r="r" b="b"/>
              <a:pathLst>
                <a:path w="721" h="353" extrusionOk="0">
                  <a:moveTo>
                    <a:pt x="0" y="139"/>
                  </a:moveTo>
                  <a:cubicBezTo>
                    <a:pt x="212" y="179"/>
                    <a:pt x="330" y="236"/>
                    <a:pt x="415" y="353"/>
                  </a:cubicBezTo>
                  <a:cubicBezTo>
                    <a:pt x="450" y="212"/>
                    <a:pt x="538" y="115"/>
                    <a:pt x="721" y="0"/>
                  </a:cubicBezTo>
                  <a:cubicBezTo>
                    <a:pt x="533" y="85"/>
                    <a:pt x="439" y="153"/>
                    <a:pt x="394" y="244"/>
                  </a:cubicBezTo>
                  <a:cubicBezTo>
                    <a:pt x="319" y="177"/>
                    <a:pt x="207" y="149"/>
                    <a:pt x="0" y="13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
            <p:cNvSpPr/>
            <p:nvPr/>
          </p:nvSpPr>
          <p:spPr>
            <a:xfrm>
              <a:off x="7474665" y="1019695"/>
              <a:ext cx="259920" cy="127080"/>
            </a:xfrm>
            <a:custGeom>
              <a:avLst/>
              <a:gdLst/>
              <a:ahLst/>
              <a:cxnLst/>
              <a:rect l="l" t="t" r="r" b="b"/>
              <a:pathLst>
                <a:path w="722" h="353" extrusionOk="0">
                  <a:moveTo>
                    <a:pt x="0" y="140"/>
                  </a:moveTo>
                  <a:cubicBezTo>
                    <a:pt x="213" y="179"/>
                    <a:pt x="331" y="236"/>
                    <a:pt x="416" y="353"/>
                  </a:cubicBezTo>
                  <a:cubicBezTo>
                    <a:pt x="451" y="213"/>
                    <a:pt x="539" y="116"/>
                    <a:pt x="722" y="0"/>
                  </a:cubicBezTo>
                  <a:cubicBezTo>
                    <a:pt x="534" y="86"/>
                    <a:pt x="439" y="154"/>
                    <a:pt x="395" y="245"/>
                  </a:cubicBezTo>
                  <a:cubicBezTo>
                    <a:pt x="320" y="177"/>
                    <a:pt x="207" y="149"/>
                    <a:pt x="0" y="14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3" name="Google Shape;763;p4"/>
          <p:cNvGrpSpPr/>
          <p:nvPr/>
        </p:nvGrpSpPr>
        <p:grpSpPr>
          <a:xfrm>
            <a:off x="0" y="5056425"/>
            <a:ext cx="9144001" cy="87075"/>
            <a:chOff x="0" y="5056425"/>
            <a:chExt cx="9144001" cy="87075"/>
          </a:xfrm>
        </p:grpSpPr>
        <p:sp>
          <p:nvSpPr>
            <p:cNvPr id="764" name="Google Shape;764;p4"/>
            <p:cNvSpPr/>
            <p:nvPr/>
          </p:nvSpPr>
          <p:spPr>
            <a:xfrm>
              <a:off x="0"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65" name="Google Shape;765;p4"/>
            <p:cNvGrpSpPr/>
            <p:nvPr/>
          </p:nvGrpSpPr>
          <p:grpSpPr>
            <a:xfrm>
              <a:off x="4565325" y="5056425"/>
              <a:ext cx="4578676" cy="87075"/>
              <a:chOff x="4565325" y="5056425"/>
              <a:chExt cx="4578676" cy="87075"/>
            </a:xfrm>
          </p:grpSpPr>
          <p:sp>
            <p:nvSpPr>
              <p:cNvPr id="766" name="Google Shape;766;p4"/>
              <p:cNvSpPr/>
              <p:nvPr/>
            </p:nvSpPr>
            <p:spPr>
              <a:xfrm>
                <a:off x="4565325"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767" name="Google Shape;767;p4"/>
              <p:cNvGrpSpPr/>
              <p:nvPr/>
            </p:nvGrpSpPr>
            <p:grpSpPr>
              <a:xfrm>
                <a:off x="4607210" y="5094745"/>
                <a:ext cx="4509810" cy="10440"/>
                <a:chOff x="4607210" y="5109720"/>
                <a:chExt cx="4509810" cy="10440"/>
              </a:xfrm>
            </p:grpSpPr>
            <p:grpSp>
              <p:nvGrpSpPr>
                <p:cNvPr id="768" name="Google Shape;768;p4"/>
                <p:cNvGrpSpPr/>
                <p:nvPr/>
              </p:nvGrpSpPr>
              <p:grpSpPr>
                <a:xfrm>
                  <a:off x="4607210" y="5109720"/>
                  <a:ext cx="2927520" cy="10440"/>
                  <a:chOff x="6209435" y="3727045"/>
                  <a:chExt cx="2927520" cy="10440"/>
                </a:xfrm>
              </p:grpSpPr>
              <p:sp>
                <p:nvSpPr>
                  <p:cNvPr id="769" name="Google Shape;769;p4"/>
                  <p:cNvSpPr/>
                  <p:nvPr/>
                </p:nvSpPr>
                <p:spPr>
                  <a:xfrm>
                    <a:off x="8270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
                  <p:cNvSpPr/>
                  <p:nvPr/>
                </p:nvSpPr>
                <p:spPr>
                  <a:xfrm>
                    <a:off x="82175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
                  <p:cNvSpPr/>
                  <p:nvPr/>
                </p:nvSpPr>
                <p:spPr>
                  <a:xfrm>
                    <a:off x="8164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
                  <p:cNvSpPr/>
                  <p:nvPr/>
                </p:nvSpPr>
                <p:spPr>
                  <a:xfrm>
                    <a:off x="8428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
                  <p:cNvSpPr/>
                  <p:nvPr/>
                </p:nvSpPr>
                <p:spPr>
                  <a:xfrm>
                    <a:off x="8375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
                  <p:cNvSpPr/>
                  <p:nvPr/>
                </p:nvSpPr>
                <p:spPr>
                  <a:xfrm>
                    <a:off x="8587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
                  <p:cNvSpPr/>
                  <p:nvPr/>
                </p:nvSpPr>
                <p:spPr>
                  <a:xfrm>
                    <a:off x="8534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
                  <p:cNvSpPr/>
                  <p:nvPr/>
                </p:nvSpPr>
                <p:spPr>
                  <a:xfrm>
                    <a:off x="8640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
                  <p:cNvSpPr/>
                  <p:nvPr/>
                </p:nvSpPr>
                <p:spPr>
                  <a:xfrm>
                    <a:off x="8481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
                  <p:cNvSpPr/>
                  <p:nvPr/>
                </p:nvSpPr>
                <p:spPr>
                  <a:xfrm>
                    <a:off x="8322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
                  <p:cNvSpPr/>
                  <p:nvPr/>
                </p:nvSpPr>
                <p:spPr>
                  <a:xfrm>
                    <a:off x="8798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
                  <p:cNvSpPr/>
                  <p:nvPr/>
                </p:nvSpPr>
                <p:spPr>
                  <a:xfrm>
                    <a:off x="8851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
                  <p:cNvSpPr/>
                  <p:nvPr/>
                </p:nvSpPr>
                <p:spPr>
                  <a:xfrm>
                    <a:off x="8745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
                  <p:cNvSpPr/>
                  <p:nvPr/>
                </p:nvSpPr>
                <p:spPr>
                  <a:xfrm>
                    <a:off x="8904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
                  <p:cNvSpPr/>
                  <p:nvPr/>
                </p:nvSpPr>
                <p:spPr>
                  <a:xfrm>
                    <a:off x="8693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
                  <p:cNvSpPr/>
                  <p:nvPr/>
                </p:nvSpPr>
                <p:spPr>
                  <a:xfrm>
                    <a:off x="9010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
                  <p:cNvSpPr/>
                  <p:nvPr/>
                </p:nvSpPr>
                <p:spPr>
                  <a:xfrm>
                    <a:off x="8957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
                  <p:cNvSpPr/>
                  <p:nvPr/>
                </p:nvSpPr>
                <p:spPr>
                  <a:xfrm>
                    <a:off x="9115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
                  <p:cNvSpPr/>
                  <p:nvPr/>
                </p:nvSpPr>
                <p:spPr>
                  <a:xfrm>
                    <a:off x="9062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
                  <p:cNvSpPr/>
                  <p:nvPr/>
                </p:nvSpPr>
                <p:spPr>
                  <a:xfrm>
                    <a:off x="9009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
                  <p:cNvSpPr/>
                  <p:nvPr/>
                </p:nvSpPr>
                <p:spPr>
                  <a:xfrm>
                    <a:off x="753063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
                  <p:cNvSpPr/>
                  <p:nvPr/>
                </p:nvSpPr>
                <p:spPr>
                  <a:xfrm>
                    <a:off x="75835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
                  <p:cNvSpPr/>
                  <p:nvPr/>
                </p:nvSpPr>
                <p:spPr>
                  <a:xfrm>
                    <a:off x="76890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4"/>
                  <p:cNvSpPr/>
                  <p:nvPr/>
                </p:nvSpPr>
                <p:spPr>
                  <a:xfrm>
                    <a:off x="7266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4"/>
                  <p:cNvSpPr/>
                  <p:nvPr/>
                </p:nvSpPr>
                <p:spPr>
                  <a:xfrm>
                    <a:off x="7477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
                  <p:cNvSpPr/>
                  <p:nvPr/>
                </p:nvSpPr>
                <p:spPr>
                  <a:xfrm>
                    <a:off x="7741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
                  <p:cNvSpPr/>
                  <p:nvPr/>
                </p:nvSpPr>
                <p:spPr>
                  <a:xfrm>
                    <a:off x="7318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
                  <p:cNvSpPr/>
                  <p:nvPr/>
                </p:nvSpPr>
                <p:spPr>
                  <a:xfrm>
                    <a:off x="7213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
                  <p:cNvSpPr/>
                  <p:nvPr/>
                </p:nvSpPr>
                <p:spPr>
                  <a:xfrm>
                    <a:off x="7424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
                  <p:cNvSpPr/>
                  <p:nvPr/>
                </p:nvSpPr>
                <p:spPr>
                  <a:xfrm>
                    <a:off x="7371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9" name="Google Shape;799;p4"/>
                  <p:cNvSpPr/>
                  <p:nvPr/>
                </p:nvSpPr>
                <p:spPr>
                  <a:xfrm>
                    <a:off x="7794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4"/>
                  <p:cNvSpPr/>
                  <p:nvPr/>
                </p:nvSpPr>
                <p:spPr>
                  <a:xfrm>
                    <a:off x="8111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
                  <p:cNvSpPr/>
                  <p:nvPr/>
                </p:nvSpPr>
                <p:spPr>
                  <a:xfrm>
                    <a:off x="8058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
                  <p:cNvSpPr/>
                  <p:nvPr/>
                </p:nvSpPr>
                <p:spPr>
                  <a:xfrm>
                    <a:off x="7847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
                  <p:cNvSpPr/>
                  <p:nvPr/>
                </p:nvSpPr>
                <p:spPr>
                  <a:xfrm>
                    <a:off x="79003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
                  <p:cNvSpPr/>
                  <p:nvPr/>
                </p:nvSpPr>
                <p:spPr>
                  <a:xfrm>
                    <a:off x="79532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
                  <p:cNvSpPr/>
                  <p:nvPr/>
                </p:nvSpPr>
                <p:spPr>
                  <a:xfrm>
                    <a:off x="80061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
                  <p:cNvSpPr/>
                  <p:nvPr/>
                </p:nvSpPr>
                <p:spPr>
                  <a:xfrm>
                    <a:off x="76361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
                  <p:cNvSpPr/>
                  <p:nvPr/>
                </p:nvSpPr>
                <p:spPr>
                  <a:xfrm>
                    <a:off x="6420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
                  <p:cNvSpPr/>
                  <p:nvPr/>
                </p:nvSpPr>
                <p:spPr>
                  <a:xfrm>
                    <a:off x="6367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
                  <p:cNvSpPr/>
                  <p:nvPr/>
                </p:nvSpPr>
                <p:spPr>
                  <a:xfrm>
                    <a:off x="71605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
                  <p:cNvSpPr/>
                  <p:nvPr/>
                </p:nvSpPr>
                <p:spPr>
                  <a:xfrm>
                    <a:off x="6473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
                  <p:cNvSpPr/>
                  <p:nvPr/>
                </p:nvSpPr>
                <p:spPr>
                  <a:xfrm>
                    <a:off x="6314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
                  <p:cNvSpPr/>
                  <p:nvPr/>
                </p:nvSpPr>
                <p:spPr>
                  <a:xfrm>
                    <a:off x="6632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
                  <p:cNvSpPr/>
                  <p:nvPr/>
                </p:nvSpPr>
                <p:spPr>
                  <a:xfrm>
                    <a:off x="6209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
                  <p:cNvSpPr/>
                  <p:nvPr/>
                </p:nvSpPr>
                <p:spPr>
                  <a:xfrm>
                    <a:off x="6261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
                  <p:cNvSpPr/>
                  <p:nvPr/>
                </p:nvSpPr>
                <p:spPr>
                  <a:xfrm>
                    <a:off x="6579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
                  <p:cNvSpPr/>
                  <p:nvPr/>
                </p:nvSpPr>
                <p:spPr>
                  <a:xfrm>
                    <a:off x="7055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
                  <p:cNvSpPr/>
                  <p:nvPr/>
                </p:nvSpPr>
                <p:spPr>
                  <a:xfrm>
                    <a:off x="70021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
                  <p:cNvSpPr/>
                  <p:nvPr/>
                </p:nvSpPr>
                <p:spPr>
                  <a:xfrm>
                    <a:off x="6949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
                  <p:cNvSpPr/>
                  <p:nvPr/>
                </p:nvSpPr>
                <p:spPr>
                  <a:xfrm>
                    <a:off x="71076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
                  <p:cNvSpPr/>
                  <p:nvPr/>
                </p:nvSpPr>
                <p:spPr>
                  <a:xfrm>
                    <a:off x="6684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
                  <p:cNvSpPr/>
                  <p:nvPr/>
                </p:nvSpPr>
                <p:spPr>
                  <a:xfrm>
                    <a:off x="6790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
                  <p:cNvSpPr/>
                  <p:nvPr/>
                </p:nvSpPr>
                <p:spPr>
                  <a:xfrm>
                    <a:off x="6896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
                  <p:cNvSpPr/>
                  <p:nvPr/>
                </p:nvSpPr>
                <p:spPr>
                  <a:xfrm>
                    <a:off x="6737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4"/>
                  <p:cNvSpPr/>
                  <p:nvPr/>
                </p:nvSpPr>
                <p:spPr>
                  <a:xfrm>
                    <a:off x="6843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4"/>
                  <p:cNvSpPr/>
                  <p:nvPr/>
                </p:nvSpPr>
                <p:spPr>
                  <a:xfrm>
                    <a:off x="6526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26" name="Google Shape;826;p4"/>
                <p:cNvSpPr/>
                <p:nvPr/>
              </p:nvSpPr>
              <p:spPr>
                <a:xfrm>
                  <a:off x="888446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
                <p:cNvSpPr/>
                <p:nvPr/>
              </p:nvSpPr>
              <p:spPr>
                <a:xfrm>
                  <a:off x="89373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4"/>
                <p:cNvSpPr/>
                <p:nvPr/>
              </p:nvSpPr>
              <p:spPr>
                <a:xfrm>
                  <a:off x="90428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
                <p:cNvSpPr/>
                <p:nvPr/>
              </p:nvSpPr>
              <p:spPr>
                <a:xfrm>
                  <a:off x="8620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
                <p:cNvSpPr/>
                <p:nvPr/>
              </p:nvSpPr>
              <p:spPr>
                <a:xfrm>
                  <a:off x="88315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
                <p:cNvSpPr/>
                <p:nvPr/>
              </p:nvSpPr>
              <p:spPr>
                <a:xfrm>
                  <a:off x="9095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4"/>
                <p:cNvSpPr/>
                <p:nvPr/>
              </p:nvSpPr>
              <p:spPr>
                <a:xfrm>
                  <a:off x="8672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
                <p:cNvSpPr/>
                <p:nvPr/>
              </p:nvSpPr>
              <p:spPr>
                <a:xfrm>
                  <a:off x="8567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4"/>
                <p:cNvSpPr/>
                <p:nvPr/>
              </p:nvSpPr>
              <p:spPr>
                <a:xfrm>
                  <a:off x="87786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
                <p:cNvSpPr/>
                <p:nvPr/>
              </p:nvSpPr>
              <p:spPr>
                <a:xfrm>
                  <a:off x="87257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6" name="Google Shape;836;p4"/>
                <p:cNvSpPr/>
                <p:nvPr/>
              </p:nvSpPr>
              <p:spPr>
                <a:xfrm>
                  <a:off x="89899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7" name="Google Shape;837;p4"/>
                <p:cNvSpPr/>
                <p:nvPr/>
              </p:nvSpPr>
              <p:spPr>
                <a:xfrm>
                  <a:off x="77745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
                <p:cNvSpPr/>
                <p:nvPr/>
              </p:nvSpPr>
              <p:spPr>
                <a:xfrm>
                  <a:off x="77216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9" name="Google Shape;839;p4"/>
                <p:cNvSpPr/>
                <p:nvPr/>
              </p:nvSpPr>
              <p:spPr>
                <a:xfrm>
                  <a:off x="85143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
                <p:cNvSpPr/>
                <p:nvPr/>
              </p:nvSpPr>
              <p:spPr>
                <a:xfrm>
                  <a:off x="78275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4"/>
                <p:cNvSpPr/>
                <p:nvPr/>
              </p:nvSpPr>
              <p:spPr>
                <a:xfrm>
                  <a:off x="7668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
                <p:cNvSpPr/>
                <p:nvPr/>
              </p:nvSpPr>
              <p:spPr>
                <a:xfrm>
                  <a:off x="7985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
                <p:cNvSpPr/>
                <p:nvPr/>
              </p:nvSpPr>
              <p:spPr>
                <a:xfrm>
                  <a:off x="75632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
                <p:cNvSpPr/>
                <p:nvPr/>
              </p:nvSpPr>
              <p:spPr>
                <a:xfrm>
                  <a:off x="7615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4"/>
                <p:cNvSpPr/>
                <p:nvPr/>
              </p:nvSpPr>
              <p:spPr>
                <a:xfrm>
                  <a:off x="79329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4"/>
                <p:cNvSpPr/>
                <p:nvPr/>
              </p:nvSpPr>
              <p:spPr>
                <a:xfrm>
                  <a:off x="8408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4"/>
                <p:cNvSpPr/>
                <p:nvPr/>
              </p:nvSpPr>
              <p:spPr>
                <a:xfrm>
                  <a:off x="83559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4"/>
                <p:cNvSpPr/>
                <p:nvPr/>
              </p:nvSpPr>
              <p:spPr>
                <a:xfrm>
                  <a:off x="83030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9" name="Google Shape;849;p4"/>
                <p:cNvSpPr/>
                <p:nvPr/>
              </p:nvSpPr>
              <p:spPr>
                <a:xfrm>
                  <a:off x="84614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4"/>
                <p:cNvSpPr/>
                <p:nvPr/>
              </p:nvSpPr>
              <p:spPr>
                <a:xfrm>
                  <a:off x="8038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4"/>
                <p:cNvSpPr/>
                <p:nvPr/>
              </p:nvSpPr>
              <p:spPr>
                <a:xfrm>
                  <a:off x="8144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4"/>
                <p:cNvSpPr/>
                <p:nvPr/>
              </p:nvSpPr>
              <p:spPr>
                <a:xfrm>
                  <a:off x="82501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3" name="Google Shape;853;p4"/>
                <p:cNvSpPr/>
                <p:nvPr/>
              </p:nvSpPr>
              <p:spPr>
                <a:xfrm>
                  <a:off x="8091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4" name="Google Shape;854;p4"/>
                <p:cNvSpPr/>
                <p:nvPr/>
              </p:nvSpPr>
              <p:spPr>
                <a:xfrm>
                  <a:off x="8197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4"/>
                <p:cNvSpPr/>
                <p:nvPr/>
              </p:nvSpPr>
              <p:spPr>
                <a:xfrm>
                  <a:off x="78804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40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99"/>
        <p:cNvGrpSpPr/>
        <p:nvPr/>
      </p:nvGrpSpPr>
      <p:grpSpPr>
        <a:xfrm>
          <a:off x="0" y="0"/>
          <a:ext cx="0" cy="0"/>
          <a:chOff x="0" y="0"/>
          <a:chExt cx="0" cy="0"/>
        </a:xfrm>
      </p:grpSpPr>
      <p:pic>
        <p:nvPicPr>
          <p:cNvPr id="3600" name="Google Shape;3600;p19"/>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sp>
        <p:nvSpPr>
          <p:cNvPr id="3601" name="Google Shape;360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02" name="Google Shape;3602;p19"/>
          <p:cNvSpPr/>
          <p:nvPr/>
        </p:nvSpPr>
        <p:spPr>
          <a:xfrm>
            <a:off x="0"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603" name="Google Shape;3603;p19"/>
          <p:cNvGrpSpPr/>
          <p:nvPr/>
        </p:nvGrpSpPr>
        <p:grpSpPr>
          <a:xfrm>
            <a:off x="4565325" y="5056425"/>
            <a:ext cx="4578676" cy="87075"/>
            <a:chOff x="4565325" y="5056425"/>
            <a:chExt cx="4578676" cy="87075"/>
          </a:xfrm>
        </p:grpSpPr>
        <p:sp>
          <p:nvSpPr>
            <p:cNvPr id="3604" name="Google Shape;3604;p19"/>
            <p:cNvSpPr/>
            <p:nvPr/>
          </p:nvSpPr>
          <p:spPr>
            <a:xfrm>
              <a:off x="4565325"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605" name="Google Shape;3605;p19"/>
            <p:cNvGrpSpPr/>
            <p:nvPr/>
          </p:nvGrpSpPr>
          <p:grpSpPr>
            <a:xfrm>
              <a:off x="4607210" y="5094745"/>
              <a:ext cx="4509810" cy="10440"/>
              <a:chOff x="4607210" y="5109720"/>
              <a:chExt cx="4509810" cy="10440"/>
            </a:xfrm>
          </p:grpSpPr>
          <p:grpSp>
            <p:nvGrpSpPr>
              <p:cNvPr id="3606" name="Google Shape;3606;p19"/>
              <p:cNvGrpSpPr/>
              <p:nvPr/>
            </p:nvGrpSpPr>
            <p:grpSpPr>
              <a:xfrm>
                <a:off x="4607210" y="5109720"/>
                <a:ext cx="2927520" cy="10440"/>
                <a:chOff x="6209435" y="3727045"/>
                <a:chExt cx="2927520" cy="10440"/>
              </a:xfrm>
            </p:grpSpPr>
            <p:sp>
              <p:nvSpPr>
                <p:cNvPr id="3607" name="Google Shape;3607;p19"/>
                <p:cNvSpPr/>
                <p:nvPr/>
              </p:nvSpPr>
              <p:spPr>
                <a:xfrm>
                  <a:off x="8270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8" name="Google Shape;3608;p19"/>
                <p:cNvSpPr/>
                <p:nvPr/>
              </p:nvSpPr>
              <p:spPr>
                <a:xfrm>
                  <a:off x="82175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9" name="Google Shape;3609;p19"/>
                <p:cNvSpPr/>
                <p:nvPr/>
              </p:nvSpPr>
              <p:spPr>
                <a:xfrm>
                  <a:off x="8164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0" name="Google Shape;3610;p19"/>
                <p:cNvSpPr/>
                <p:nvPr/>
              </p:nvSpPr>
              <p:spPr>
                <a:xfrm>
                  <a:off x="8428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1" name="Google Shape;3611;p19"/>
                <p:cNvSpPr/>
                <p:nvPr/>
              </p:nvSpPr>
              <p:spPr>
                <a:xfrm>
                  <a:off x="8375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2" name="Google Shape;3612;p19"/>
                <p:cNvSpPr/>
                <p:nvPr/>
              </p:nvSpPr>
              <p:spPr>
                <a:xfrm>
                  <a:off x="8587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3" name="Google Shape;3613;p19"/>
                <p:cNvSpPr/>
                <p:nvPr/>
              </p:nvSpPr>
              <p:spPr>
                <a:xfrm>
                  <a:off x="8534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4" name="Google Shape;3614;p19"/>
                <p:cNvSpPr/>
                <p:nvPr/>
              </p:nvSpPr>
              <p:spPr>
                <a:xfrm>
                  <a:off x="8640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5" name="Google Shape;3615;p19"/>
                <p:cNvSpPr/>
                <p:nvPr/>
              </p:nvSpPr>
              <p:spPr>
                <a:xfrm>
                  <a:off x="8481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6" name="Google Shape;3616;p19"/>
                <p:cNvSpPr/>
                <p:nvPr/>
              </p:nvSpPr>
              <p:spPr>
                <a:xfrm>
                  <a:off x="8322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7" name="Google Shape;3617;p19"/>
                <p:cNvSpPr/>
                <p:nvPr/>
              </p:nvSpPr>
              <p:spPr>
                <a:xfrm>
                  <a:off x="8798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8" name="Google Shape;3618;p19"/>
                <p:cNvSpPr/>
                <p:nvPr/>
              </p:nvSpPr>
              <p:spPr>
                <a:xfrm>
                  <a:off x="8851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9" name="Google Shape;3619;p19"/>
                <p:cNvSpPr/>
                <p:nvPr/>
              </p:nvSpPr>
              <p:spPr>
                <a:xfrm>
                  <a:off x="8745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0" name="Google Shape;3620;p19"/>
                <p:cNvSpPr/>
                <p:nvPr/>
              </p:nvSpPr>
              <p:spPr>
                <a:xfrm>
                  <a:off x="8904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1" name="Google Shape;3621;p19"/>
                <p:cNvSpPr/>
                <p:nvPr/>
              </p:nvSpPr>
              <p:spPr>
                <a:xfrm>
                  <a:off x="8693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2" name="Google Shape;3622;p19"/>
                <p:cNvSpPr/>
                <p:nvPr/>
              </p:nvSpPr>
              <p:spPr>
                <a:xfrm>
                  <a:off x="9010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3" name="Google Shape;3623;p19"/>
                <p:cNvSpPr/>
                <p:nvPr/>
              </p:nvSpPr>
              <p:spPr>
                <a:xfrm>
                  <a:off x="8957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4" name="Google Shape;3624;p19"/>
                <p:cNvSpPr/>
                <p:nvPr/>
              </p:nvSpPr>
              <p:spPr>
                <a:xfrm>
                  <a:off x="9115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5" name="Google Shape;3625;p19"/>
                <p:cNvSpPr/>
                <p:nvPr/>
              </p:nvSpPr>
              <p:spPr>
                <a:xfrm>
                  <a:off x="9062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6" name="Google Shape;3626;p19"/>
                <p:cNvSpPr/>
                <p:nvPr/>
              </p:nvSpPr>
              <p:spPr>
                <a:xfrm>
                  <a:off x="9009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7" name="Google Shape;3627;p19"/>
                <p:cNvSpPr/>
                <p:nvPr/>
              </p:nvSpPr>
              <p:spPr>
                <a:xfrm>
                  <a:off x="753063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8" name="Google Shape;3628;p19"/>
                <p:cNvSpPr/>
                <p:nvPr/>
              </p:nvSpPr>
              <p:spPr>
                <a:xfrm>
                  <a:off x="75835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9" name="Google Shape;3629;p19"/>
                <p:cNvSpPr/>
                <p:nvPr/>
              </p:nvSpPr>
              <p:spPr>
                <a:xfrm>
                  <a:off x="76890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0" name="Google Shape;3630;p19"/>
                <p:cNvSpPr/>
                <p:nvPr/>
              </p:nvSpPr>
              <p:spPr>
                <a:xfrm>
                  <a:off x="7266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1" name="Google Shape;3631;p19"/>
                <p:cNvSpPr/>
                <p:nvPr/>
              </p:nvSpPr>
              <p:spPr>
                <a:xfrm>
                  <a:off x="7477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2" name="Google Shape;3632;p19"/>
                <p:cNvSpPr/>
                <p:nvPr/>
              </p:nvSpPr>
              <p:spPr>
                <a:xfrm>
                  <a:off x="7741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3" name="Google Shape;3633;p19"/>
                <p:cNvSpPr/>
                <p:nvPr/>
              </p:nvSpPr>
              <p:spPr>
                <a:xfrm>
                  <a:off x="7318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4" name="Google Shape;3634;p19"/>
                <p:cNvSpPr/>
                <p:nvPr/>
              </p:nvSpPr>
              <p:spPr>
                <a:xfrm>
                  <a:off x="7213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5" name="Google Shape;3635;p19"/>
                <p:cNvSpPr/>
                <p:nvPr/>
              </p:nvSpPr>
              <p:spPr>
                <a:xfrm>
                  <a:off x="7424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6" name="Google Shape;3636;p19"/>
                <p:cNvSpPr/>
                <p:nvPr/>
              </p:nvSpPr>
              <p:spPr>
                <a:xfrm>
                  <a:off x="7371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7" name="Google Shape;3637;p19"/>
                <p:cNvSpPr/>
                <p:nvPr/>
              </p:nvSpPr>
              <p:spPr>
                <a:xfrm>
                  <a:off x="7794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8" name="Google Shape;3638;p19"/>
                <p:cNvSpPr/>
                <p:nvPr/>
              </p:nvSpPr>
              <p:spPr>
                <a:xfrm>
                  <a:off x="8111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9" name="Google Shape;3639;p19"/>
                <p:cNvSpPr/>
                <p:nvPr/>
              </p:nvSpPr>
              <p:spPr>
                <a:xfrm>
                  <a:off x="8058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0" name="Google Shape;3640;p19"/>
                <p:cNvSpPr/>
                <p:nvPr/>
              </p:nvSpPr>
              <p:spPr>
                <a:xfrm>
                  <a:off x="7847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1" name="Google Shape;3641;p19"/>
                <p:cNvSpPr/>
                <p:nvPr/>
              </p:nvSpPr>
              <p:spPr>
                <a:xfrm>
                  <a:off x="79003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2" name="Google Shape;3642;p19"/>
                <p:cNvSpPr/>
                <p:nvPr/>
              </p:nvSpPr>
              <p:spPr>
                <a:xfrm>
                  <a:off x="79532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3" name="Google Shape;3643;p19"/>
                <p:cNvSpPr/>
                <p:nvPr/>
              </p:nvSpPr>
              <p:spPr>
                <a:xfrm>
                  <a:off x="80061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4" name="Google Shape;3644;p19"/>
                <p:cNvSpPr/>
                <p:nvPr/>
              </p:nvSpPr>
              <p:spPr>
                <a:xfrm>
                  <a:off x="76361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5" name="Google Shape;3645;p19"/>
                <p:cNvSpPr/>
                <p:nvPr/>
              </p:nvSpPr>
              <p:spPr>
                <a:xfrm>
                  <a:off x="6420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6" name="Google Shape;3646;p19"/>
                <p:cNvSpPr/>
                <p:nvPr/>
              </p:nvSpPr>
              <p:spPr>
                <a:xfrm>
                  <a:off x="6367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7" name="Google Shape;3647;p19"/>
                <p:cNvSpPr/>
                <p:nvPr/>
              </p:nvSpPr>
              <p:spPr>
                <a:xfrm>
                  <a:off x="71605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8" name="Google Shape;3648;p19"/>
                <p:cNvSpPr/>
                <p:nvPr/>
              </p:nvSpPr>
              <p:spPr>
                <a:xfrm>
                  <a:off x="6473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9" name="Google Shape;3649;p19"/>
                <p:cNvSpPr/>
                <p:nvPr/>
              </p:nvSpPr>
              <p:spPr>
                <a:xfrm>
                  <a:off x="6314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0" name="Google Shape;3650;p19"/>
                <p:cNvSpPr/>
                <p:nvPr/>
              </p:nvSpPr>
              <p:spPr>
                <a:xfrm>
                  <a:off x="6632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1" name="Google Shape;3651;p19"/>
                <p:cNvSpPr/>
                <p:nvPr/>
              </p:nvSpPr>
              <p:spPr>
                <a:xfrm>
                  <a:off x="6209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2" name="Google Shape;3652;p19"/>
                <p:cNvSpPr/>
                <p:nvPr/>
              </p:nvSpPr>
              <p:spPr>
                <a:xfrm>
                  <a:off x="6261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3" name="Google Shape;3653;p19"/>
                <p:cNvSpPr/>
                <p:nvPr/>
              </p:nvSpPr>
              <p:spPr>
                <a:xfrm>
                  <a:off x="6579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4" name="Google Shape;3654;p19"/>
                <p:cNvSpPr/>
                <p:nvPr/>
              </p:nvSpPr>
              <p:spPr>
                <a:xfrm>
                  <a:off x="7055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5" name="Google Shape;3655;p19"/>
                <p:cNvSpPr/>
                <p:nvPr/>
              </p:nvSpPr>
              <p:spPr>
                <a:xfrm>
                  <a:off x="70021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6" name="Google Shape;3656;p19"/>
                <p:cNvSpPr/>
                <p:nvPr/>
              </p:nvSpPr>
              <p:spPr>
                <a:xfrm>
                  <a:off x="6949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7" name="Google Shape;3657;p19"/>
                <p:cNvSpPr/>
                <p:nvPr/>
              </p:nvSpPr>
              <p:spPr>
                <a:xfrm>
                  <a:off x="71076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8" name="Google Shape;3658;p19"/>
                <p:cNvSpPr/>
                <p:nvPr/>
              </p:nvSpPr>
              <p:spPr>
                <a:xfrm>
                  <a:off x="6684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9" name="Google Shape;3659;p19"/>
                <p:cNvSpPr/>
                <p:nvPr/>
              </p:nvSpPr>
              <p:spPr>
                <a:xfrm>
                  <a:off x="6790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0" name="Google Shape;3660;p19"/>
                <p:cNvSpPr/>
                <p:nvPr/>
              </p:nvSpPr>
              <p:spPr>
                <a:xfrm>
                  <a:off x="6896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1" name="Google Shape;3661;p19"/>
                <p:cNvSpPr/>
                <p:nvPr/>
              </p:nvSpPr>
              <p:spPr>
                <a:xfrm>
                  <a:off x="6737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2" name="Google Shape;3662;p19"/>
                <p:cNvSpPr/>
                <p:nvPr/>
              </p:nvSpPr>
              <p:spPr>
                <a:xfrm>
                  <a:off x="6843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3" name="Google Shape;3663;p19"/>
                <p:cNvSpPr/>
                <p:nvPr/>
              </p:nvSpPr>
              <p:spPr>
                <a:xfrm>
                  <a:off x="6526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664" name="Google Shape;3664;p19"/>
              <p:cNvSpPr/>
              <p:nvPr/>
            </p:nvSpPr>
            <p:spPr>
              <a:xfrm>
                <a:off x="888446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5" name="Google Shape;3665;p19"/>
              <p:cNvSpPr/>
              <p:nvPr/>
            </p:nvSpPr>
            <p:spPr>
              <a:xfrm>
                <a:off x="89373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6" name="Google Shape;3666;p19"/>
              <p:cNvSpPr/>
              <p:nvPr/>
            </p:nvSpPr>
            <p:spPr>
              <a:xfrm>
                <a:off x="90428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7" name="Google Shape;3667;p19"/>
              <p:cNvSpPr/>
              <p:nvPr/>
            </p:nvSpPr>
            <p:spPr>
              <a:xfrm>
                <a:off x="8620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8" name="Google Shape;3668;p19"/>
              <p:cNvSpPr/>
              <p:nvPr/>
            </p:nvSpPr>
            <p:spPr>
              <a:xfrm>
                <a:off x="88315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9" name="Google Shape;3669;p19"/>
              <p:cNvSpPr/>
              <p:nvPr/>
            </p:nvSpPr>
            <p:spPr>
              <a:xfrm>
                <a:off x="9095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0" name="Google Shape;3670;p19"/>
              <p:cNvSpPr/>
              <p:nvPr/>
            </p:nvSpPr>
            <p:spPr>
              <a:xfrm>
                <a:off x="8672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1" name="Google Shape;3671;p19"/>
              <p:cNvSpPr/>
              <p:nvPr/>
            </p:nvSpPr>
            <p:spPr>
              <a:xfrm>
                <a:off x="8567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2" name="Google Shape;3672;p19"/>
              <p:cNvSpPr/>
              <p:nvPr/>
            </p:nvSpPr>
            <p:spPr>
              <a:xfrm>
                <a:off x="87786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3" name="Google Shape;3673;p19"/>
              <p:cNvSpPr/>
              <p:nvPr/>
            </p:nvSpPr>
            <p:spPr>
              <a:xfrm>
                <a:off x="87257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4" name="Google Shape;3674;p19"/>
              <p:cNvSpPr/>
              <p:nvPr/>
            </p:nvSpPr>
            <p:spPr>
              <a:xfrm>
                <a:off x="89899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5" name="Google Shape;3675;p19"/>
              <p:cNvSpPr/>
              <p:nvPr/>
            </p:nvSpPr>
            <p:spPr>
              <a:xfrm>
                <a:off x="77745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6" name="Google Shape;3676;p19"/>
              <p:cNvSpPr/>
              <p:nvPr/>
            </p:nvSpPr>
            <p:spPr>
              <a:xfrm>
                <a:off x="77216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7" name="Google Shape;3677;p19"/>
              <p:cNvSpPr/>
              <p:nvPr/>
            </p:nvSpPr>
            <p:spPr>
              <a:xfrm>
                <a:off x="85143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8" name="Google Shape;3678;p19"/>
              <p:cNvSpPr/>
              <p:nvPr/>
            </p:nvSpPr>
            <p:spPr>
              <a:xfrm>
                <a:off x="78275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9" name="Google Shape;3679;p19"/>
              <p:cNvSpPr/>
              <p:nvPr/>
            </p:nvSpPr>
            <p:spPr>
              <a:xfrm>
                <a:off x="7668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0" name="Google Shape;3680;p19"/>
              <p:cNvSpPr/>
              <p:nvPr/>
            </p:nvSpPr>
            <p:spPr>
              <a:xfrm>
                <a:off x="7985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1" name="Google Shape;3681;p19"/>
              <p:cNvSpPr/>
              <p:nvPr/>
            </p:nvSpPr>
            <p:spPr>
              <a:xfrm>
                <a:off x="75632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2" name="Google Shape;3682;p19"/>
              <p:cNvSpPr/>
              <p:nvPr/>
            </p:nvSpPr>
            <p:spPr>
              <a:xfrm>
                <a:off x="7615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3" name="Google Shape;3683;p19"/>
              <p:cNvSpPr/>
              <p:nvPr/>
            </p:nvSpPr>
            <p:spPr>
              <a:xfrm>
                <a:off x="79329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4" name="Google Shape;3684;p19"/>
              <p:cNvSpPr/>
              <p:nvPr/>
            </p:nvSpPr>
            <p:spPr>
              <a:xfrm>
                <a:off x="8408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5" name="Google Shape;3685;p19"/>
              <p:cNvSpPr/>
              <p:nvPr/>
            </p:nvSpPr>
            <p:spPr>
              <a:xfrm>
                <a:off x="83559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6" name="Google Shape;3686;p19"/>
              <p:cNvSpPr/>
              <p:nvPr/>
            </p:nvSpPr>
            <p:spPr>
              <a:xfrm>
                <a:off x="83030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7" name="Google Shape;3687;p19"/>
              <p:cNvSpPr/>
              <p:nvPr/>
            </p:nvSpPr>
            <p:spPr>
              <a:xfrm>
                <a:off x="84614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8" name="Google Shape;3688;p19"/>
              <p:cNvSpPr/>
              <p:nvPr/>
            </p:nvSpPr>
            <p:spPr>
              <a:xfrm>
                <a:off x="8038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9" name="Google Shape;3689;p19"/>
              <p:cNvSpPr/>
              <p:nvPr/>
            </p:nvSpPr>
            <p:spPr>
              <a:xfrm>
                <a:off x="8144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0" name="Google Shape;3690;p19"/>
              <p:cNvSpPr/>
              <p:nvPr/>
            </p:nvSpPr>
            <p:spPr>
              <a:xfrm>
                <a:off x="82501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1" name="Google Shape;3691;p19"/>
              <p:cNvSpPr/>
              <p:nvPr/>
            </p:nvSpPr>
            <p:spPr>
              <a:xfrm>
                <a:off x="8091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2" name="Google Shape;3692;p19"/>
              <p:cNvSpPr/>
              <p:nvPr/>
            </p:nvSpPr>
            <p:spPr>
              <a:xfrm>
                <a:off x="8197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3" name="Google Shape;3693;p19"/>
              <p:cNvSpPr/>
              <p:nvPr/>
            </p:nvSpPr>
            <p:spPr>
              <a:xfrm>
                <a:off x="78804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694" name="Google Shape;3694;p19"/>
          <p:cNvGrpSpPr/>
          <p:nvPr/>
        </p:nvGrpSpPr>
        <p:grpSpPr>
          <a:xfrm>
            <a:off x="116525" y="4553125"/>
            <a:ext cx="8926197" cy="518034"/>
            <a:chOff x="116525" y="4553125"/>
            <a:chExt cx="8926197" cy="518034"/>
          </a:xfrm>
        </p:grpSpPr>
        <p:grpSp>
          <p:nvGrpSpPr>
            <p:cNvPr id="3695" name="Google Shape;3695;p19"/>
            <p:cNvGrpSpPr/>
            <p:nvPr/>
          </p:nvGrpSpPr>
          <p:grpSpPr>
            <a:xfrm>
              <a:off x="8858873" y="4697028"/>
              <a:ext cx="183849" cy="374131"/>
              <a:chOff x="4806538" y="4410345"/>
              <a:chExt cx="195480" cy="397800"/>
            </a:xfrm>
          </p:grpSpPr>
          <p:sp>
            <p:nvSpPr>
              <p:cNvPr id="3696" name="Google Shape;3696;p19"/>
              <p:cNvSpPr/>
              <p:nvPr/>
            </p:nvSpPr>
            <p:spPr>
              <a:xfrm>
                <a:off x="4886818" y="4679985"/>
                <a:ext cx="34560" cy="128160"/>
              </a:xfrm>
              <a:custGeom>
                <a:avLst/>
                <a:gdLst/>
                <a:ahLst/>
                <a:cxnLst/>
                <a:rect l="l" t="t" r="r" b="b"/>
                <a:pathLst>
                  <a:path w="96" h="356" extrusionOk="0">
                    <a:moveTo>
                      <a:pt x="66" y="352"/>
                    </a:moveTo>
                    <a:cubicBezTo>
                      <a:pt x="68" y="352"/>
                      <a:pt x="69" y="351"/>
                      <a:pt x="71" y="351"/>
                    </a:cubicBezTo>
                    <a:cubicBezTo>
                      <a:pt x="74" y="350"/>
                      <a:pt x="77" y="348"/>
                      <a:pt x="79" y="347"/>
                    </a:cubicBezTo>
                    <a:cubicBezTo>
                      <a:pt x="81" y="346"/>
                      <a:pt x="82" y="346"/>
                      <a:pt x="83" y="345"/>
                    </a:cubicBezTo>
                    <a:cubicBezTo>
                      <a:pt x="87" y="342"/>
                      <a:pt x="92" y="340"/>
                      <a:pt x="96" y="337"/>
                    </a:cubicBezTo>
                    <a:lnTo>
                      <a:pt x="96" y="0"/>
                    </a:lnTo>
                    <a:lnTo>
                      <a:pt x="48" y="0"/>
                    </a:lnTo>
                    <a:lnTo>
                      <a:pt x="0" y="0"/>
                    </a:lnTo>
                    <a:lnTo>
                      <a:pt x="0" y="337"/>
                    </a:lnTo>
                    <a:cubicBezTo>
                      <a:pt x="16" y="350"/>
                      <a:pt x="32" y="356"/>
                      <a:pt x="48" y="356"/>
                    </a:cubicBezTo>
                    <a:lnTo>
                      <a:pt x="48" y="356"/>
                    </a:lnTo>
                    <a:cubicBezTo>
                      <a:pt x="50" y="356"/>
                      <a:pt x="52" y="355"/>
                      <a:pt x="54" y="355"/>
                    </a:cubicBezTo>
                    <a:cubicBezTo>
                      <a:pt x="56" y="355"/>
                      <a:pt x="57" y="354"/>
                      <a:pt x="59" y="354"/>
                    </a:cubicBezTo>
                    <a:cubicBezTo>
                      <a:pt x="61" y="354"/>
                      <a:pt x="64" y="353"/>
                      <a:pt x="66" y="3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7" name="Google Shape;3697;p19"/>
              <p:cNvSpPr/>
              <p:nvPr/>
            </p:nvSpPr>
            <p:spPr>
              <a:xfrm>
                <a:off x="4806538" y="4410345"/>
                <a:ext cx="195480" cy="315360"/>
              </a:xfrm>
              <a:custGeom>
                <a:avLst/>
                <a:gdLst/>
                <a:ahLst/>
                <a:cxnLst/>
                <a:rect l="l" t="t" r="r" b="b"/>
                <a:pathLst>
                  <a:path w="543" h="876" extrusionOk="0">
                    <a:moveTo>
                      <a:pt x="541" y="394"/>
                    </a:moveTo>
                    <a:cubicBezTo>
                      <a:pt x="541" y="389"/>
                      <a:pt x="540" y="384"/>
                      <a:pt x="540" y="379"/>
                    </a:cubicBezTo>
                    <a:cubicBezTo>
                      <a:pt x="539" y="369"/>
                      <a:pt x="538" y="360"/>
                      <a:pt x="537" y="351"/>
                    </a:cubicBezTo>
                    <a:cubicBezTo>
                      <a:pt x="537" y="345"/>
                      <a:pt x="535" y="339"/>
                      <a:pt x="535" y="333"/>
                    </a:cubicBezTo>
                    <a:cubicBezTo>
                      <a:pt x="533" y="325"/>
                      <a:pt x="532" y="317"/>
                      <a:pt x="531" y="309"/>
                    </a:cubicBezTo>
                    <a:cubicBezTo>
                      <a:pt x="530" y="303"/>
                      <a:pt x="528" y="297"/>
                      <a:pt x="527" y="291"/>
                    </a:cubicBezTo>
                    <a:cubicBezTo>
                      <a:pt x="525" y="284"/>
                      <a:pt x="524" y="276"/>
                      <a:pt x="522" y="269"/>
                    </a:cubicBezTo>
                    <a:cubicBezTo>
                      <a:pt x="521" y="263"/>
                      <a:pt x="519" y="257"/>
                      <a:pt x="517" y="252"/>
                    </a:cubicBezTo>
                    <a:cubicBezTo>
                      <a:pt x="515" y="245"/>
                      <a:pt x="513" y="238"/>
                      <a:pt x="511" y="231"/>
                    </a:cubicBezTo>
                    <a:cubicBezTo>
                      <a:pt x="509" y="225"/>
                      <a:pt x="507" y="219"/>
                      <a:pt x="505" y="214"/>
                    </a:cubicBezTo>
                    <a:cubicBezTo>
                      <a:pt x="502" y="208"/>
                      <a:pt x="500" y="201"/>
                      <a:pt x="498" y="195"/>
                    </a:cubicBezTo>
                    <a:cubicBezTo>
                      <a:pt x="495" y="190"/>
                      <a:pt x="493" y="184"/>
                      <a:pt x="490" y="179"/>
                    </a:cubicBezTo>
                    <a:cubicBezTo>
                      <a:pt x="488" y="173"/>
                      <a:pt x="485" y="167"/>
                      <a:pt x="482" y="162"/>
                    </a:cubicBezTo>
                    <a:cubicBezTo>
                      <a:pt x="480" y="156"/>
                      <a:pt x="477" y="151"/>
                      <a:pt x="474" y="146"/>
                    </a:cubicBezTo>
                    <a:cubicBezTo>
                      <a:pt x="471" y="141"/>
                      <a:pt x="468" y="135"/>
                      <a:pt x="465" y="130"/>
                    </a:cubicBezTo>
                    <a:cubicBezTo>
                      <a:pt x="462" y="125"/>
                      <a:pt x="459" y="121"/>
                      <a:pt x="456" y="116"/>
                    </a:cubicBezTo>
                    <a:cubicBezTo>
                      <a:pt x="453" y="112"/>
                      <a:pt x="449" y="107"/>
                      <a:pt x="446" y="102"/>
                    </a:cubicBezTo>
                    <a:cubicBezTo>
                      <a:pt x="442" y="98"/>
                      <a:pt x="438" y="94"/>
                      <a:pt x="435" y="89"/>
                    </a:cubicBezTo>
                    <a:cubicBezTo>
                      <a:pt x="431" y="85"/>
                      <a:pt x="428" y="81"/>
                      <a:pt x="425" y="77"/>
                    </a:cubicBezTo>
                    <a:cubicBezTo>
                      <a:pt x="422" y="73"/>
                      <a:pt x="418" y="69"/>
                      <a:pt x="414" y="65"/>
                    </a:cubicBezTo>
                    <a:cubicBezTo>
                      <a:pt x="411" y="62"/>
                      <a:pt x="407" y="58"/>
                      <a:pt x="403" y="55"/>
                    </a:cubicBezTo>
                    <a:cubicBezTo>
                      <a:pt x="399" y="51"/>
                      <a:pt x="395" y="48"/>
                      <a:pt x="391" y="45"/>
                    </a:cubicBezTo>
                    <a:cubicBezTo>
                      <a:pt x="387" y="42"/>
                      <a:pt x="383" y="39"/>
                      <a:pt x="379" y="36"/>
                    </a:cubicBezTo>
                    <a:cubicBezTo>
                      <a:pt x="375" y="33"/>
                      <a:pt x="371" y="31"/>
                      <a:pt x="367" y="28"/>
                    </a:cubicBezTo>
                    <a:cubicBezTo>
                      <a:pt x="363" y="26"/>
                      <a:pt x="359" y="23"/>
                      <a:pt x="355" y="21"/>
                    </a:cubicBezTo>
                    <a:cubicBezTo>
                      <a:pt x="350" y="19"/>
                      <a:pt x="346" y="17"/>
                      <a:pt x="342" y="15"/>
                    </a:cubicBezTo>
                    <a:cubicBezTo>
                      <a:pt x="337" y="13"/>
                      <a:pt x="333" y="11"/>
                      <a:pt x="329" y="10"/>
                    </a:cubicBezTo>
                    <a:cubicBezTo>
                      <a:pt x="324" y="8"/>
                      <a:pt x="320" y="7"/>
                      <a:pt x="316" y="6"/>
                    </a:cubicBezTo>
                    <a:cubicBezTo>
                      <a:pt x="311" y="5"/>
                      <a:pt x="307" y="3"/>
                      <a:pt x="303" y="3"/>
                    </a:cubicBezTo>
                    <a:cubicBezTo>
                      <a:pt x="298" y="2"/>
                      <a:pt x="293" y="1"/>
                      <a:pt x="289" y="1"/>
                    </a:cubicBezTo>
                    <a:cubicBezTo>
                      <a:pt x="285" y="0"/>
                      <a:pt x="282" y="0"/>
                      <a:pt x="279" y="0"/>
                    </a:cubicBezTo>
                    <a:cubicBezTo>
                      <a:pt x="276" y="0"/>
                      <a:pt x="274" y="0"/>
                      <a:pt x="272" y="0"/>
                    </a:cubicBezTo>
                    <a:cubicBezTo>
                      <a:pt x="121" y="0"/>
                      <a:pt x="0" y="196"/>
                      <a:pt x="0" y="438"/>
                    </a:cubicBezTo>
                    <a:cubicBezTo>
                      <a:pt x="0" y="680"/>
                      <a:pt x="121" y="876"/>
                      <a:pt x="272" y="876"/>
                    </a:cubicBezTo>
                    <a:cubicBezTo>
                      <a:pt x="422" y="876"/>
                      <a:pt x="543" y="680"/>
                      <a:pt x="543" y="438"/>
                    </a:cubicBezTo>
                    <a:cubicBezTo>
                      <a:pt x="542" y="424"/>
                      <a:pt x="542" y="409"/>
                      <a:pt x="541" y="39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698" name="Google Shape;3698;p19"/>
            <p:cNvSpPr/>
            <p:nvPr/>
          </p:nvSpPr>
          <p:spPr>
            <a:xfrm>
              <a:off x="116525" y="4553125"/>
              <a:ext cx="603478" cy="509725"/>
            </a:xfrm>
            <a:custGeom>
              <a:avLst/>
              <a:gdLst/>
              <a:ahLst/>
              <a:cxnLst/>
              <a:rect l="l" t="t" r="r" b="b"/>
              <a:pathLst>
                <a:path w="4667" h="3894" extrusionOk="0">
                  <a:moveTo>
                    <a:pt x="2334" y="0"/>
                  </a:moveTo>
                  <a:cubicBezTo>
                    <a:pt x="1242" y="0"/>
                    <a:pt x="317" y="1635"/>
                    <a:pt x="0" y="3894"/>
                  </a:cubicBezTo>
                  <a:lnTo>
                    <a:pt x="4667" y="3894"/>
                  </a:lnTo>
                  <a:cubicBezTo>
                    <a:pt x="4350" y="1635"/>
                    <a:pt x="3426" y="0"/>
                    <a:pt x="2334"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9" name="Google Shape;3699;p19"/>
            <p:cNvSpPr/>
            <p:nvPr/>
          </p:nvSpPr>
          <p:spPr>
            <a:xfrm>
              <a:off x="582225" y="4807125"/>
              <a:ext cx="613897" cy="255725"/>
            </a:xfrm>
            <a:custGeom>
              <a:avLst/>
              <a:gdLst/>
              <a:ahLst/>
              <a:cxnLst/>
              <a:rect l="l" t="t" r="r" b="b"/>
              <a:pathLst>
                <a:path w="5040" h="2722" extrusionOk="0">
                  <a:moveTo>
                    <a:pt x="2520" y="0"/>
                  </a:moveTo>
                  <a:cubicBezTo>
                    <a:pt x="1341" y="0"/>
                    <a:pt x="343" y="1143"/>
                    <a:pt x="0" y="2722"/>
                  </a:cubicBezTo>
                  <a:lnTo>
                    <a:pt x="5040" y="2722"/>
                  </a:lnTo>
                  <a:cubicBezTo>
                    <a:pt x="4697" y="1143"/>
                    <a:pt x="3699" y="0"/>
                    <a:pt x="252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0" name="Google Shape;3700;p19"/>
            <p:cNvSpPr/>
            <p:nvPr/>
          </p:nvSpPr>
          <p:spPr>
            <a:xfrm>
              <a:off x="275825" y="4823075"/>
              <a:ext cx="584443" cy="240627"/>
            </a:xfrm>
            <a:custGeom>
              <a:avLst/>
              <a:gdLst/>
              <a:ahLst/>
              <a:cxnLst/>
              <a:rect l="l" t="t" r="r" b="b"/>
              <a:pathLst>
                <a:path w="6189" h="2418" extrusionOk="0">
                  <a:moveTo>
                    <a:pt x="3094" y="0"/>
                  </a:moveTo>
                  <a:cubicBezTo>
                    <a:pt x="1647" y="0"/>
                    <a:pt x="421" y="1015"/>
                    <a:pt x="0" y="2418"/>
                  </a:cubicBezTo>
                  <a:lnTo>
                    <a:pt x="6189" y="2418"/>
                  </a:lnTo>
                  <a:cubicBezTo>
                    <a:pt x="5767" y="1016"/>
                    <a:pt x="4541" y="0"/>
                    <a:pt x="3094"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01" name="Google Shape;3701;p19"/>
          <p:cNvGrpSpPr/>
          <p:nvPr/>
        </p:nvGrpSpPr>
        <p:grpSpPr>
          <a:xfrm>
            <a:off x="82853" y="4398162"/>
            <a:ext cx="253036" cy="154953"/>
            <a:chOff x="1085231" y="2932407"/>
            <a:chExt cx="391514" cy="239754"/>
          </a:xfrm>
        </p:grpSpPr>
        <p:sp>
          <p:nvSpPr>
            <p:cNvPr id="3702" name="Google Shape;3702;p19"/>
            <p:cNvSpPr/>
            <p:nvPr/>
          </p:nvSpPr>
          <p:spPr>
            <a:xfrm>
              <a:off x="1167807" y="2932407"/>
              <a:ext cx="218712" cy="158136"/>
            </a:xfrm>
            <a:custGeom>
              <a:avLst/>
              <a:gdLst/>
              <a:ahLst/>
              <a:cxnLst/>
              <a:rect l="l" t="t" r="r" b="b"/>
              <a:pathLst>
                <a:path w="686" h="496" extrusionOk="0">
                  <a:moveTo>
                    <a:pt x="343" y="496"/>
                  </a:moveTo>
                  <a:cubicBezTo>
                    <a:pt x="532" y="496"/>
                    <a:pt x="686" y="385"/>
                    <a:pt x="686" y="248"/>
                  </a:cubicBezTo>
                  <a:cubicBezTo>
                    <a:pt x="686" y="112"/>
                    <a:pt x="532" y="0"/>
                    <a:pt x="343" y="0"/>
                  </a:cubicBezTo>
                  <a:cubicBezTo>
                    <a:pt x="154" y="0"/>
                    <a:pt x="0" y="112"/>
                    <a:pt x="0" y="248"/>
                  </a:cubicBezTo>
                  <a:cubicBezTo>
                    <a:pt x="0" y="385"/>
                    <a:pt x="154" y="496"/>
                    <a:pt x="343" y="49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3" name="Google Shape;3703;p19"/>
            <p:cNvSpPr/>
            <p:nvPr/>
          </p:nvSpPr>
          <p:spPr>
            <a:xfrm>
              <a:off x="1085231" y="3007011"/>
              <a:ext cx="167382" cy="121153"/>
            </a:xfrm>
            <a:custGeom>
              <a:avLst/>
              <a:gdLst/>
              <a:ahLst/>
              <a:cxnLst/>
              <a:rect l="l" t="t" r="r" b="b"/>
              <a:pathLst>
                <a:path w="525" h="380" extrusionOk="0">
                  <a:moveTo>
                    <a:pt x="262" y="380"/>
                  </a:moveTo>
                  <a:cubicBezTo>
                    <a:pt x="407" y="380"/>
                    <a:pt x="525" y="295"/>
                    <a:pt x="525" y="190"/>
                  </a:cubicBezTo>
                  <a:cubicBezTo>
                    <a:pt x="525" y="86"/>
                    <a:pt x="407" y="0"/>
                    <a:pt x="262" y="0"/>
                  </a:cubicBezTo>
                  <a:cubicBezTo>
                    <a:pt x="118" y="0"/>
                    <a:pt x="0" y="85"/>
                    <a:pt x="0" y="190"/>
                  </a:cubicBezTo>
                  <a:cubicBezTo>
                    <a:pt x="0" y="294"/>
                    <a:pt x="118" y="380"/>
                    <a:pt x="262" y="38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4" name="Google Shape;3704;p19"/>
            <p:cNvSpPr/>
            <p:nvPr/>
          </p:nvSpPr>
          <p:spPr>
            <a:xfrm>
              <a:off x="1328493" y="2992664"/>
              <a:ext cx="148252" cy="107443"/>
            </a:xfrm>
            <a:custGeom>
              <a:avLst/>
              <a:gdLst/>
              <a:ahLst/>
              <a:cxnLst/>
              <a:rect l="l" t="t" r="r" b="b"/>
              <a:pathLst>
                <a:path w="465" h="337" extrusionOk="0">
                  <a:moveTo>
                    <a:pt x="233" y="337"/>
                  </a:moveTo>
                  <a:cubicBezTo>
                    <a:pt x="361" y="337"/>
                    <a:pt x="465" y="262"/>
                    <a:pt x="465" y="169"/>
                  </a:cubicBezTo>
                  <a:cubicBezTo>
                    <a:pt x="465" y="77"/>
                    <a:pt x="362" y="0"/>
                    <a:pt x="233" y="0"/>
                  </a:cubicBezTo>
                  <a:cubicBezTo>
                    <a:pt x="105" y="0"/>
                    <a:pt x="0" y="77"/>
                    <a:pt x="0" y="169"/>
                  </a:cubicBezTo>
                  <a:cubicBezTo>
                    <a:pt x="0" y="262"/>
                    <a:pt x="104" y="337"/>
                    <a:pt x="233" y="33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5" name="Google Shape;3705;p19"/>
            <p:cNvSpPr/>
            <p:nvPr/>
          </p:nvSpPr>
          <p:spPr>
            <a:xfrm>
              <a:off x="1197457" y="3030922"/>
              <a:ext cx="195438" cy="141238"/>
            </a:xfrm>
            <a:custGeom>
              <a:avLst/>
              <a:gdLst/>
              <a:ahLst/>
              <a:cxnLst/>
              <a:rect l="l" t="t" r="r" b="b"/>
              <a:pathLst>
                <a:path w="613" h="443" extrusionOk="0">
                  <a:moveTo>
                    <a:pt x="613" y="221"/>
                  </a:moveTo>
                  <a:cubicBezTo>
                    <a:pt x="613" y="260"/>
                    <a:pt x="599" y="299"/>
                    <a:pt x="572" y="332"/>
                  </a:cubicBezTo>
                  <a:cubicBezTo>
                    <a:pt x="545" y="366"/>
                    <a:pt x="507" y="395"/>
                    <a:pt x="460" y="414"/>
                  </a:cubicBezTo>
                  <a:cubicBezTo>
                    <a:pt x="414" y="434"/>
                    <a:pt x="360" y="443"/>
                    <a:pt x="306" y="443"/>
                  </a:cubicBezTo>
                  <a:cubicBezTo>
                    <a:pt x="253" y="443"/>
                    <a:pt x="200" y="434"/>
                    <a:pt x="153" y="414"/>
                  </a:cubicBezTo>
                  <a:cubicBezTo>
                    <a:pt x="107" y="395"/>
                    <a:pt x="68" y="366"/>
                    <a:pt x="41" y="332"/>
                  </a:cubicBezTo>
                  <a:cubicBezTo>
                    <a:pt x="14" y="299"/>
                    <a:pt x="0" y="260"/>
                    <a:pt x="0" y="221"/>
                  </a:cubicBezTo>
                  <a:cubicBezTo>
                    <a:pt x="0" y="182"/>
                    <a:pt x="14" y="144"/>
                    <a:pt x="41" y="111"/>
                  </a:cubicBezTo>
                  <a:cubicBezTo>
                    <a:pt x="68" y="77"/>
                    <a:pt x="107" y="49"/>
                    <a:pt x="153" y="29"/>
                  </a:cubicBezTo>
                  <a:cubicBezTo>
                    <a:pt x="200" y="10"/>
                    <a:pt x="253" y="0"/>
                    <a:pt x="306" y="0"/>
                  </a:cubicBezTo>
                  <a:cubicBezTo>
                    <a:pt x="360" y="0"/>
                    <a:pt x="414" y="10"/>
                    <a:pt x="460" y="29"/>
                  </a:cubicBezTo>
                  <a:cubicBezTo>
                    <a:pt x="507" y="49"/>
                    <a:pt x="545" y="77"/>
                    <a:pt x="572" y="111"/>
                  </a:cubicBezTo>
                  <a:cubicBezTo>
                    <a:pt x="599" y="144"/>
                    <a:pt x="613" y="182"/>
                    <a:pt x="613" y="221"/>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06" name="Google Shape;3706;p19"/>
          <p:cNvGrpSpPr/>
          <p:nvPr/>
        </p:nvGrpSpPr>
        <p:grpSpPr>
          <a:xfrm rot="-650821" flipH="1">
            <a:off x="8433484" y="248275"/>
            <a:ext cx="594760" cy="175692"/>
            <a:chOff x="7474665" y="1019695"/>
            <a:chExt cx="594720" cy="175680"/>
          </a:xfrm>
        </p:grpSpPr>
        <p:sp>
          <p:nvSpPr>
            <p:cNvPr id="3707" name="Google Shape;3707;p19"/>
            <p:cNvSpPr/>
            <p:nvPr/>
          </p:nvSpPr>
          <p:spPr>
            <a:xfrm>
              <a:off x="7809825" y="1068295"/>
              <a:ext cx="259560" cy="127080"/>
            </a:xfrm>
            <a:custGeom>
              <a:avLst/>
              <a:gdLst/>
              <a:ahLst/>
              <a:cxnLst/>
              <a:rect l="l" t="t" r="r" b="b"/>
              <a:pathLst>
                <a:path w="721" h="353" extrusionOk="0">
                  <a:moveTo>
                    <a:pt x="0" y="139"/>
                  </a:moveTo>
                  <a:cubicBezTo>
                    <a:pt x="212" y="179"/>
                    <a:pt x="330" y="236"/>
                    <a:pt x="415" y="353"/>
                  </a:cubicBezTo>
                  <a:cubicBezTo>
                    <a:pt x="450" y="212"/>
                    <a:pt x="538" y="115"/>
                    <a:pt x="721" y="0"/>
                  </a:cubicBezTo>
                  <a:cubicBezTo>
                    <a:pt x="533" y="85"/>
                    <a:pt x="439" y="153"/>
                    <a:pt x="394" y="244"/>
                  </a:cubicBezTo>
                  <a:cubicBezTo>
                    <a:pt x="319" y="177"/>
                    <a:pt x="207" y="149"/>
                    <a:pt x="0" y="13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8" name="Google Shape;3708;p19"/>
            <p:cNvSpPr/>
            <p:nvPr/>
          </p:nvSpPr>
          <p:spPr>
            <a:xfrm>
              <a:off x="7474665" y="1019695"/>
              <a:ext cx="259920" cy="127080"/>
            </a:xfrm>
            <a:custGeom>
              <a:avLst/>
              <a:gdLst/>
              <a:ahLst/>
              <a:cxnLst/>
              <a:rect l="l" t="t" r="r" b="b"/>
              <a:pathLst>
                <a:path w="722" h="353" extrusionOk="0">
                  <a:moveTo>
                    <a:pt x="0" y="140"/>
                  </a:moveTo>
                  <a:cubicBezTo>
                    <a:pt x="213" y="179"/>
                    <a:pt x="331" y="236"/>
                    <a:pt x="416" y="353"/>
                  </a:cubicBezTo>
                  <a:cubicBezTo>
                    <a:pt x="451" y="213"/>
                    <a:pt x="539" y="116"/>
                    <a:pt x="722" y="0"/>
                  </a:cubicBezTo>
                  <a:cubicBezTo>
                    <a:pt x="534" y="86"/>
                    <a:pt x="439" y="154"/>
                    <a:pt x="395" y="245"/>
                  </a:cubicBezTo>
                  <a:cubicBezTo>
                    <a:pt x="320" y="177"/>
                    <a:pt x="207" y="149"/>
                    <a:pt x="0" y="14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09" name="Google Shape;3709;p19"/>
          <p:cNvGrpSpPr/>
          <p:nvPr/>
        </p:nvGrpSpPr>
        <p:grpSpPr>
          <a:xfrm>
            <a:off x="383701" y="4352360"/>
            <a:ext cx="8393253" cy="718789"/>
            <a:chOff x="383701" y="4352360"/>
            <a:chExt cx="8393253" cy="718789"/>
          </a:xfrm>
        </p:grpSpPr>
        <p:grpSp>
          <p:nvGrpSpPr>
            <p:cNvPr id="3710" name="Google Shape;3710;p19"/>
            <p:cNvGrpSpPr/>
            <p:nvPr/>
          </p:nvGrpSpPr>
          <p:grpSpPr>
            <a:xfrm>
              <a:off x="383701" y="4807119"/>
              <a:ext cx="321925" cy="264021"/>
              <a:chOff x="1423319" y="4166530"/>
              <a:chExt cx="640773" cy="525520"/>
            </a:xfrm>
          </p:grpSpPr>
          <p:sp>
            <p:nvSpPr>
              <p:cNvPr id="3711" name="Google Shape;3711;p19"/>
              <p:cNvSpPr/>
              <p:nvPr/>
            </p:nvSpPr>
            <p:spPr>
              <a:xfrm flipH="1">
                <a:off x="2031500" y="4466180"/>
                <a:ext cx="16744" cy="22127"/>
              </a:xfrm>
              <a:custGeom>
                <a:avLst/>
                <a:gdLst/>
                <a:ahLst/>
                <a:cxnLst/>
                <a:rect l="l" t="t" r="r" b="b"/>
                <a:pathLst>
                  <a:path w="56" h="74" extrusionOk="0">
                    <a:moveTo>
                      <a:pt x="0" y="74"/>
                    </a:moveTo>
                    <a:lnTo>
                      <a:pt x="56" y="74"/>
                    </a:lnTo>
                    <a:lnTo>
                      <a:pt x="56" y="0"/>
                    </a:lnTo>
                    <a:lnTo>
                      <a:pt x="0" y="74"/>
                    </a:lnTo>
                    <a:close/>
                  </a:path>
                </a:pathLst>
              </a:custGeom>
              <a:solidFill>
                <a:schemeClr val="dk1"/>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3712" name="Google Shape;3712;p19"/>
              <p:cNvSpPr/>
              <p:nvPr/>
            </p:nvSpPr>
            <p:spPr>
              <a:xfrm flipH="1">
                <a:off x="1734576" y="4294250"/>
                <a:ext cx="296924" cy="397799"/>
              </a:xfrm>
              <a:custGeom>
                <a:avLst/>
                <a:gdLst/>
                <a:ahLst/>
                <a:cxnLst/>
                <a:rect l="l" t="t" r="r" b="b"/>
                <a:pathLst>
                  <a:path w="993" h="1334" extrusionOk="0">
                    <a:moveTo>
                      <a:pt x="0" y="547"/>
                    </a:moveTo>
                    <a:lnTo>
                      <a:pt x="0" y="1334"/>
                    </a:lnTo>
                    <a:lnTo>
                      <a:pt x="993" y="1334"/>
                    </a:lnTo>
                    <a:lnTo>
                      <a:pt x="993" y="649"/>
                    </a:lnTo>
                    <a:lnTo>
                      <a:pt x="453" y="0"/>
                    </a:lnTo>
                    <a:lnTo>
                      <a:pt x="0" y="547"/>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13" name="Google Shape;3713;p19"/>
              <p:cNvSpPr/>
              <p:nvPr/>
            </p:nvSpPr>
            <p:spPr>
              <a:xfrm flipH="1">
                <a:off x="1457400" y="4489225"/>
                <a:ext cx="279375" cy="202825"/>
              </a:xfrm>
              <a:custGeom>
                <a:avLst/>
                <a:gdLst/>
                <a:ahLst/>
                <a:cxnLst/>
                <a:rect l="l" t="t" r="r" b="b"/>
                <a:pathLst>
                  <a:path w="927" h="685" extrusionOk="0">
                    <a:moveTo>
                      <a:pt x="0" y="0"/>
                    </a:moveTo>
                    <a:lnTo>
                      <a:pt x="927" y="0"/>
                    </a:lnTo>
                    <a:lnTo>
                      <a:pt x="927" y="685"/>
                    </a:lnTo>
                    <a:lnTo>
                      <a:pt x="0" y="685"/>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14" name="Google Shape;3714;p19"/>
              <p:cNvSpPr/>
              <p:nvPr/>
            </p:nvSpPr>
            <p:spPr>
              <a:xfrm flipH="1">
                <a:off x="1860475" y="4525375"/>
                <a:ext cx="80725" cy="166524"/>
              </a:xfrm>
              <a:custGeom>
                <a:avLst/>
                <a:gdLst/>
                <a:ahLst/>
                <a:cxnLst/>
                <a:rect l="l" t="t" r="r" b="b"/>
                <a:pathLst>
                  <a:path w="270" h="561" extrusionOk="0">
                    <a:moveTo>
                      <a:pt x="0" y="0"/>
                    </a:moveTo>
                    <a:lnTo>
                      <a:pt x="270" y="0"/>
                    </a:lnTo>
                    <a:lnTo>
                      <a:pt x="270" y="561"/>
                    </a:lnTo>
                    <a:lnTo>
                      <a:pt x="0" y="5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3715" name="Google Shape;3715;p19"/>
              <p:cNvSpPr/>
              <p:nvPr/>
            </p:nvSpPr>
            <p:spPr>
              <a:xfrm flipH="1">
                <a:off x="1602723" y="4519105"/>
                <a:ext cx="62493" cy="71463"/>
              </a:xfrm>
              <a:custGeom>
                <a:avLst/>
                <a:gdLst/>
                <a:ahLst/>
                <a:cxnLst/>
                <a:rect l="l" t="t" r="r" b="b"/>
                <a:pathLst>
                  <a:path w="209" h="239" extrusionOk="0">
                    <a:moveTo>
                      <a:pt x="0" y="0"/>
                    </a:moveTo>
                    <a:lnTo>
                      <a:pt x="209" y="0"/>
                    </a:lnTo>
                    <a:lnTo>
                      <a:pt x="209" y="239"/>
                    </a:lnTo>
                    <a:lnTo>
                      <a:pt x="0" y="239"/>
                    </a:lnTo>
                    <a:lnTo>
                      <a:pt x="0" y="0"/>
                    </a:lnTo>
                    <a:close/>
                  </a:path>
                </a:pathLst>
              </a:custGeom>
              <a:solidFill>
                <a:schemeClr val="lt2"/>
              </a:solidFill>
              <a:ln>
                <a:noFill/>
              </a:ln>
            </p:spPr>
            <p:txBody>
              <a:bodyPr spcFirstLastPara="1" wrap="square" lIns="90000" tIns="41025" rIns="90000" bIns="41025"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3716" name="Google Shape;3716;p19"/>
              <p:cNvSpPr/>
              <p:nvPr/>
            </p:nvSpPr>
            <p:spPr>
              <a:xfrm flipH="1">
                <a:off x="1503452" y="4519105"/>
                <a:ext cx="62194" cy="71463"/>
              </a:xfrm>
              <a:custGeom>
                <a:avLst/>
                <a:gdLst/>
                <a:ahLst/>
                <a:cxnLst/>
                <a:rect l="l" t="t" r="r" b="b"/>
                <a:pathLst>
                  <a:path w="208" h="239" extrusionOk="0">
                    <a:moveTo>
                      <a:pt x="0" y="0"/>
                    </a:moveTo>
                    <a:lnTo>
                      <a:pt x="208" y="0"/>
                    </a:lnTo>
                    <a:lnTo>
                      <a:pt x="208" y="239"/>
                    </a:lnTo>
                    <a:lnTo>
                      <a:pt x="0" y="239"/>
                    </a:lnTo>
                    <a:lnTo>
                      <a:pt x="0" y="0"/>
                    </a:lnTo>
                    <a:close/>
                  </a:path>
                </a:pathLst>
              </a:custGeom>
              <a:solidFill>
                <a:schemeClr val="lt2"/>
              </a:solidFill>
              <a:ln>
                <a:noFill/>
              </a:ln>
            </p:spPr>
            <p:txBody>
              <a:bodyPr spcFirstLastPara="1" wrap="square" lIns="90000" tIns="41025" rIns="90000" bIns="41025"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3717" name="Google Shape;3717;p19"/>
              <p:cNvSpPr/>
              <p:nvPr/>
            </p:nvSpPr>
            <p:spPr>
              <a:xfrm flipH="1">
                <a:off x="1423319" y="4269434"/>
                <a:ext cx="472731" cy="205717"/>
              </a:xfrm>
              <a:custGeom>
                <a:avLst/>
                <a:gdLst/>
                <a:ahLst/>
                <a:cxnLst/>
                <a:rect l="l" t="t" r="r" b="b"/>
                <a:pathLst>
                  <a:path w="1581" h="688" extrusionOk="0">
                    <a:moveTo>
                      <a:pt x="0" y="0"/>
                    </a:moveTo>
                    <a:lnTo>
                      <a:pt x="561" y="688"/>
                    </a:lnTo>
                    <a:lnTo>
                      <a:pt x="1581" y="688"/>
                    </a:lnTo>
                    <a:lnTo>
                      <a:pt x="1016" y="0"/>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18" name="Google Shape;3718;p19"/>
              <p:cNvSpPr/>
              <p:nvPr/>
            </p:nvSpPr>
            <p:spPr>
              <a:xfrm flipH="1">
                <a:off x="1423319" y="4269434"/>
                <a:ext cx="640773" cy="224256"/>
              </a:xfrm>
              <a:custGeom>
                <a:avLst/>
                <a:gdLst/>
                <a:ahLst/>
                <a:cxnLst/>
                <a:rect l="l" t="t" r="r" b="b"/>
                <a:pathLst>
                  <a:path w="2143" h="750" extrusionOk="0">
                    <a:moveTo>
                      <a:pt x="562" y="0"/>
                    </a:moveTo>
                    <a:lnTo>
                      <a:pt x="0" y="671"/>
                    </a:lnTo>
                    <a:lnTo>
                      <a:pt x="53" y="732"/>
                    </a:lnTo>
                    <a:lnTo>
                      <a:pt x="561" y="106"/>
                    </a:lnTo>
                    <a:lnTo>
                      <a:pt x="1082" y="750"/>
                    </a:lnTo>
                    <a:lnTo>
                      <a:pt x="2099" y="750"/>
                    </a:lnTo>
                    <a:lnTo>
                      <a:pt x="2143" y="688"/>
                    </a:lnTo>
                    <a:lnTo>
                      <a:pt x="1123" y="688"/>
                    </a:lnTo>
                    <a:lnTo>
                      <a:pt x="562"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19" name="Google Shape;3719;p19"/>
              <p:cNvSpPr/>
              <p:nvPr/>
            </p:nvSpPr>
            <p:spPr>
              <a:xfrm flipH="1">
                <a:off x="1701403" y="4166530"/>
                <a:ext cx="62200" cy="212347"/>
              </a:xfrm>
              <a:custGeom>
                <a:avLst/>
                <a:gdLst/>
                <a:ahLst/>
                <a:cxnLst/>
                <a:rect l="l" t="t" r="r" b="b"/>
                <a:pathLst>
                  <a:path w="138" h="471" extrusionOk="0">
                    <a:moveTo>
                      <a:pt x="0" y="0"/>
                    </a:moveTo>
                    <a:lnTo>
                      <a:pt x="138" y="0"/>
                    </a:lnTo>
                    <a:lnTo>
                      <a:pt x="138" y="471"/>
                    </a:lnTo>
                    <a:lnTo>
                      <a:pt x="0" y="29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3720" name="Google Shape;3720;p19"/>
            <p:cNvSpPr/>
            <p:nvPr/>
          </p:nvSpPr>
          <p:spPr>
            <a:xfrm>
              <a:off x="1083721" y="4975779"/>
              <a:ext cx="146349" cy="87076"/>
            </a:xfrm>
            <a:custGeom>
              <a:avLst/>
              <a:gdLst/>
              <a:ahLst/>
              <a:cxnLst/>
              <a:rect l="l" t="t" r="r" b="b"/>
              <a:pathLst>
                <a:path w="1716" h="1021" extrusionOk="0">
                  <a:moveTo>
                    <a:pt x="1716" y="730"/>
                  </a:moveTo>
                  <a:cubicBezTo>
                    <a:pt x="1716" y="626"/>
                    <a:pt x="1659" y="535"/>
                    <a:pt x="1574" y="486"/>
                  </a:cubicBezTo>
                  <a:cubicBezTo>
                    <a:pt x="1575" y="480"/>
                    <a:pt x="1576" y="473"/>
                    <a:pt x="1576" y="466"/>
                  </a:cubicBezTo>
                  <a:cubicBezTo>
                    <a:pt x="1576" y="311"/>
                    <a:pt x="1449" y="185"/>
                    <a:pt x="1294" y="185"/>
                  </a:cubicBezTo>
                  <a:cubicBezTo>
                    <a:pt x="1250" y="185"/>
                    <a:pt x="1208" y="195"/>
                    <a:pt x="1171" y="213"/>
                  </a:cubicBezTo>
                  <a:cubicBezTo>
                    <a:pt x="1140" y="91"/>
                    <a:pt x="1030" y="0"/>
                    <a:pt x="898" y="0"/>
                  </a:cubicBezTo>
                  <a:cubicBezTo>
                    <a:pt x="795" y="0"/>
                    <a:pt x="705" y="55"/>
                    <a:pt x="656" y="138"/>
                  </a:cubicBezTo>
                  <a:cubicBezTo>
                    <a:pt x="609" y="101"/>
                    <a:pt x="549" y="79"/>
                    <a:pt x="484" y="79"/>
                  </a:cubicBezTo>
                  <a:cubicBezTo>
                    <a:pt x="329" y="79"/>
                    <a:pt x="203" y="205"/>
                    <a:pt x="203" y="361"/>
                  </a:cubicBezTo>
                  <a:cubicBezTo>
                    <a:pt x="203" y="397"/>
                    <a:pt x="210" y="432"/>
                    <a:pt x="223" y="464"/>
                  </a:cubicBezTo>
                  <a:cubicBezTo>
                    <a:pt x="95" y="491"/>
                    <a:pt x="0" y="604"/>
                    <a:pt x="0" y="739"/>
                  </a:cubicBezTo>
                  <a:cubicBezTo>
                    <a:pt x="0" y="895"/>
                    <a:pt x="126" y="1021"/>
                    <a:pt x="282" y="1021"/>
                  </a:cubicBezTo>
                  <a:cubicBezTo>
                    <a:pt x="285" y="1021"/>
                    <a:pt x="288" y="1020"/>
                    <a:pt x="291" y="1020"/>
                  </a:cubicBezTo>
                  <a:lnTo>
                    <a:pt x="291" y="1021"/>
                  </a:lnTo>
                  <a:cubicBezTo>
                    <a:pt x="291" y="1021"/>
                    <a:pt x="1233" y="1021"/>
                    <a:pt x="1453" y="1021"/>
                  </a:cubicBezTo>
                  <a:cubicBezTo>
                    <a:pt x="1672" y="1021"/>
                    <a:pt x="1716" y="880"/>
                    <a:pt x="1716" y="73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721" name="Google Shape;3721;p19"/>
            <p:cNvGrpSpPr/>
            <p:nvPr/>
          </p:nvGrpSpPr>
          <p:grpSpPr>
            <a:xfrm>
              <a:off x="8441035" y="4352360"/>
              <a:ext cx="335920" cy="711585"/>
              <a:chOff x="7190125" y="2022839"/>
              <a:chExt cx="602871" cy="1277072"/>
            </a:xfrm>
          </p:grpSpPr>
          <p:sp>
            <p:nvSpPr>
              <p:cNvPr id="3722" name="Google Shape;3722;p19"/>
              <p:cNvSpPr/>
              <p:nvPr/>
            </p:nvSpPr>
            <p:spPr>
              <a:xfrm>
                <a:off x="7286831" y="2022839"/>
                <a:ext cx="409458" cy="96020"/>
              </a:xfrm>
              <a:custGeom>
                <a:avLst/>
                <a:gdLst/>
                <a:ahLst/>
                <a:cxnLst/>
                <a:rect l="l" t="t" r="r" b="b"/>
                <a:pathLst>
                  <a:path w="597" h="140" extrusionOk="0">
                    <a:moveTo>
                      <a:pt x="0" y="61"/>
                    </a:moveTo>
                    <a:lnTo>
                      <a:pt x="7" y="61"/>
                    </a:lnTo>
                    <a:cubicBezTo>
                      <a:pt x="67" y="61"/>
                      <a:pt x="125" y="46"/>
                      <a:pt x="179" y="21"/>
                    </a:cubicBezTo>
                    <a:cubicBezTo>
                      <a:pt x="207" y="8"/>
                      <a:pt x="249" y="0"/>
                      <a:pt x="297" y="0"/>
                    </a:cubicBezTo>
                    <a:cubicBezTo>
                      <a:pt x="344" y="0"/>
                      <a:pt x="388" y="8"/>
                      <a:pt x="416" y="21"/>
                    </a:cubicBezTo>
                    <a:cubicBezTo>
                      <a:pt x="470" y="46"/>
                      <a:pt x="528" y="61"/>
                      <a:pt x="588" y="61"/>
                    </a:cubicBezTo>
                    <a:lnTo>
                      <a:pt x="597" y="61"/>
                    </a:lnTo>
                    <a:lnTo>
                      <a:pt x="597" y="140"/>
                    </a:lnTo>
                    <a:lnTo>
                      <a:pt x="0" y="140"/>
                    </a:lnTo>
                    <a:lnTo>
                      <a:pt x="0" y="61"/>
                    </a:lnTo>
                    <a:close/>
                  </a:path>
                </a:pathLst>
              </a:custGeom>
              <a:solidFill>
                <a:schemeClr val="lt2"/>
              </a:solidFill>
              <a:ln>
                <a:noFill/>
              </a:ln>
            </p:spPr>
            <p:txBody>
              <a:bodyPr spcFirstLastPara="1" wrap="square" lIns="90000" tIns="5400" rIns="90000" bIns="5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23" name="Google Shape;3723;p19"/>
              <p:cNvSpPr/>
              <p:nvPr/>
            </p:nvSpPr>
            <p:spPr>
              <a:xfrm>
                <a:off x="7241564" y="2096912"/>
                <a:ext cx="499992" cy="321668"/>
              </a:xfrm>
              <a:custGeom>
                <a:avLst/>
                <a:gdLst/>
                <a:ahLst/>
                <a:cxnLst/>
                <a:rect l="l" t="t" r="r" b="b"/>
                <a:pathLst>
                  <a:path w="729" h="469" extrusionOk="0">
                    <a:moveTo>
                      <a:pt x="0" y="0"/>
                    </a:moveTo>
                    <a:lnTo>
                      <a:pt x="729" y="0"/>
                    </a:lnTo>
                    <a:lnTo>
                      <a:pt x="729" y="469"/>
                    </a:lnTo>
                    <a:lnTo>
                      <a:pt x="0" y="4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24" name="Google Shape;3724;p19"/>
              <p:cNvSpPr/>
              <p:nvPr/>
            </p:nvSpPr>
            <p:spPr>
              <a:xfrm>
                <a:off x="7190125" y="2398005"/>
                <a:ext cx="602871" cy="901906"/>
              </a:xfrm>
              <a:custGeom>
                <a:avLst/>
                <a:gdLst/>
                <a:ahLst/>
                <a:cxnLst/>
                <a:rect l="l" t="t" r="r" b="b"/>
                <a:pathLst>
                  <a:path w="879" h="1315" extrusionOk="0">
                    <a:moveTo>
                      <a:pt x="0" y="0"/>
                    </a:moveTo>
                    <a:lnTo>
                      <a:pt x="879" y="0"/>
                    </a:lnTo>
                    <a:lnTo>
                      <a:pt x="879" y="1315"/>
                    </a:lnTo>
                    <a:lnTo>
                      <a:pt x="0" y="1315"/>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25" name="Google Shape;3725;p19"/>
              <p:cNvSpPr/>
              <p:nvPr/>
            </p:nvSpPr>
            <p:spPr>
              <a:xfrm>
                <a:off x="7394511" y="3201148"/>
                <a:ext cx="193413" cy="98764"/>
              </a:xfrm>
              <a:custGeom>
                <a:avLst/>
                <a:gdLst/>
                <a:ahLst/>
                <a:cxnLst/>
                <a:rect l="l" t="t" r="r" b="b"/>
                <a:pathLst>
                  <a:path w="282" h="144" extrusionOk="0">
                    <a:moveTo>
                      <a:pt x="0" y="0"/>
                    </a:moveTo>
                    <a:lnTo>
                      <a:pt x="282" y="0"/>
                    </a:lnTo>
                    <a:lnTo>
                      <a:pt x="282" y="144"/>
                    </a:lnTo>
                    <a:lnTo>
                      <a:pt x="0" y="144"/>
                    </a:lnTo>
                    <a:lnTo>
                      <a:pt x="0" y="0"/>
                    </a:lnTo>
                    <a:close/>
                  </a:path>
                </a:pathLst>
              </a:custGeom>
              <a:solidFill>
                <a:srgbClr val="FFFFFF">
                  <a:alpha val="50000"/>
                </a:srgbClr>
              </a:solidFill>
              <a:ln>
                <a:noFill/>
              </a:ln>
            </p:spPr>
            <p:txBody>
              <a:bodyPr spcFirstLastPara="1" wrap="square" lIns="90000" tIns="6825" rIns="90000" bIns="6825"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26" name="Google Shape;3726;p19"/>
              <p:cNvSpPr/>
              <p:nvPr/>
            </p:nvSpPr>
            <p:spPr>
              <a:xfrm>
                <a:off x="7596839" y="2125033"/>
                <a:ext cx="36351" cy="248967"/>
              </a:xfrm>
              <a:custGeom>
                <a:avLst/>
                <a:gdLst/>
                <a:ahLst/>
                <a:cxnLst/>
                <a:rect l="l" t="t" r="r" b="b"/>
                <a:pathLst>
                  <a:path w="53" h="363" extrusionOk="0">
                    <a:moveTo>
                      <a:pt x="0" y="0"/>
                    </a:moveTo>
                    <a:lnTo>
                      <a:pt x="53" y="0"/>
                    </a:lnTo>
                    <a:lnTo>
                      <a:pt x="53"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3727" name="Google Shape;3727;p19"/>
              <p:cNvGrpSpPr/>
              <p:nvPr/>
            </p:nvGrpSpPr>
            <p:grpSpPr>
              <a:xfrm>
                <a:off x="7256653" y="2125033"/>
                <a:ext cx="464327" cy="1083660"/>
                <a:chOff x="7256653" y="2125033"/>
                <a:chExt cx="464327" cy="1083660"/>
              </a:xfrm>
            </p:grpSpPr>
            <p:sp>
              <p:nvSpPr>
                <p:cNvPr id="3728" name="Google Shape;3728;p19"/>
                <p:cNvSpPr/>
                <p:nvPr/>
              </p:nvSpPr>
              <p:spPr>
                <a:xfrm>
                  <a:off x="7362275" y="3192917"/>
                  <a:ext cx="258569" cy="15775"/>
                </a:xfrm>
                <a:custGeom>
                  <a:avLst/>
                  <a:gdLst/>
                  <a:ahLst/>
                  <a:cxnLst/>
                  <a:rect l="l" t="t" r="r" b="b"/>
                  <a:pathLst>
                    <a:path w="377" h="23" extrusionOk="0">
                      <a:moveTo>
                        <a:pt x="0" y="0"/>
                      </a:moveTo>
                      <a:lnTo>
                        <a:pt x="377" y="0"/>
                      </a:lnTo>
                      <a:lnTo>
                        <a:pt x="377" y="23"/>
                      </a:lnTo>
                      <a:lnTo>
                        <a:pt x="0" y="23"/>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29" name="Google Shape;3729;p19"/>
                <p:cNvSpPr/>
                <p:nvPr/>
              </p:nvSpPr>
              <p:spPr>
                <a:xfrm>
                  <a:off x="7256653" y="2433670"/>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0" name="Google Shape;3730;p19"/>
                <p:cNvSpPr/>
                <p:nvPr/>
              </p:nvSpPr>
              <p:spPr>
                <a:xfrm>
                  <a:off x="7509049" y="2433670"/>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1" name="Google Shape;3731;p19"/>
                <p:cNvSpPr/>
                <p:nvPr/>
              </p:nvSpPr>
              <p:spPr>
                <a:xfrm>
                  <a:off x="7256653" y="2496083"/>
                  <a:ext cx="211931" cy="37722"/>
                </a:xfrm>
                <a:custGeom>
                  <a:avLst/>
                  <a:gdLst/>
                  <a:ahLst/>
                  <a:cxnLst/>
                  <a:rect l="l" t="t" r="r" b="b"/>
                  <a:pathLst>
                    <a:path w="309" h="55" extrusionOk="0">
                      <a:moveTo>
                        <a:pt x="0" y="0"/>
                      </a:moveTo>
                      <a:lnTo>
                        <a:pt x="309" y="0"/>
                      </a:lnTo>
                      <a:lnTo>
                        <a:pt x="309" y="55"/>
                      </a:lnTo>
                      <a:lnTo>
                        <a:pt x="0" y="55"/>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2" name="Google Shape;3732;p19"/>
                <p:cNvSpPr/>
                <p:nvPr/>
              </p:nvSpPr>
              <p:spPr>
                <a:xfrm>
                  <a:off x="7509049" y="2496083"/>
                  <a:ext cx="211931" cy="37722"/>
                </a:xfrm>
                <a:custGeom>
                  <a:avLst/>
                  <a:gdLst/>
                  <a:ahLst/>
                  <a:cxnLst/>
                  <a:rect l="l" t="t" r="r" b="b"/>
                  <a:pathLst>
                    <a:path w="309" h="55" extrusionOk="0">
                      <a:moveTo>
                        <a:pt x="0" y="0"/>
                      </a:moveTo>
                      <a:lnTo>
                        <a:pt x="309" y="0"/>
                      </a:lnTo>
                      <a:lnTo>
                        <a:pt x="309" y="55"/>
                      </a:lnTo>
                      <a:lnTo>
                        <a:pt x="0" y="55"/>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3" name="Google Shape;3733;p19"/>
                <p:cNvSpPr/>
                <p:nvPr/>
              </p:nvSpPr>
              <p:spPr>
                <a:xfrm>
                  <a:off x="7256653" y="2557811"/>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4" name="Google Shape;3734;p19"/>
                <p:cNvSpPr/>
                <p:nvPr/>
              </p:nvSpPr>
              <p:spPr>
                <a:xfrm>
                  <a:off x="7509049" y="2557811"/>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5" name="Google Shape;3735;p19"/>
                <p:cNvSpPr/>
                <p:nvPr/>
              </p:nvSpPr>
              <p:spPr>
                <a:xfrm>
                  <a:off x="7256653" y="2619538"/>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6" name="Google Shape;3736;p19"/>
                <p:cNvSpPr/>
                <p:nvPr/>
              </p:nvSpPr>
              <p:spPr>
                <a:xfrm>
                  <a:off x="7509049" y="2619538"/>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7" name="Google Shape;3737;p19"/>
                <p:cNvSpPr/>
                <p:nvPr/>
              </p:nvSpPr>
              <p:spPr>
                <a:xfrm>
                  <a:off x="7256653" y="2681265"/>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8" name="Google Shape;3738;p19"/>
                <p:cNvSpPr/>
                <p:nvPr/>
              </p:nvSpPr>
              <p:spPr>
                <a:xfrm>
                  <a:off x="7509049" y="2681265"/>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39" name="Google Shape;3739;p19"/>
                <p:cNvSpPr/>
                <p:nvPr/>
              </p:nvSpPr>
              <p:spPr>
                <a:xfrm>
                  <a:off x="7256653" y="2742993"/>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0" name="Google Shape;3740;p19"/>
                <p:cNvSpPr/>
                <p:nvPr/>
              </p:nvSpPr>
              <p:spPr>
                <a:xfrm>
                  <a:off x="7509049" y="2742993"/>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1" name="Google Shape;3741;p19"/>
                <p:cNvSpPr/>
                <p:nvPr/>
              </p:nvSpPr>
              <p:spPr>
                <a:xfrm>
                  <a:off x="7256653" y="2804720"/>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2" name="Google Shape;3742;p19"/>
                <p:cNvSpPr/>
                <p:nvPr/>
              </p:nvSpPr>
              <p:spPr>
                <a:xfrm>
                  <a:off x="7509049" y="2804720"/>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3" name="Google Shape;3743;p19"/>
                <p:cNvSpPr/>
                <p:nvPr/>
              </p:nvSpPr>
              <p:spPr>
                <a:xfrm>
                  <a:off x="7256653" y="2867134"/>
                  <a:ext cx="211931" cy="37722"/>
                </a:xfrm>
                <a:custGeom>
                  <a:avLst/>
                  <a:gdLst/>
                  <a:ahLst/>
                  <a:cxnLst/>
                  <a:rect l="l" t="t" r="r" b="b"/>
                  <a:pathLst>
                    <a:path w="309" h="55" extrusionOk="0">
                      <a:moveTo>
                        <a:pt x="0" y="0"/>
                      </a:moveTo>
                      <a:lnTo>
                        <a:pt x="309" y="0"/>
                      </a:lnTo>
                      <a:lnTo>
                        <a:pt x="309" y="55"/>
                      </a:lnTo>
                      <a:lnTo>
                        <a:pt x="0" y="55"/>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4" name="Google Shape;3744;p19"/>
                <p:cNvSpPr/>
                <p:nvPr/>
              </p:nvSpPr>
              <p:spPr>
                <a:xfrm>
                  <a:off x="7509049" y="2867134"/>
                  <a:ext cx="211931" cy="37722"/>
                </a:xfrm>
                <a:custGeom>
                  <a:avLst/>
                  <a:gdLst/>
                  <a:ahLst/>
                  <a:cxnLst/>
                  <a:rect l="l" t="t" r="r" b="b"/>
                  <a:pathLst>
                    <a:path w="309" h="55" extrusionOk="0">
                      <a:moveTo>
                        <a:pt x="0" y="0"/>
                      </a:moveTo>
                      <a:lnTo>
                        <a:pt x="309" y="0"/>
                      </a:lnTo>
                      <a:lnTo>
                        <a:pt x="309" y="55"/>
                      </a:lnTo>
                      <a:lnTo>
                        <a:pt x="0" y="55"/>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5" name="Google Shape;3745;p19"/>
                <p:cNvSpPr/>
                <p:nvPr/>
              </p:nvSpPr>
              <p:spPr>
                <a:xfrm>
                  <a:off x="7256653" y="2928861"/>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6" name="Google Shape;3746;p19"/>
                <p:cNvSpPr/>
                <p:nvPr/>
              </p:nvSpPr>
              <p:spPr>
                <a:xfrm>
                  <a:off x="7509049" y="2928861"/>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7" name="Google Shape;3747;p19"/>
                <p:cNvSpPr/>
                <p:nvPr/>
              </p:nvSpPr>
              <p:spPr>
                <a:xfrm>
                  <a:off x="7256653" y="2990588"/>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8" name="Google Shape;3748;p19"/>
                <p:cNvSpPr/>
                <p:nvPr/>
              </p:nvSpPr>
              <p:spPr>
                <a:xfrm>
                  <a:off x="7509049" y="2990588"/>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49" name="Google Shape;3749;p19"/>
                <p:cNvSpPr/>
                <p:nvPr/>
              </p:nvSpPr>
              <p:spPr>
                <a:xfrm>
                  <a:off x="7256653" y="3052316"/>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0" name="Google Shape;3750;p19"/>
                <p:cNvSpPr/>
                <p:nvPr/>
              </p:nvSpPr>
              <p:spPr>
                <a:xfrm>
                  <a:off x="7509049" y="3052316"/>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1" name="Google Shape;3751;p19"/>
                <p:cNvSpPr/>
                <p:nvPr/>
              </p:nvSpPr>
              <p:spPr>
                <a:xfrm>
                  <a:off x="7256653" y="3114043"/>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2" name="Google Shape;3752;p19"/>
                <p:cNvSpPr/>
                <p:nvPr/>
              </p:nvSpPr>
              <p:spPr>
                <a:xfrm>
                  <a:off x="7509049" y="3114043"/>
                  <a:ext cx="211931" cy="38408"/>
                </a:xfrm>
                <a:custGeom>
                  <a:avLst/>
                  <a:gdLst/>
                  <a:ahLst/>
                  <a:cxnLst/>
                  <a:rect l="l" t="t" r="r" b="b"/>
                  <a:pathLst>
                    <a:path w="309" h="56" extrusionOk="0">
                      <a:moveTo>
                        <a:pt x="0" y="0"/>
                      </a:moveTo>
                      <a:lnTo>
                        <a:pt x="309" y="0"/>
                      </a:lnTo>
                      <a:lnTo>
                        <a:pt x="309" y="56"/>
                      </a:lnTo>
                      <a:lnTo>
                        <a:pt x="0" y="56"/>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3" name="Google Shape;3753;p19"/>
                <p:cNvSpPr/>
                <p:nvPr/>
              </p:nvSpPr>
              <p:spPr>
                <a:xfrm>
                  <a:off x="7287517" y="2125033"/>
                  <a:ext cx="36351" cy="248967"/>
                </a:xfrm>
                <a:custGeom>
                  <a:avLst/>
                  <a:gdLst/>
                  <a:ahLst/>
                  <a:cxnLst/>
                  <a:rect l="l" t="t" r="r" b="b"/>
                  <a:pathLst>
                    <a:path w="53" h="363" extrusionOk="0">
                      <a:moveTo>
                        <a:pt x="0" y="0"/>
                      </a:moveTo>
                      <a:lnTo>
                        <a:pt x="53" y="0"/>
                      </a:lnTo>
                      <a:lnTo>
                        <a:pt x="53"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4" name="Google Shape;3754;p19"/>
                <p:cNvSpPr/>
                <p:nvPr/>
              </p:nvSpPr>
              <p:spPr>
                <a:xfrm>
                  <a:off x="7349930" y="2125033"/>
                  <a:ext cx="35665" cy="248967"/>
                </a:xfrm>
                <a:custGeom>
                  <a:avLst/>
                  <a:gdLst/>
                  <a:ahLst/>
                  <a:cxnLst/>
                  <a:rect l="l" t="t" r="r" b="b"/>
                  <a:pathLst>
                    <a:path w="52" h="363" extrusionOk="0">
                      <a:moveTo>
                        <a:pt x="0" y="0"/>
                      </a:moveTo>
                      <a:lnTo>
                        <a:pt x="52" y="0"/>
                      </a:lnTo>
                      <a:lnTo>
                        <a:pt x="52"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5" name="Google Shape;3755;p19"/>
                <p:cNvSpPr/>
                <p:nvPr/>
              </p:nvSpPr>
              <p:spPr>
                <a:xfrm>
                  <a:off x="7411657" y="2125033"/>
                  <a:ext cx="35665" cy="248967"/>
                </a:xfrm>
                <a:custGeom>
                  <a:avLst/>
                  <a:gdLst/>
                  <a:ahLst/>
                  <a:cxnLst/>
                  <a:rect l="l" t="t" r="r" b="b"/>
                  <a:pathLst>
                    <a:path w="52" h="363" extrusionOk="0">
                      <a:moveTo>
                        <a:pt x="0" y="0"/>
                      </a:moveTo>
                      <a:lnTo>
                        <a:pt x="52" y="0"/>
                      </a:lnTo>
                      <a:lnTo>
                        <a:pt x="52"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6" name="Google Shape;3756;p19"/>
                <p:cNvSpPr/>
                <p:nvPr/>
              </p:nvSpPr>
              <p:spPr>
                <a:xfrm>
                  <a:off x="7473385" y="2125033"/>
                  <a:ext cx="36351" cy="248967"/>
                </a:xfrm>
                <a:custGeom>
                  <a:avLst/>
                  <a:gdLst/>
                  <a:ahLst/>
                  <a:cxnLst/>
                  <a:rect l="l" t="t" r="r" b="b"/>
                  <a:pathLst>
                    <a:path w="53" h="363" extrusionOk="0">
                      <a:moveTo>
                        <a:pt x="0" y="0"/>
                      </a:moveTo>
                      <a:lnTo>
                        <a:pt x="53" y="0"/>
                      </a:lnTo>
                      <a:lnTo>
                        <a:pt x="53"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7" name="Google Shape;3757;p19"/>
                <p:cNvSpPr/>
                <p:nvPr/>
              </p:nvSpPr>
              <p:spPr>
                <a:xfrm>
                  <a:off x="7535112" y="2125033"/>
                  <a:ext cx="36351" cy="248967"/>
                </a:xfrm>
                <a:custGeom>
                  <a:avLst/>
                  <a:gdLst/>
                  <a:ahLst/>
                  <a:cxnLst/>
                  <a:rect l="l" t="t" r="r" b="b"/>
                  <a:pathLst>
                    <a:path w="53" h="363" extrusionOk="0">
                      <a:moveTo>
                        <a:pt x="0" y="0"/>
                      </a:moveTo>
                      <a:lnTo>
                        <a:pt x="53" y="0"/>
                      </a:lnTo>
                      <a:lnTo>
                        <a:pt x="53"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58" name="Google Shape;3758;p19"/>
                <p:cNvSpPr/>
                <p:nvPr/>
              </p:nvSpPr>
              <p:spPr>
                <a:xfrm>
                  <a:off x="7658566" y="2125033"/>
                  <a:ext cx="36351" cy="248967"/>
                </a:xfrm>
                <a:custGeom>
                  <a:avLst/>
                  <a:gdLst/>
                  <a:ahLst/>
                  <a:cxnLst/>
                  <a:rect l="l" t="t" r="r" b="b"/>
                  <a:pathLst>
                    <a:path w="53" h="363" extrusionOk="0">
                      <a:moveTo>
                        <a:pt x="0" y="0"/>
                      </a:moveTo>
                      <a:lnTo>
                        <a:pt x="53" y="0"/>
                      </a:lnTo>
                      <a:lnTo>
                        <a:pt x="53" y="363"/>
                      </a:lnTo>
                      <a:lnTo>
                        <a:pt x="0" y="3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3759" name="Google Shape;3759;p19"/>
            <p:cNvGrpSpPr/>
            <p:nvPr/>
          </p:nvGrpSpPr>
          <p:grpSpPr>
            <a:xfrm flipH="1">
              <a:off x="7779848" y="4849630"/>
              <a:ext cx="606213" cy="221518"/>
              <a:chOff x="6247595" y="4632445"/>
              <a:chExt cx="406800" cy="148680"/>
            </a:xfrm>
          </p:grpSpPr>
          <p:grpSp>
            <p:nvGrpSpPr>
              <p:cNvPr id="3760" name="Google Shape;3760;p19"/>
              <p:cNvGrpSpPr/>
              <p:nvPr/>
            </p:nvGrpSpPr>
            <p:grpSpPr>
              <a:xfrm>
                <a:off x="6247595" y="4632445"/>
                <a:ext cx="406800" cy="148680"/>
                <a:chOff x="6247595" y="4632445"/>
                <a:chExt cx="406800" cy="148680"/>
              </a:xfrm>
            </p:grpSpPr>
            <p:sp>
              <p:nvSpPr>
                <p:cNvPr id="3761" name="Google Shape;3761;p19"/>
                <p:cNvSpPr/>
                <p:nvPr/>
              </p:nvSpPr>
              <p:spPr>
                <a:xfrm>
                  <a:off x="6256955" y="4632445"/>
                  <a:ext cx="397440" cy="116640"/>
                </a:xfrm>
                <a:custGeom>
                  <a:avLst/>
                  <a:gdLst/>
                  <a:ahLst/>
                  <a:cxnLst/>
                  <a:rect l="l" t="t" r="r" b="b"/>
                  <a:pathLst>
                    <a:path w="1104" h="324" extrusionOk="0">
                      <a:moveTo>
                        <a:pt x="296" y="1"/>
                      </a:moveTo>
                      <a:cubicBezTo>
                        <a:pt x="373" y="1"/>
                        <a:pt x="571" y="1"/>
                        <a:pt x="571" y="1"/>
                      </a:cubicBezTo>
                      <a:cubicBezTo>
                        <a:pt x="668" y="1"/>
                        <a:pt x="745" y="102"/>
                        <a:pt x="773" y="142"/>
                      </a:cubicBezTo>
                      <a:lnTo>
                        <a:pt x="990" y="142"/>
                      </a:lnTo>
                      <a:cubicBezTo>
                        <a:pt x="1037" y="142"/>
                        <a:pt x="1104" y="174"/>
                        <a:pt x="1104" y="221"/>
                      </a:cubicBezTo>
                      <a:lnTo>
                        <a:pt x="1104" y="324"/>
                      </a:lnTo>
                      <a:lnTo>
                        <a:pt x="784" y="324"/>
                      </a:lnTo>
                      <a:lnTo>
                        <a:pt x="331" y="324"/>
                      </a:lnTo>
                      <a:lnTo>
                        <a:pt x="246" y="324"/>
                      </a:lnTo>
                      <a:lnTo>
                        <a:pt x="0" y="324"/>
                      </a:lnTo>
                      <a:cubicBezTo>
                        <a:pt x="72" y="-39"/>
                        <a:pt x="272" y="1"/>
                        <a:pt x="29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2" name="Google Shape;3762;p19"/>
                <p:cNvSpPr/>
                <p:nvPr/>
              </p:nvSpPr>
              <p:spPr>
                <a:xfrm>
                  <a:off x="6247595" y="4727125"/>
                  <a:ext cx="399600" cy="14760"/>
                </a:xfrm>
                <a:custGeom>
                  <a:avLst/>
                  <a:gdLst/>
                  <a:ahLst/>
                  <a:cxnLst/>
                  <a:rect l="l" t="t" r="r" b="b"/>
                  <a:pathLst>
                    <a:path w="1110" h="41" extrusionOk="0">
                      <a:moveTo>
                        <a:pt x="0" y="22"/>
                      </a:moveTo>
                      <a:cubicBezTo>
                        <a:pt x="0" y="32"/>
                        <a:pt x="8" y="41"/>
                        <a:pt x="18" y="41"/>
                      </a:cubicBezTo>
                      <a:lnTo>
                        <a:pt x="1092" y="41"/>
                      </a:lnTo>
                      <a:cubicBezTo>
                        <a:pt x="1102" y="41"/>
                        <a:pt x="1110" y="32"/>
                        <a:pt x="1110" y="22"/>
                      </a:cubicBezTo>
                      <a:lnTo>
                        <a:pt x="1110" y="18"/>
                      </a:lnTo>
                      <a:cubicBezTo>
                        <a:pt x="1110" y="9"/>
                        <a:pt x="1102" y="0"/>
                        <a:pt x="1092" y="0"/>
                      </a:cubicBezTo>
                      <a:lnTo>
                        <a:pt x="18" y="0"/>
                      </a:lnTo>
                      <a:cubicBezTo>
                        <a:pt x="8" y="0"/>
                        <a:pt x="0" y="9"/>
                        <a:pt x="0" y="18"/>
                      </a:cubicBezTo>
                      <a:lnTo>
                        <a:pt x="0" y="22"/>
                      </a:ln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3" name="Google Shape;3763;p19"/>
                <p:cNvSpPr/>
                <p:nvPr/>
              </p:nvSpPr>
              <p:spPr>
                <a:xfrm>
                  <a:off x="6538115" y="4714525"/>
                  <a:ext cx="66600" cy="66600"/>
                </a:xfrm>
                <a:custGeom>
                  <a:avLst/>
                  <a:gdLst/>
                  <a:ahLst/>
                  <a:cxnLst/>
                  <a:rect l="l" t="t" r="r" b="b"/>
                  <a:pathLst>
                    <a:path w="185" h="185" extrusionOk="0">
                      <a:moveTo>
                        <a:pt x="0" y="93"/>
                      </a:moveTo>
                      <a:cubicBezTo>
                        <a:pt x="0" y="144"/>
                        <a:pt x="41" y="185"/>
                        <a:pt x="92" y="185"/>
                      </a:cubicBezTo>
                      <a:cubicBezTo>
                        <a:pt x="143" y="185"/>
                        <a:pt x="185" y="144"/>
                        <a:pt x="185" y="93"/>
                      </a:cubicBezTo>
                      <a:cubicBezTo>
                        <a:pt x="185" y="42"/>
                        <a:pt x="143" y="0"/>
                        <a:pt x="92" y="0"/>
                      </a:cubicBezTo>
                      <a:cubicBezTo>
                        <a:pt x="41" y="1"/>
                        <a:pt x="0" y="42"/>
                        <a:pt x="0" y="93"/>
                      </a:cubicBezTo>
                      <a:close/>
                    </a:path>
                  </a:pathLst>
                </a:custGeom>
                <a:solidFill>
                  <a:schemeClr val="accent6"/>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4" name="Google Shape;3764;p19"/>
                <p:cNvSpPr/>
                <p:nvPr/>
              </p:nvSpPr>
              <p:spPr>
                <a:xfrm>
                  <a:off x="6548915" y="4725325"/>
                  <a:ext cx="45000" cy="45000"/>
                </a:xfrm>
                <a:custGeom>
                  <a:avLst/>
                  <a:gdLst/>
                  <a:ahLst/>
                  <a:cxnLst/>
                  <a:rect l="l" t="t" r="r" b="b"/>
                  <a:pathLst>
                    <a:path w="125" h="125" extrusionOk="0">
                      <a:moveTo>
                        <a:pt x="0" y="63"/>
                      </a:moveTo>
                      <a:cubicBezTo>
                        <a:pt x="0" y="97"/>
                        <a:pt x="28" y="125"/>
                        <a:pt x="62" y="125"/>
                      </a:cubicBezTo>
                      <a:cubicBezTo>
                        <a:pt x="97" y="125"/>
                        <a:pt x="125" y="97"/>
                        <a:pt x="125" y="63"/>
                      </a:cubicBezTo>
                      <a:cubicBezTo>
                        <a:pt x="125" y="28"/>
                        <a:pt x="97" y="0"/>
                        <a:pt x="62" y="0"/>
                      </a:cubicBezTo>
                      <a:cubicBezTo>
                        <a:pt x="28" y="1"/>
                        <a:pt x="0" y="28"/>
                        <a:pt x="0" y="63"/>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5" name="Google Shape;3765;p19"/>
                <p:cNvSpPr/>
                <p:nvPr/>
              </p:nvSpPr>
              <p:spPr>
                <a:xfrm>
                  <a:off x="6293315" y="4714525"/>
                  <a:ext cx="66600" cy="66600"/>
                </a:xfrm>
                <a:custGeom>
                  <a:avLst/>
                  <a:gdLst/>
                  <a:ahLst/>
                  <a:cxnLst/>
                  <a:rect l="l" t="t" r="r" b="b"/>
                  <a:pathLst>
                    <a:path w="185" h="185" extrusionOk="0">
                      <a:moveTo>
                        <a:pt x="0" y="93"/>
                      </a:moveTo>
                      <a:cubicBezTo>
                        <a:pt x="0" y="144"/>
                        <a:pt x="41" y="185"/>
                        <a:pt x="92" y="185"/>
                      </a:cubicBezTo>
                      <a:cubicBezTo>
                        <a:pt x="143" y="185"/>
                        <a:pt x="185" y="144"/>
                        <a:pt x="185" y="93"/>
                      </a:cubicBezTo>
                      <a:cubicBezTo>
                        <a:pt x="185" y="42"/>
                        <a:pt x="143" y="0"/>
                        <a:pt x="92" y="0"/>
                      </a:cubicBezTo>
                      <a:cubicBezTo>
                        <a:pt x="41" y="1"/>
                        <a:pt x="0" y="42"/>
                        <a:pt x="0" y="93"/>
                      </a:cubicBezTo>
                      <a:close/>
                    </a:path>
                  </a:pathLst>
                </a:custGeom>
                <a:solidFill>
                  <a:schemeClr val="accent6"/>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6" name="Google Shape;3766;p19"/>
                <p:cNvSpPr/>
                <p:nvPr/>
              </p:nvSpPr>
              <p:spPr>
                <a:xfrm>
                  <a:off x="6304115" y="4725325"/>
                  <a:ext cx="45000" cy="45000"/>
                </a:xfrm>
                <a:custGeom>
                  <a:avLst/>
                  <a:gdLst/>
                  <a:ahLst/>
                  <a:cxnLst/>
                  <a:rect l="l" t="t" r="r" b="b"/>
                  <a:pathLst>
                    <a:path w="125" h="125" extrusionOk="0">
                      <a:moveTo>
                        <a:pt x="0" y="63"/>
                      </a:moveTo>
                      <a:cubicBezTo>
                        <a:pt x="0" y="97"/>
                        <a:pt x="27" y="125"/>
                        <a:pt x="62" y="125"/>
                      </a:cubicBezTo>
                      <a:cubicBezTo>
                        <a:pt x="96" y="125"/>
                        <a:pt x="125" y="97"/>
                        <a:pt x="125" y="63"/>
                      </a:cubicBezTo>
                      <a:cubicBezTo>
                        <a:pt x="125" y="28"/>
                        <a:pt x="97" y="0"/>
                        <a:pt x="62" y="0"/>
                      </a:cubicBezTo>
                      <a:cubicBezTo>
                        <a:pt x="28" y="1"/>
                        <a:pt x="0" y="28"/>
                        <a:pt x="0" y="63"/>
                      </a:cubicBezTo>
                      <a:close/>
                    </a:path>
                  </a:pathLst>
                </a:custGeom>
                <a:solidFill>
                  <a:schemeClr val="l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7" name="Google Shape;3767;p19"/>
                <p:cNvSpPr/>
                <p:nvPr/>
              </p:nvSpPr>
              <p:spPr>
                <a:xfrm>
                  <a:off x="6414635" y="4640005"/>
                  <a:ext cx="14760" cy="43560"/>
                </a:xfrm>
                <a:custGeom>
                  <a:avLst/>
                  <a:gdLst/>
                  <a:ahLst/>
                  <a:cxnLst/>
                  <a:rect l="l" t="t" r="r" b="b"/>
                  <a:pathLst>
                    <a:path w="41" h="121" extrusionOk="0">
                      <a:moveTo>
                        <a:pt x="0" y="0"/>
                      </a:moveTo>
                      <a:lnTo>
                        <a:pt x="41" y="0"/>
                      </a:lnTo>
                      <a:lnTo>
                        <a:pt x="41" y="121"/>
                      </a:lnTo>
                      <a:lnTo>
                        <a:pt x="0" y="121"/>
                      </a:lnTo>
                      <a:lnTo>
                        <a:pt x="0" y="0"/>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8" name="Google Shape;3768;p19"/>
                <p:cNvSpPr/>
                <p:nvPr/>
              </p:nvSpPr>
              <p:spPr>
                <a:xfrm>
                  <a:off x="6429395" y="4691125"/>
                  <a:ext cx="29160" cy="14400"/>
                </a:xfrm>
                <a:custGeom>
                  <a:avLst/>
                  <a:gdLst/>
                  <a:ahLst/>
                  <a:cxnLst/>
                  <a:rect l="l" t="t" r="r" b="b"/>
                  <a:pathLst>
                    <a:path w="81" h="40" extrusionOk="0">
                      <a:moveTo>
                        <a:pt x="0" y="20"/>
                      </a:moveTo>
                      <a:cubicBezTo>
                        <a:pt x="0" y="31"/>
                        <a:pt x="9" y="40"/>
                        <a:pt x="20" y="40"/>
                      </a:cubicBezTo>
                      <a:lnTo>
                        <a:pt x="61" y="40"/>
                      </a:lnTo>
                      <a:cubicBezTo>
                        <a:pt x="72" y="40"/>
                        <a:pt x="81" y="31"/>
                        <a:pt x="81" y="20"/>
                      </a:cubicBezTo>
                      <a:lnTo>
                        <a:pt x="81" y="19"/>
                      </a:lnTo>
                      <a:cubicBezTo>
                        <a:pt x="81" y="9"/>
                        <a:pt x="72" y="0"/>
                        <a:pt x="61" y="0"/>
                      </a:cubicBezTo>
                      <a:lnTo>
                        <a:pt x="20" y="0"/>
                      </a:lnTo>
                      <a:cubicBezTo>
                        <a:pt x="9" y="0"/>
                        <a:pt x="0" y="9"/>
                        <a:pt x="0" y="19"/>
                      </a:cubicBezTo>
                      <a:lnTo>
                        <a:pt x="0"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9" name="Google Shape;3769;p19"/>
                <p:cNvSpPr/>
                <p:nvPr/>
              </p:nvSpPr>
              <p:spPr>
                <a:xfrm>
                  <a:off x="6494915" y="4668805"/>
                  <a:ext cx="43200" cy="23040"/>
                </a:xfrm>
                <a:custGeom>
                  <a:avLst/>
                  <a:gdLst/>
                  <a:ahLst/>
                  <a:cxnLst/>
                  <a:rect l="l" t="t" r="r" b="b"/>
                  <a:pathLst>
                    <a:path w="120" h="64" extrusionOk="0">
                      <a:moveTo>
                        <a:pt x="0" y="16"/>
                      </a:moveTo>
                      <a:cubicBezTo>
                        <a:pt x="0" y="7"/>
                        <a:pt x="3" y="-1"/>
                        <a:pt x="19" y="0"/>
                      </a:cubicBezTo>
                      <a:lnTo>
                        <a:pt x="91" y="6"/>
                      </a:lnTo>
                      <a:cubicBezTo>
                        <a:pt x="109" y="8"/>
                        <a:pt x="120" y="11"/>
                        <a:pt x="120" y="22"/>
                      </a:cubicBezTo>
                      <a:lnTo>
                        <a:pt x="120" y="48"/>
                      </a:lnTo>
                      <a:cubicBezTo>
                        <a:pt x="120" y="57"/>
                        <a:pt x="113" y="66"/>
                        <a:pt x="86" y="63"/>
                      </a:cubicBezTo>
                      <a:lnTo>
                        <a:pt x="17" y="56"/>
                      </a:lnTo>
                      <a:cubicBezTo>
                        <a:pt x="8" y="55"/>
                        <a:pt x="0" y="50"/>
                        <a:pt x="0" y="41"/>
                      </a:cubicBezTo>
                      <a:lnTo>
                        <a:pt x="0" y="16"/>
                      </a:ln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0" name="Google Shape;3770;p19"/>
                <p:cNvSpPr/>
                <p:nvPr/>
              </p:nvSpPr>
              <p:spPr>
                <a:xfrm>
                  <a:off x="6375035" y="4691125"/>
                  <a:ext cx="29160" cy="14400"/>
                </a:xfrm>
                <a:custGeom>
                  <a:avLst/>
                  <a:gdLst/>
                  <a:ahLst/>
                  <a:cxnLst/>
                  <a:rect l="l" t="t" r="r" b="b"/>
                  <a:pathLst>
                    <a:path w="81" h="40" extrusionOk="0">
                      <a:moveTo>
                        <a:pt x="0" y="20"/>
                      </a:moveTo>
                      <a:cubicBezTo>
                        <a:pt x="0" y="31"/>
                        <a:pt x="9" y="40"/>
                        <a:pt x="20" y="40"/>
                      </a:cubicBezTo>
                      <a:lnTo>
                        <a:pt x="61" y="40"/>
                      </a:lnTo>
                      <a:cubicBezTo>
                        <a:pt x="72" y="40"/>
                        <a:pt x="81" y="31"/>
                        <a:pt x="81" y="20"/>
                      </a:cubicBezTo>
                      <a:lnTo>
                        <a:pt x="81" y="19"/>
                      </a:lnTo>
                      <a:cubicBezTo>
                        <a:pt x="81" y="9"/>
                        <a:pt x="72" y="0"/>
                        <a:pt x="61" y="0"/>
                      </a:cubicBezTo>
                      <a:lnTo>
                        <a:pt x="20" y="0"/>
                      </a:lnTo>
                      <a:cubicBezTo>
                        <a:pt x="9" y="0"/>
                        <a:pt x="0" y="9"/>
                        <a:pt x="0" y="19"/>
                      </a:cubicBezTo>
                      <a:lnTo>
                        <a:pt x="0" y="2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771" name="Google Shape;3771;p19"/>
              <p:cNvSpPr/>
              <p:nvPr/>
            </p:nvSpPr>
            <p:spPr>
              <a:xfrm>
                <a:off x="6639995" y="4712725"/>
                <a:ext cx="14400" cy="29160"/>
              </a:xfrm>
              <a:custGeom>
                <a:avLst/>
                <a:gdLst/>
                <a:ahLst/>
                <a:cxnLst/>
                <a:rect l="l" t="t" r="r" b="b"/>
                <a:pathLst>
                  <a:path w="40" h="81" extrusionOk="0">
                    <a:moveTo>
                      <a:pt x="0" y="65"/>
                    </a:moveTo>
                    <a:cubicBezTo>
                      <a:pt x="0" y="74"/>
                      <a:pt x="7" y="81"/>
                      <a:pt x="15" y="81"/>
                    </a:cubicBezTo>
                    <a:lnTo>
                      <a:pt x="25" y="81"/>
                    </a:lnTo>
                    <a:cubicBezTo>
                      <a:pt x="33" y="81"/>
                      <a:pt x="40" y="74"/>
                      <a:pt x="40" y="65"/>
                    </a:cubicBezTo>
                    <a:lnTo>
                      <a:pt x="40" y="15"/>
                    </a:lnTo>
                    <a:cubicBezTo>
                      <a:pt x="40" y="7"/>
                      <a:pt x="33" y="0"/>
                      <a:pt x="25" y="0"/>
                    </a:cubicBezTo>
                    <a:lnTo>
                      <a:pt x="15" y="0"/>
                    </a:lnTo>
                    <a:cubicBezTo>
                      <a:pt x="7" y="0"/>
                      <a:pt x="0" y="7"/>
                      <a:pt x="0" y="15"/>
                    </a:cubicBezTo>
                    <a:lnTo>
                      <a:pt x="0" y="65"/>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2" name="Google Shape;3772;p19"/>
              <p:cNvSpPr/>
              <p:nvPr/>
            </p:nvSpPr>
            <p:spPr>
              <a:xfrm>
                <a:off x="6299435" y="4643965"/>
                <a:ext cx="222120" cy="39600"/>
              </a:xfrm>
              <a:custGeom>
                <a:avLst/>
                <a:gdLst/>
                <a:ahLst/>
                <a:cxnLst/>
                <a:rect l="l" t="t" r="r" b="b"/>
                <a:pathLst>
                  <a:path w="617" h="110" extrusionOk="0">
                    <a:moveTo>
                      <a:pt x="617" y="110"/>
                    </a:moveTo>
                    <a:lnTo>
                      <a:pt x="0" y="110"/>
                    </a:lnTo>
                    <a:cubicBezTo>
                      <a:pt x="0" y="110"/>
                      <a:pt x="64" y="1"/>
                      <a:pt x="176" y="1"/>
                    </a:cubicBezTo>
                    <a:cubicBezTo>
                      <a:pt x="176" y="1"/>
                      <a:pt x="380" y="0"/>
                      <a:pt x="455" y="0"/>
                    </a:cubicBezTo>
                    <a:cubicBezTo>
                      <a:pt x="489" y="-1"/>
                      <a:pt x="551" y="30"/>
                      <a:pt x="617" y="110"/>
                    </a:cubicBez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773"/>
        <p:cNvGrpSpPr/>
        <p:nvPr/>
      </p:nvGrpSpPr>
      <p:grpSpPr>
        <a:xfrm>
          <a:off x="0" y="0"/>
          <a:ext cx="0" cy="0"/>
          <a:chOff x="0" y="0"/>
          <a:chExt cx="0" cy="0"/>
        </a:xfrm>
      </p:grpSpPr>
      <p:pic>
        <p:nvPicPr>
          <p:cNvPr id="3774" name="Google Shape;3774;p20"/>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grpSp>
        <p:nvGrpSpPr>
          <p:cNvPr id="3775" name="Google Shape;3775;p20"/>
          <p:cNvGrpSpPr/>
          <p:nvPr/>
        </p:nvGrpSpPr>
        <p:grpSpPr>
          <a:xfrm>
            <a:off x="237625" y="4483725"/>
            <a:ext cx="871252" cy="575252"/>
            <a:chOff x="237625" y="4483725"/>
            <a:chExt cx="871252" cy="575252"/>
          </a:xfrm>
        </p:grpSpPr>
        <p:grpSp>
          <p:nvGrpSpPr>
            <p:cNvPr id="3776" name="Google Shape;3776;p20"/>
            <p:cNvGrpSpPr/>
            <p:nvPr/>
          </p:nvGrpSpPr>
          <p:grpSpPr>
            <a:xfrm>
              <a:off x="237625" y="4483725"/>
              <a:ext cx="571829" cy="575252"/>
              <a:chOff x="237625" y="4483725"/>
              <a:chExt cx="571829" cy="575252"/>
            </a:xfrm>
          </p:grpSpPr>
          <p:sp>
            <p:nvSpPr>
              <p:cNvPr id="3777" name="Google Shape;3777;p20"/>
              <p:cNvSpPr/>
              <p:nvPr/>
            </p:nvSpPr>
            <p:spPr>
              <a:xfrm>
                <a:off x="237625" y="4617625"/>
                <a:ext cx="571829" cy="441351"/>
              </a:xfrm>
              <a:custGeom>
                <a:avLst/>
                <a:gdLst/>
                <a:ahLst/>
                <a:cxnLst/>
                <a:rect l="l" t="t" r="r" b="b"/>
                <a:pathLst>
                  <a:path w="4651" h="3569" extrusionOk="0">
                    <a:moveTo>
                      <a:pt x="2874" y="10"/>
                    </a:moveTo>
                    <a:lnTo>
                      <a:pt x="2078" y="103"/>
                    </a:lnTo>
                    <a:lnTo>
                      <a:pt x="1782" y="0"/>
                    </a:lnTo>
                    <a:lnTo>
                      <a:pt x="0" y="3569"/>
                    </a:lnTo>
                    <a:lnTo>
                      <a:pt x="1356" y="3569"/>
                    </a:lnTo>
                    <a:lnTo>
                      <a:pt x="4651" y="3569"/>
                    </a:lnTo>
                    <a:lnTo>
                      <a:pt x="2874" y="10"/>
                    </a:lnTo>
                    <a:close/>
                  </a:path>
                </a:pathLst>
              </a:custGeom>
              <a:solidFill>
                <a:srgbClr val="9D8365">
                  <a:alpha val="8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8" name="Google Shape;3778;p20"/>
              <p:cNvSpPr/>
              <p:nvPr/>
            </p:nvSpPr>
            <p:spPr>
              <a:xfrm>
                <a:off x="456717" y="4483725"/>
                <a:ext cx="134259" cy="146556"/>
              </a:xfrm>
              <a:custGeom>
                <a:avLst/>
                <a:gdLst/>
                <a:ahLst/>
                <a:cxnLst/>
                <a:rect l="l" t="t" r="r" b="b"/>
                <a:pathLst>
                  <a:path w="1092" h="1192" extrusionOk="0">
                    <a:moveTo>
                      <a:pt x="543" y="0"/>
                    </a:moveTo>
                    <a:lnTo>
                      <a:pt x="0" y="1089"/>
                    </a:lnTo>
                    <a:lnTo>
                      <a:pt x="296" y="1192"/>
                    </a:lnTo>
                    <a:lnTo>
                      <a:pt x="1092" y="1099"/>
                    </a:lnTo>
                    <a:lnTo>
                      <a:pt x="543"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79" name="Google Shape;3779;p20"/>
            <p:cNvGrpSpPr/>
            <p:nvPr/>
          </p:nvGrpSpPr>
          <p:grpSpPr>
            <a:xfrm>
              <a:off x="706054" y="4652984"/>
              <a:ext cx="402823" cy="403442"/>
              <a:chOff x="706054" y="4652984"/>
              <a:chExt cx="402823" cy="403442"/>
            </a:xfrm>
          </p:grpSpPr>
          <p:grpSp>
            <p:nvGrpSpPr>
              <p:cNvPr id="3780" name="Google Shape;3780;p20"/>
              <p:cNvGrpSpPr/>
              <p:nvPr/>
            </p:nvGrpSpPr>
            <p:grpSpPr>
              <a:xfrm>
                <a:off x="706054" y="4652984"/>
                <a:ext cx="402823" cy="403442"/>
                <a:chOff x="553654" y="4652984"/>
                <a:chExt cx="402823" cy="403442"/>
              </a:xfrm>
            </p:grpSpPr>
            <p:sp>
              <p:nvSpPr>
                <p:cNvPr id="3781" name="Google Shape;3781;p20"/>
                <p:cNvSpPr/>
                <p:nvPr/>
              </p:nvSpPr>
              <p:spPr>
                <a:xfrm>
                  <a:off x="553654" y="4747306"/>
                  <a:ext cx="402823" cy="309120"/>
                </a:xfrm>
                <a:custGeom>
                  <a:avLst/>
                  <a:gdLst/>
                  <a:ahLst/>
                  <a:cxnLst/>
                  <a:rect l="l" t="t" r="r" b="b"/>
                  <a:pathLst>
                    <a:path w="4651" h="3569" extrusionOk="0">
                      <a:moveTo>
                        <a:pt x="2874" y="10"/>
                      </a:moveTo>
                      <a:lnTo>
                        <a:pt x="2078" y="103"/>
                      </a:lnTo>
                      <a:lnTo>
                        <a:pt x="1782" y="0"/>
                      </a:lnTo>
                      <a:lnTo>
                        <a:pt x="0" y="3569"/>
                      </a:lnTo>
                      <a:lnTo>
                        <a:pt x="1356" y="3569"/>
                      </a:lnTo>
                      <a:lnTo>
                        <a:pt x="4651" y="3569"/>
                      </a:lnTo>
                      <a:lnTo>
                        <a:pt x="2874" y="1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2" name="Google Shape;3782;p20"/>
                <p:cNvSpPr/>
                <p:nvPr/>
              </p:nvSpPr>
              <p:spPr>
                <a:xfrm>
                  <a:off x="707996" y="4652984"/>
                  <a:ext cx="94578" cy="103242"/>
                </a:xfrm>
                <a:custGeom>
                  <a:avLst/>
                  <a:gdLst/>
                  <a:ahLst/>
                  <a:cxnLst/>
                  <a:rect l="l" t="t" r="r" b="b"/>
                  <a:pathLst>
                    <a:path w="1092" h="1192" extrusionOk="0">
                      <a:moveTo>
                        <a:pt x="543" y="0"/>
                      </a:moveTo>
                      <a:lnTo>
                        <a:pt x="0" y="1089"/>
                      </a:lnTo>
                      <a:lnTo>
                        <a:pt x="296" y="1192"/>
                      </a:lnTo>
                      <a:lnTo>
                        <a:pt x="1092" y="1099"/>
                      </a:lnTo>
                      <a:lnTo>
                        <a:pt x="543"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783" name="Google Shape;3783;p20"/>
              <p:cNvSpPr/>
              <p:nvPr/>
            </p:nvSpPr>
            <p:spPr>
              <a:xfrm>
                <a:off x="706054" y="4747306"/>
                <a:ext cx="402823" cy="309120"/>
              </a:xfrm>
              <a:custGeom>
                <a:avLst/>
                <a:gdLst/>
                <a:ahLst/>
                <a:cxnLst/>
                <a:rect l="l" t="t" r="r" b="b"/>
                <a:pathLst>
                  <a:path w="4651" h="3569" extrusionOk="0">
                    <a:moveTo>
                      <a:pt x="2874" y="10"/>
                    </a:moveTo>
                    <a:lnTo>
                      <a:pt x="2078" y="103"/>
                    </a:lnTo>
                    <a:lnTo>
                      <a:pt x="1782" y="0"/>
                    </a:lnTo>
                    <a:lnTo>
                      <a:pt x="0" y="3569"/>
                    </a:lnTo>
                    <a:lnTo>
                      <a:pt x="1356" y="3569"/>
                    </a:lnTo>
                    <a:lnTo>
                      <a:pt x="4651" y="3569"/>
                    </a:lnTo>
                    <a:lnTo>
                      <a:pt x="2874" y="10"/>
                    </a:lnTo>
                    <a:close/>
                  </a:path>
                </a:pathLst>
              </a:custGeom>
              <a:solidFill>
                <a:srgbClr val="9D8365">
                  <a:alpha val="6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84" name="Google Shape;37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785" name="Google Shape;3785;p20"/>
          <p:cNvGrpSpPr/>
          <p:nvPr/>
        </p:nvGrpSpPr>
        <p:grpSpPr>
          <a:xfrm>
            <a:off x="8657604" y="4049823"/>
            <a:ext cx="383564" cy="1014352"/>
            <a:chOff x="8657604" y="4049823"/>
            <a:chExt cx="383564" cy="1014352"/>
          </a:xfrm>
        </p:grpSpPr>
        <p:grpSp>
          <p:nvGrpSpPr>
            <p:cNvPr id="3786" name="Google Shape;3786;p20"/>
            <p:cNvGrpSpPr/>
            <p:nvPr/>
          </p:nvGrpSpPr>
          <p:grpSpPr>
            <a:xfrm>
              <a:off x="8657604" y="4049823"/>
              <a:ext cx="383564" cy="1014352"/>
              <a:chOff x="5159767" y="3996143"/>
              <a:chExt cx="289090" cy="746341"/>
            </a:xfrm>
          </p:grpSpPr>
          <p:sp>
            <p:nvSpPr>
              <p:cNvPr id="3787" name="Google Shape;3787;p20"/>
              <p:cNvSpPr/>
              <p:nvPr/>
            </p:nvSpPr>
            <p:spPr>
              <a:xfrm flipH="1">
                <a:off x="5159768" y="3996143"/>
                <a:ext cx="289089" cy="746341"/>
              </a:xfrm>
              <a:custGeom>
                <a:avLst/>
                <a:gdLst/>
                <a:ahLst/>
                <a:cxnLst/>
                <a:rect l="l" t="t" r="r" b="b"/>
                <a:pathLst>
                  <a:path w="1328" h="2863" extrusionOk="0">
                    <a:moveTo>
                      <a:pt x="0" y="0"/>
                    </a:moveTo>
                    <a:lnTo>
                      <a:pt x="1328" y="0"/>
                    </a:lnTo>
                    <a:lnTo>
                      <a:pt x="1328" y="2863"/>
                    </a:lnTo>
                    <a:lnTo>
                      <a:pt x="0" y="2863"/>
                    </a:lnTo>
                    <a:lnTo>
                      <a:pt x="0" y="0"/>
                    </a:lnTo>
                    <a:close/>
                  </a:path>
                </a:pathLst>
              </a:custGeom>
              <a:solidFill>
                <a:srgbClr val="595959">
                  <a:alpha val="15000"/>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88" name="Google Shape;3788;p20"/>
              <p:cNvSpPr/>
              <p:nvPr/>
            </p:nvSpPr>
            <p:spPr>
              <a:xfrm flipH="1">
                <a:off x="5159767" y="3996143"/>
                <a:ext cx="289089" cy="746341"/>
              </a:xfrm>
              <a:custGeom>
                <a:avLst/>
                <a:gdLst/>
                <a:ahLst/>
                <a:cxnLst/>
                <a:rect l="l" t="t" r="r" b="b"/>
                <a:pathLst>
                  <a:path w="1328" h="2863" extrusionOk="0">
                    <a:moveTo>
                      <a:pt x="0" y="0"/>
                    </a:moveTo>
                    <a:lnTo>
                      <a:pt x="1328" y="0"/>
                    </a:lnTo>
                    <a:lnTo>
                      <a:pt x="1328" y="2863"/>
                    </a:lnTo>
                    <a:lnTo>
                      <a:pt x="0" y="2863"/>
                    </a:lnTo>
                    <a:lnTo>
                      <a:pt x="0" y="0"/>
                    </a:lnTo>
                    <a:close/>
                  </a:path>
                </a:pathLst>
              </a:custGeom>
              <a:solidFill>
                <a:srgbClr val="595959">
                  <a:alpha val="15000"/>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3789" name="Google Shape;3789;p20"/>
            <p:cNvGrpSpPr/>
            <p:nvPr/>
          </p:nvGrpSpPr>
          <p:grpSpPr>
            <a:xfrm>
              <a:off x="8689971" y="4123639"/>
              <a:ext cx="305776" cy="813916"/>
              <a:chOff x="7769365" y="3577718"/>
              <a:chExt cx="325536" cy="846242"/>
            </a:xfrm>
          </p:grpSpPr>
          <p:sp>
            <p:nvSpPr>
              <p:cNvPr id="3790" name="Google Shape;3790;p20"/>
              <p:cNvSpPr/>
              <p:nvPr/>
            </p:nvSpPr>
            <p:spPr>
              <a:xfrm flipH="1">
                <a:off x="8037085" y="3577718"/>
                <a:ext cx="57816" cy="57815"/>
              </a:xfrm>
              <a:custGeom>
                <a:avLst/>
                <a:gdLst/>
                <a:ahLst/>
                <a:cxnLst/>
                <a:rect l="l" t="t" r="r" b="b"/>
                <a:pathLst>
                  <a:path w="157" h="157" extrusionOk="0">
                    <a:moveTo>
                      <a:pt x="0" y="0"/>
                    </a:moveTo>
                    <a:lnTo>
                      <a:pt x="157" y="0"/>
                    </a:lnTo>
                    <a:lnTo>
                      <a:pt x="157"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1" name="Google Shape;3791;p20"/>
              <p:cNvSpPr/>
              <p:nvPr/>
            </p:nvSpPr>
            <p:spPr>
              <a:xfrm flipH="1">
                <a:off x="7947967" y="3577718"/>
                <a:ext cx="57816" cy="57815"/>
              </a:xfrm>
              <a:custGeom>
                <a:avLst/>
                <a:gdLst/>
                <a:ahLst/>
                <a:cxnLst/>
                <a:rect l="l" t="t" r="r" b="b"/>
                <a:pathLst>
                  <a:path w="157" h="157" extrusionOk="0">
                    <a:moveTo>
                      <a:pt x="0" y="0"/>
                    </a:moveTo>
                    <a:lnTo>
                      <a:pt x="157" y="0"/>
                    </a:lnTo>
                    <a:lnTo>
                      <a:pt x="157"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2" name="Google Shape;3792;p20"/>
              <p:cNvSpPr/>
              <p:nvPr/>
            </p:nvSpPr>
            <p:spPr>
              <a:xfrm flipH="1">
                <a:off x="7858482" y="3577718"/>
                <a:ext cx="58184" cy="57815"/>
              </a:xfrm>
              <a:custGeom>
                <a:avLst/>
                <a:gdLst/>
                <a:ahLst/>
                <a:cxnLst/>
                <a:rect l="l" t="t" r="r" b="b"/>
                <a:pathLst>
                  <a:path w="158" h="157" extrusionOk="0">
                    <a:moveTo>
                      <a:pt x="0" y="0"/>
                    </a:moveTo>
                    <a:lnTo>
                      <a:pt x="158" y="0"/>
                    </a:lnTo>
                    <a:lnTo>
                      <a:pt x="158"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3" name="Google Shape;3793;p20"/>
              <p:cNvSpPr/>
              <p:nvPr/>
            </p:nvSpPr>
            <p:spPr>
              <a:xfrm flipH="1">
                <a:off x="7769365" y="3577718"/>
                <a:ext cx="58184" cy="57815"/>
              </a:xfrm>
              <a:custGeom>
                <a:avLst/>
                <a:gdLst/>
                <a:ahLst/>
                <a:cxnLst/>
                <a:rect l="l" t="t" r="r" b="b"/>
                <a:pathLst>
                  <a:path w="158" h="157" extrusionOk="0">
                    <a:moveTo>
                      <a:pt x="0" y="0"/>
                    </a:moveTo>
                    <a:lnTo>
                      <a:pt x="158" y="0"/>
                    </a:lnTo>
                    <a:lnTo>
                      <a:pt x="158"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4" name="Google Shape;3794;p20"/>
              <p:cNvSpPr/>
              <p:nvPr/>
            </p:nvSpPr>
            <p:spPr>
              <a:xfrm flipH="1">
                <a:off x="8037085" y="3664994"/>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5" name="Google Shape;3795;p20"/>
              <p:cNvSpPr/>
              <p:nvPr/>
            </p:nvSpPr>
            <p:spPr>
              <a:xfrm flipH="1">
                <a:off x="7947967" y="3664994"/>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6" name="Google Shape;3796;p20"/>
              <p:cNvSpPr/>
              <p:nvPr/>
            </p:nvSpPr>
            <p:spPr>
              <a:xfrm flipH="1">
                <a:off x="7858482" y="3664994"/>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7" name="Google Shape;3797;p20"/>
              <p:cNvSpPr/>
              <p:nvPr/>
            </p:nvSpPr>
            <p:spPr>
              <a:xfrm flipH="1">
                <a:off x="7769365" y="3664994"/>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8" name="Google Shape;3798;p20"/>
              <p:cNvSpPr/>
              <p:nvPr/>
            </p:nvSpPr>
            <p:spPr>
              <a:xfrm flipH="1">
                <a:off x="8037085" y="3796460"/>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99" name="Google Shape;3799;p20"/>
              <p:cNvSpPr/>
              <p:nvPr/>
            </p:nvSpPr>
            <p:spPr>
              <a:xfrm flipH="1">
                <a:off x="7947967" y="3796460"/>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0" name="Google Shape;3800;p20"/>
              <p:cNvSpPr/>
              <p:nvPr/>
            </p:nvSpPr>
            <p:spPr>
              <a:xfrm flipH="1">
                <a:off x="7858482" y="3796460"/>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1" name="Google Shape;3801;p20"/>
              <p:cNvSpPr/>
              <p:nvPr/>
            </p:nvSpPr>
            <p:spPr>
              <a:xfrm flipH="1">
                <a:off x="7769365" y="3796460"/>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2" name="Google Shape;3802;p20"/>
              <p:cNvSpPr/>
              <p:nvPr/>
            </p:nvSpPr>
            <p:spPr>
              <a:xfrm flipH="1">
                <a:off x="8037085" y="392792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3" name="Google Shape;3803;p20"/>
              <p:cNvSpPr/>
              <p:nvPr/>
            </p:nvSpPr>
            <p:spPr>
              <a:xfrm flipH="1">
                <a:off x="7947967" y="392792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4" name="Google Shape;3804;p20"/>
              <p:cNvSpPr/>
              <p:nvPr/>
            </p:nvSpPr>
            <p:spPr>
              <a:xfrm flipH="1">
                <a:off x="7858482" y="392792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5" name="Google Shape;3805;p20"/>
              <p:cNvSpPr/>
              <p:nvPr/>
            </p:nvSpPr>
            <p:spPr>
              <a:xfrm flipH="1">
                <a:off x="7769365" y="392792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6" name="Google Shape;3806;p20"/>
              <p:cNvSpPr/>
              <p:nvPr/>
            </p:nvSpPr>
            <p:spPr>
              <a:xfrm flipH="1">
                <a:off x="8037085" y="4059023"/>
                <a:ext cx="57816" cy="102374"/>
              </a:xfrm>
              <a:custGeom>
                <a:avLst/>
                <a:gdLst/>
                <a:ahLst/>
                <a:cxnLst/>
                <a:rect l="l" t="t" r="r" b="b"/>
                <a:pathLst>
                  <a:path w="157" h="278" extrusionOk="0">
                    <a:moveTo>
                      <a:pt x="0" y="0"/>
                    </a:moveTo>
                    <a:lnTo>
                      <a:pt x="157" y="0"/>
                    </a:lnTo>
                    <a:lnTo>
                      <a:pt x="157"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7" name="Google Shape;3807;p20"/>
              <p:cNvSpPr/>
              <p:nvPr/>
            </p:nvSpPr>
            <p:spPr>
              <a:xfrm flipH="1">
                <a:off x="7947967" y="4059023"/>
                <a:ext cx="57816" cy="102374"/>
              </a:xfrm>
              <a:custGeom>
                <a:avLst/>
                <a:gdLst/>
                <a:ahLst/>
                <a:cxnLst/>
                <a:rect l="l" t="t" r="r" b="b"/>
                <a:pathLst>
                  <a:path w="157" h="278" extrusionOk="0">
                    <a:moveTo>
                      <a:pt x="0" y="0"/>
                    </a:moveTo>
                    <a:lnTo>
                      <a:pt x="157" y="0"/>
                    </a:lnTo>
                    <a:lnTo>
                      <a:pt x="157"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8" name="Google Shape;3808;p20"/>
              <p:cNvSpPr/>
              <p:nvPr/>
            </p:nvSpPr>
            <p:spPr>
              <a:xfrm flipH="1">
                <a:off x="7858482" y="4059023"/>
                <a:ext cx="58184" cy="102374"/>
              </a:xfrm>
              <a:custGeom>
                <a:avLst/>
                <a:gdLst/>
                <a:ahLst/>
                <a:cxnLst/>
                <a:rect l="l" t="t" r="r" b="b"/>
                <a:pathLst>
                  <a:path w="158" h="278" extrusionOk="0">
                    <a:moveTo>
                      <a:pt x="0" y="0"/>
                    </a:moveTo>
                    <a:lnTo>
                      <a:pt x="158" y="0"/>
                    </a:lnTo>
                    <a:lnTo>
                      <a:pt x="158"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09" name="Google Shape;3809;p20"/>
              <p:cNvSpPr/>
              <p:nvPr/>
            </p:nvSpPr>
            <p:spPr>
              <a:xfrm flipH="1">
                <a:off x="7769365" y="4059023"/>
                <a:ext cx="58184" cy="102374"/>
              </a:xfrm>
              <a:custGeom>
                <a:avLst/>
                <a:gdLst/>
                <a:ahLst/>
                <a:cxnLst/>
                <a:rect l="l" t="t" r="r" b="b"/>
                <a:pathLst>
                  <a:path w="158" h="278" extrusionOk="0">
                    <a:moveTo>
                      <a:pt x="0" y="0"/>
                    </a:moveTo>
                    <a:lnTo>
                      <a:pt x="158" y="0"/>
                    </a:lnTo>
                    <a:lnTo>
                      <a:pt x="158"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0" name="Google Shape;3810;p20"/>
              <p:cNvSpPr/>
              <p:nvPr/>
            </p:nvSpPr>
            <p:spPr>
              <a:xfrm flipH="1">
                <a:off x="8037085" y="4190489"/>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1" name="Google Shape;3811;p20"/>
              <p:cNvSpPr/>
              <p:nvPr/>
            </p:nvSpPr>
            <p:spPr>
              <a:xfrm flipH="1">
                <a:off x="7947967" y="4190489"/>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2" name="Google Shape;3812;p20"/>
              <p:cNvSpPr/>
              <p:nvPr/>
            </p:nvSpPr>
            <p:spPr>
              <a:xfrm flipH="1">
                <a:off x="7858482" y="4190489"/>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3" name="Google Shape;3813;p20"/>
              <p:cNvSpPr/>
              <p:nvPr/>
            </p:nvSpPr>
            <p:spPr>
              <a:xfrm flipH="1">
                <a:off x="7769365" y="4190489"/>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4" name="Google Shape;3814;p20"/>
              <p:cNvSpPr/>
              <p:nvPr/>
            </p:nvSpPr>
            <p:spPr>
              <a:xfrm flipH="1">
                <a:off x="8037085" y="432195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5" name="Google Shape;3815;p20"/>
              <p:cNvSpPr/>
              <p:nvPr/>
            </p:nvSpPr>
            <p:spPr>
              <a:xfrm flipH="1">
                <a:off x="7947967" y="432195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6" name="Google Shape;3816;p20"/>
              <p:cNvSpPr/>
              <p:nvPr/>
            </p:nvSpPr>
            <p:spPr>
              <a:xfrm flipH="1">
                <a:off x="7858482" y="432195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17" name="Google Shape;3817;p20"/>
              <p:cNvSpPr/>
              <p:nvPr/>
            </p:nvSpPr>
            <p:spPr>
              <a:xfrm flipH="1">
                <a:off x="7769365" y="432195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3818" name="Google Shape;3818;p20"/>
          <p:cNvGrpSpPr/>
          <p:nvPr/>
        </p:nvGrpSpPr>
        <p:grpSpPr>
          <a:xfrm>
            <a:off x="42075" y="4611739"/>
            <a:ext cx="8490857" cy="452282"/>
            <a:chOff x="42075" y="4611739"/>
            <a:chExt cx="8490857" cy="452282"/>
          </a:xfrm>
        </p:grpSpPr>
        <p:grpSp>
          <p:nvGrpSpPr>
            <p:cNvPr id="3819" name="Google Shape;3819;p20"/>
            <p:cNvGrpSpPr/>
            <p:nvPr/>
          </p:nvGrpSpPr>
          <p:grpSpPr>
            <a:xfrm>
              <a:off x="8398672" y="4611739"/>
              <a:ext cx="134260" cy="452274"/>
              <a:chOff x="437997" y="3778443"/>
              <a:chExt cx="207511" cy="699033"/>
            </a:xfrm>
          </p:grpSpPr>
          <p:sp>
            <p:nvSpPr>
              <p:cNvPr id="3820" name="Google Shape;3820;p20"/>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821" name="Google Shape;3821;p20"/>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3822" name="Google Shape;3822;p20"/>
            <p:cNvGrpSpPr/>
            <p:nvPr/>
          </p:nvGrpSpPr>
          <p:grpSpPr>
            <a:xfrm>
              <a:off x="42075" y="4761491"/>
              <a:ext cx="138050" cy="302530"/>
              <a:chOff x="2450725" y="4232091"/>
              <a:chExt cx="138050" cy="302530"/>
            </a:xfrm>
          </p:grpSpPr>
          <p:sp>
            <p:nvSpPr>
              <p:cNvPr id="3823" name="Google Shape;3823;p20"/>
              <p:cNvSpPr/>
              <p:nvPr/>
            </p:nvSpPr>
            <p:spPr>
              <a:xfrm>
                <a:off x="2507075" y="4457471"/>
                <a:ext cx="25350" cy="77150"/>
              </a:xfrm>
              <a:custGeom>
                <a:avLst/>
                <a:gdLst/>
                <a:ahLst/>
                <a:cxnLst/>
                <a:rect l="l" t="t" r="r" b="b"/>
                <a:pathLst>
                  <a:path w="101" h="213" extrusionOk="0">
                    <a:moveTo>
                      <a:pt x="0" y="0"/>
                    </a:moveTo>
                    <a:lnTo>
                      <a:pt x="101" y="0"/>
                    </a:lnTo>
                    <a:lnTo>
                      <a:pt x="101" y="202"/>
                    </a:lnTo>
                    <a:cubicBezTo>
                      <a:pt x="66" y="216"/>
                      <a:pt x="32" y="218"/>
                      <a:pt x="0" y="202"/>
                    </a:cubicBezTo>
                    <a:lnTo>
                      <a:pt x="0" y="0"/>
                    </a:lnTo>
                    <a:close/>
                  </a:path>
                </a:pathLst>
              </a:custGeom>
              <a:solidFill>
                <a:schemeClr val="accent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4" name="Google Shape;3824;p20"/>
              <p:cNvSpPr/>
              <p:nvPr/>
            </p:nvSpPr>
            <p:spPr>
              <a:xfrm>
                <a:off x="2450725" y="4232091"/>
                <a:ext cx="138050" cy="249278"/>
              </a:xfrm>
              <a:custGeom>
                <a:avLst/>
                <a:gdLst/>
                <a:ahLst/>
                <a:cxnLst/>
                <a:rect l="l" t="t" r="r" b="b"/>
                <a:pathLst>
                  <a:path w="586" h="1058" extrusionOk="0">
                    <a:moveTo>
                      <a:pt x="293" y="0"/>
                    </a:moveTo>
                    <a:cubicBezTo>
                      <a:pt x="480" y="297"/>
                      <a:pt x="584" y="630"/>
                      <a:pt x="586" y="1009"/>
                    </a:cubicBezTo>
                    <a:cubicBezTo>
                      <a:pt x="394" y="1071"/>
                      <a:pt x="200" y="1077"/>
                      <a:pt x="0" y="1009"/>
                    </a:cubicBezTo>
                    <a:cubicBezTo>
                      <a:pt x="18" y="673"/>
                      <a:pt x="130" y="337"/>
                      <a:pt x="29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25" name="Google Shape;3825;p20"/>
            <p:cNvGrpSpPr/>
            <p:nvPr/>
          </p:nvGrpSpPr>
          <p:grpSpPr>
            <a:xfrm>
              <a:off x="1138750" y="4761491"/>
              <a:ext cx="138050" cy="302530"/>
              <a:chOff x="2450725" y="4232091"/>
              <a:chExt cx="138050" cy="302530"/>
            </a:xfrm>
          </p:grpSpPr>
          <p:sp>
            <p:nvSpPr>
              <p:cNvPr id="3826" name="Google Shape;3826;p20"/>
              <p:cNvSpPr/>
              <p:nvPr/>
            </p:nvSpPr>
            <p:spPr>
              <a:xfrm>
                <a:off x="2507075" y="4457471"/>
                <a:ext cx="25350" cy="77150"/>
              </a:xfrm>
              <a:custGeom>
                <a:avLst/>
                <a:gdLst/>
                <a:ahLst/>
                <a:cxnLst/>
                <a:rect l="l" t="t" r="r" b="b"/>
                <a:pathLst>
                  <a:path w="101" h="213" extrusionOk="0">
                    <a:moveTo>
                      <a:pt x="0" y="0"/>
                    </a:moveTo>
                    <a:lnTo>
                      <a:pt x="101" y="0"/>
                    </a:lnTo>
                    <a:lnTo>
                      <a:pt x="101" y="202"/>
                    </a:lnTo>
                    <a:cubicBezTo>
                      <a:pt x="66" y="216"/>
                      <a:pt x="32" y="218"/>
                      <a:pt x="0" y="202"/>
                    </a:cubicBezTo>
                    <a:lnTo>
                      <a:pt x="0" y="0"/>
                    </a:lnTo>
                    <a:close/>
                  </a:path>
                </a:pathLst>
              </a:custGeom>
              <a:solidFill>
                <a:schemeClr val="accent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7" name="Google Shape;3827;p20"/>
              <p:cNvSpPr/>
              <p:nvPr/>
            </p:nvSpPr>
            <p:spPr>
              <a:xfrm>
                <a:off x="2450725" y="4232091"/>
                <a:ext cx="138050" cy="249278"/>
              </a:xfrm>
              <a:custGeom>
                <a:avLst/>
                <a:gdLst/>
                <a:ahLst/>
                <a:cxnLst/>
                <a:rect l="l" t="t" r="r" b="b"/>
                <a:pathLst>
                  <a:path w="586" h="1058" extrusionOk="0">
                    <a:moveTo>
                      <a:pt x="293" y="0"/>
                    </a:moveTo>
                    <a:cubicBezTo>
                      <a:pt x="480" y="297"/>
                      <a:pt x="584" y="630"/>
                      <a:pt x="586" y="1009"/>
                    </a:cubicBezTo>
                    <a:cubicBezTo>
                      <a:pt x="394" y="1071"/>
                      <a:pt x="200" y="1077"/>
                      <a:pt x="0" y="1009"/>
                    </a:cubicBezTo>
                    <a:cubicBezTo>
                      <a:pt x="18" y="673"/>
                      <a:pt x="130" y="337"/>
                      <a:pt x="29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828" name="Google Shape;3828;p20"/>
          <p:cNvSpPr/>
          <p:nvPr/>
        </p:nvSpPr>
        <p:spPr>
          <a:xfrm>
            <a:off x="7509746" y="156524"/>
            <a:ext cx="711237" cy="228391"/>
          </a:xfrm>
          <a:custGeom>
            <a:avLst/>
            <a:gdLst/>
            <a:ahLst/>
            <a:cxnLst/>
            <a:rect l="l" t="t" r="r" b="b"/>
            <a:pathLst>
              <a:path w="1037" h="333" extrusionOk="0">
                <a:moveTo>
                  <a:pt x="545" y="0"/>
                </a:moveTo>
                <a:cubicBezTo>
                  <a:pt x="631" y="0"/>
                  <a:pt x="700" y="61"/>
                  <a:pt x="700" y="137"/>
                </a:cubicBezTo>
                <a:lnTo>
                  <a:pt x="700" y="137"/>
                </a:lnTo>
                <a:cubicBezTo>
                  <a:pt x="704" y="137"/>
                  <a:pt x="708" y="137"/>
                  <a:pt x="712" y="137"/>
                </a:cubicBezTo>
                <a:cubicBezTo>
                  <a:pt x="789" y="137"/>
                  <a:pt x="855" y="183"/>
                  <a:pt x="873" y="246"/>
                </a:cubicBezTo>
                <a:cubicBezTo>
                  <a:pt x="887" y="241"/>
                  <a:pt x="902" y="239"/>
                  <a:pt x="917" y="239"/>
                </a:cubicBezTo>
                <a:cubicBezTo>
                  <a:pt x="982" y="239"/>
                  <a:pt x="1035" y="281"/>
                  <a:pt x="1037" y="333"/>
                </a:cubicBezTo>
                <a:lnTo>
                  <a:pt x="0" y="333"/>
                </a:lnTo>
                <a:cubicBezTo>
                  <a:pt x="12" y="280"/>
                  <a:pt x="68" y="239"/>
                  <a:pt x="135" y="239"/>
                </a:cubicBezTo>
                <a:cubicBezTo>
                  <a:pt x="167" y="239"/>
                  <a:pt x="196" y="248"/>
                  <a:pt x="219" y="264"/>
                </a:cubicBezTo>
                <a:cubicBezTo>
                  <a:pt x="234" y="206"/>
                  <a:pt x="294" y="163"/>
                  <a:pt x="367" y="163"/>
                </a:cubicBezTo>
                <a:cubicBezTo>
                  <a:pt x="375" y="163"/>
                  <a:pt x="384" y="163"/>
                  <a:pt x="393" y="165"/>
                </a:cubicBezTo>
                <a:cubicBezTo>
                  <a:pt x="391" y="156"/>
                  <a:pt x="389" y="146"/>
                  <a:pt x="389" y="137"/>
                </a:cubicBezTo>
                <a:cubicBezTo>
                  <a:pt x="389" y="61"/>
                  <a:pt x="459" y="0"/>
                  <a:pt x="545"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3829" name="Google Shape;3829;p20"/>
          <p:cNvGrpSpPr/>
          <p:nvPr/>
        </p:nvGrpSpPr>
        <p:grpSpPr>
          <a:xfrm>
            <a:off x="0" y="5056425"/>
            <a:ext cx="9144001" cy="87075"/>
            <a:chOff x="0" y="5056425"/>
            <a:chExt cx="9144001" cy="87075"/>
          </a:xfrm>
        </p:grpSpPr>
        <p:sp>
          <p:nvSpPr>
            <p:cNvPr id="3830" name="Google Shape;3830;p20"/>
            <p:cNvSpPr/>
            <p:nvPr/>
          </p:nvSpPr>
          <p:spPr>
            <a:xfrm>
              <a:off x="0"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31" name="Google Shape;3831;p20"/>
            <p:cNvGrpSpPr/>
            <p:nvPr/>
          </p:nvGrpSpPr>
          <p:grpSpPr>
            <a:xfrm>
              <a:off x="4565325" y="5056425"/>
              <a:ext cx="4578676" cy="87075"/>
              <a:chOff x="4565325" y="5056425"/>
              <a:chExt cx="4578676" cy="87075"/>
            </a:xfrm>
          </p:grpSpPr>
          <p:sp>
            <p:nvSpPr>
              <p:cNvPr id="3832" name="Google Shape;3832;p20"/>
              <p:cNvSpPr/>
              <p:nvPr/>
            </p:nvSpPr>
            <p:spPr>
              <a:xfrm>
                <a:off x="4565325"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33" name="Google Shape;3833;p20"/>
              <p:cNvGrpSpPr/>
              <p:nvPr/>
            </p:nvGrpSpPr>
            <p:grpSpPr>
              <a:xfrm>
                <a:off x="4607210" y="5094745"/>
                <a:ext cx="4509810" cy="10440"/>
                <a:chOff x="4607210" y="5109720"/>
                <a:chExt cx="4509810" cy="10440"/>
              </a:xfrm>
            </p:grpSpPr>
            <p:grpSp>
              <p:nvGrpSpPr>
                <p:cNvPr id="3834" name="Google Shape;3834;p20"/>
                <p:cNvGrpSpPr/>
                <p:nvPr/>
              </p:nvGrpSpPr>
              <p:grpSpPr>
                <a:xfrm>
                  <a:off x="4607210" y="5109720"/>
                  <a:ext cx="2927520" cy="10440"/>
                  <a:chOff x="6209435" y="3727045"/>
                  <a:chExt cx="2927520" cy="10440"/>
                </a:xfrm>
              </p:grpSpPr>
              <p:sp>
                <p:nvSpPr>
                  <p:cNvPr id="3835" name="Google Shape;3835;p20"/>
                  <p:cNvSpPr/>
                  <p:nvPr/>
                </p:nvSpPr>
                <p:spPr>
                  <a:xfrm>
                    <a:off x="8270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6" name="Google Shape;3836;p20"/>
                  <p:cNvSpPr/>
                  <p:nvPr/>
                </p:nvSpPr>
                <p:spPr>
                  <a:xfrm>
                    <a:off x="82175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7" name="Google Shape;3837;p20"/>
                  <p:cNvSpPr/>
                  <p:nvPr/>
                </p:nvSpPr>
                <p:spPr>
                  <a:xfrm>
                    <a:off x="8164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8" name="Google Shape;3838;p20"/>
                  <p:cNvSpPr/>
                  <p:nvPr/>
                </p:nvSpPr>
                <p:spPr>
                  <a:xfrm>
                    <a:off x="8428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9" name="Google Shape;3839;p20"/>
                  <p:cNvSpPr/>
                  <p:nvPr/>
                </p:nvSpPr>
                <p:spPr>
                  <a:xfrm>
                    <a:off x="8375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0" name="Google Shape;3840;p20"/>
                  <p:cNvSpPr/>
                  <p:nvPr/>
                </p:nvSpPr>
                <p:spPr>
                  <a:xfrm>
                    <a:off x="8587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1" name="Google Shape;3841;p20"/>
                  <p:cNvSpPr/>
                  <p:nvPr/>
                </p:nvSpPr>
                <p:spPr>
                  <a:xfrm>
                    <a:off x="8534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2" name="Google Shape;3842;p20"/>
                  <p:cNvSpPr/>
                  <p:nvPr/>
                </p:nvSpPr>
                <p:spPr>
                  <a:xfrm>
                    <a:off x="8640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3" name="Google Shape;3843;p20"/>
                  <p:cNvSpPr/>
                  <p:nvPr/>
                </p:nvSpPr>
                <p:spPr>
                  <a:xfrm>
                    <a:off x="8481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4" name="Google Shape;3844;p20"/>
                  <p:cNvSpPr/>
                  <p:nvPr/>
                </p:nvSpPr>
                <p:spPr>
                  <a:xfrm>
                    <a:off x="8322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5" name="Google Shape;3845;p20"/>
                  <p:cNvSpPr/>
                  <p:nvPr/>
                </p:nvSpPr>
                <p:spPr>
                  <a:xfrm>
                    <a:off x="8798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6" name="Google Shape;3846;p20"/>
                  <p:cNvSpPr/>
                  <p:nvPr/>
                </p:nvSpPr>
                <p:spPr>
                  <a:xfrm>
                    <a:off x="8851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7" name="Google Shape;3847;p20"/>
                  <p:cNvSpPr/>
                  <p:nvPr/>
                </p:nvSpPr>
                <p:spPr>
                  <a:xfrm>
                    <a:off x="8745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8" name="Google Shape;3848;p20"/>
                  <p:cNvSpPr/>
                  <p:nvPr/>
                </p:nvSpPr>
                <p:spPr>
                  <a:xfrm>
                    <a:off x="8904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9" name="Google Shape;3849;p20"/>
                  <p:cNvSpPr/>
                  <p:nvPr/>
                </p:nvSpPr>
                <p:spPr>
                  <a:xfrm>
                    <a:off x="8693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0" name="Google Shape;3850;p20"/>
                  <p:cNvSpPr/>
                  <p:nvPr/>
                </p:nvSpPr>
                <p:spPr>
                  <a:xfrm>
                    <a:off x="9010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1" name="Google Shape;3851;p20"/>
                  <p:cNvSpPr/>
                  <p:nvPr/>
                </p:nvSpPr>
                <p:spPr>
                  <a:xfrm>
                    <a:off x="8957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2" name="Google Shape;3852;p20"/>
                  <p:cNvSpPr/>
                  <p:nvPr/>
                </p:nvSpPr>
                <p:spPr>
                  <a:xfrm>
                    <a:off x="9115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3" name="Google Shape;3853;p20"/>
                  <p:cNvSpPr/>
                  <p:nvPr/>
                </p:nvSpPr>
                <p:spPr>
                  <a:xfrm>
                    <a:off x="9062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4" name="Google Shape;3854;p20"/>
                  <p:cNvSpPr/>
                  <p:nvPr/>
                </p:nvSpPr>
                <p:spPr>
                  <a:xfrm>
                    <a:off x="9009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5" name="Google Shape;3855;p20"/>
                  <p:cNvSpPr/>
                  <p:nvPr/>
                </p:nvSpPr>
                <p:spPr>
                  <a:xfrm>
                    <a:off x="753063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6" name="Google Shape;3856;p20"/>
                  <p:cNvSpPr/>
                  <p:nvPr/>
                </p:nvSpPr>
                <p:spPr>
                  <a:xfrm>
                    <a:off x="75835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7" name="Google Shape;3857;p20"/>
                  <p:cNvSpPr/>
                  <p:nvPr/>
                </p:nvSpPr>
                <p:spPr>
                  <a:xfrm>
                    <a:off x="76890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8" name="Google Shape;3858;p20"/>
                  <p:cNvSpPr/>
                  <p:nvPr/>
                </p:nvSpPr>
                <p:spPr>
                  <a:xfrm>
                    <a:off x="7266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9" name="Google Shape;3859;p20"/>
                  <p:cNvSpPr/>
                  <p:nvPr/>
                </p:nvSpPr>
                <p:spPr>
                  <a:xfrm>
                    <a:off x="7477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0" name="Google Shape;3860;p20"/>
                  <p:cNvSpPr/>
                  <p:nvPr/>
                </p:nvSpPr>
                <p:spPr>
                  <a:xfrm>
                    <a:off x="7741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1" name="Google Shape;3861;p20"/>
                  <p:cNvSpPr/>
                  <p:nvPr/>
                </p:nvSpPr>
                <p:spPr>
                  <a:xfrm>
                    <a:off x="7318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2" name="Google Shape;3862;p20"/>
                  <p:cNvSpPr/>
                  <p:nvPr/>
                </p:nvSpPr>
                <p:spPr>
                  <a:xfrm>
                    <a:off x="7213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3" name="Google Shape;3863;p20"/>
                  <p:cNvSpPr/>
                  <p:nvPr/>
                </p:nvSpPr>
                <p:spPr>
                  <a:xfrm>
                    <a:off x="7424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4" name="Google Shape;3864;p20"/>
                  <p:cNvSpPr/>
                  <p:nvPr/>
                </p:nvSpPr>
                <p:spPr>
                  <a:xfrm>
                    <a:off x="7371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5" name="Google Shape;3865;p20"/>
                  <p:cNvSpPr/>
                  <p:nvPr/>
                </p:nvSpPr>
                <p:spPr>
                  <a:xfrm>
                    <a:off x="7794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6" name="Google Shape;3866;p20"/>
                  <p:cNvSpPr/>
                  <p:nvPr/>
                </p:nvSpPr>
                <p:spPr>
                  <a:xfrm>
                    <a:off x="8111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7" name="Google Shape;3867;p20"/>
                  <p:cNvSpPr/>
                  <p:nvPr/>
                </p:nvSpPr>
                <p:spPr>
                  <a:xfrm>
                    <a:off x="8058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8" name="Google Shape;3868;p20"/>
                  <p:cNvSpPr/>
                  <p:nvPr/>
                </p:nvSpPr>
                <p:spPr>
                  <a:xfrm>
                    <a:off x="7847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9" name="Google Shape;3869;p20"/>
                  <p:cNvSpPr/>
                  <p:nvPr/>
                </p:nvSpPr>
                <p:spPr>
                  <a:xfrm>
                    <a:off x="79003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0" name="Google Shape;3870;p20"/>
                  <p:cNvSpPr/>
                  <p:nvPr/>
                </p:nvSpPr>
                <p:spPr>
                  <a:xfrm>
                    <a:off x="79532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1" name="Google Shape;3871;p20"/>
                  <p:cNvSpPr/>
                  <p:nvPr/>
                </p:nvSpPr>
                <p:spPr>
                  <a:xfrm>
                    <a:off x="80061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2" name="Google Shape;3872;p20"/>
                  <p:cNvSpPr/>
                  <p:nvPr/>
                </p:nvSpPr>
                <p:spPr>
                  <a:xfrm>
                    <a:off x="76361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3" name="Google Shape;3873;p20"/>
                  <p:cNvSpPr/>
                  <p:nvPr/>
                </p:nvSpPr>
                <p:spPr>
                  <a:xfrm>
                    <a:off x="6420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4" name="Google Shape;3874;p20"/>
                  <p:cNvSpPr/>
                  <p:nvPr/>
                </p:nvSpPr>
                <p:spPr>
                  <a:xfrm>
                    <a:off x="6367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5" name="Google Shape;3875;p20"/>
                  <p:cNvSpPr/>
                  <p:nvPr/>
                </p:nvSpPr>
                <p:spPr>
                  <a:xfrm>
                    <a:off x="71605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6" name="Google Shape;3876;p20"/>
                  <p:cNvSpPr/>
                  <p:nvPr/>
                </p:nvSpPr>
                <p:spPr>
                  <a:xfrm>
                    <a:off x="6473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7" name="Google Shape;3877;p20"/>
                  <p:cNvSpPr/>
                  <p:nvPr/>
                </p:nvSpPr>
                <p:spPr>
                  <a:xfrm>
                    <a:off x="6314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8" name="Google Shape;3878;p20"/>
                  <p:cNvSpPr/>
                  <p:nvPr/>
                </p:nvSpPr>
                <p:spPr>
                  <a:xfrm>
                    <a:off x="6632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9" name="Google Shape;3879;p20"/>
                  <p:cNvSpPr/>
                  <p:nvPr/>
                </p:nvSpPr>
                <p:spPr>
                  <a:xfrm>
                    <a:off x="6209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0" name="Google Shape;3880;p20"/>
                  <p:cNvSpPr/>
                  <p:nvPr/>
                </p:nvSpPr>
                <p:spPr>
                  <a:xfrm>
                    <a:off x="6261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1" name="Google Shape;3881;p20"/>
                  <p:cNvSpPr/>
                  <p:nvPr/>
                </p:nvSpPr>
                <p:spPr>
                  <a:xfrm>
                    <a:off x="6579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2" name="Google Shape;3882;p20"/>
                  <p:cNvSpPr/>
                  <p:nvPr/>
                </p:nvSpPr>
                <p:spPr>
                  <a:xfrm>
                    <a:off x="7055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3" name="Google Shape;3883;p20"/>
                  <p:cNvSpPr/>
                  <p:nvPr/>
                </p:nvSpPr>
                <p:spPr>
                  <a:xfrm>
                    <a:off x="70021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4" name="Google Shape;3884;p20"/>
                  <p:cNvSpPr/>
                  <p:nvPr/>
                </p:nvSpPr>
                <p:spPr>
                  <a:xfrm>
                    <a:off x="6949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5" name="Google Shape;3885;p20"/>
                  <p:cNvSpPr/>
                  <p:nvPr/>
                </p:nvSpPr>
                <p:spPr>
                  <a:xfrm>
                    <a:off x="71076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6" name="Google Shape;3886;p20"/>
                  <p:cNvSpPr/>
                  <p:nvPr/>
                </p:nvSpPr>
                <p:spPr>
                  <a:xfrm>
                    <a:off x="6684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7" name="Google Shape;3887;p20"/>
                  <p:cNvSpPr/>
                  <p:nvPr/>
                </p:nvSpPr>
                <p:spPr>
                  <a:xfrm>
                    <a:off x="6790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8" name="Google Shape;3888;p20"/>
                  <p:cNvSpPr/>
                  <p:nvPr/>
                </p:nvSpPr>
                <p:spPr>
                  <a:xfrm>
                    <a:off x="6896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9" name="Google Shape;3889;p20"/>
                  <p:cNvSpPr/>
                  <p:nvPr/>
                </p:nvSpPr>
                <p:spPr>
                  <a:xfrm>
                    <a:off x="6737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0" name="Google Shape;3890;p20"/>
                  <p:cNvSpPr/>
                  <p:nvPr/>
                </p:nvSpPr>
                <p:spPr>
                  <a:xfrm>
                    <a:off x="6843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1" name="Google Shape;3891;p20"/>
                  <p:cNvSpPr/>
                  <p:nvPr/>
                </p:nvSpPr>
                <p:spPr>
                  <a:xfrm>
                    <a:off x="6526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892" name="Google Shape;3892;p20"/>
                <p:cNvSpPr/>
                <p:nvPr/>
              </p:nvSpPr>
              <p:spPr>
                <a:xfrm>
                  <a:off x="888446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3" name="Google Shape;3893;p20"/>
                <p:cNvSpPr/>
                <p:nvPr/>
              </p:nvSpPr>
              <p:spPr>
                <a:xfrm>
                  <a:off x="89373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4" name="Google Shape;3894;p20"/>
                <p:cNvSpPr/>
                <p:nvPr/>
              </p:nvSpPr>
              <p:spPr>
                <a:xfrm>
                  <a:off x="90428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5" name="Google Shape;3895;p20"/>
                <p:cNvSpPr/>
                <p:nvPr/>
              </p:nvSpPr>
              <p:spPr>
                <a:xfrm>
                  <a:off x="8620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6" name="Google Shape;3896;p20"/>
                <p:cNvSpPr/>
                <p:nvPr/>
              </p:nvSpPr>
              <p:spPr>
                <a:xfrm>
                  <a:off x="88315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7" name="Google Shape;3897;p20"/>
                <p:cNvSpPr/>
                <p:nvPr/>
              </p:nvSpPr>
              <p:spPr>
                <a:xfrm>
                  <a:off x="9095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8" name="Google Shape;3898;p20"/>
                <p:cNvSpPr/>
                <p:nvPr/>
              </p:nvSpPr>
              <p:spPr>
                <a:xfrm>
                  <a:off x="8672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9" name="Google Shape;3899;p20"/>
                <p:cNvSpPr/>
                <p:nvPr/>
              </p:nvSpPr>
              <p:spPr>
                <a:xfrm>
                  <a:off x="8567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0" name="Google Shape;3900;p20"/>
                <p:cNvSpPr/>
                <p:nvPr/>
              </p:nvSpPr>
              <p:spPr>
                <a:xfrm>
                  <a:off x="87786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1" name="Google Shape;3901;p20"/>
                <p:cNvSpPr/>
                <p:nvPr/>
              </p:nvSpPr>
              <p:spPr>
                <a:xfrm>
                  <a:off x="87257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2" name="Google Shape;3902;p20"/>
                <p:cNvSpPr/>
                <p:nvPr/>
              </p:nvSpPr>
              <p:spPr>
                <a:xfrm>
                  <a:off x="89899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3" name="Google Shape;3903;p20"/>
                <p:cNvSpPr/>
                <p:nvPr/>
              </p:nvSpPr>
              <p:spPr>
                <a:xfrm>
                  <a:off x="77745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4" name="Google Shape;3904;p20"/>
                <p:cNvSpPr/>
                <p:nvPr/>
              </p:nvSpPr>
              <p:spPr>
                <a:xfrm>
                  <a:off x="77216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5" name="Google Shape;3905;p20"/>
                <p:cNvSpPr/>
                <p:nvPr/>
              </p:nvSpPr>
              <p:spPr>
                <a:xfrm>
                  <a:off x="85143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6" name="Google Shape;3906;p20"/>
                <p:cNvSpPr/>
                <p:nvPr/>
              </p:nvSpPr>
              <p:spPr>
                <a:xfrm>
                  <a:off x="78275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7" name="Google Shape;3907;p20"/>
                <p:cNvSpPr/>
                <p:nvPr/>
              </p:nvSpPr>
              <p:spPr>
                <a:xfrm>
                  <a:off x="7668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8" name="Google Shape;3908;p20"/>
                <p:cNvSpPr/>
                <p:nvPr/>
              </p:nvSpPr>
              <p:spPr>
                <a:xfrm>
                  <a:off x="7985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9" name="Google Shape;3909;p20"/>
                <p:cNvSpPr/>
                <p:nvPr/>
              </p:nvSpPr>
              <p:spPr>
                <a:xfrm>
                  <a:off x="75632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0" name="Google Shape;3910;p20"/>
                <p:cNvSpPr/>
                <p:nvPr/>
              </p:nvSpPr>
              <p:spPr>
                <a:xfrm>
                  <a:off x="7615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1" name="Google Shape;3911;p20"/>
                <p:cNvSpPr/>
                <p:nvPr/>
              </p:nvSpPr>
              <p:spPr>
                <a:xfrm>
                  <a:off x="79329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2" name="Google Shape;3912;p20"/>
                <p:cNvSpPr/>
                <p:nvPr/>
              </p:nvSpPr>
              <p:spPr>
                <a:xfrm>
                  <a:off x="8408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3" name="Google Shape;3913;p20"/>
                <p:cNvSpPr/>
                <p:nvPr/>
              </p:nvSpPr>
              <p:spPr>
                <a:xfrm>
                  <a:off x="83559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4" name="Google Shape;3914;p20"/>
                <p:cNvSpPr/>
                <p:nvPr/>
              </p:nvSpPr>
              <p:spPr>
                <a:xfrm>
                  <a:off x="83030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5" name="Google Shape;3915;p20"/>
                <p:cNvSpPr/>
                <p:nvPr/>
              </p:nvSpPr>
              <p:spPr>
                <a:xfrm>
                  <a:off x="84614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6" name="Google Shape;3916;p20"/>
                <p:cNvSpPr/>
                <p:nvPr/>
              </p:nvSpPr>
              <p:spPr>
                <a:xfrm>
                  <a:off x="8038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7" name="Google Shape;3917;p20"/>
                <p:cNvSpPr/>
                <p:nvPr/>
              </p:nvSpPr>
              <p:spPr>
                <a:xfrm>
                  <a:off x="8144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8" name="Google Shape;3918;p20"/>
                <p:cNvSpPr/>
                <p:nvPr/>
              </p:nvSpPr>
              <p:spPr>
                <a:xfrm>
                  <a:off x="82501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9" name="Google Shape;3919;p20"/>
                <p:cNvSpPr/>
                <p:nvPr/>
              </p:nvSpPr>
              <p:spPr>
                <a:xfrm>
                  <a:off x="8091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0" name="Google Shape;3920;p20"/>
                <p:cNvSpPr/>
                <p:nvPr/>
              </p:nvSpPr>
              <p:spPr>
                <a:xfrm>
                  <a:off x="8197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1" name="Google Shape;3921;p20"/>
                <p:cNvSpPr/>
                <p:nvPr/>
              </p:nvSpPr>
              <p:spPr>
                <a:xfrm>
                  <a:off x="78804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TITLE_ONLY_4">
    <p:spTree>
      <p:nvGrpSpPr>
        <p:cNvPr id="1" name="Shape 3922"/>
        <p:cNvGrpSpPr/>
        <p:nvPr/>
      </p:nvGrpSpPr>
      <p:grpSpPr>
        <a:xfrm>
          <a:off x="0" y="0"/>
          <a:ext cx="0" cy="0"/>
          <a:chOff x="0" y="0"/>
          <a:chExt cx="0" cy="0"/>
        </a:xfrm>
      </p:grpSpPr>
      <p:pic>
        <p:nvPicPr>
          <p:cNvPr id="3923" name="Google Shape;3923;p21"/>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sp>
        <p:nvSpPr>
          <p:cNvPr id="3924" name="Google Shape;392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25" name="Google Shape;3925;p21"/>
          <p:cNvGrpSpPr/>
          <p:nvPr/>
        </p:nvGrpSpPr>
        <p:grpSpPr>
          <a:xfrm>
            <a:off x="8430785" y="4009840"/>
            <a:ext cx="653302" cy="1061049"/>
            <a:chOff x="7560085" y="3682665"/>
            <a:chExt cx="653302" cy="1061049"/>
          </a:xfrm>
        </p:grpSpPr>
        <p:grpSp>
          <p:nvGrpSpPr>
            <p:cNvPr id="3926" name="Google Shape;3926;p21"/>
            <p:cNvGrpSpPr/>
            <p:nvPr/>
          </p:nvGrpSpPr>
          <p:grpSpPr>
            <a:xfrm flipH="1">
              <a:off x="7805010" y="3682665"/>
              <a:ext cx="408377" cy="1061049"/>
              <a:chOff x="7798898" y="3541388"/>
              <a:chExt cx="408377" cy="1054301"/>
            </a:xfrm>
          </p:grpSpPr>
          <p:sp>
            <p:nvSpPr>
              <p:cNvPr id="3927" name="Google Shape;3927;p21"/>
              <p:cNvSpPr/>
              <p:nvPr/>
            </p:nvSpPr>
            <p:spPr>
              <a:xfrm flipH="1">
                <a:off x="7798898" y="3541388"/>
                <a:ext cx="408377" cy="1054300"/>
              </a:xfrm>
              <a:custGeom>
                <a:avLst/>
                <a:gdLst/>
                <a:ahLst/>
                <a:cxnLst/>
                <a:rect l="l" t="t" r="r" b="b"/>
                <a:pathLst>
                  <a:path w="1328" h="2863" extrusionOk="0">
                    <a:moveTo>
                      <a:pt x="0" y="0"/>
                    </a:moveTo>
                    <a:lnTo>
                      <a:pt x="1328" y="0"/>
                    </a:lnTo>
                    <a:lnTo>
                      <a:pt x="1328" y="2863"/>
                    </a:lnTo>
                    <a:lnTo>
                      <a:pt x="0" y="28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28" name="Google Shape;3928;p21"/>
              <p:cNvSpPr/>
              <p:nvPr/>
            </p:nvSpPr>
            <p:spPr>
              <a:xfrm flipH="1">
                <a:off x="7798898" y="3541388"/>
                <a:ext cx="408377" cy="1054300"/>
              </a:xfrm>
              <a:custGeom>
                <a:avLst/>
                <a:gdLst/>
                <a:ahLst/>
                <a:cxnLst/>
                <a:rect l="l" t="t" r="r" b="b"/>
                <a:pathLst>
                  <a:path w="1328" h="2863" extrusionOk="0">
                    <a:moveTo>
                      <a:pt x="0" y="0"/>
                    </a:moveTo>
                    <a:lnTo>
                      <a:pt x="1328" y="0"/>
                    </a:lnTo>
                    <a:lnTo>
                      <a:pt x="1328" y="2863"/>
                    </a:lnTo>
                    <a:lnTo>
                      <a:pt x="0" y="2863"/>
                    </a:lnTo>
                    <a:lnTo>
                      <a:pt x="0" y="0"/>
                    </a:lnTo>
                    <a:close/>
                  </a:path>
                </a:pathLst>
              </a:custGeom>
              <a:solidFill>
                <a:srgbClr val="595959">
                  <a:alpha val="55000"/>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3929" name="Google Shape;3929;p21"/>
              <p:cNvGrpSpPr/>
              <p:nvPr/>
            </p:nvGrpSpPr>
            <p:grpSpPr>
              <a:xfrm>
                <a:off x="7833515" y="3617981"/>
                <a:ext cx="325536" cy="977708"/>
                <a:chOff x="7769365" y="3577718"/>
                <a:chExt cx="325536" cy="977708"/>
              </a:xfrm>
            </p:grpSpPr>
            <p:sp>
              <p:nvSpPr>
                <p:cNvPr id="3930" name="Google Shape;3930;p21"/>
                <p:cNvSpPr/>
                <p:nvPr/>
              </p:nvSpPr>
              <p:spPr>
                <a:xfrm flipH="1">
                  <a:off x="8037085" y="3577718"/>
                  <a:ext cx="57816" cy="57815"/>
                </a:xfrm>
                <a:custGeom>
                  <a:avLst/>
                  <a:gdLst/>
                  <a:ahLst/>
                  <a:cxnLst/>
                  <a:rect l="l" t="t" r="r" b="b"/>
                  <a:pathLst>
                    <a:path w="157" h="157" extrusionOk="0">
                      <a:moveTo>
                        <a:pt x="0" y="0"/>
                      </a:moveTo>
                      <a:lnTo>
                        <a:pt x="157" y="0"/>
                      </a:lnTo>
                      <a:lnTo>
                        <a:pt x="157"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1" name="Google Shape;3931;p21"/>
                <p:cNvSpPr/>
                <p:nvPr/>
              </p:nvSpPr>
              <p:spPr>
                <a:xfrm flipH="1">
                  <a:off x="7947967" y="3577718"/>
                  <a:ext cx="57816" cy="57815"/>
                </a:xfrm>
                <a:custGeom>
                  <a:avLst/>
                  <a:gdLst/>
                  <a:ahLst/>
                  <a:cxnLst/>
                  <a:rect l="l" t="t" r="r" b="b"/>
                  <a:pathLst>
                    <a:path w="157" h="157" extrusionOk="0">
                      <a:moveTo>
                        <a:pt x="0" y="0"/>
                      </a:moveTo>
                      <a:lnTo>
                        <a:pt x="157" y="0"/>
                      </a:lnTo>
                      <a:lnTo>
                        <a:pt x="157"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2" name="Google Shape;3932;p21"/>
                <p:cNvSpPr/>
                <p:nvPr/>
              </p:nvSpPr>
              <p:spPr>
                <a:xfrm flipH="1">
                  <a:off x="7858482" y="3577718"/>
                  <a:ext cx="58184" cy="57815"/>
                </a:xfrm>
                <a:custGeom>
                  <a:avLst/>
                  <a:gdLst/>
                  <a:ahLst/>
                  <a:cxnLst/>
                  <a:rect l="l" t="t" r="r" b="b"/>
                  <a:pathLst>
                    <a:path w="158" h="157" extrusionOk="0">
                      <a:moveTo>
                        <a:pt x="0" y="0"/>
                      </a:moveTo>
                      <a:lnTo>
                        <a:pt x="158" y="0"/>
                      </a:lnTo>
                      <a:lnTo>
                        <a:pt x="158"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3" name="Google Shape;3933;p21"/>
                <p:cNvSpPr/>
                <p:nvPr/>
              </p:nvSpPr>
              <p:spPr>
                <a:xfrm flipH="1">
                  <a:off x="7769365" y="3577718"/>
                  <a:ext cx="58184" cy="57815"/>
                </a:xfrm>
                <a:custGeom>
                  <a:avLst/>
                  <a:gdLst/>
                  <a:ahLst/>
                  <a:cxnLst/>
                  <a:rect l="l" t="t" r="r" b="b"/>
                  <a:pathLst>
                    <a:path w="158" h="157" extrusionOk="0">
                      <a:moveTo>
                        <a:pt x="0" y="0"/>
                      </a:moveTo>
                      <a:lnTo>
                        <a:pt x="158" y="0"/>
                      </a:lnTo>
                      <a:lnTo>
                        <a:pt x="158"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4" name="Google Shape;3934;p21"/>
                <p:cNvSpPr/>
                <p:nvPr/>
              </p:nvSpPr>
              <p:spPr>
                <a:xfrm flipH="1">
                  <a:off x="8037085" y="3664994"/>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5" name="Google Shape;3935;p21"/>
                <p:cNvSpPr/>
                <p:nvPr/>
              </p:nvSpPr>
              <p:spPr>
                <a:xfrm flipH="1">
                  <a:off x="7947967" y="3664994"/>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6" name="Google Shape;3936;p21"/>
                <p:cNvSpPr/>
                <p:nvPr/>
              </p:nvSpPr>
              <p:spPr>
                <a:xfrm flipH="1">
                  <a:off x="7858482" y="3664994"/>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7" name="Google Shape;3937;p21"/>
                <p:cNvSpPr/>
                <p:nvPr/>
              </p:nvSpPr>
              <p:spPr>
                <a:xfrm flipH="1">
                  <a:off x="7769365" y="3664994"/>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8" name="Google Shape;3938;p21"/>
                <p:cNvSpPr/>
                <p:nvPr/>
              </p:nvSpPr>
              <p:spPr>
                <a:xfrm flipH="1">
                  <a:off x="8037085" y="3796460"/>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39" name="Google Shape;3939;p21"/>
                <p:cNvSpPr/>
                <p:nvPr/>
              </p:nvSpPr>
              <p:spPr>
                <a:xfrm flipH="1">
                  <a:off x="7947967" y="3796460"/>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0" name="Google Shape;3940;p21"/>
                <p:cNvSpPr/>
                <p:nvPr/>
              </p:nvSpPr>
              <p:spPr>
                <a:xfrm flipH="1">
                  <a:off x="7858482" y="3796460"/>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1" name="Google Shape;3941;p21"/>
                <p:cNvSpPr/>
                <p:nvPr/>
              </p:nvSpPr>
              <p:spPr>
                <a:xfrm flipH="1">
                  <a:off x="7769365" y="3796460"/>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2" name="Google Shape;3942;p21"/>
                <p:cNvSpPr/>
                <p:nvPr/>
              </p:nvSpPr>
              <p:spPr>
                <a:xfrm flipH="1">
                  <a:off x="8037085" y="392792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3" name="Google Shape;3943;p21"/>
                <p:cNvSpPr/>
                <p:nvPr/>
              </p:nvSpPr>
              <p:spPr>
                <a:xfrm flipH="1">
                  <a:off x="7947967" y="392792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4" name="Google Shape;3944;p21"/>
                <p:cNvSpPr/>
                <p:nvPr/>
              </p:nvSpPr>
              <p:spPr>
                <a:xfrm flipH="1">
                  <a:off x="7858482" y="392792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5" name="Google Shape;3945;p21"/>
                <p:cNvSpPr/>
                <p:nvPr/>
              </p:nvSpPr>
              <p:spPr>
                <a:xfrm flipH="1">
                  <a:off x="7769365" y="392792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6" name="Google Shape;3946;p21"/>
                <p:cNvSpPr/>
                <p:nvPr/>
              </p:nvSpPr>
              <p:spPr>
                <a:xfrm flipH="1">
                  <a:off x="8037085" y="4059023"/>
                  <a:ext cx="57816" cy="102374"/>
                </a:xfrm>
                <a:custGeom>
                  <a:avLst/>
                  <a:gdLst/>
                  <a:ahLst/>
                  <a:cxnLst/>
                  <a:rect l="l" t="t" r="r" b="b"/>
                  <a:pathLst>
                    <a:path w="157" h="278" extrusionOk="0">
                      <a:moveTo>
                        <a:pt x="0" y="0"/>
                      </a:moveTo>
                      <a:lnTo>
                        <a:pt x="157" y="0"/>
                      </a:lnTo>
                      <a:lnTo>
                        <a:pt x="157"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7" name="Google Shape;3947;p21"/>
                <p:cNvSpPr/>
                <p:nvPr/>
              </p:nvSpPr>
              <p:spPr>
                <a:xfrm flipH="1">
                  <a:off x="7947967" y="4059023"/>
                  <a:ext cx="57816" cy="102374"/>
                </a:xfrm>
                <a:custGeom>
                  <a:avLst/>
                  <a:gdLst/>
                  <a:ahLst/>
                  <a:cxnLst/>
                  <a:rect l="l" t="t" r="r" b="b"/>
                  <a:pathLst>
                    <a:path w="157" h="278" extrusionOk="0">
                      <a:moveTo>
                        <a:pt x="0" y="0"/>
                      </a:moveTo>
                      <a:lnTo>
                        <a:pt x="157" y="0"/>
                      </a:lnTo>
                      <a:lnTo>
                        <a:pt x="157"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8" name="Google Shape;3948;p21"/>
                <p:cNvSpPr/>
                <p:nvPr/>
              </p:nvSpPr>
              <p:spPr>
                <a:xfrm flipH="1">
                  <a:off x="7858482" y="4059023"/>
                  <a:ext cx="58184" cy="102374"/>
                </a:xfrm>
                <a:custGeom>
                  <a:avLst/>
                  <a:gdLst/>
                  <a:ahLst/>
                  <a:cxnLst/>
                  <a:rect l="l" t="t" r="r" b="b"/>
                  <a:pathLst>
                    <a:path w="158" h="278" extrusionOk="0">
                      <a:moveTo>
                        <a:pt x="0" y="0"/>
                      </a:moveTo>
                      <a:lnTo>
                        <a:pt x="158" y="0"/>
                      </a:lnTo>
                      <a:lnTo>
                        <a:pt x="158"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49" name="Google Shape;3949;p21"/>
                <p:cNvSpPr/>
                <p:nvPr/>
              </p:nvSpPr>
              <p:spPr>
                <a:xfrm flipH="1">
                  <a:off x="7769365" y="4059023"/>
                  <a:ext cx="58184" cy="102374"/>
                </a:xfrm>
                <a:custGeom>
                  <a:avLst/>
                  <a:gdLst/>
                  <a:ahLst/>
                  <a:cxnLst/>
                  <a:rect l="l" t="t" r="r" b="b"/>
                  <a:pathLst>
                    <a:path w="158" h="278" extrusionOk="0">
                      <a:moveTo>
                        <a:pt x="0" y="0"/>
                      </a:moveTo>
                      <a:lnTo>
                        <a:pt x="158" y="0"/>
                      </a:lnTo>
                      <a:lnTo>
                        <a:pt x="158"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0" name="Google Shape;3950;p21"/>
                <p:cNvSpPr/>
                <p:nvPr/>
              </p:nvSpPr>
              <p:spPr>
                <a:xfrm flipH="1">
                  <a:off x="8037085" y="4190489"/>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1" name="Google Shape;3951;p21"/>
                <p:cNvSpPr/>
                <p:nvPr/>
              </p:nvSpPr>
              <p:spPr>
                <a:xfrm flipH="1">
                  <a:off x="7947967" y="4190489"/>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2" name="Google Shape;3952;p21"/>
                <p:cNvSpPr/>
                <p:nvPr/>
              </p:nvSpPr>
              <p:spPr>
                <a:xfrm flipH="1">
                  <a:off x="7858482" y="4190489"/>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3" name="Google Shape;3953;p21"/>
                <p:cNvSpPr/>
                <p:nvPr/>
              </p:nvSpPr>
              <p:spPr>
                <a:xfrm flipH="1">
                  <a:off x="7769365" y="4190489"/>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4" name="Google Shape;3954;p21"/>
                <p:cNvSpPr/>
                <p:nvPr/>
              </p:nvSpPr>
              <p:spPr>
                <a:xfrm flipH="1">
                  <a:off x="8037085" y="432195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5" name="Google Shape;3955;p21"/>
                <p:cNvSpPr/>
                <p:nvPr/>
              </p:nvSpPr>
              <p:spPr>
                <a:xfrm flipH="1">
                  <a:off x="7947967" y="432195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6" name="Google Shape;3956;p21"/>
                <p:cNvSpPr/>
                <p:nvPr/>
              </p:nvSpPr>
              <p:spPr>
                <a:xfrm flipH="1">
                  <a:off x="7858482" y="432195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7" name="Google Shape;3957;p21"/>
                <p:cNvSpPr/>
                <p:nvPr/>
              </p:nvSpPr>
              <p:spPr>
                <a:xfrm flipH="1">
                  <a:off x="7769365" y="432195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58" name="Google Shape;3958;p21"/>
                <p:cNvSpPr/>
                <p:nvPr/>
              </p:nvSpPr>
              <p:spPr>
                <a:xfrm flipH="1">
                  <a:off x="7769365" y="4453421"/>
                  <a:ext cx="325535" cy="102005"/>
                </a:xfrm>
                <a:custGeom>
                  <a:avLst/>
                  <a:gdLst/>
                  <a:ahLst/>
                  <a:cxnLst/>
                  <a:rect l="l" t="t" r="r" b="b"/>
                  <a:pathLst>
                    <a:path w="884" h="277" extrusionOk="0">
                      <a:moveTo>
                        <a:pt x="0" y="0"/>
                      </a:moveTo>
                      <a:lnTo>
                        <a:pt x="884" y="0"/>
                      </a:lnTo>
                      <a:lnTo>
                        <a:pt x="884"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3959" name="Google Shape;3959;p21"/>
            <p:cNvGrpSpPr/>
            <p:nvPr/>
          </p:nvGrpSpPr>
          <p:grpSpPr>
            <a:xfrm flipH="1">
              <a:off x="7560085" y="3831650"/>
              <a:ext cx="259551" cy="912064"/>
              <a:chOff x="8005474" y="3689425"/>
              <a:chExt cx="259551" cy="906264"/>
            </a:xfrm>
          </p:grpSpPr>
          <p:sp>
            <p:nvSpPr>
              <p:cNvPr id="3960" name="Google Shape;3960;p21"/>
              <p:cNvSpPr/>
              <p:nvPr/>
            </p:nvSpPr>
            <p:spPr>
              <a:xfrm flipH="1">
                <a:off x="8005474" y="3772000"/>
                <a:ext cx="259551" cy="823676"/>
              </a:xfrm>
              <a:custGeom>
                <a:avLst/>
                <a:gdLst/>
                <a:ahLst/>
                <a:cxnLst/>
                <a:rect l="l" t="t" r="r" b="b"/>
                <a:pathLst>
                  <a:path w="869" h="2226" extrusionOk="0">
                    <a:moveTo>
                      <a:pt x="0" y="0"/>
                    </a:moveTo>
                    <a:lnTo>
                      <a:pt x="869" y="0"/>
                    </a:lnTo>
                    <a:lnTo>
                      <a:pt x="869" y="2226"/>
                    </a:lnTo>
                    <a:lnTo>
                      <a:pt x="0" y="222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1" name="Google Shape;3961;p21"/>
              <p:cNvSpPr/>
              <p:nvPr/>
            </p:nvSpPr>
            <p:spPr>
              <a:xfrm flipH="1">
                <a:off x="8024413" y="3689425"/>
                <a:ext cx="221674" cy="88925"/>
              </a:xfrm>
              <a:custGeom>
                <a:avLst/>
                <a:gdLst/>
                <a:ahLst/>
                <a:cxnLst/>
                <a:rect l="l" t="t" r="r" b="b"/>
                <a:pathLst>
                  <a:path w="602" h="235" extrusionOk="0">
                    <a:moveTo>
                      <a:pt x="602" y="157"/>
                    </a:moveTo>
                    <a:lnTo>
                      <a:pt x="446" y="0"/>
                    </a:lnTo>
                    <a:lnTo>
                      <a:pt x="0" y="157"/>
                    </a:lnTo>
                    <a:lnTo>
                      <a:pt x="0" y="235"/>
                    </a:lnTo>
                    <a:lnTo>
                      <a:pt x="602" y="235"/>
                    </a:lnTo>
                    <a:lnTo>
                      <a:pt x="602" y="157"/>
                    </a:lnTo>
                    <a:close/>
                  </a:path>
                </a:pathLst>
              </a:custGeom>
              <a:solidFill>
                <a:schemeClr val="lt2"/>
              </a:solidFill>
              <a:ln>
                <a:noFill/>
              </a:ln>
            </p:spPr>
            <p:txBody>
              <a:bodyPr spcFirstLastPara="1" wrap="square" lIns="90000" tIns="39600" rIns="90000" bIns="396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3962" name="Google Shape;3962;p21"/>
              <p:cNvGrpSpPr/>
              <p:nvPr/>
            </p:nvGrpSpPr>
            <p:grpSpPr>
              <a:xfrm>
                <a:off x="8041569" y="3835249"/>
                <a:ext cx="183758" cy="760440"/>
                <a:chOff x="7973944" y="3835249"/>
                <a:chExt cx="183758" cy="760440"/>
              </a:xfrm>
            </p:grpSpPr>
            <p:sp>
              <p:nvSpPr>
                <p:cNvPr id="3963" name="Google Shape;3963;p21"/>
                <p:cNvSpPr/>
                <p:nvPr/>
              </p:nvSpPr>
              <p:spPr>
                <a:xfrm flipH="1">
                  <a:off x="8112407" y="4005381"/>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4" name="Google Shape;3964;p21"/>
                <p:cNvSpPr/>
                <p:nvPr/>
              </p:nvSpPr>
              <p:spPr>
                <a:xfrm flipH="1">
                  <a:off x="8112407" y="4107387"/>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5" name="Google Shape;3965;p21"/>
                <p:cNvSpPr/>
                <p:nvPr/>
              </p:nvSpPr>
              <p:spPr>
                <a:xfrm flipH="1">
                  <a:off x="8043176" y="4005381"/>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6" name="Google Shape;3966;p21"/>
                <p:cNvSpPr/>
                <p:nvPr/>
              </p:nvSpPr>
              <p:spPr>
                <a:xfrm flipH="1">
                  <a:off x="7973944" y="4005381"/>
                  <a:ext cx="44927" cy="79542"/>
                </a:xfrm>
                <a:custGeom>
                  <a:avLst/>
                  <a:gdLst/>
                  <a:ahLst/>
                  <a:cxnLst/>
                  <a:rect l="l" t="t" r="r" b="b"/>
                  <a:pathLst>
                    <a:path w="122" h="216" extrusionOk="0">
                      <a:moveTo>
                        <a:pt x="0" y="0"/>
                      </a:moveTo>
                      <a:lnTo>
                        <a:pt x="122" y="0"/>
                      </a:lnTo>
                      <a:lnTo>
                        <a:pt x="122"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7" name="Google Shape;3967;p21"/>
                <p:cNvSpPr/>
                <p:nvPr/>
              </p:nvSpPr>
              <p:spPr>
                <a:xfrm flipH="1">
                  <a:off x="8043176" y="4107387"/>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8" name="Google Shape;3968;p21"/>
                <p:cNvSpPr/>
                <p:nvPr/>
              </p:nvSpPr>
              <p:spPr>
                <a:xfrm flipH="1">
                  <a:off x="7973944" y="4107387"/>
                  <a:ext cx="44927" cy="79542"/>
                </a:xfrm>
                <a:custGeom>
                  <a:avLst/>
                  <a:gdLst/>
                  <a:ahLst/>
                  <a:cxnLst/>
                  <a:rect l="l" t="t" r="r" b="b"/>
                  <a:pathLst>
                    <a:path w="122" h="216" extrusionOk="0">
                      <a:moveTo>
                        <a:pt x="0" y="0"/>
                      </a:moveTo>
                      <a:lnTo>
                        <a:pt x="122" y="0"/>
                      </a:lnTo>
                      <a:lnTo>
                        <a:pt x="122"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69" name="Google Shape;3969;p21"/>
                <p:cNvSpPr/>
                <p:nvPr/>
              </p:nvSpPr>
              <p:spPr>
                <a:xfrm flipH="1">
                  <a:off x="8112407" y="4209761"/>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0" name="Google Shape;3970;p21"/>
                <p:cNvSpPr/>
                <p:nvPr/>
              </p:nvSpPr>
              <p:spPr>
                <a:xfrm flipH="1">
                  <a:off x="8043176" y="4209761"/>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1" name="Google Shape;3971;p21"/>
                <p:cNvSpPr/>
                <p:nvPr/>
              </p:nvSpPr>
              <p:spPr>
                <a:xfrm flipH="1">
                  <a:off x="7973944" y="4209761"/>
                  <a:ext cx="44927" cy="79542"/>
                </a:xfrm>
                <a:custGeom>
                  <a:avLst/>
                  <a:gdLst/>
                  <a:ahLst/>
                  <a:cxnLst/>
                  <a:rect l="l" t="t" r="r" b="b"/>
                  <a:pathLst>
                    <a:path w="122" h="216" extrusionOk="0">
                      <a:moveTo>
                        <a:pt x="0" y="0"/>
                      </a:moveTo>
                      <a:lnTo>
                        <a:pt x="122" y="0"/>
                      </a:lnTo>
                      <a:lnTo>
                        <a:pt x="122"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2" name="Google Shape;3972;p21"/>
                <p:cNvSpPr/>
                <p:nvPr/>
              </p:nvSpPr>
              <p:spPr>
                <a:xfrm flipH="1">
                  <a:off x="8112407" y="4311767"/>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3" name="Google Shape;3973;p21"/>
                <p:cNvSpPr/>
                <p:nvPr/>
              </p:nvSpPr>
              <p:spPr>
                <a:xfrm flipH="1">
                  <a:off x="8043176" y="4311767"/>
                  <a:ext cx="45295" cy="79542"/>
                </a:xfrm>
                <a:custGeom>
                  <a:avLst/>
                  <a:gdLst/>
                  <a:ahLst/>
                  <a:cxnLst/>
                  <a:rect l="l" t="t" r="r" b="b"/>
                  <a:pathLst>
                    <a:path w="123" h="216" extrusionOk="0">
                      <a:moveTo>
                        <a:pt x="0" y="0"/>
                      </a:moveTo>
                      <a:lnTo>
                        <a:pt x="123" y="0"/>
                      </a:lnTo>
                      <a:lnTo>
                        <a:pt x="123"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4" name="Google Shape;3974;p21"/>
                <p:cNvSpPr/>
                <p:nvPr/>
              </p:nvSpPr>
              <p:spPr>
                <a:xfrm flipH="1">
                  <a:off x="7973944" y="4311767"/>
                  <a:ext cx="44927" cy="79542"/>
                </a:xfrm>
                <a:custGeom>
                  <a:avLst/>
                  <a:gdLst/>
                  <a:ahLst/>
                  <a:cxnLst/>
                  <a:rect l="l" t="t" r="r" b="b"/>
                  <a:pathLst>
                    <a:path w="122" h="216" extrusionOk="0">
                      <a:moveTo>
                        <a:pt x="0" y="0"/>
                      </a:moveTo>
                      <a:lnTo>
                        <a:pt x="122" y="0"/>
                      </a:lnTo>
                      <a:lnTo>
                        <a:pt x="122"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5" name="Google Shape;3975;p21"/>
                <p:cNvSpPr/>
                <p:nvPr/>
              </p:nvSpPr>
              <p:spPr>
                <a:xfrm flipH="1">
                  <a:off x="8112407" y="4414141"/>
                  <a:ext cx="45295" cy="79174"/>
                </a:xfrm>
                <a:custGeom>
                  <a:avLst/>
                  <a:gdLst/>
                  <a:ahLst/>
                  <a:cxnLst/>
                  <a:rect l="l" t="t" r="r" b="b"/>
                  <a:pathLst>
                    <a:path w="123" h="215" extrusionOk="0">
                      <a:moveTo>
                        <a:pt x="0" y="0"/>
                      </a:moveTo>
                      <a:lnTo>
                        <a:pt x="123" y="0"/>
                      </a:lnTo>
                      <a:lnTo>
                        <a:pt x="123" y="215"/>
                      </a:lnTo>
                      <a:lnTo>
                        <a:pt x="0" y="215"/>
                      </a:lnTo>
                      <a:lnTo>
                        <a:pt x="0" y="0"/>
                      </a:lnTo>
                      <a:close/>
                    </a:path>
                  </a:pathLst>
                </a:custGeom>
                <a:solidFill>
                  <a:schemeClr val="accent6"/>
                </a:solidFill>
                <a:ln>
                  <a:noFill/>
                </a:ln>
              </p:spPr>
              <p:txBody>
                <a:bodyPr spcFirstLastPara="1" wrap="square" lIns="90000" tIns="32400" rIns="90000" bIns="32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6" name="Google Shape;3976;p21"/>
                <p:cNvSpPr/>
                <p:nvPr/>
              </p:nvSpPr>
              <p:spPr>
                <a:xfrm flipH="1">
                  <a:off x="8043176" y="4414141"/>
                  <a:ext cx="45295" cy="79174"/>
                </a:xfrm>
                <a:custGeom>
                  <a:avLst/>
                  <a:gdLst/>
                  <a:ahLst/>
                  <a:cxnLst/>
                  <a:rect l="l" t="t" r="r" b="b"/>
                  <a:pathLst>
                    <a:path w="123" h="215" extrusionOk="0">
                      <a:moveTo>
                        <a:pt x="0" y="0"/>
                      </a:moveTo>
                      <a:lnTo>
                        <a:pt x="123" y="0"/>
                      </a:lnTo>
                      <a:lnTo>
                        <a:pt x="123" y="215"/>
                      </a:lnTo>
                      <a:lnTo>
                        <a:pt x="0" y="215"/>
                      </a:lnTo>
                      <a:lnTo>
                        <a:pt x="0" y="0"/>
                      </a:lnTo>
                      <a:close/>
                    </a:path>
                  </a:pathLst>
                </a:custGeom>
                <a:solidFill>
                  <a:schemeClr val="accent6"/>
                </a:solidFill>
                <a:ln>
                  <a:noFill/>
                </a:ln>
              </p:spPr>
              <p:txBody>
                <a:bodyPr spcFirstLastPara="1" wrap="square" lIns="90000" tIns="32400" rIns="90000" bIns="32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7" name="Google Shape;3977;p21"/>
                <p:cNvSpPr/>
                <p:nvPr/>
              </p:nvSpPr>
              <p:spPr>
                <a:xfrm flipH="1">
                  <a:off x="7973944" y="4414141"/>
                  <a:ext cx="44927" cy="79174"/>
                </a:xfrm>
                <a:custGeom>
                  <a:avLst/>
                  <a:gdLst/>
                  <a:ahLst/>
                  <a:cxnLst/>
                  <a:rect l="l" t="t" r="r" b="b"/>
                  <a:pathLst>
                    <a:path w="122" h="215" extrusionOk="0">
                      <a:moveTo>
                        <a:pt x="0" y="0"/>
                      </a:moveTo>
                      <a:lnTo>
                        <a:pt x="122" y="0"/>
                      </a:lnTo>
                      <a:lnTo>
                        <a:pt x="122" y="215"/>
                      </a:lnTo>
                      <a:lnTo>
                        <a:pt x="0" y="215"/>
                      </a:lnTo>
                      <a:lnTo>
                        <a:pt x="0" y="0"/>
                      </a:lnTo>
                      <a:close/>
                    </a:path>
                  </a:pathLst>
                </a:custGeom>
                <a:solidFill>
                  <a:schemeClr val="accent6"/>
                </a:solidFill>
                <a:ln>
                  <a:noFill/>
                </a:ln>
              </p:spPr>
              <p:txBody>
                <a:bodyPr spcFirstLastPara="1" wrap="square" lIns="90000" tIns="32400" rIns="90000" bIns="32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8" name="Google Shape;3978;p21"/>
                <p:cNvSpPr/>
                <p:nvPr/>
              </p:nvSpPr>
              <p:spPr>
                <a:xfrm flipH="1">
                  <a:off x="7973944" y="4516147"/>
                  <a:ext cx="183758" cy="79542"/>
                </a:xfrm>
                <a:custGeom>
                  <a:avLst/>
                  <a:gdLst/>
                  <a:ahLst/>
                  <a:cxnLst/>
                  <a:rect l="l" t="t" r="r" b="b"/>
                  <a:pathLst>
                    <a:path w="499" h="216" extrusionOk="0">
                      <a:moveTo>
                        <a:pt x="0" y="0"/>
                      </a:moveTo>
                      <a:lnTo>
                        <a:pt x="499" y="0"/>
                      </a:lnTo>
                      <a:lnTo>
                        <a:pt x="499" y="216"/>
                      </a:lnTo>
                      <a:lnTo>
                        <a:pt x="0" y="216"/>
                      </a:lnTo>
                      <a:lnTo>
                        <a:pt x="0" y="0"/>
                      </a:lnTo>
                      <a:close/>
                    </a:path>
                  </a:pathLst>
                </a:custGeom>
                <a:solidFill>
                  <a:schemeClr val="accent6"/>
                </a:solidFill>
                <a:ln>
                  <a:noFill/>
                </a:ln>
              </p:spPr>
              <p:txBody>
                <a:bodyPr spcFirstLastPara="1" wrap="square" lIns="90000" tIns="32750" rIns="90000" bIns="327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79" name="Google Shape;3979;p21"/>
                <p:cNvSpPr/>
                <p:nvPr/>
              </p:nvSpPr>
              <p:spPr>
                <a:xfrm flipH="1">
                  <a:off x="8112407" y="3835249"/>
                  <a:ext cx="45295" cy="45295"/>
                </a:xfrm>
                <a:custGeom>
                  <a:avLst/>
                  <a:gdLst/>
                  <a:ahLst/>
                  <a:cxnLst/>
                  <a:rect l="l" t="t" r="r" b="b"/>
                  <a:pathLst>
                    <a:path w="123" h="123" extrusionOk="0">
                      <a:moveTo>
                        <a:pt x="0" y="0"/>
                      </a:moveTo>
                      <a:lnTo>
                        <a:pt x="123" y="0"/>
                      </a:lnTo>
                      <a:lnTo>
                        <a:pt x="123" y="123"/>
                      </a:lnTo>
                      <a:lnTo>
                        <a:pt x="0" y="123"/>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80" name="Google Shape;3980;p21"/>
                <p:cNvSpPr/>
                <p:nvPr/>
              </p:nvSpPr>
              <p:spPr>
                <a:xfrm flipH="1">
                  <a:off x="8043176" y="3835249"/>
                  <a:ext cx="45295" cy="45295"/>
                </a:xfrm>
                <a:custGeom>
                  <a:avLst/>
                  <a:gdLst/>
                  <a:ahLst/>
                  <a:cxnLst/>
                  <a:rect l="l" t="t" r="r" b="b"/>
                  <a:pathLst>
                    <a:path w="123" h="123" extrusionOk="0">
                      <a:moveTo>
                        <a:pt x="0" y="0"/>
                      </a:moveTo>
                      <a:lnTo>
                        <a:pt x="123" y="0"/>
                      </a:lnTo>
                      <a:lnTo>
                        <a:pt x="123" y="123"/>
                      </a:lnTo>
                      <a:lnTo>
                        <a:pt x="0" y="123"/>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81" name="Google Shape;3981;p21"/>
                <p:cNvSpPr/>
                <p:nvPr/>
              </p:nvSpPr>
              <p:spPr>
                <a:xfrm flipH="1">
                  <a:off x="7973944" y="3835249"/>
                  <a:ext cx="44927" cy="45295"/>
                </a:xfrm>
                <a:custGeom>
                  <a:avLst/>
                  <a:gdLst/>
                  <a:ahLst/>
                  <a:cxnLst/>
                  <a:rect l="l" t="t" r="r" b="b"/>
                  <a:pathLst>
                    <a:path w="122" h="123" extrusionOk="0">
                      <a:moveTo>
                        <a:pt x="0" y="0"/>
                      </a:moveTo>
                      <a:lnTo>
                        <a:pt x="122" y="0"/>
                      </a:lnTo>
                      <a:lnTo>
                        <a:pt x="122" y="123"/>
                      </a:lnTo>
                      <a:lnTo>
                        <a:pt x="0" y="123"/>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82" name="Google Shape;3982;p21"/>
                <p:cNvSpPr/>
                <p:nvPr/>
              </p:nvSpPr>
              <p:spPr>
                <a:xfrm flipH="1">
                  <a:off x="8112407" y="3903376"/>
                  <a:ext cx="45295" cy="79174"/>
                </a:xfrm>
                <a:custGeom>
                  <a:avLst/>
                  <a:gdLst/>
                  <a:ahLst/>
                  <a:cxnLst/>
                  <a:rect l="l" t="t" r="r" b="b"/>
                  <a:pathLst>
                    <a:path w="123" h="215" extrusionOk="0">
                      <a:moveTo>
                        <a:pt x="0" y="0"/>
                      </a:moveTo>
                      <a:lnTo>
                        <a:pt x="123" y="0"/>
                      </a:lnTo>
                      <a:lnTo>
                        <a:pt x="123" y="215"/>
                      </a:lnTo>
                      <a:lnTo>
                        <a:pt x="0" y="215"/>
                      </a:lnTo>
                      <a:lnTo>
                        <a:pt x="0" y="0"/>
                      </a:lnTo>
                      <a:close/>
                    </a:path>
                  </a:pathLst>
                </a:custGeom>
                <a:solidFill>
                  <a:schemeClr val="accent6"/>
                </a:solidFill>
                <a:ln>
                  <a:noFill/>
                </a:ln>
              </p:spPr>
              <p:txBody>
                <a:bodyPr spcFirstLastPara="1" wrap="square" lIns="90000" tIns="32400" rIns="90000" bIns="32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83" name="Google Shape;3983;p21"/>
                <p:cNvSpPr/>
                <p:nvPr/>
              </p:nvSpPr>
              <p:spPr>
                <a:xfrm flipH="1">
                  <a:off x="8043176" y="3903376"/>
                  <a:ext cx="45295" cy="79174"/>
                </a:xfrm>
                <a:custGeom>
                  <a:avLst/>
                  <a:gdLst/>
                  <a:ahLst/>
                  <a:cxnLst/>
                  <a:rect l="l" t="t" r="r" b="b"/>
                  <a:pathLst>
                    <a:path w="123" h="215" extrusionOk="0">
                      <a:moveTo>
                        <a:pt x="0" y="0"/>
                      </a:moveTo>
                      <a:lnTo>
                        <a:pt x="123" y="0"/>
                      </a:lnTo>
                      <a:lnTo>
                        <a:pt x="123" y="215"/>
                      </a:lnTo>
                      <a:lnTo>
                        <a:pt x="0" y="215"/>
                      </a:lnTo>
                      <a:lnTo>
                        <a:pt x="0" y="0"/>
                      </a:lnTo>
                      <a:close/>
                    </a:path>
                  </a:pathLst>
                </a:custGeom>
                <a:solidFill>
                  <a:schemeClr val="accent6"/>
                </a:solidFill>
                <a:ln>
                  <a:noFill/>
                </a:ln>
              </p:spPr>
              <p:txBody>
                <a:bodyPr spcFirstLastPara="1" wrap="square" lIns="90000" tIns="32400" rIns="90000" bIns="32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984" name="Google Shape;3984;p21"/>
                <p:cNvSpPr/>
                <p:nvPr/>
              </p:nvSpPr>
              <p:spPr>
                <a:xfrm flipH="1">
                  <a:off x="7973944" y="3903376"/>
                  <a:ext cx="44927" cy="79174"/>
                </a:xfrm>
                <a:custGeom>
                  <a:avLst/>
                  <a:gdLst/>
                  <a:ahLst/>
                  <a:cxnLst/>
                  <a:rect l="l" t="t" r="r" b="b"/>
                  <a:pathLst>
                    <a:path w="122" h="215" extrusionOk="0">
                      <a:moveTo>
                        <a:pt x="0" y="0"/>
                      </a:moveTo>
                      <a:lnTo>
                        <a:pt x="122" y="0"/>
                      </a:lnTo>
                      <a:lnTo>
                        <a:pt x="122" y="215"/>
                      </a:lnTo>
                      <a:lnTo>
                        <a:pt x="0" y="215"/>
                      </a:lnTo>
                      <a:lnTo>
                        <a:pt x="0" y="0"/>
                      </a:lnTo>
                      <a:close/>
                    </a:path>
                  </a:pathLst>
                </a:custGeom>
                <a:solidFill>
                  <a:schemeClr val="accent6"/>
                </a:solidFill>
                <a:ln>
                  <a:noFill/>
                </a:ln>
              </p:spPr>
              <p:txBody>
                <a:bodyPr spcFirstLastPara="1" wrap="square" lIns="90000" tIns="32400" rIns="90000" bIns="32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grpSp>
        <p:nvGrpSpPr>
          <p:cNvPr id="3985" name="Google Shape;3985;p21"/>
          <p:cNvGrpSpPr/>
          <p:nvPr/>
        </p:nvGrpSpPr>
        <p:grpSpPr>
          <a:xfrm>
            <a:off x="109229" y="4607629"/>
            <a:ext cx="8261521" cy="467094"/>
            <a:chOff x="109229" y="4607629"/>
            <a:chExt cx="8261521" cy="467094"/>
          </a:xfrm>
        </p:grpSpPr>
        <p:grpSp>
          <p:nvGrpSpPr>
            <p:cNvPr id="3986" name="Google Shape;3986;p21"/>
            <p:cNvGrpSpPr/>
            <p:nvPr/>
          </p:nvGrpSpPr>
          <p:grpSpPr>
            <a:xfrm>
              <a:off x="7927647" y="4607629"/>
              <a:ext cx="443103" cy="467094"/>
              <a:chOff x="7927647" y="4607629"/>
              <a:chExt cx="443103" cy="467094"/>
            </a:xfrm>
          </p:grpSpPr>
          <p:grpSp>
            <p:nvGrpSpPr>
              <p:cNvPr id="3987" name="Google Shape;3987;p21"/>
              <p:cNvGrpSpPr/>
              <p:nvPr/>
            </p:nvGrpSpPr>
            <p:grpSpPr>
              <a:xfrm>
                <a:off x="8212868" y="4743638"/>
                <a:ext cx="157882" cy="327456"/>
                <a:chOff x="8257375" y="4835303"/>
                <a:chExt cx="113600" cy="235597"/>
              </a:xfrm>
            </p:grpSpPr>
            <p:sp>
              <p:nvSpPr>
                <p:cNvPr id="3988" name="Google Shape;3988;p21"/>
                <p:cNvSpPr/>
                <p:nvPr/>
              </p:nvSpPr>
              <p:spPr>
                <a:xfrm>
                  <a:off x="8304279" y="5029690"/>
                  <a:ext cx="19521" cy="41209"/>
                </a:xfrm>
                <a:custGeom>
                  <a:avLst/>
                  <a:gdLst/>
                  <a:ahLst/>
                  <a:cxnLst/>
                  <a:rect l="l" t="t" r="r" b="b"/>
                  <a:pathLst>
                    <a:path w="72" h="152" extrusionOk="0">
                      <a:moveTo>
                        <a:pt x="72" y="144"/>
                      </a:moveTo>
                      <a:lnTo>
                        <a:pt x="72" y="0"/>
                      </a:lnTo>
                      <a:lnTo>
                        <a:pt x="36" y="0"/>
                      </a:lnTo>
                      <a:lnTo>
                        <a:pt x="0" y="0"/>
                      </a:lnTo>
                      <a:lnTo>
                        <a:pt x="0" y="144"/>
                      </a:lnTo>
                      <a:cubicBezTo>
                        <a:pt x="11" y="150"/>
                        <a:pt x="24" y="153"/>
                        <a:pt x="36" y="152"/>
                      </a:cubicBezTo>
                      <a:lnTo>
                        <a:pt x="36" y="152"/>
                      </a:lnTo>
                      <a:cubicBezTo>
                        <a:pt x="40" y="152"/>
                        <a:pt x="44" y="151"/>
                        <a:pt x="48" y="151"/>
                      </a:cubicBezTo>
                      <a:cubicBezTo>
                        <a:pt x="50" y="150"/>
                        <a:pt x="52" y="150"/>
                        <a:pt x="54" y="150"/>
                      </a:cubicBezTo>
                      <a:cubicBezTo>
                        <a:pt x="59" y="149"/>
                        <a:pt x="66" y="147"/>
                        <a:pt x="72" y="144"/>
                      </a:cubicBezTo>
                      <a:close/>
                    </a:path>
                  </a:pathLst>
                </a:custGeom>
                <a:solidFill>
                  <a:schemeClr val="accent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9" name="Google Shape;3989;p21"/>
                <p:cNvSpPr/>
                <p:nvPr/>
              </p:nvSpPr>
              <p:spPr>
                <a:xfrm>
                  <a:off x="8257375" y="4835303"/>
                  <a:ext cx="113600" cy="205503"/>
                </a:xfrm>
                <a:custGeom>
                  <a:avLst/>
                  <a:gdLst/>
                  <a:ahLst/>
                  <a:cxnLst/>
                  <a:rect l="l" t="t" r="r" b="b"/>
                  <a:pathLst>
                    <a:path w="419" h="758" extrusionOk="0">
                      <a:moveTo>
                        <a:pt x="242" y="757"/>
                      </a:moveTo>
                      <a:cubicBezTo>
                        <a:pt x="249" y="756"/>
                        <a:pt x="256" y="756"/>
                        <a:pt x="263" y="756"/>
                      </a:cubicBezTo>
                      <a:cubicBezTo>
                        <a:pt x="274" y="755"/>
                        <a:pt x="285" y="753"/>
                        <a:pt x="296" y="751"/>
                      </a:cubicBezTo>
                      <a:cubicBezTo>
                        <a:pt x="303" y="750"/>
                        <a:pt x="309" y="750"/>
                        <a:pt x="315" y="749"/>
                      </a:cubicBezTo>
                      <a:cubicBezTo>
                        <a:pt x="327" y="747"/>
                        <a:pt x="339" y="744"/>
                        <a:pt x="351" y="741"/>
                      </a:cubicBezTo>
                      <a:cubicBezTo>
                        <a:pt x="356" y="740"/>
                        <a:pt x="362" y="739"/>
                        <a:pt x="367" y="738"/>
                      </a:cubicBezTo>
                      <a:cubicBezTo>
                        <a:pt x="384" y="734"/>
                        <a:pt x="402" y="729"/>
                        <a:pt x="419" y="723"/>
                      </a:cubicBezTo>
                      <a:cubicBezTo>
                        <a:pt x="418" y="452"/>
                        <a:pt x="343" y="213"/>
                        <a:pt x="210" y="0"/>
                      </a:cubicBezTo>
                      <a:cubicBezTo>
                        <a:pt x="93" y="241"/>
                        <a:pt x="13" y="482"/>
                        <a:pt x="0" y="723"/>
                      </a:cubicBezTo>
                      <a:cubicBezTo>
                        <a:pt x="71" y="747"/>
                        <a:pt x="141" y="758"/>
                        <a:pt x="210" y="758"/>
                      </a:cubicBezTo>
                      <a:lnTo>
                        <a:pt x="210" y="758"/>
                      </a:lnTo>
                      <a:lnTo>
                        <a:pt x="211" y="758"/>
                      </a:lnTo>
                      <a:cubicBezTo>
                        <a:pt x="220" y="758"/>
                        <a:pt x="231" y="757"/>
                        <a:pt x="242" y="757"/>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990" name="Google Shape;3990;p21"/>
              <p:cNvGrpSpPr/>
              <p:nvPr/>
            </p:nvGrpSpPr>
            <p:grpSpPr>
              <a:xfrm>
                <a:off x="7927647" y="4607629"/>
                <a:ext cx="225201" cy="467094"/>
                <a:chOff x="8257375" y="4835303"/>
                <a:chExt cx="113600" cy="235597"/>
              </a:xfrm>
            </p:grpSpPr>
            <p:sp>
              <p:nvSpPr>
                <p:cNvPr id="3991" name="Google Shape;3991;p21"/>
                <p:cNvSpPr/>
                <p:nvPr/>
              </p:nvSpPr>
              <p:spPr>
                <a:xfrm>
                  <a:off x="8304279" y="5029690"/>
                  <a:ext cx="19521" cy="41209"/>
                </a:xfrm>
                <a:custGeom>
                  <a:avLst/>
                  <a:gdLst/>
                  <a:ahLst/>
                  <a:cxnLst/>
                  <a:rect l="l" t="t" r="r" b="b"/>
                  <a:pathLst>
                    <a:path w="72" h="152" extrusionOk="0">
                      <a:moveTo>
                        <a:pt x="72" y="144"/>
                      </a:moveTo>
                      <a:lnTo>
                        <a:pt x="72" y="0"/>
                      </a:lnTo>
                      <a:lnTo>
                        <a:pt x="36" y="0"/>
                      </a:lnTo>
                      <a:lnTo>
                        <a:pt x="0" y="0"/>
                      </a:lnTo>
                      <a:lnTo>
                        <a:pt x="0" y="144"/>
                      </a:lnTo>
                      <a:cubicBezTo>
                        <a:pt x="11" y="150"/>
                        <a:pt x="24" y="153"/>
                        <a:pt x="36" y="152"/>
                      </a:cubicBezTo>
                      <a:lnTo>
                        <a:pt x="36" y="152"/>
                      </a:lnTo>
                      <a:cubicBezTo>
                        <a:pt x="40" y="152"/>
                        <a:pt x="44" y="151"/>
                        <a:pt x="48" y="151"/>
                      </a:cubicBezTo>
                      <a:cubicBezTo>
                        <a:pt x="50" y="150"/>
                        <a:pt x="52" y="150"/>
                        <a:pt x="54" y="150"/>
                      </a:cubicBezTo>
                      <a:cubicBezTo>
                        <a:pt x="59" y="149"/>
                        <a:pt x="66" y="147"/>
                        <a:pt x="72" y="144"/>
                      </a:cubicBezTo>
                      <a:close/>
                    </a:path>
                  </a:pathLst>
                </a:custGeom>
                <a:solidFill>
                  <a:schemeClr val="accent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2" name="Google Shape;3992;p21"/>
                <p:cNvSpPr/>
                <p:nvPr/>
              </p:nvSpPr>
              <p:spPr>
                <a:xfrm>
                  <a:off x="8257375" y="4835303"/>
                  <a:ext cx="113600" cy="205503"/>
                </a:xfrm>
                <a:custGeom>
                  <a:avLst/>
                  <a:gdLst/>
                  <a:ahLst/>
                  <a:cxnLst/>
                  <a:rect l="l" t="t" r="r" b="b"/>
                  <a:pathLst>
                    <a:path w="419" h="758" extrusionOk="0">
                      <a:moveTo>
                        <a:pt x="242" y="757"/>
                      </a:moveTo>
                      <a:cubicBezTo>
                        <a:pt x="249" y="756"/>
                        <a:pt x="256" y="756"/>
                        <a:pt x="263" y="756"/>
                      </a:cubicBezTo>
                      <a:cubicBezTo>
                        <a:pt x="274" y="755"/>
                        <a:pt x="285" y="753"/>
                        <a:pt x="296" y="751"/>
                      </a:cubicBezTo>
                      <a:cubicBezTo>
                        <a:pt x="303" y="750"/>
                        <a:pt x="309" y="750"/>
                        <a:pt x="315" y="749"/>
                      </a:cubicBezTo>
                      <a:cubicBezTo>
                        <a:pt x="327" y="747"/>
                        <a:pt x="339" y="744"/>
                        <a:pt x="351" y="741"/>
                      </a:cubicBezTo>
                      <a:cubicBezTo>
                        <a:pt x="356" y="740"/>
                        <a:pt x="362" y="739"/>
                        <a:pt x="367" y="738"/>
                      </a:cubicBezTo>
                      <a:cubicBezTo>
                        <a:pt x="384" y="734"/>
                        <a:pt x="402" y="729"/>
                        <a:pt x="419" y="723"/>
                      </a:cubicBezTo>
                      <a:cubicBezTo>
                        <a:pt x="418" y="452"/>
                        <a:pt x="343" y="213"/>
                        <a:pt x="210" y="0"/>
                      </a:cubicBezTo>
                      <a:cubicBezTo>
                        <a:pt x="93" y="241"/>
                        <a:pt x="13" y="482"/>
                        <a:pt x="0" y="723"/>
                      </a:cubicBezTo>
                      <a:cubicBezTo>
                        <a:pt x="71" y="747"/>
                        <a:pt x="141" y="758"/>
                        <a:pt x="210" y="758"/>
                      </a:cubicBezTo>
                      <a:lnTo>
                        <a:pt x="210" y="758"/>
                      </a:lnTo>
                      <a:lnTo>
                        <a:pt x="211" y="758"/>
                      </a:lnTo>
                      <a:cubicBezTo>
                        <a:pt x="220" y="758"/>
                        <a:pt x="231" y="757"/>
                        <a:pt x="242" y="7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993" name="Google Shape;3993;p21"/>
            <p:cNvGrpSpPr/>
            <p:nvPr/>
          </p:nvGrpSpPr>
          <p:grpSpPr>
            <a:xfrm>
              <a:off x="109229" y="4743432"/>
              <a:ext cx="1500671" cy="327433"/>
              <a:chOff x="109229" y="4743432"/>
              <a:chExt cx="1500671" cy="327433"/>
            </a:xfrm>
          </p:grpSpPr>
          <p:grpSp>
            <p:nvGrpSpPr>
              <p:cNvPr id="3994" name="Google Shape;3994;p21"/>
              <p:cNvGrpSpPr/>
              <p:nvPr/>
            </p:nvGrpSpPr>
            <p:grpSpPr>
              <a:xfrm flipH="1">
                <a:off x="109229" y="4743432"/>
                <a:ext cx="1500671" cy="327433"/>
                <a:chOff x="63475" y="4733283"/>
                <a:chExt cx="1682555" cy="367119"/>
              </a:xfrm>
            </p:grpSpPr>
            <p:sp>
              <p:nvSpPr>
                <p:cNvPr id="3995" name="Google Shape;3995;p21"/>
                <p:cNvSpPr/>
                <p:nvPr/>
              </p:nvSpPr>
              <p:spPr>
                <a:xfrm>
                  <a:off x="622752" y="4733283"/>
                  <a:ext cx="1123279" cy="359518"/>
                </a:xfrm>
                <a:custGeom>
                  <a:avLst/>
                  <a:gdLst/>
                  <a:ahLst/>
                  <a:cxnLst/>
                  <a:rect l="l" t="t" r="r" b="b"/>
                  <a:pathLst>
                    <a:path w="5575" h="1696" extrusionOk="0">
                      <a:moveTo>
                        <a:pt x="2787" y="0"/>
                      </a:moveTo>
                      <a:cubicBezTo>
                        <a:pt x="1486" y="0"/>
                        <a:pt x="383" y="712"/>
                        <a:pt x="0" y="1696"/>
                      </a:cubicBezTo>
                      <a:lnTo>
                        <a:pt x="5575" y="1696"/>
                      </a:lnTo>
                      <a:cubicBezTo>
                        <a:pt x="5192" y="712"/>
                        <a:pt x="4089" y="0"/>
                        <a:pt x="278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6" name="Google Shape;3996;p21"/>
                <p:cNvSpPr/>
                <p:nvPr/>
              </p:nvSpPr>
              <p:spPr>
                <a:xfrm>
                  <a:off x="63475" y="4847951"/>
                  <a:ext cx="722849" cy="252451"/>
                </a:xfrm>
                <a:custGeom>
                  <a:avLst/>
                  <a:gdLst/>
                  <a:ahLst/>
                  <a:cxnLst/>
                  <a:rect l="l" t="t" r="r" b="b"/>
                  <a:pathLst>
                    <a:path w="3531" h="981" extrusionOk="0">
                      <a:moveTo>
                        <a:pt x="1765" y="0"/>
                      </a:moveTo>
                      <a:cubicBezTo>
                        <a:pt x="941" y="0"/>
                        <a:pt x="242" y="412"/>
                        <a:pt x="0" y="981"/>
                      </a:cubicBezTo>
                      <a:lnTo>
                        <a:pt x="3531" y="981"/>
                      </a:lnTo>
                      <a:cubicBezTo>
                        <a:pt x="3288" y="412"/>
                        <a:pt x="2589" y="0"/>
                        <a:pt x="176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97" name="Google Shape;3997;p21"/>
              <p:cNvSpPr/>
              <p:nvPr/>
            </p:nvSpPr>
            <p:spPr>
              <a:xfrm>
                <a:off x="1249349" y="4805142"/>
                <a:ext cx="157876" cy="93935"/>
              </a:xfrm>
              <a:custGeom>
                <a:avLst/>
                <a:gdLst/>
                <a:ahLst/>
                <a:cxnLst/>
                <a:rect l="l" t="t" r="r" b="b"/>
                <a:pathLst>
                  <a:path w="1716" h="1021" extrusionOk="0">
                    <a:moveTo>
                      <a:pt x="1716" y="730"/>
                    </a:moveTo>
                    <a:cubicBezTo>
                      <a:pt x="1716" y="626"/>
                      <a:pt x="1659" y="535"/>
                      <a:pt x="1574" y="486"/>
                    </a:cubicBezTo>
                    <a:cubicBezTo>
                      <a:pt x="1575" y="480"/>
                      <a:pt x="1576" y="473"/>
                      <a:pt x="1576" y="466"/>
                    </a:cubicBezTo>
                    <a:cubicBezTo>
                      <a:pt x="1576" y="311"/>
                      <a:pt x="1449" y="185"/>
                      <a:pt x="1294" y="185"/>
                    </a:cubicBezTo>
                    <a:cubicBezTo>
                      <a:pt x="1250" y="185"/>
                      <a:pt x="1208" y="195"/>
                      <a:pt x="1171" y="213"/>
                    </a:cubicBezTo>
                    <a:cubicBezTo>
                      <a:pt x="1140" y="91"/>
                      <a:pt x="1030" y="0"/>
                      <a:pt x="898" y="0"/>
                    </a:cubicBezTo>
                    <a:cubicBezTo>
                      <a:pt x="795" y="0"/>
                      <a:pt x="705" y="55"/>
                      <a:pt x="656" y="138"/>
                    </a:cubicBezTo>
                    <a:cubicBezTo>
                      <a:pt x="609" y="101"/>
                      <a:pt x="549" y="79"/>
                      <a:pt x="484" y="79"/>
                    </a:cubicBezTo>
                    <a:cubicBezTo>
                      <a:pt x="329" y="79"/>
                      <a:pt x="203" y="205"/>
                      <a:pt x="203" y="361"/>
                    </a:cubicBezTo>
                    <a:cubicBezTo>
                      <a:pt x="203" y="397"/>
                      <a:pt x="210" y="432"/>
                      <a:pt x="223" y="464"/>
                    </a:cubicBezTo>
                    <a:cubicBezTo>
                      <a:pt x="95" y="491"/>
                      <a:pt x="0" y="604"/>
                      <a:pt x="0" y="739"/>
                    </a:cubicBezTo>
                    <a:cubicBezTo>
                      <a:pt x="0" y="895"/>
                      <a:pt x="126" y="1021"/>
                      <a:pt x="282" y="1021"/>
                    </a:cubicBezTo>
                    <a:cubicBezTo>
                      <a:pt x="285" y="1021"/>
                      <a:pt x="288" y="1020"/>
                      <a:pt x="291" y="1020"/>
                    </a:cubicBezTo>
                    <a:lnTo>
                      <a:pt x="291" y="1021"/>
                    </a:lnTo>
                    <a:cubicBezTo>
                      <a:pt x="291" y="1021"/>
                      <a:pt x="1233" y="1021"/>
                      <a:pt x="1453" y="1021"/>
                    </a:cubicBezTo>
                    <a:cubicBezTo>
                      <a:pt x="1672" y="1021"/>
                      <a:pt x="1716" y="880"/>
                      <a:pt x="1716" y="73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998" name="Google Shape;3998;p21"/>
          <p:cNvGrpSpPr/>
          <p:nvPr/>
        </p:nvGrpSpPr>
        <p:grpSpPr>
          <a:xfrm>
            <a:off x="8268774" y="153799"/>
            <a:ext cx="732528" cy="327449"/>
            <a:chOff x="8268774" y="153799"/>
            <a:chExt cx="732528" cy="327449"/>
          </a:xfrm>
        </p:grpSpPr>
        <p:sp>
          <p:nvSpPr>
            <p:cNvPr id="3999" name="Google Shape;3999;p21"/>
            <p:cNvSpPr/>
            <p:nvPr/>
          </p:nvSpPr>
          <p:spPr>
            <a:xfrm>
              <a:off x="8268774" y="153799"/>
              <a:ext cx="327032" cy="327449"/>
            </a:xfrm>
            <a:custGeom>
              <a:avLst/>
              <a:gdLst/>
              <a:ahLst/>
              <a:cxnLst/>
              <a:rect l="l" t="t" r="r" b="b"/>
              <a:pathLst>
                <a:path w="802" h="803" extrusionOk="0">
                  <a:moveTo>
                    <a:pt x="802" y="402"/>
                  </a:moveTo>
                  <a:cubicBezTo>
                    <a:pt x="802" y="472"/>
                    <a:pt x="785" y="541"/>
                    <a:pt x="749" y="602"/>
                  </a:cubicBezTo>
                  <a:cubicBezTo>
                    <a:pt x="714" y="663"/>
                    <a:pt x="663" y="714"/>
                    <a:pt x="602" y="749"/>
                  </a:cubicBezTo>
                  <a:cubicBezTo>
                    <a:pt x="541" y="784"/>
                    <a:pt x="472" y="803"/>
                    <a:pt x="401" y="803"/>
                  </a:cubicBezTo>
                  <a:cubicBezTo>
                    <a:pt x="331" y="803"/>
                    <a:pt x="262" y="784"/>
                    <a:pt x="201" y="749"/>
                  </a:cubicBezTo>
                  <a:cubicBezTo>
                    <a:pt x="140" y="714"/>
                    <a:pt x="89" y="663"/>
                    <a:pt x="54" y="602"/>
                  </a:cubicBezTo>
                  <a:cubicBezTo>
                    <a:pt x="19" y="541"/>
                    <a:pt x="0" y="472"/>
                    <a:pt x="0" y="402"/>
                  </a:cubicBezTo>
                  <a:cubicBezTo>
                    <a:pt x="0" y="331"/>
                    <a:pt x="19" y="262"/>
                    <a:pt x="54" y="201"/>
                  </a:cubicBezTo>
                  <a:cubicBezTo>
                    <a:pt x="89" y="140"/>
                    <a:pt x="140" y="89"/>
                    <a:pt x="201" y="54"/>
                  </a:cubicBezTo>
                  <a:cubicBezTo>
                    <a:pt x="262" y="19"/>
                    <a:pt x="331" y="0"/>
                    <a:pt x="401" y="0"/>
                  </a:cubicBezTo>
                  <a:cubicBezTo>
                    <a:pt x="472" y="0"/>
                    <a:pt x="541" y="19"/>
                    <a:pt x="602" y="54"/>
                  </a:cubicBezTo>
                  <a:cubicBezTo>
                    <a:pt x="663" y="89"/>
                    <a:pt x="713" y="140"/>
                    <a:pt x="749" y="201"/>
                  </a:cubicBezTo>
                  <a:cubicBezTo>
                    <a:pt x="784" y="262"/>
                    <a:pt x="802" y="331"/>
                    <a:pt x="802" y="402"/>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000" name="Google Shape;4000;p21"/>
            <p:cNvSpPr/>
            <p:nvPr/>
          </p:nvSpPr>
          <p:spPr>
            <a:xfrm>
              <a:off x="8416732" y="153804"/>
              <a:ext cx="584570" cy="187730"/>
            </a:xfrm>
            <a:custGeom>
              <a:avLst/>
              <a:gdLst/>
              <a:ahLst/>
              <a:cxnLst/>
              <a:rect l="l" t="t" r="r" b="b"/>
              <a:pathLst>
                <a:path w="1037" h="333" extrusionOk="0">
                  <a:moveTo>
                    <a:pt x="545" y="0"/>
                  </a:moveTo>
                  <a:cubicBezTo>
                    <a:pt x="631" y="0"/>
                    <a:pt x="700" y="61"/>
                    <a:pt x="700" y="137"/>
                  </a:cubicBezTo>
                  <a:lnTo>
                    <a:pt x="700" y="137"/>
                  </a:lnTo>
                  <a:cubicBezTo>
                    <a:pt x="704" y="137"/>
                    <a:pt x="708" y="137"/>
                    <a:pt x="712" y="137"/>
                  </a:cubicBezTo>
                  <a:cubicBezTo>
                    <a:pt x="789" y="137"/>
                    <a:pt x="855" y="183"/>
                    <a:pt x="873" y="246"/>
                  </a:cubicBezTo>
                  <a:cubicBezTo>
                    <a:pt x="887" y="241"/>
                    <a:pt x="902" y="239"/>
                    <a:pt x="917" y="239"/>
                  </a:cubicBezTo>
                  <a:cubicBezTo>
                    <a:pt x="982" y="239"/>
                    <a:pt x="1035" y="281"/>
                    <a:pt x="1037" y="333"/>
                  </a:cubicBezTo>
                  <a:lnTo>
                    <a:pt x="0" y="333"/>
                  </a:lnTo>
                  <a:cubicBezTo>
                    <a:pt x="12" y="280"/>
                    <a:pt x="68" y="239"/>
                    <a:pt x="135" y="239"/>
                  </a:cubicBezTo>
                  <a:cubicBezTo>
                    <a:pt x="167" y="239"/>
                    <a:pt x="196" y="248"/>
                    <a:pt x="219" y="264"/>
                  </a:cubicBezTo>
                  <a:cubicBezTo>
                    <a:pt x="234" y="206"/>
                    <a:pt x="294" y="163"/>
                    <a:pt x="367" y="163"/>
                  </a:cubicBezTo>
                  <a:cubicBezTo>
                    <a:pt x="375" y="163"/>
                    <a:pt x="384" y="163"/>
                    <a:pt x="393" y="165"/>
                  </a:cubicBezTo>
                  <a:cubicBezTo>
                    <a:pt x="391" y="156"/>
                    <a:pt x="389" y="146"/>
                    <a:pt x="389" y="137"/>
                  </a:cubicBezTo>
                  <a:cubicBezTo>
                    <a:pt x="389" y="61"/>
                    <a:pt x="459" y="0"/>
                    <a:pt x="545"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4001" name="Google Shape;4001;p21"/>
          <p:cNvGrpSpPr/>
          <p:nvPr/>
        </p:nvGrpSpPr>
        <p:grpSpPr>
          <a:xfrm>
            <a:off x="196680" y="4207105"/>
            <a:ext cx="1103460" cy="666542"/>
            <a:chOff x="196680" y="4207105"/>
            <a:chExt cx="1103460" cy="666542"/>
          </a:xfrm>
        </p:grpSpPr>
        <p:sp>
          <p:nvSpPr>
            <p:cNvPr id="4002" name="Google Shape;4002;p21"/>
            <p:cNvSpPr/>
            <p:nvPr/>
          </p:nvSpPr>
          <p:spPr>
            <a:xfrm>
              <a:off x="196680" y="4207105"/>
              <a:ext cx="396068" cy="666542"/>
            </a:xfrm>
            <a:custGeom>
              <a:avLst/>
              <a:gdLst/>
              <a:ahLst/>
              <a:cxnLst/>
              <a:rect l="l" t="t" r="r" b="b"/>
              <a:pathLst>
                <a:path w="2334" h="3928" extrusionOk="0">
                  <a:moveTo>
                    <a:pt x="2334" y="1804"/>
                  </a:moveTo>
                  <a:lnTo>
                    <a:pt x="1267" y="1274"/>
                  </a:lnTo>
                  <a:lnTo>
                    <a:pt x="1265" y="1268"/>
                  </a:lnTo>
                  <a:lnTo>
                    <a:pt x="1220" y="0"/>
                  </a:lnTo>
                  <a:lnTo>
                    <a:pt x="1133" y="0"/>
                  </a:lnTo>
                  <a:lnTo>
                    <a:pt x="1088" y="1284"/>
                  </a:lnTo>
                  <a:lnTo>
                    <a:pt x="0" y="1738"/>
                  </a:lnTo>
                  <a:lnTo>
                    <a:pt x="30" y="1819"/>
                  </a:lnTo>
                  <a:lnTo>
                    <a:pt x="1110" y="1455"/>
                  </a:lnTo>
                  <a:lnTo>
                    <a:pt x="1024" y="3928"/>
                  </a:lnTo>
                  <a:lnTo>
                    <a:pt x="1348" y="3928"/>
                  </a:lnTo>
                  <a:lnTo>
                    <a:pt x="1262" y="1456"/>
                  </a:lnTo>
                  <a:lnTo>
                    <a:pt x="2299" y="1883"/>
                  </a:lnTo>
                  <a:lnTo>
                    <a:pt x="2334" y="1804"/>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03" name="Google Shape;4003;p21"/>
            <p:cNvSpPr/>
            <p:nvPr/>
          </p:nvSpPr>
          <p:spPr>
            <a:xfrm>
              <a:off x="559563" y="4471652"/>
              <a:ext cx="238931" cy="401996"/>
            </a:xfrm>
            <a:custGeom>
              <a:avLst/>
              <a:gdLst/>
              <a:ahLst/>
              <a:cxnLst/>
              <a:rect l="l" t="t" r="r" b="b"/>
              <a:pathLst>
                <a:path w="1408" h="2369" extrusionOk="0">
                  <a:moveTo>
                    <a:pt x="1408" y="1088"/>
                  </a:moveTo>
                  <a:lnTo>
                    <a:pt x="765" y="768"/>
                  </a:lnTo>
                  <a:lnTo>
                    <a:pt x="763" y="765"/>
                  </a:lnTo>
                  <a:lnTo>
                    <a:pt x="736" y="0"/>
                  </a:lnTo>
                  <a:lnTo>
                    <a:pt x="684" y="0"/>
                  </a:lnTo>
                  <a:lnTo>
                    <a:pt x="657" y="775"/>
                  </a:lnTo>
                  <a:lnTo>
                    <a:pt x="0" y="1049"/>
                  </a:lnTo>
                  <a:lnTo>
                    <a:pt x="19" y="1097"/>
                  </a:lnTo>
                  <a:lnTo>
                    <a:pt x="670" y="878"/>
                  </a:lnTo>
                  <a:lnTo>
                    <a:pt x="618" y="2369"/>
                  </a:lnTo>
                  <a:lnTo>
                    <a:pt x="814" y="2369"/>
                  </a:lnTo>
                  <a:lnTo>
                    <a:pt x="762" y="878"/>
                  </a:lnTo>
                  <a:lnTo>
                    <a:pt x="1386" y="1135"/>
                  </a:lnTo>
                  <a:lnTo>
                    <a:pt x="1408" y="108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04" name="Google Shape;4004;p21"/>
            <p:cNvSpPr/>
            <p:nvPr/>
          </p:nvSpPr>
          <p:spPr>
            <a:xfrm>
              <a:off x="1105523" y="4531425"/>
              <a:ext cx="194617" cy="327449"/>
            </a:xfrm>
            <a:custGeom>
              <a:avLst/>
              <a:gdLst/>
              <a:ahLst/>
              <a:cxnLst/>
              <a:rect l="l" t="t" r="r" b="b"/>
              <a:pathLst>
                <a:path w="1408" h="2369" extrusionOk="0">
                  <a:moveTo>
                    <a:pt x="1408" y="1088"/>
                  </a:moveTo>
                  <a:lnTo>
                    <a:pt x="765" y="768"/>
                  </a:lnTo>
                  <a:lnTo>
                    <a:pt x="763" y="765"/>
                  </a:lnTo>
                  <a:lnTo>
                    <a:pt x="736" y="0"/>
                  </a:lnTo>
                  <a:lnTo>
                    <a:pt x="684" y="0"/>
                  </a:lnTo>
                  <a:lnTo>
                    <a:pt x="657" y="775"/>
                  </a:lnTo>
                  <a:lnTo>
                    <a:pt x="0" y="1049"/>
                  </a:lnTo>
                  <a:lnTo>
                    <a:pt x="19" y="1097"/>
                  </a:lnTo>
                  <a:lnTo>
                    <a:pt x="670" y="878"/>
                  </a:lnTo>
                  <a:lnTo>
                    <a:pt x="618" y="2369"/>
                  </a:lnTo>
                  <a:lnTo>
                    <a:pt x="814" y="2369"/>
                  </a:lnTo>
                  <a:lnTo>
                    <a:pt x="762" y="878"/>
                  </a:lnTo>
                  <a:lnTo>
                    <a:pt x="1386" y="1135"/>
                  </a:lnTo>
                  <a:lnTo>
                    <a:pt x="1408" y="108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005" name="Google Shape;4005;p21"/>
          <p:cNvGrpSpPr/>
          <p:nvPr/>
        </p:nvGrpSpPr>
        <p:grpSpPr>
          <a:xfrm>
            <a:off x="0" y="5056425"/>
            <a:ext cx="9144001" cy="87075"/>
            <a:chOff x="0" y="5056425"/>
            <a:chExt cx="9144001" cy="87075"/>
          </a:xfrm>
        </p:grpSpPr>
        <p:sp>
          <p:nvSpPr>
            <p:cNvPr id="4006" name="Google Shape;4006;p21"/>
            <p:cNvSpPr/>
            <p:nvPr/>
          </p:nvSpPr>
          <p:spPr>
            <a:xfrm>
              <a:off x="0"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007" name="Google Shape;4007;p21"/>
            <p:cNvGrpSpPr/>
            <p:nvPr/>
          </p:nvGrpSpPr>
          <p:grpSpPr>
            <a:xfrm>
              <a:off x="4565325" y="5056425"/>
              <a:ext cx="4578676" cy="87075"/>
              <a:chOff x="4565325" y="5056425"/>
              <a:chExt cx="4578676" cy="87075"/>
            </a:xfrm>
          </p:grpSpPr>
          <p:sp>
            <p:nvSpPr>
              <p:cNvPr id="4008" name="Google Shape;4008;p21"/>
              <p:cNvSpPr/>
              <p:nvPr/>
            </p:nvSpPr>
            <p:spPr>
              <a:xfrm>
                <a:off x="4565325"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009" name="Google Shape;4009;p21"/>
              <p:cNvGrpSpPr/>
              <p:nvPr/>
            </p:nvGrpSpPr>
            <p:grpSpPr>
              <a:xfrm>
                <a:off x="4607210" y="5094745"/>
                <a:ext cx="4509810" cy="10440"/>
                <a:chOff x="4607210" y="5109720"/>
                <a:chExt cx="4509810" cy="10440"/>
              </a:xfrm>
            </p:grpSpPr>
            <p:grpSp>
              <p:nvGrpSpPr>
                <p:cNvPr id="4010" name="Google Shape;4010;p21"/>
                <p:cNvGrpSpPr/>
                <p:nvPr/>
              </p:nvGrpSpPr>
              <p:grpSpPr>
                <a:xfrm>
                  <a:off x="4607210" y="5109720"/>
                  <a:ext cx="2927520" cy="10440"/>
                  <a:chOff x="6209435" y="3727045"/>
                  <a:chExt cx="2927520" cy="10440"/>
                </a:xfrm>
              </p:grpSpPr>
              <p:sp>
                <p:nvSpPr>
                  <p:cNvPr id="4011" name="Google Shape;4011;p21"/>
                  <p:cNvSpPr/>
                  <p:nvPr/>
                </p:nvSpPr>
                <p:spPr>
                  <a:xfrm>
                    <a:off x="8270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2" name="Google Shape;4012;p21"/>
                  <p:cNvSpPr/>
                  <p:nvPr/>
                </p:nvSpPr>
                <p:spPr>
                  <a:xfrm>
                    <a:off x="82175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3" name="Google Shape;4013;p21"/>
                  <p:cNvSpPr/>
                  <p:nvPr/>
                </p:nvSpPr>
                <p:spPr>
                  <a:xfrm>
                    <a:off x="8164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4" name="Google Shape;4014;p21"/>
                  <p:cNvSpPr/>
                  <p:nvPr/>
                </p:nvSpPr>
                <p:spPr>
                  <a:xfrm>
                    <a:off x="8428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5" name="Google Shape;4015;p21"/>
                  <p:cNvSpPr/>
                  <p:nvPr/>
                </p:nvSpPr>
                <p:spPr>
                  <a:xfrm>
                    <a:off x="8375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6" name="Google Shape;4016;p21"/>
                  <p:cNvSpPr/>
                  <p:nvPr/>
                </p:nvSpPr>
                <p:spPr>
                  <a:xfrm>
                    <a:off x="8587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7" name="Google Shape;4017;p21"/>
                  <p:cNvSpPr/>
                  <p:nvPr/>
                </p:nvSpPr>
                <p:spPr>
                  <a:xfrm>
                    <a:off x="8534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8" name="Google Shape;4018;p21"/>
                  <p:cNvSpPr/>
                  <p:nvPr/>
                </p:nvSpPr>
                <p:spPr>
                  <a:xfrm>
                    <a:off x="8640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9" name="Google Shape;4019;p21"/>
                  <p:cNvSpPr/>
                  <p:nvPr/>
                </p:nvSpPr>
                <p:spPr>
                  <a:xfrm>
                    <a:off x="8481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0" name="Google Shape;4020;p21"/>
                  <p:cNvSpPr/>
                  <p:nvPr/>
                </p:nvSpPr>
                <p:spPr>
                  <a:xfrm>
                    <a:off x="8322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1" name="Google Shape;4021;p21"/>
                  <p:cNvSpPr/>
                  <p:nvPr/>
                </p:nvSpPr>
                <p:spPr>
                  <a:xfrm>
                    <a:off x="8798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2" name="Google Shape;4022;p21"/>
                  <p:cNvSpPr/>
                  <p:nvPr/>
                </p:nvSpPr>
                <p:spPr>
                  <a:xfrm>
                    <a:off x="8851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3" name="Google Shape;4023;p21"/>
                  <p:cNvSpPr/>
                  <p:nvPr/>
                </p:nvSpPr>
                <p:spPr>
                  <a:xfrm>
                    <a:off x="8745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4" name="Google Shape;4024;p21"/>
                  <p:cNvSpPr/>
                  <p:nvPr/>
                </p:nvSpPr>
                <p:spPr>
                  <a:xfrm>
                    <a:off x="8904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5" name="Google Shape;4025;p21"/>
                  <p:cNvSpPr/>
                  <p:nvPr/>
                </p:nvSpPr>
                <p:spPr>
                  <a:xfrm>
                    <a:off x="8693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6" name="Google Shape;4026;p21"/>
                  <p:cNvSpPr/>
                  <p:nvPr/>
                </p:nvSpPr>
                <p:spPr>
                  <a:xfrm>
                    <a:off x="9010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7" name="Google Shape;4027;p21"/>
                  <p:cNvSpPr/>
                  <p:nvPr/>
                </p:nvSpPr>
                <p:spPr>
                  <a:xfrm>
                    <a:off x="8957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8" name="Google Shape;4028;p21"/>
                  <p:cNvSpPr/>
                  <p:nvPr/>
                </p:nvSpPr>
                <p:spPr>
                  <a:xfrm>
                    <a:off x="9115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9" name="Google Shape;4029;p21"/>
                  <p:cNvSpPr/>
                  <p:nvPr/>
                </p:nvSpPr>
                <p:spPr>
                  <a:xfrm>
                    <a:off x="9062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0" name="Google Shape;4030;p21"/>
                  <p:cNvSpPr/>
                  <p:nvPr/>
                </p:nvSpPr>
                <p:spPr>
                  <a:xfrm>
                    <a:off x="9009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1" name="Google Shape;4031;p21"/>
                  <p:cNvSpPr/>
                  <p:nvPr/>
                </p:nvSpPr>
                <p:spPr>
                  <a:xfrm>
                    <a:off x="753063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2" name="Google Shape;4032;p21"/>
                  <p:cNvSpPr/>
                  <p:nvPr/>
                </p:nvSpPr>
                <p:spPr>
                  <a:xfrm>
                    <a:off x="75835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3" name="Google Shape;4033;p21"/>
                  <p:cNvSpPr/>
                  <p:nvPr/>
                </p:nvSpPr>
                <p:spPr>
                  <a:xfrm>
                    <a:off x="76890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4" name="Google Shape;4034;p21"/>
                  <p:cNvSpPr/>
                  <p:nvPr/>
                </p:nvSpPr>
                <p:spPr>
                  <a:xfrm>
                    <a:off x="7266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5" name="Google Shape;4035;p21"/>
                  <p:cNvSpPr/>
                  <p:nvPr/>
                </p:nvSpPr>
                <p:spPr>
                  <a:xfrm>
                    <a:off x="7477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6" name="Google Shape;4036;p21"/>
                  <p:cNvSpPr/>
                  <p:nvPr/>
                </p:nvSpPr>
                <p:spPr>
                  <a:xfrm>
                    <a:off x="7741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7" name="Google Shape;4037;p21"/>
                  <p:cNvSpPr/>
                  <p:nvPr/>
                </p:nvSpPr>
                <p:spPr>
                  <a:xfrm>
                    <a:off x="7318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8" name="Google Shape;4038;p21"/>
                  <p:cNvSpPr/>
                  <p:nvPr/>
                </p:nvSpPr>
                <p:spPr>
                  <a:xfrm>
                    <a:off x="7213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9" name="Google Shape;4039;p21"/>
                  <p:cNvSpPr/>
                  <p:nvPr/>
                </p:nvSpPr>
                <p:spPr>
                  <a:xfrm>
                    <a:off x="7424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0" name="Google Shape;4040;p21"/>
                  <p:cNvSpPr/>
                  <p:nvPr/>
                </p:nvSpPr>
                <p:spPr>
                  <a:xfrm>
                    <a:off x="7371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1" name="Google Shape;4041;p21"/>
                  <p:cNvSpPr/>
                  <p:nvPr/>
                </p:nvSpPr>
                <p:spPr>
                  <a:xfrm>
                    <a:off x="7794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2" name="Google Shape;4042;p21"/>
                  <p:cNvSpPr/>
                  <p:nvPr/>
                </p:nvSpPr>
                <p:spPr>
                  <a:xfrm>
                    <a:off x="8111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3" name="Google Shape;4043;p21"/>
                  <p:cNvSpPr/>
                  <p:nvPr/>
                </p:nvSpPr>
                <p:spPr>
                  <a:xfrm>
                    <a:off x="8058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4" name="Google Shape;4044;p21"/>
                  <p:cNvSpPr/>
                  <p:nvPr/>
                </p:nvSpPr>
                <p:spPr>
                  <a:xfrm>
                    <a:off x="7847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5" name="Google Shape;4045;p21"/>
                  <p:cNvSpPr/>
                  <p:nvPr/>
                </p:nvSpPr>
                <p:spPr>
                  <a:xfrm>
                    <a:off x="79003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6" name="Google Shape;4046;p21"/>
                  <p:cNvSpPr/>
                  <p:nvPr/>
                </p:nvSpPr>
                <p:spPr>
                  <a:xfrm>
                    <a:off x="79532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7" name="Google Shape;4047;p21"/>
                  <p:cNvSpPr/>
                  <p:nvPr/>
                </p:nvSpPr>
                <p:spPr>
                  <a:xfrm>
                    <a:off x="80061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8" name="Google Shape;4048;p21"/>
                  <p:cNvSpPr/>
                  <p:nvPr/>
                </p:nvSpPr>
                <p:spPr>
                  <a:xfrm>
                    <a:off x="76361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9" name="Google Shape;4049;p21"/>
                  <p:cNvSpPr/>
                  <p:nvPr/>
                </p:nvSpPr>
                <p:spPr>
                  <a:xfrm>
                    <a:off x="6420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0" name="Google Shape;4050;p21"/>
                  <p:cNvSpPr/>
                  <p:nvPr/>
                </p:nvSpPr>
                <p:spPr>
                  <a:xfrm>
                    <a:off x="6367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1" name="Google Shape;4051;p21"/>
                  <p:cNvSpPr/>
                  <p:nvPr/>
                </p:nvSpPr>
                <p:spPr>
                  <a:xfrm>
                    <a:off x="71605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2" name="Google Shape;4052;p21"/>
                  <p:cNvSpPr/>
                  <p:nvPr/>
                </p:nvSpPr>
                <p:spPr>
                  <a:xfrm>
                    <a:off x="6473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3" name="Google Shape;4053;p21"/>
                  <p:cNvSpPr/>
                  <p:nvPr/>
                </p:nvSpPr>
                <p:spPr>
                  <a:xfrm>
                    <a:off x="6314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4" name="Google Shape;4054;p21"/>
                  <p:cNvSpPr/>
                  <p:nvPr/>
                </p:nvSpPr>
                <p:spPr>
                  <a:xfrm>
                    <a:off x="6632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5" name="Google Shape;4055;p21"/>
                  <p:cNvSpPr/>
                  <p:nvPr/>
                </p:nvSpPr>
                <p:spPr>
                  <a:xfrm>
                    <a:off x="6209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6" name="Google Shape;4056;p21"/>
                  <p:cNvSpPr/>
                  <p:nvPr/>
                </p:nvSpPr>
                <p:spPr>
                  <a:xfrm>
                    <a:off x="6261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7" name="Google Shape;4057;p21"/>
                  <p:cNvSpPr/>
                  <p:nvPr/>
                </p:nvSpPr>
                <p:spPr>
                  <a:xfrm>
                    <a:off x="6579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8" name="Google Shape;4058;p21"/>
                  <p:cNvSpPr/>
                  <p:nvPr/>
                </p:nvSpPr>
                <p:spPr>
                  <a:xfrm>
                    <a:off x="7055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9" name="Google Shape;4059;p21"/>
                  <p:cNvSpPr/>
                  <p:nvPr/>
                </p:nvSpPr>
                <p:spPr>
                  <a:xfrm>
                    <a:off x="70021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0" name="Google Shape;4060;p21"/>
                  <p:cNvSpPr/>
                  <p:nvPr/>
                </p:nvSpPr>
                <p:spPr>
                  <a:xfrm>
                    <a:off x="6949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1" name="Google Shape;4061;p21"/>
                  <p:cNvSpPr/>
                  <p:nvPr/>
                </p:nvSpPr>
                <p:spPr>
                  <a:xfrm>
                    <a:off x="71076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2" name="Google Shape;4062;p21"/>
                  <p:cNvSpPr/>
                  <p:nvPr/>
                </p:nvSpPr>
                <p:spPr>
                  <a:xfrm>
                    <a:off x="6684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3" name="Google Shape;4063;p21"/>
                  <p:cNvSpPr/>
                  <p:nvPr/>
                </p:nvSpPr>
                <p:spPr>
                  <a:xfrm>
                    <a:off x="6790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4" name="Google Shape;4064;p21"/>
                  <p:cNvSpPr/>
                  <p:nvPr/>
                </p:nvSpPr>
                <p:spPr>
                  <a:xfrm>
                    <a:off x="6896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5" name="Google Shape;4065;p21"/>
                  <p:cNvSpPr/>
                  <p:nvPr/>
                </p:nvSpPr>
                <p:spPr>
                  <a:xfrm>
                    <a:off x="6737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6" name="Google Shape;4066;p21"/>
                  <p:cNvSpPr/>
                  <p:nvPr/>
                </p:nvSpPr>
                <p:spPr>
                  <a:xfrm>
                    <a:off x="6843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7" name="Google Shape;4067;p21"/>
                  <p:cNvSpPr/>
                  <p:nvPr/>
                </p:nvSpPr>
                <p:spPr>
                  <a:xfrm>
                    <a:off x="6526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068" name="Google Shape;4068;p21"/>
                <p:cNvSpPr/>
                <p:nvPr/>
              </p:nvSpPr>
              <p:spPr>
                <a:xfrm>
                  <a:off x="888446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9" name="Google Shape;4069;p21"/>
                <p:cNvSpPr/>
                <p:nvPr/>
              </p:nvSpPr>
              <p:spPr>
                <a:xfrm>
                  <a:off x="89373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0" name="Google Shape;4070;p21"/>
                <p:cNvSpPr/>
                <p:nvPr/>
              </p:nvSpPr>
              <p:spPr>
                <a:xfrm>
                  <a:off x="90428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1" name="Google Shape;4071;p21"/>
                <p:cNvSpPr/>
                <p:nvPr/>
              </p:nvSpPr>
              <p:spPr>
                <a:xfrm>
                  <a:off x="8620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2" name="Google Shape;4072;p21"/>
                <p:cNvSpPr/>
                <p:nvPr/>
              </p:nvSpPr>
              <p:spPr>
                <a:xfrm>
                  <a:off x="88315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3" name="Google Shape;4073;p21"/>
                <p:cNvSpPr/>
                <p:nvPr/>
              </p:nvSpPr>
              <p:spPr>
                <a:xfrm>
                  <a:off x="9095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4" name="Google Shape;4074;p21"/>
                <p:cNvSpPr/>
                <p:nvPr/>
              </p:nvSpPr>
              <p:spPr>
                <a:xfrm>
                  <a:off x="8672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5" name="Google Shape;4075;p21"/>
                <p:cNvSpPr/>
                <p:nvPr/>
              </p:nvSpPr>
              <p:spPr>
                <a:xfrm>
                  <a:off x="8567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6" name="Google Shape;4076;p21"/>
                <p:cNvSpPr/>
                <p:nvPr/>
              </p:nvSpPr>
              <p:spPr>
                <a:xfrm>
                  <a:off x="87786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7" name="Google Shape;4077;p21"/>
                <p:cNvSpPr/>
                <p:nvPr/>
              </p:nvSpPr>
              <p:spPr>
                <a:xfrm>
                  <a:off x="87257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8" name="Google Shape;4078;p21"/>
                <p:cNvSpPr/>
                <p:nvPr/>
              </p:nvSpPr>
              <p:spPr>
                <a:xfrm>
                  <a:off x="89899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9" name="Google Shape;4079;p21"/>
                <p:cNvSpPr/>
                <p:nvPr/>
              </p:nvSpPr>
              <p:spPr>
                <a:xfrm>
                  <a:off x="77745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0" name="Google Shape;4080;p21"/>
                <p:cNvSpPr/>
                <p:nvPr/>
              </p:nvSpPr>
              <p:spPr>
                <a:xfrm>
                  <a:off x="77216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1" name="Google Shape;4081;p21"/>
                <p:cNvSpPr/>
                <p:nvPr/>
              </p:nvSpPr>
              <p:spPr>
                <a:xfrm>
                  <a:off x="85143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2" name="Google Shape;4082;p21"/>
                <p:cNvSpPr/>
                <p:nvPr/>
              </p:nvSpPr>
              <p:spPr>
                <a:xfrm>
                  <a:off x="78275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3" name="Google Shape;4083;p21"/>
                <p:cNvSpPr/>
                <p:nvPr/>
              </p:nvSpPr>
              <p:spPr>
                <a:xfrm>
                  <a:off x="7668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4" name="Google Shape;4084;p21"/>
                <p:cNvSpPr/>
                <p:nvPr/>
              </p:nvSpPr>
              <p:spPr>
                <a:xfrm>
                  <a:off x="7985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5" name="Google Shape;4085;p21"/>
                <p:cNvSpPr/>
                <p:nvPr/>
              </p:nvSpPr>
              <p:spPr>
                <a:xfrm>
                  <a:off x="75632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6" name="Google Shape;4086;p21"/>
                <p:cNvSpPr/>
                <p:nvPr/>
              </p:nvSpPr>
              <p:spPr>
                <a:xfrm>
                  <a:off x="7615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7" name="Google Shape;4087;p21"/>
                <p:cNvSpPr/>
                <p:nvPr/>
              </p:nvSpPr>
              <p:spPr>
                <a:xfrm>
                  <a:off x="79329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8" name="Google Shape;4088;p21"/>
                <p:cNvSpPr/>
                <p:nvPr/>
              </p:nvSpPr>
              <p:spPr>
                <a:xfrm>
                  <a:off x="8408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9" name="Google Shape;4089;p21"/>
                <p:cNvSpPr/>
                <p:nvPr/>
              </p:nvSpPr>
              <p:spPr>
                <a:xfrm>
                  <a:off x="83559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0" name="Google Shape;4090;p21"/>
                <p:cNvSpPr/>
                <p:nvPr/>
              </p:nvSpPr>
              <p:spPr>
                <a:xfrm>
                  <a:off x="83030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1" name="Google Shape;4091;p21"/>
                <p:cNvSpPr/>
                <p:nvPr/>
              </p:nvSpPr>
              <p:spPr>
                <a:xfrm>
                  <a:off x="84614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2" name="Google Shape;4092;p21"/>
                <p:cNvSpPr/>
                <p:nvPr/>
              </p:nvSpPr>
              <p:spPr>
                <a:xfrm>
                  <a:off x="8038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3" name="Google Shape;4093;p21"/>
                <p:cNvSpPr/>
                <p:nvPr/>
              </p:nvSpPr>
              <p:spPr>
                <a:xfrm>
                  <a:off x="8144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4" name="Google Shape;4094;p21"/>
                <p:cNvSpPr/>
                <p:nvPr/>
              </p:nvSpPr>
              <p:spPr>
                <a:xfrm>
                  <a:off x="82501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5" name="Google Shape;4095;p21"/>
                <p:cNvSpPr/>
                <p:nvPr/>
              </p:nvSpPr>
              <p:spPr>
                <a:xfrm>
                  <a:off x="8091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6" name="Google Shape;4096;p21"/>
                <p:cNvSpPr/>
                <p:nvPr/>
              </p:nvSpPr>
              <p:spPr>
                <a:xfrm>
                  <a:off x="8197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7" name="Google Shape;4097;p21"/>
                <p:cNvSpPr/>
                <p:nvPr/>
              </p:nvSpPr>
              <p:spPr>
                <a:xfrm>
                  <a:off x="78804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94"/>
        <p:cNvGrpSpPr/>
        <p:nvPr/>
      </p:nvGrpSpPr>
      <p:grpSpPr>
        <a:xfrm>
          <a:off x="0" y="0"/>
          <a:ext cx="0" cy="0"/>
          <a:chOff x="0" y="0"/>
          <a:chExt cx="0" cy="0"/>
        </a:xfrm>
      </p:grpSpPr>
      <p:pic>
        <p:nvPicPr>
          <p:cNvPr id="6095" name="Google Shape;6095;p30"/>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grpSp>
        <p:nvGrpSpPr>
          <p:cNvPr id="6096" name="Google Shape;6096;p30"/>
          <p:cNvGrpSpPr/>
          <p:nvPr/>
        </p:nvGrpSpPr>
        <p:grpSpPr>
          <a:xfrm>
            <a:off x="8538368" y="3671684"/>
            <a:ext cx="541144" cy="1398827"/>
            <a:chOff x="8538368" y="3671684"/>
            <a:chExt cx="541144" cy="1398827"/>
          </a:xfrm>
        </p:grpSpPr>
        <p:sp>
          <p:nvSpPr>
            <p:cNvPr id="6097" name="Google Shape;6097;p30"/>
            <p:cNvSpPr/>
            <p:nvPr/>
          </p:nvSpPr>
          <p:spPr>
            <a:xfrm>
              <a:off x="8632261" y="3671684"/>
              <a:ext cx="301778" cy="96020"/>
            </a:xfrm>
            <a:custGeom>
              <a:avLst/>
              <a:gdLst/>
              <a:ahLst/>
              <a:cxnLst/>
              <a:rect l="l" t="t" r="r" b="b"/>
              <a:pathLst>
                <a:path w="440" h="140" extrusionOk="0">
                  <a:moveTo>
                    <a:pt x="220" y="140"/>
                  </a:moveTo>
                  <a:lnTo>
                    <a:pt x="0" y="140"/>
                  </a:lnTo>
                  <a:lnTo>
                    <a:pt x="220" y="0"/>
                  </a:lnTo>
                  <a:lnTo>
                    <a:pt x="440" y="140"/>
                  </a:lnTo>
                  <a:lnTo>
                    <a:pt x="220" y="140"/>
                  </a:lnTo>
                  <a:close/>
                </a:path>
              </a:pathLst>
            </a:custGeom>
            <a:solidFill>
              <a:schemeClr val="lt2"/>
            </a:solidFill>
            <a:ln>
              <a:noFill/>
            </a:ln>
          </p:spPr>
          <p:txBody>
            <a:bodyPr spcFirstLastPara="1" wrap="square" lIns="90000" tIns="5400" rIns="90000" bIns="54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6098" name="Google Shape;6098;p30"/>
            <p:cNvGrpSpPr/>
            <p:nvPr/>
          </p:nvGrpSpPr>
          <p:grpSpPr>
            <a:xfrm>
              <a:off x="8538368" y="3761890"/>
              <a:ext cx="541144" cy="1308622"/>
              <a:chOff x="8514293" y="3747815"/>
              <a:chExt cx="541144" cy="1308622"/>
            </a:xfrm>
          </p:grpSpPr>
          <p:sp>
            <p:nvSpPr>
              <p:cNvPr id="6099" name="Google Shape;6099;p30"/>
              <p:cNvSpPr/>
              <p:nvPr/>
            </p:nvSpPr>
            <p:spPr>
              <a:xfrm>
                <a:off x="8541042" y="3880186"/>
                <a:ext cx="491076" cy="1173506"/>
              </a:xfrm>
              <a:custGeom>
                <a:avLst/>
                <a:gdLst/>
                <a:ahLst/>
                <a:cxnLst/>
                <a:rect l="l" t="t" r="r" b="b"/>
                <a:pathLst>
                  <a:path w="716" h="1711" extrusionOk="0">
                    <a:moveTo>
                      <a:pt x="0" y="0"/>
                    </a:moveTo>
                    <a:lnTo>
                      <a:pt x="716" y="0"/>
                    </a:lnTo>
                    <a:lnTo>
                      <a:pt x="716" y="1711"/>
                    </a:lnTo>
                    <a:lnTo>
                      <a:pt x="0" y="1711"/>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0" name="Google Shape;6100;p30"/>
              <p:cNvSpPr/>
              <p:nvPr/>
            </p:nvSpPr>
            <p:spPr>
              <a:xfrm>
                <a:off x="8606198" y="3747815"/>
                <a:ext cx="353904" cy="101507"/>
              </a:xfrm>
              <a:custGeom>
                <a:avLst/>
                <a:gdLst/>
                <a:ahLst/>
                <a:cxnLst/>
                <a:rect l="l" t="t" r="r" b="b"/>
                <a:pathLst>
                  <a:path w="516" h="148" extrusionOk="0">
                    <a:moveTo>
                      <a:pt x="0" y="0"/>
                    </a:moveTo>
                    <a:lnTo>
                      <a:pt x="516" y="0"/>
                    </a:lnTo>
                    <a:lnTo>
                      <a:pt x="516" y="148"/>
                    </a:lnTo>
                    <a:lnTo>
                      <a:pt x="0" y="148"/>
                    </a:lnTo>
                    <a:lnTo>
                      <a:pt x="0" y="0"/>
                    </a:lnTo>
                    <a:close/>
                  </a:path>
                </a:pathLst>
              </a:custGeom>
              <a:solidFill>
                <a:schemeClr val="lt2"/>
              </a:solidFill>
              <a:ln>
                <a:noFill/>
              </a:ln>
            </p:spPr>
            <p:txBody>
              <a:bodyPr spcFirstLastPara="1" wrap="square" lIns="90000" tIns="8275" rIns="90000" bIns="8275"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1" name="Google Shape;6101;p30"/>
              <p:cNvSpPr/>
              <p:nvPr/>
            </p:nvSpPr>
            <p:spPr>
              <a:xfrm>
                <a:off x="8555450" y="3824627"/>
                <a:ext cx="455399" cy="55550"/>
              </a:xfrm>
              <a:custGeom>
                <a:avLst/>
                <a:gdLst/>
                <a:ahLst/>
                <a:cxnLst/>
                <a:rect l="l" t="t" r="r" b="b"/>
                <a:pathLst>
                  <a:path w="664" h="123" extrusionOk="0">
                    <a:moveTo>
                      <a:pt x="0" y="0"/>
                    </a:moveTo>
                    <a:lnTo>
                      <a:pt x="664" y="0"/>
                    </a:lnTo>
                    <a:lnTo>
                      <a:pt x="664" y="123"/>
                    </a:lnTo>
                    <a:lnTo>
                      <a:pt x="0" y="123"/>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2" name="Google Shape;6102;p30"/>
              <p:cNvSpPr/>
              <p:nvPr/>
            </p:nvSpPr>
            <p:spPr>
              <a:xfrm>
                <a:off x="8541042" y="3880186"/>
                <a:ext cx="491076" cy="1173506"/>
              </a:xfrm>
              <a:custGeom>
                <a:avLst/>
                <a:gdLst/>
                <a:ahLst/>
                <a:cxnLst/>
                <a:rect l="l" t="t" r="r" b="b"/>
                <a:pathLst>
                  <a:path w="716" h="1711" extrusionOk="0">
                    <a:moveTo>
                      <a:pt x="0" y="0"/>
                    </a:moveTo>
                    <a:lnTo>
                      <a:pt x="716" y="0"/>
                    </a:lnTo>
                    <a:lnTo>
                      <a:pt x="716" y="1711"/>
                    </a:lnTo>
                    <a:lnTo>
                      <a:pt x="0" y="1711"/>
                    </a:lnTo>
                    <a:lnTo>
                      <a:pt x="0" y="0"/>
                    </a:lnTo>
                    <a:close/>
                  </a:path>
                </a:pathLst>
              </a:custGeom>
              <a:solidFill>
                <a:srgbClr val="595959">
                  <a:alpha val="40000"/>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3" name="Google Shape;6103;p30"/>
              <p:cNvSpPr/>
              <p:nvPr/>
            </p:nvSpPr>
            <p:spPr>
              <a:xfrm>
                <a:off x="8514293" y="4949442"/>
                <a:ext cx="541144" cy="106994"/>
              </a:xfrm>
              <a:custGeom>
                <a:avLst/>
                <a:gdLst/>
                <a:ahLst/>
                <a:cxnLst/>
                <a:rect l="l" t="t" r="r" b="b"/>
                <a:pathLst>
                  <a:path w="789" h="156" extrusionOk="0">
                    <a:moveTo>
                      <a:pt x="0" y="0"/>
                    </a:moveTo>
                    <a:lnTo>
                      <a:pt x="789" y="0"/>
                    </a:lnTo>
                    <a:lnTo>
                      <a:pt x="789" y="156"/>
                    </a:lnTo>
                    <a:lnTo>
                      <a:pt x="0" y="156"/>
                    </a:lnTo>
                    <a:lnTo>
                      <a:pt x="0" y="0"/>
                    </a:lnTo>
                    <a:close/>
                  </a:path>
                </a:pathLst>
              </a:custGeom>
              <a:solidFill>
                <a:schemeClr val="dk1"/>
              </a:solidFill>
              <a:ln>
                <a:noFill/>
              </a:ln>
            </p:spPr>
            <p:txBody>
              <a:bodyPr spcFirstLastPara="1" wrap="square" lIns="90000" tIns="11150" rIns="90000" bIns="111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4" name="Google Shape;6104;p30"/>
              <p:cNvSpPr/>
              <p:nvPr/>
            </p:nvSpPr>
            <p:spPr>
              <a:xfrm>
                <a:off x="8761888" y="4980992"/>
                <a:ext cx="45953" cy="75445"/>
              </a:xfrm>
              <a:custGeom>
                <a:avLst/>
                <a:gdLst/>
                <a:ahLst/>
                <a:cxnLst/>
                <a:rect l="l" t="t" r="r" b="b"/>
                <a:pathLst>
                  <a:path w="67" h="110" extrusionOk="0">
                    <a:moveTo>
                      <a:pt x="0" y="0"/>
                    </a:moveTo>
                    <a:lnTo>
                      <a:pt x="67" y="0"/>
                    </a:lnTo>
                    <a:lnTo>
                      <a:pt x="67" y="110"/>
                    </a:lnTo>
                    <a:lnTo>
                      <a:pt x="0" y="110"/>
                    </a:lnTo>
                    <a:lnTo>
                      <a:pt x="0" y="0"/>
                    </a:lnTo>
                    <a:close/>
                  </a:path>
                </a:pathLst>
              </a:custGeom>
              <a:solidFill>
                <a:srgbClr val="FFFFFF">
                  <a:alpha val="50000"/>
                </a:srgbClr>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5" name="Google Shape;6105;p30"/>
              <p:cNvSpPr/>
              <p:nvPr/>
            </p:nvSpPr>
            <p:spPr>
              <a:xfrm>
                <a:off x="8693988" y="4980992"/>
                <a:ext cx="45267" cy="75445"/>
              </a:xfrm>
              <a:custGeom>
                <a:avLst/>
                <a:gdLst/>
                <a:ahLst/>
                <a:cxnLst/>
                <a:rect l="l" t="t" r="r" b="b"/>
                <a:pathLst>
                  <a:path w="66" h="110" extrusionOk="0">
                    <a:moveTo>
                      <a:pt x="0" y="0"/>
                    </a:moveTo>
                    <a:lnTo>
                      <a:pt x="66" y="0"/>
                    </a:lnTo>
                    <a:lnTo>
                      <a:pt x="66" y="110"/>
                    </a:lnTo>
                    <a:lnTo>
                      <a:pt x="0" y="110"/>
                    </a:lnTo>
                    <a:lnTo>
                      <a:pt x="0" y="0"/>
                    </a:lnTo>
                    <a:close/>
                  </a:path>
                </a:pathLst>
              </a:custGeom>
              <a:solidFill>
                <a:srgbClr val="FFFFFF">
                  <a:alpha val="50000"/>
                </a:srgbClr>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6" name="Google Shape;6106;p30"/>
              <p:cNvSpPr/>
              <p:nvPr/>
            </p:nvSpPr>
            <p:spPr>
              <a:xfrm>
                <a:off x="8829788" y="4980992"/>
                <a:ext cx="45953" cy="75445"/>
              </a:xfrm>
              <a:custGeom>
                <a:avLst/>
                <a:gdLst/>
                <a:ahLst/>
                <a:cxnLst/>
                <a:rect l="l" t="t" r="r" b="b"/>
                <a:pathLst>
                  <a:path w="67" h="110" extrusionOk="0">
                    <a:moveTo>
                      <a:pt x="0" y="0"/>
                    </a:moveTo>
                    <a:lnTo>
                      <a:pt x="67" y="0"/>
                    </a:lnTo>
                    <a:lnTo>
                      <a:pt x="67" y="110"/>
                    </a:lnTo>
                    <a:lnTo>
                      <a:pt x="0" y="110"/>
                    </a:lnTo>
                    <a:lnTo>
                      <a:pt x="0" y="0"/>
                    </a:lnTo>
                    <a:close/>
                  </a:path>
                </a:pathLst>
              </a:custGeom>
              <a:solidFill>
                <a:srgbClr val="FFFFFF">
                  <a:alpha val="50000"/>
                </a:srgbClr>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6107" name="Google Shape;6107;p30"/>
              <p:cNvGrpSpPr/>
              <p:nvPr/>
            </p:nvGrpSpPr>
            <p:grpSpPr>
              <a:xfrm>
                <a:off x="8587680" y="3913107"/>
                <a:ext cx="397113" cy="972550"/>
                <a:chOff x="8620180" y="3760707"/>
                <a:chExt cx="397113" cy="972550"/>
              </a:xfrm>
            </p:grpSpPr>
            <p:sp>
              <p:nvSpPr>
                <p:cNvPr id="6108" name="Google Shape;6108;p30"/>
                <p:cNvSpPr/>
                <p:nvPr/>
              </p:nvSpPr>
              <p:spPr>
                <a:xfrm>
                  <a:off x="8620180" y="3760707"/>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09" name="Google Shape;6109;p30"/>
                <p:cNvSpPr/>
                <p:nvPr/>
              </p:nvSpPr>
              <p:spPr>
                <a:xfrm>
                  <a:off x="8620180" y="3810089"/>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0" name="Google Shape;6110;p30"/>
                <p:cNvSpPr/>
                <p:nvPr/>
              </p:nvSpPr>
              <p:spPr>
                <a:xfrm>
                  <a:off x="8620180" y="3859471"/>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1" name="Google Shape;6111;p30"/>
                <p:cNvSpPr/>
                <p:nvPr/>
              </p:nvSpPr>
              <p:spPr>
                <a:xfrm>
                  <a:off x="8620180" y="3908853"/>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2" name="Google Shape;6112;p30"/>
                <p:cNvSpPr/>
                <p:nvPr/>
              </p:nvSpPr>
              <p:spPr>
                <a:xfrm>
                  <a:off x="8620180" y="3958235"/>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3" name="Google Shape;6113;p30"/>
                <p:cNvSpPr/>
                <p:nvPr/>
              </p:nvSpPr>
              <p:spPr>
                <a:xfrm>
                  <a:off x="8620180" y="4007617"/>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4" name="Google Shape;6114;p30"/>
                <p:cNvSpPr/>
                <p:nvPr/>
              </p:nvSpPr>
              <p:spPr>
                <a:xfrm>
                  <a:off x="8620180" y="4056999"/>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5" name="Google Shape;6115;p30"/>
                <p:cNvSpPr/>
                <p:nvPr/>
              </p:nvSpPr>
              <p:spPr>
                <a:xfrm>
                  <a:off x="8620180" y="4106381"/>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6" name="Google Shape;6116;p30"/>
                <p:cNvSpPr/>
                <p:nvPr/>
              </p:nvSpPr>
              <p:spPr>
                <a:xfrm>
                  <a:off x="8620180" y="4155763"/>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7" name="Google Shape;6117;p30"/>
                <p:cNvSpPr/>
                <p:nvPr/>
              </p:nvSpPr>
              <p:spPr>
                <a:xfrm>
                  <a:off x="8620180" y="4205145"/>
                  <a:ext cx="168036" cy="34293"/>
                </a:xfrm>
                <a:custGeom>
                  <a:avLst/>
                  <a:gdLst/>
                  <a:ahLst/>
                  <a:cxnLst/>
                  <a:rect l="l" t="t" r="r" b="b"/>
                  <a:pathLst>
                    <a:path w="245" h="50" extrusionOk="0">
                      <a:moveTo>
                        <a:pt x="0" y="0"/>
                      </a:moveTo>
                      <a:lnTo>
                        <a:pt x="245" y="0"/>
                      </a:lnTo>
                      <a:lnTo>
                        <a:pt x="245"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8" name="Google Shape;6118;p30"/>
                <p:cNvSpPr/>
                <p:nvPr/>
              </p:nvSpPr>
              <p:spPr>
                <a:xfrm>
                  <a:off x="8620180" y="4254527"/>
                  <a:ext cx="168036" cy="34293"/>
                </a:xfrm>
                <a:custGeom>
                  <a:avLst/>
                  <a:gdLst/>
                  <a:ahLst/>
                  <a:cxnLst/>
                  <a:rect l="l" t="t" r="r" b="b"/>
                  <a:pathLst>
                    <a:path w="245" h="50" extrusionOk="0">
                      <a:moveTo>
                        <a:pt x="0" y="0"/>
                      </a:moveTo>
                      <a:lnTo>
                        <a:pt x="245" y="0"/>
                      </a:lnTo>
                      <a:lnTo>
                        <a:pt x="245"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19" name="Google Shape;6119;p30"/>
                <p:cNvSpPr/>
                <p:nvPr/>
              </p:nvSpPr>
              <p:spPr>
                <a:xfrm>
                  <a:off x="8620180" y="4303909"/>
                  <a:ext cx="168036" cy="34293"/>
                </a:xfrm>
                <a:custGeom>
                  <a:avLst/>
                  <a:gdLst/>
                  <a:ahLst/>
                  <a:cxnLst/>
                  <a:rect l="l" t="t" r="r" b="b"/>
                  <a:pathLst>
                    <a:path w="245" h="50" extrusionOk="0">
                      <a:moveTo>
                        <a:pt x="0" y="0"/>
                      </a:moveTo>
                      <a:lnTo>
                        <a:pt x="245" y="0"/>
                      </a:lnTo>
                      <a:lnTo>
                        <a:pt x="245"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0" name="Google Shape;6120;p30"/>
                <p:cNvSpPr/>
                <p:nvPr/>
              </p:nvSpPr>
              <p:spPr>
                <a:xfrm>
                  <a:off x="8620180" y="4353291"/>
                  <a:ext cx="168036" cy="34293"/>
                </a:xfrm>
                <a:custGeom>
                  <a:avLst/>
                  <a:gdLst/>
                  <a:ahLst/>
                  <a:cxnLst/>
                  <a:rect l="l" t="t" r="r" b="b"/>
                  <a:pathLst>
                    <a:path w="245" h="50" extrusionOk="0">
                      <a:moveTo>
                        <a:pt x="0" y="0"/>
                      </a:moveTo>
                      <a:lnTo>
                        <a:pt x="245" y="0"/>
                      </a:lnTo>
                      <a:lnTo>
                        <a:pt x="245"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1" name="Google Shape;6121;p30"/>
                <p:cNvSpPr/>
                <p:nvPr/>
              </p:nvSpPr>
              <p:spPr>
                <a:xfrm>
                  <a:off x="8620180" y="4403358"/>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2" name="Google Shape;6122;p30"/>
                <p:cNvSpPr/>
                <p:nvPr/>
              </p:nvSpPr>
              <p:spPr>
                <a:xfrm>
                  <a:off x="8620180" y="4452740"/>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3" name="Google Shape;6123;p30"/>
                <p:cNvSpPr/>
                <p:nvPr/>
              </p:nvSpPr>
              <p:spPr>
                <a:xfrm>
                  <a:off x="8620180" y="4502122"/>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4" name="Google Shape;6124;p30"/>
                <p:cNvSpPr/>
                <p:nvPr/>
              </p:nvSpPr>
              <p:spPr>
                <a:xfrm>
                  <a:off x="8620180" y="4551504"/>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5" name="Google Shape;6125;p30"/>
                <p:cNvSpPr/>
                <p:nvPr/>
              </p:nvSpPr>
              <p:spPr>
                <a:xfrm>
                  <a:off x="8620180" y="4600886"/>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6" name="Google Shape;6126;p30"/>
                <p:cNvSpPr/>
                <p:nvPr/>
              </p:nvSpPr>
              <p:spPr>
                <a:xfrm>
                  <a:off x="8620180" y="4650268"/>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7" name="Google Shape;6127;p30"/>
                <p:cNvSpPr/>
                <p:nvPr/>
              </p:nvSpPr>
              <p:spPr>
                <a:xfrm>
                  <a:off x="8620180" y="4699650"/>
                  <a:ext cx="168036" cy="33607"/>
                </a:xfrm>
                <a:custGeom>
                  <a:avLst/>
                  <a:gdLst/>
                  <a:ahLst/>
                  <a:cxnLst/>
                  <a:rect l="l" t="t" r="r" b="b"/>
                  <a:pathLst>
                    <a:path w="245" h="49" extrusionOk="0">
                      <a:moveTo>
                        <a:pt x="0" y="0"/>
                      </a:moveTo>
                      <a:lnTo>
                        <a:pt x="245" y="0"/>
                      </a:lnTo>
                      <a:lnTo>
                        <a:pt x="245"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8" name="Google Shape;6128;p30"/>
                <p:cNvSpPr/>
                <p:nvPr/>
              </p:nvSpPr>
              <p:spPr>
                <a:xfrm>
                  <a:off x="8849943" y="3760707"/>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29" name="Google Shape;6129;p30"/>
                <p:cNvSpPr/>
                <p:nvPr/>
              </p:nvSpPr>
              <p:spPr>
                <a:xfrm>
                  <a:off x="8849943" y="3810089"/>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0" name="Google Shape;6130;p30"/>
                <p:cNvSpPr/>
                <p:nvPr/>
              </p:nvSpPr>
              <p:spPr>
                <a:xfrm>
                  <a:off x="8849943" y="3859471"/>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1" name="Google Shape;6131;p30"/>
                <p:cNvSpPr/>
                <p:nvPr/>
              </p:nvSpPr>
              <p:spPr>
                <a:xfrm>
                  <a:off x="8849943" y="3908853"/>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2" name="Google Shape;6132;p30"/>
                <p:cNvSpPr/>
                <p:nvPr/>
              </p:nvSpPr>
              <p:spPr>
                <a:xfrm>
                  <a:off x="8849943" y="3958235"/>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3" name="Google Shape;6133;p30"/>
                <p:cNvSpPr/>
                <p:nvPr/>
              </p:nvSpPr>
              <p:spPr>
                <a:xfrm>
                  <a:off x="8849943" y="4007617"/>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4" name="Google Shape;6134;p30"/>
                <p:cNvSpPr/>
                <p:nvPr/>
              </p:nvSpPr>
              <p:spPr>
                <a:xfrm>
                  <a:off x="8849943" y="4056999"/>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5" name="Google Shape;6135;p30"/>
                <p:cNvSpPr/>
                <p:nvPr/>
              </p:nvSpPr>
              <p:spPr>
                <a:xfrm>
                  <a:off x="8849943" y="4106381"/>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6" name="Google Shape;6136;p30"/>
                <p:cNvSpPr/>
                <p:nvPr/>
              </p:nvSpPr>
              <p:spPr>
                <a:xfrm>
                  <a:off x="8849943" y="4155763"/>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7" name="Google Shape;6137;p30"/>
                <p:cNvSpPr/>
                <p:nvPr/>
              </p:nvSpPr>
              <p:spPr>
                <a:xfrm>
                  <a:off x="8849943" y="4205145"/>
                  <a:ext cx="167350" cy="34293"/>
                </a:xfrm>
                <a:custGeom>
                  <a:avLst/>
                  <a:gdLst/>
                  <a:ahLst/>
                  <a:cxnLst/>
                  <a:rect l="l" t="t" r="r" b="b"/>
                  <a:pathLst>
                    <a:path w="244" h="50" extrusionOk="0">
                      <a:moveTo>
                        <a:pt x="0" y="0"/>
                      </a:moveTo>
                      <a:lnTo>
                        <a:pt x="244" y="0"/>
                      </a:lnTo>
                      <a:lnTo>
                        <a:pt x="244"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8" name="Google Shape;6138;p30"/>
                <p:cNvSpPr/>
                <p:nvPr/>
              </p:nvSpPr>
              <p:spPr>
                <a:xfrm>
                  <a:off x="8849943" y="4254527"/>
                  <a:ext cx="167350" cy="34293"/>
                </a:xfrm>
                <a:custGeom>
                  <a:avLst/>
                  <a:gdLst/>
                  <a:ahLst/>
                  <a:cxnLst/>
                  <a:rect l="l" t="t" r="r" b="b"/>
                  <a:pathLst>
                    <a:path w="244" h="50" extrusionOk="0">
                      <a:moveTo>
                        <a:pt x="0" y="0"/>
                      </a:moveTo>
                      <a:lnTo>
                        <a:pt x="244" y="0"/>
                      </a:lnTo>
                      <a:lnTo>
                        <a:pt x="244"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39" name="Google Shape;6139;p30"/>
                <p:cNvSpPr/>
                <p:nvPr/>
              </p:nvSpPr>
              <p:spPr>
                <a:xfrm>
                  <a:off x="8849943" y="4303909"/>
                  <a:ext cx="167350" cy="34293"/>
                </a:xfrm>
                <a:custGeom>
                  <a:avLst/>
                  <a:gdLst/>
                  <a:ahLst/>
                  <a:cxnLst/>
                  <a:rect l="l" t="t" r="r" b="b"/>
                  <a:pathLst>
                    <a:path w="244" h="50" extrusionOk="0">
                      <a:moveTo>
                        <a:pt x="0" y="0"/>
                      </a:moveTo>
                      <a:lnTo>
                        <a:pt x="244" y="0"/>
                      </a:lnTo>
                      <a:lnTo>
                        <a:pt x="244"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0" name="Google Shape;6140;p30"/>
                <p:cNvSpPr/>
                <p:nvPr/>
              </p:nvSpPr>
              <p:spPr>
                <a:xfrm>
                  <a:off x="8849943" y="4353291"/>
                  <a:ext cx="167350" cy="34293"/>
                </a:xfrm>
                <a:custGeom>
                  <a:avLst/>
                  <a:gdLst/>
                  <a:ahLst/>
                  <a:cxnLst/>
                  <a:rect l="l" t="t" r="r" b="b"/>
                  <a:pathLst>
                    <a:path w="244" h="50" extrusionOk="0">
                      <a:moveTo>
                        <a:pt x="0" y="0"/>
                      </a:moveTo>
                      <a:lnTo>
                        <a:pt x="244" y="0"/>
                      </a:lnTo>
                      <a:lnTo>
                        <a:pt x="244" y="50"/>
                      </a:lnTo>
                      <a:lnTo>
                        <a:pt x="0" y="50"/>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1" name="Google Shape;6141;p30"/>
                <p:cNvSpPr/>
                <p:nvPr/>
              </p:nvSpPr>
              <p:spPr>
                <a:xfrm>
                  <a:off x="8849943" y="4403358"/>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2" name="Google Shape;6142;p30"/>
                <p:cNvSpPr/>
                <p:nvPr/>
              </p:nvSpPr>
              <p:spPr>
                <a:xfrm>
                  <a:off x="8849943" y="4452740"/>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3" name="Google Shape;6143;p30"/>
                <p:cNvSpPr/>
                <p:nvPr/>
              </p:nvSpPr>
              <p:spPr>
                <a:xfrm>
                  <a:off x="8849943" y="4502122"/>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4" name="Google Shape;6144;p30"/>
                <p:cNvSpPr/>
                <p:nvPr/>
              </p:nvSpPr>
              <p:spPr>
                <a:xfrm>
                  <a:off x="8849943" y="4551504"/>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5" name="Google Shape;6145;p30"/>
                <p:cNvSpPr/>
                <p:nvPr/>
              </p:nvSpPr>
              <p:spPr>
                <a:xfrm>
                  <a:off x="8849943" y="4600886"/>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6" name="Google Shape;6146;p30"/>
                <p:cNvSpPr/>
                <p:nvPr/>
              </p:nvSpPr>
              <p:spPr>
                <a:xfrm>
                  <a:off x="8849943" y="4650268"/>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47" name="Google Shape;6147;p30"/>
                <p:cNvSpPr/>
                <p:nvPr/>
              </p:nvSpPr>
              <p:spPr>
                <a:xfrm>
                  <a:off x="8849943" y="4699650"/>
                  <a:ext cx="167350" cy="33607"/>
                </a:xfrm>
                <a:custGeom>
                  <a:avLst/>
                  <a:gdLst/>
                  <a:ahLst/>
                  <a:cxnLst/>
                  <a:rect l="l" t="t" r="r" b="b"/>
                  <a:pathLst>
                    <a:path w="244" h="49" extrusionOk="0">
                      <a:moveTo>
                        <a:pt x="0" y="0"/>
                      </a:moveTo>
                      <a:lnTo>
                        <a:pt x="244" y="0"/>
                      </a:lnTo>
                      <a:lnTo>
                        <a:pt x="244" y="49"/>
                      </a:lnTo>
                      <a:lnTo>
                        <a:pt x="0" y="4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6148" name="Google Shape;6148;p30"/>
              <p:cNvSpPr/>
              <p:nvPr/>
            </p:nvSpPr>
            <p:spPr>
              <a:xfrm>
                <a:off x="8514293" y="4949442"/>
                <a:ext cx="541144" cy="35665"/>
              </a:xfrm>
              <a:custGeom>
                <a:avLst/>
                <a:gdLst/>
                <a:ahLst/>
                <a:cxnLst/>
                <a:rect l="l" t="t" r="r" b="b"/>
                <a:pathLst>
                  <a:path w="789" h="52" extrusionOk="0">
                    <a:moveTo>
                      <a:pt x="0" y="0"/>
                    </a:moveTo>
                    <a:lnTo>
                      <a:pt x="789" y="0"/>
                    </a:lnTo>
                    <a:lnTo>
                      <a:pt x="789" y="52"/>
                    </a:lnTo>
                    <a:lnTo>
                      <a:pt x="0" y="52"/>
                    </a:lnTo>
                    <a:lnTo>
                      <a:pt x="0" y="0"/>
                    </a:lnTo>
                    <a:close/>
                  </a:path>
                </a:pathLst>
              </a:custGeom>
              <a:solidFill>
                <a:schemeClr val="lt2"/>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6149" name="Google Shape;6149;p30"/>
          <p:cNvGrpSpPr/>
          <p:nvPr/>
        </p:nvGrpSpPr>
        <p:grpSpPr>
          <a:xfrm>
            <a:off x="134847" y="4368493"/>
            <a:ext cx="8295918" cy="699044"/>
            <a:chOff x="134847" y="4368493"/>
            <a:chExt cx="8295918" cy="699044"/>
          </a:xfrm>
        </p:grpSpPr>
        <p:grpSp>
          <p:nvGrpSpPr>
            <p:cNvPr id="6150" name="Google Shape;6150;p30"/>
            <p:cNvGrpSpPr/>
            <p:nvPr/>
          </p:nvGrpSpPr>
          <p:grpSpPr>
            <a:xfrm>
              <a:off x="134847" y="4368493"/>
              <a:ext cx="515343" cy="699044"/>
              <a:chOff x="134847" y="4368493"/>
              <a:chExt cx="515343" cy="699044"/>
            </a:xfrm>
          </p:grpSpPr>
          <p:grpSp>
            <p:nvGrpSpPr>
              <p:cNvPr id="6151" name="Google Shape;6151;p30"/>
              <p:cNvGrpSpPr/>
              <p:nvPr/>
            </p:nvGrpSpPr>
            <p:grpSpPr>
              <a:xfrm>
                <a:off x="499350" y="4754695"/>
                <a:ext cx="150840" cy="312840"/>
                <a:chOff x="423150" y="4754720"/>
                <a:chExt cx="150840" cy="312840"/>
              </a:xfrm>
            </p:grpSpPr>
            <p:sp>
              <p:nvSpPr>
                <p:cNvPr id="6152" name="Google Shape;6152;p30"/>
                <p:cNvSpPr/>
                <p:nvPr/>
              </p:nvSpPr>
              <p:spPr>
                <a:xfrm>
                  <a:off x="485430" y="5012840"/>
                  <a:ext cx="25920" cy="54720"/>
                </a:xfrm>
                <a:custGeom>
                  <a:avLst/>
                  <a:gdLst/>
                  <a:ahLst/>
                  <a:cxnLst/>
                  <a:rect l="l" t="t" r="r" b="b"/>
                  <a:pathLst>
                    <a:path w="72" h="152" extrusionOk="0">
                      <a:moveTo>
                        <a:pt x="72" y="144"/>
                      </a:moveTo>
                      <a:lnTo>
                        <a:pt x="72" y="0"/>
                      </a:lnTo>
                      <a:lnTo>
                        <a:pt x="36" y="0"/>
                      </a:lnTo>
                      <a:lnTo>
                        <a:pt x="0" y="0"/>
                      </a:lnTo>
                      <a:lnTo>
                        <a:pt x="0" y="144"/>
                      </a:lnTo>
                      <a:cubicBezTo>
                        <a:pt x="11" y="150"/>
                        <a:pt x="24" y="153"/>
                        <a:pt x="36" y="152"/>
                      </a:cubicBezTo>
                      <a:lnTo>
                        <a:pt x="36" y="152"/>
                      </a:lnTo>
                      <a:cubicBezTo>
                        <a:pt x="40" y="152"/>
                        <a:pt x="44" y="151"/>
                        <a:pt x="48" y="151"/>
                      </a:cubicBezTo>
                      <a:cubicBezTo>
                        <a:pt x="50" y="150"/>
                        <a:pt x="52" y="150"/>
                        <a:pt x="54" y="150"/>
                      </a:cubicBezTo>
                      <a:cubicBezTo>
                        <a:pt x="59" y="149"/>
                        <a:pt x="66" y="147"/>
                        <a:pt x="72" y="144"/>
                      </a:cubicBezTo>
                      <a:close/>
                    </a:path>
                  </a:pathLst>
                </a:custGeom>
                <a:solidFill>
                  <a:schemeClr val="lt2"/>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3" name="Google Shape;6153;p30"/>
                <p:cNvSpPr/>
                <p:nvPr/>
              </p:nvSpPr>
              <p:spPr>
                <a:xfrm>
                  <a:off x="423150" y="4754720"/>
                  <a:ext cx="150840" cy="272880"/>
                </a:xfrm>
                <a:custGeom>
                  <a:avLst/>
                  <a:gdLst/>
                  <a:ahLst/>
                  <a:cxnLst/>
                  <a:rect l="l" t="t" r="r" b="b"/>
                  <a:pathLst>
                    <a:path w="419" h="758" extrusionOk="0">
                      <a:moveTo>
                        <a:pt x="242" y="757"/>
                      </a:moveTo>
                      <a:cubicBezTo>
                        <a:pt x="249" y="756"/>
                        <a:pt x="256" y="756"/>
                        <a:pt x="263" y="756"/>
                      </a:cubicBezTo>
                      <a:cubicBezTo>
                        <a:pt x="274" y="755"/>
                        <a:pt x="285" y="753"/>
                        <a:pt x="296" y="751"/>
                      </a:cubicBezTo>
                      <a:cubicBezTo>
                        <a:pt x="303" y="750"/>
                        <a:pt x="309" y="750"/>
                        <a:pt x="315" y="749"/>
                      </a:cubicBezTo>
                      <a:cubicBezTo>
                        <a:pt x="327" y="747"/>
                        <a:pt x="339" y="744"/>
                        <a:pt x="351" y="741"/>
                      </a:cubicBezTo>
                      <a:cubicBezTo>
                        <a:pt x="356" y="740"/>
                        <a:pt x="362" y="739"/>
                        <a:pt x="367" y="738"/>
                      </a:cubicBezTo>
                      <a:cubicBezTo>
                        <a:pt x="384" y="734"/>
                        <a:pt x="402" y="729"/>
                        <a:pt x="419" y="723"/>
                      </a:cubicBezTo>
                      <a:cubicBezTo>
                        <a:pt x="418" y="452"/>
                        <a:pt x="343" y="213"/>
                        <a:pt x="210" y="0"/>
                      </a:cubicBezTo>
                      <a:cubicBezTo>
                        <a:pt x="93" y="241"/>
                        <a:pt x="13" y="482"/>
                        <a:pt x="0" y="723"/>
                      </a:cubicBezTo>
                      <a:cubicBezTo>
                        <a:pt x="71" y="747"/>
                        <a:pt x="141" y="758"/>
                        <a:pt x="210" y="758"/>
                      </a:cubicBezTo>
                      <a:lnTo>
                        <a:pt x="210" y="758"/>
                      </a:lnTo>
                      <a:lnTo>
                        <a:pt x="211" y="758"/>
                      </a:lnTo>
                      <a:cubicBezTo>
                        <a:pt x="220" y="758"/>
                        <a:pt x="231" y="757"/>
                        <a:pt x="242" y="7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54" name="Google Shape;6154;p30"/>
              <p:cNvGrpSpPr/>
              <p:nvPr/>
            </p:nvGrpSpPr>
            <p:grpSpPr>
              <a:xfrm>
                <a:off x="134847" y="4368493"/>
                <a:ext cx="207511" cy="699033"/>
                <a:chOff x="437997" y="3778443"/>
                <a:chExt cx="207511" cy="699033"/>
              </a:xfrm>
            </p:grpSpPr>
            <p:sp>
              <p:nvSpPr>
                <p:cNvPr id="6155" name="Google Shape;6155;p30"/>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56" name="Google Shape;6156;p30"/>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157" name="Google Shape;6157;p30"/>
              <p:cNvGrpSpPr/>
              <p:nvPr/>
            </p:nvGrpSpPr>
            <p:grpSpPr>
              <a:xfrm>
                <a:off x="303382" y="4494819"/>
                <a:ext cx="169993" cy="572717"/>
                <a:chOff x="437997" y="3778443"/>
                <a:chExt cx="207511" cy="699033"/>
              </a:xfrm>
            </p:grpSpPr>
            <p:sp>
              <p:nvSpPr>
                <p:cNvPr id="6158" name="Google Shape;6158;p30"/>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59" name="Google Shape;6159;p30"/>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6160" name="Google Shape;6160;p30"/>
            <p:cNvGrpSpPr/>
            <p:nvPr/>
          </p:nvGrpSpPr>
          <p:grpSpPr>
            <a:xfrm flipH="1">
              <a:off x="7915422" y="4368493"/>
              <a:ext cx="515343" cy="699044"/>
              <a:chOff x="134847" y="4368493"/>
              <a:chExt cx="515343" cy="699044"/>
            </a:xfrm>
          </p:grpSpPr>
          <p:grpSp>
            <p:nvGrpSpPr>
              <p:cNvPr id="6161" name="Google Shape;6161;p30"/>
              <p:cNvGrpSpPr/>
              <p:nvPr/>
            </p:nvGrpSpPr>
            <p:grpSpPr>
              <a:xfrm>
                <a:off x="499350" y="4754695"/>
                <a:ext cx="150840" cy="312840"/>
                <a:chOff x="423150" y="4754720"/>
                <a:chExt cx="150840" cy="312840"/>
              </a:xfrm>
            </p:grpSpPr>
            <p:sp>
              <p:nvSpPr>
                <p:cNvPr id="6162" name="Google Shape;6162;p30"/>
                <p:cNvSpPr/>
                <p:nvPr/>
              </p:nvSpPr>
              <p:spPr>
                <a:xfrm>
                  <a:off x="485430" y="5012840"/>
                  <a:ext cx="25920" cy="54720"/>
                </a:xfrm>
                <a:custGeom>
                  <a:avLst/>
                  <a:gdLst/>
                  <a:ahLst/>
                  <a:cxnLst/>
                  <a:rect l="l" t="t" r="r" b="b"/>
                  <a:pathLst>
                    <a:path w="72" h="152" extrusionOk="0">
                      <a:moveTo>
                        <a:pt x="72" y="144"/>
                      </a:moveTo>
                      <a:lnTo>
                        <a:pt x="72" y="0"/>
                      </a:lnTo>
                      <a:lnTo>
                        <a:pt x="36" y="0"/>
                      </a:lnTo>
                      <a:lnTo>
                        <a:pt x="0" y="0"/>
                      </a:lnTo>
                      <a:lnTo>
                        <a:pt x="0" y="144"/>
                      </a:lnTo>
                      <a:cubicBezTo>
                        <a:pt x="11" y="150"/>
                        <a:pt x="24" y="153"/>
                        <a:pt x="36" y="152"/>
                      </a:cubicBezTo>
                      <a:lnTo>
                        <a:pt x="36" y="152"/>
                      </a:lnTo>
                      <a:cubicBezTo>
                        <a:pt x="40" y="152"/>
                        <a:pt x="44" y="151"/>
                        <a:pt x="48" y="151"/>
                      </a:cubicBezTo>
                      <a:cubicBezTo>
                        <a:pt x="50" y="150"/>
                        <a:pt x="52" y="150"/>
                        <a:pt x="54" y="150"/>
                      </a:cubicBezTo>
                      <a:cubicBezTo>
                        <a:pt x="59" y="149"/>
                        <a:pt x="66" y="147"/>
                        <a:pt x="72" y="144"/>
                      </a:cubicBezTo>
                      <a:close/>
                    </a:path>
                  </a:pathLst>
                </a:custGeom>
                <a:solidFill>
                  <a:schemeClr val="lt2"/>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3" name="Google Shape;6163;p30"/>
                <p:cNvSpPr/>
                <p:nvPr/>
              </p:nvSpPr>
              <p:spPr>
                <a:xfrm>
                  <a:off x="423150" y="4754720"/>
                  <a:ext cx="150840" cy="272880"/>
                </a:xfrm>
                <a:custGeom>
                  <a:avLst/>
                  <a:gdLst/>
                  <a:ahLst/>
                  <a:cxnLst/>
                  <a:rect l="l" t="t" r="r" b="b"/>
                  <a:pathLst>
                    <a:path w="419" h="758" extrusionOk="0">
                      <a:moveTo>
                        <a:pt x="242" y="757"/>
                      </a:moveTo>
                      <a:cubicBezTo>
                        <a:pt x="249" y="756"/>
                        <a:pt x="256" y="756"/>
                        <a:pt x="263" y="756"/>
                      </a:cubicBezTo>
                      <a:cubicBezTo>
                        <a:pt x="274" y="755"/>
                        <a:pt x="285" y="753"/>
                        <a:pt x="296" y="751"/>
                      </a:cubicBezTo>
                      <a:cubicBezTo>
                        <a:pt x="303" y="750"/>
                        <a:pt x="309" y="750"/>
                        <a:pt x="315" y="749"/>
                      </a:cubicBezTo>
                      <a:cubicBezTo>
                        <a:pt x="327" y="747"/>
                        <a:pt x="339" y="744"/>
                        <a:pt x="351" y="741"/>
                      </a:cubicBezTo>
                      <a:cubicBezTo>
                        <a:pt x="356" y="740"/>
                        <a:pt x="362" y="739"/>
                        <a:pt x="367" y="738"/>
                      </a:cubicBezTo>
                      <a:cubicBezTo>
                        <a:pt x="384" y="734"/>
                        <a:pt x="402" y="729"/>
                        <a:pt x="419" y="723"/>
                      </a:cubicBezTo>
                      <a:cubicBezTo>
                        <a:pt x="418" y="452"/>
                        <a:pt x="343" y="213"/>
                        <a:pt x="210" y="0"/>
                      </a:cubicBezTo>
                      <a:cubicBezTo>
                        <a:pt x="93" y="241"/>
                        <a:pt x="13" y="482"/>
                        <a:pt x="0" y="723"/>
                      </a:cubicBezTo>
                      <a:cubicBezTo>
                        <a:pt x="71" y="747"/>
                        <a:pt x="141" y="758"/>
                        <a:pt x="210" y="758"/>
                      </a:cubicBezTo>
                      <a:lnTo>
                        <a:pt x="210" y="758"/>
                      </a:lnTo>
                      <a:lnTo>
                        <a:pt x="211" y="758"/>
                      </a:lnTo>
                      <a:cubicBezTo>
                        <a:pt x="220" y="758"/>
                        <a:pt x="231" y="757"/>
                        <a:pt x="242" y="7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64" name="Google Shape;6164;p30"/>
              <p:cNvGrpSpPr/>
              <p:nvPr/>
            </p:nvGrpSpPr>
            <p:grpSpPr>
              <a:xfrm>
                <a:off x="134847" y="4368493"/>
                <a:ext cx="207511" cy="699033"/>
                <a:chOff x="437997" y="3778443"/>
                <a:chExt cx="207511" cy="699033"/>
              </a:xfrm>
            </p:grpSpPr>
            <p:sp>
              <p:nvSpPr>
                <p:cNvPr id="6165" name="Google Shape;6165;p30"/>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66" name="Google Shape;6166;p30"/>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167" name="Google Shape;6167;p30"/>
              <p:cNvGrpSpPr/>
              <p:nvPr/>
            </p:nvGrpSpPr>
            <p:grpSpPr>
              <a:xfrm>
                <a:off x="303382" y="4494819"/>
                <a:ext cx="169993" cy="572717"/>
                <a:chOff x="437997" y="3778443"/>
                <a:chExt cx="207511" cy="699033"/>
              </a:xfrm>
            </p:grpSpPr>
            <p:sp>
              <p:nvSpPr>
                <p:cNvPr id="6168" name="Google Shape;6168;p30"/>
                <p:cNvSpPr/>
                <p:nvPr/>
              </p:nvSpPr>
              <p:spPr>
                <a:xfrm flipH="1">
                  <a:off x="437997" y="377844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169" name="Google Shape;6169;p30"/>
                <p:cNvSpPr/>
                <p:nvPr/>
              </p:nvSpPr>
              <p:spPr>
                <a:xfrm flipH="1">
                  <a:off x="498696" y="400922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grpSp>
        <p:nvGrpSpPr>
          <p:cNvPr id="6170" name="Google Shape;6170;p30"/>
          <p:cNvGrpSpPr/>
          <p:nvPr/>
        </p:nvGrpSpPr>
        <p:grpSpPr>
          <a:xfrm>
            <a:off x="0" y="5056425"/>
            <a:ext cx="9144001" cy="87075"/>
            <a:chOff x="0" y="5056425"/>
            <a:chExt cx="9144001" cy="87075"/>
          </a:xfrm>
        </p:grpSpPr>
        <p:sp>
          <p:nvSpPr>
            <p:cNvPr id="6171" name="Google Shape;6171;p30"/>
            <p:cNvSpPr/>
            <p:nvPr/>
          </p:nvSpPr>
          <p:spPr>
            <a:xfrm>
              <a:off x="0"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172" name="Google Shape;6172;p30"/>
            <p:cNvGrpSpPr/>
            <p:nvPr/>
          </p:nvGrpSpPr>
          <p:grpSpPr>
            <a:xfrm>
              <a:off x="4565325" y="5056425"/>
              <a:ext cx="4578676" cy="87075"/>
              <a:chOff x="4565325" y="5056425"/>
              <a:chExt cx="4578676" cy="87075"/>
            </a:xfrm>
          </p:grpSpPr>
          <p:sp>
            <p:nvSpPr>
              <p:cNvPr id="6173" name="Google Shape;6173;p30"/>
              <p:cNvSpPr/>
              <p:nvPr/>
            </p:nvSpPr>
            <p:spPr>
              <a:xfrm>
                <a:off x="4565325"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174" name="Google Shape;6174;p30"/>
              <p:cNvGrpSpPr/>
              <p:nvPr/>
            </p:nvGrpSpPr>
            <p:grpSpPr>
              <a:xfrm>
                <a:off x="4607210" y="5094745"/>
                <a:ext cx="4509810" cy="10440"/>
                <a:chOff x="4607210" y="5109720"/>
                <a:chExt cx="4509810" cy="10440"/>
              </a:xfrm>
            </p:grpSpPr>
            <p:grpSp>
              <p:nvGrpSpPr>
                <p:cNvPr id="6175" name="Google Shape;6175;p30"/>
                <p:cNvGrpSpPr/>
                <p:nvPr/>
              </p:nvGrpSpPr>
              <p:grpSpPr>
                <a:xfrm>
                  <a:off x="4607210" y="5109720"/>
                  <a:ext cx="2927520" cy="10440"/>
                  <a:chOff x="6209435" y="3727045"/>
                  <a:chExt cx="2927520" cy="10440"/>
                </a:xfrm>
              </p:grpSpPr>
              <p:sp>
                <p:nvSpPr>
                  <p:cNvPr id="6176" name="Google Shape;6176;p30"/>
                  <p:cNvSpPr/>
                  <p:nvPr/>
                </p:nvSpPr>
                <p:spPr>
                  <a:xfrm>
                    <a:off x="8270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7" name="Google Shape;6177;p30"/>
                  <p:cNvSpPr/>
                  <p:nvPr/>
                </p:nvSpPr>
                <p:spPr>
                  <a:xfrm>
                    <a:off x="82175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8" name="Google Shape;6178;p30"/>
                  <p:cNvSpPr/>
                  <p:nvPr/>
                </p:nvSpPr>
                <p:spPr>
                  <a:xfrm>
                    <a:off x="8164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9" name="Google Shape;6179;p30"/>
                  <p:cNvSpPr/>
                  <p:nvPr/>
                </p:nvSpPr>
                <p:spPr>
                  <a:xfrm>
                    <a:off x="8428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0" name="Google Shape;6180;p30"/>
                  <p:cNvSpPr/>
                  <p:nvPr/>
                </p:nvSpPr>
                <p:spPr>
                  <a:xfrm>
                    <a:off x="8375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1" name="Google Shape;6181;p30"/>
                  <p:cNvSpPr/>
                  <p:nvPr/>
                </p:nvSpPr>
                <p:spPr>
                  <a:xfrm>
                    <a:off x="8587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2" name="Google Shape;6182;p30"/>
                  <p:cNvSpPr/>
                  <p:nvPr/>
                </p:nvSpPr>
                <p:spPr>
                  <a:xfrm>
                    <a:off x="8534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3" name="Google Shape;6183;p30"/>
                  <p:cNvSpPr/>
                  <p:nvPr/>
                </p:nvSpPr>
                <p:spPr>
                  <a:xfrm>
                    <a:off x="8640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4" name="Google Shape;6184;p30"/>
                  <p:cNvSpPr/>
                  <p:nvPr/>
                </p:nvSpPr>
                <p:spPr>
                  <a:xfrm>
                    <a:off x="8481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5" name="Google Shape;6185;p30"/>
                  <p:cNvSpPr/>
                  <p:nvPr/>
                </p:nvSpPr>
                <p:spPr>
                  <a:xfrm>
                    <a:off x="8322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6" name="Google Shape;6186;p30"/>
                  <p:cNvSpPr/>
                  <p:nvPr/>
                </p:nvSpPr>
                <p:spPr>
                  <a:xfrm>
                    <a:off x="8798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7" name="Google Shape;6187;p30"/>
                  <p:cNvSpPr/>
                  <p:nvPr/>
                </p:nvSpPr>
                <p:spPr>
                  <a:xfrm>
                    <a:off x="8851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8" name="Google Shape;6188;p30"/>
                  <p:cNvSpPr/>
                  <p:nvPr/>
                </p:nvSpPr>
                <p:spPr>
                  <a:xfrm>
                    <a:off x="8745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9" name="Google Shape;6189;p30"/>
                  <p:cNvSpPr/>
                  <p:nvPr/>
                </p:nvSpPr>
                <p:spPr>
                  <a:xfrm>
                    <a:off x="8904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0" name="Google Shape;6190;p30"/>
                  <p:cNvSpPr/>
                  <p:nvPr/>
                </p:nvSpPr>
                <p:spPr>
                  <a:xfrm>
                    <a:off x="8693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1" name="Google Shape;6191;p30"/>
                  <p:cNvSpPr/>
                  <p:nvPr/>
                </p:nvSpPr>
                <p:spPr>
                  <a:xfrm>
                    <a:off x="9010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2" name="Google Shape;6192;p30"/>
                  <p:cNvSpPr/>
                  <p:nvPr/>
                </p:nvSpPr>
                <p:spPr>
                  <a:xfrm>
                    <a:off x="8957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3" name="Google Shape;6193;p30"/>
                  <p:cNvSpPr/>
                  <p:nvPr/>
                </p:nvSpPr>
                <p:spPr>
                  <a:xfrm>
                    <a:off x="9115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4" name="Google Shape;6194;p30"/>
                  <p:cNvSpPr/>
                  <p:nvPr/>
                </p:nvSpPr>
                <p:spPr>
                  <a:xfrm>
                    <a:off x="9062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5" name="Google Shape;6195;p30"/>
                  <p:cNvSpPr/>
                  <p:nvPr/>
                </p:nvSpPr>
                <p:spPr>
                  <a:xfrm>
                    <a:off x="9009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6" name="Google Shape;6196;p30"/>
                  <p:cNvSpPr/>
                  <p:nvPr/>
                </p:nvSpPr>
                <p:spPr>
                  <a:xfrm>
                    <a:off x="753063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7" name="Google Shape;6197;p30"/>
                  <p:cNvSpPr/>
                  <p:nvPr/>
                </p:nvSpPr>
                <p:spPr>
                  <a:xfrm>
                    <a:off x="75835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8" name="Google Shape;6198;p30"/>
                  <p:cNvSpPr/>
                  <p:nvPr/>
                </p:nvSpPr>
                <p:spPr>
                  <a:xfrm>
                    <a:off x="76890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9" name="Google Shape;6199;p30"/>
                  <p:cNvSpPr/>
                  <p:nvPr/>
                </p:nvSpPr>
                <p:spPr>
                  <a:xfrm>
                    <a:off x="7266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0" name="Google Shape;6200;p30"/>
                  <p:cNvSpPr/>
                  <p:nvPr/>
                </p:nvSpPr>
                <p:spPr>
                  <a:xfrm>
                    <a:off x="7477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1" name="Google Shape;6201;p30"/>
                  <p:cNvSpPr/>
                  <p:nvPr/>
                </p:nvSpPr>
                <p:spPr>
                  <a:xfrm>
                    <a:off x="7741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2" name="Google Shape;6202;p30"/>
                  <p:cNvSpPr/>
                  <p:nvPr/>
                </p:nvSpPr>
                <p:spPr>
                  <a:xfrm>
                    <a:off x="7318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3" name="Google Shape;6203;p30"/>
                  <p:cNvSpPr/>
                  <p:nvPr/>
                </p:nvSpPr>
                <p:spPr>
                  <a:xfrm>
                    <a:off x="7213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4" name="Google Shape;6204;p30"/>
                  <p:cNvSpPr/>
                  <p:nvPr/>
                </p:nvSpPr>
                <p:spPr>
                  <a:xfrm>
                    <a:off x="7424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5" name="Google Shape;6205;p30"/>
                  <p:cNvSpPr/>
                  <p:nvPr/>
                </p:nvSpPr>
                <p:spPr>
                  <a:xfrm>
                    <a:off x="7371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6" name="Google Shape;6206;p30"/>
                  <p:cNvSpPr/>
                  <p:nvPr/>
                </p:nvSpPr>
                <p:spPr>
                  <a:xfrm>
                    <a:off x="7794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7" name="Google Shape;6207;p30"/>
                  <p:cNvSpPr/>
                  <p:nvPr/>
                </p:nvSpPr>
                <p:spPr>
                  <a:xfrm>
                    <a:off x="8111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8" name="Google Shape;6208;p30"/>
                  <p:cNvSpPr/>
                  <p:nvPr/>
                </p:nvSpPr>
                <p:spPr>
                  <a:xfrm>
                    <a:off x="8058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9" name="Google Shape;6209;p30"/>
                  <p:cNvSpPr/>
                  <p:nvPr/>
                </p:nvSpPr>
                <p:spPr>
                  <a:xfrm>
                    <a:off x="7847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0" name="Google Shape;6210;p30"/>
                  <p:cNvSpPr/>
                  <p:nvPr/>
                </p:nvSpPr>
                <p:spPr>
                  <a:xfrm>
                    <a:off x="79003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1" name="Google Shape;6211;p30"/>
                  <p:cNvSpPr/>
                  <p:nvPr/>
                </p:nvSpPr>
                <p:spPr>
                  <a:xfrm>
                    <a:off x="79532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2" name="Google Shape;6212;p30"/>
                  <p:cNvSpPr/>
                  <p:nvPr/>
                </p:nvSpPr>
                <p:spPr>
                  <a:xfrm>
                    <a:off x="80061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3" name="Google Shape;6213;p30"/>
                  <p:cNvSpPr/>
                  <p:nvPr/>
                </p:nvSpPr>
                <p:spPr>
                  <a:xfrm>
                    <a:off x="76361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4" name="Google Shape;6214;p30"/>
                  <p:cNvSpPr/>
                  <p:nvPr/>
                </p:nvSpPr>
                <p:spPr>
                  <a:xfrm>
                    <a:off x="6420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5" name="Google Shape;6215;p30"/>
                  <p:cNvSpPr/>
                  <p:nvPr/>
                </p:nvSpPr>
                <p:spPr>
                  <a:xfrm>
                    <a:off x="6367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6" name="Google Shape;6216;p30"/>
                  <p:cNvSpPr/>
                  <p:nvPr/>
                </p:nvSpPr>
                <p:spPr>
                  <a:xfrm>
                    <a:off x="71605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7" name="Google Shape;6217;p30"/>
                  <p:cNvSpPr/>
                  <p:nvPr/>
                </p:nvSpPr>
                <p:spPr>
                  <a:xfrm>
                    <a:off x="6473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8" name="Google Shape;6218;p30"/>
                  <p:cNvSpPr/>
                  <p:nvPr/>
                </p:nvSpPr>
                <p:spPr>
                  <a:xfrm>
                    <a:off x="6314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9" name="Google Shape;6219;p30"/>
                  <p:cNvSpPr/>
                  <p:nvPr/>
                </p:nvSpPr>
                <p:spPr>
                  <a:xfrm>
                    <a:off x="6632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0" name="Google Shape;6220;p30"/>
                  <p:cNvSpPr/>
                  <p:nvPr/>
                </p:nvSpPr>
                <p:spPr>
                  <a:xfrm>
                    <a:off x="6209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1" name="Google Shape;6221;p30"/>
                  <p:cNvSpPr/>
                  <p:nvPr/>
                </p:nvSpPr>
                <p:spPr>
                  <a:xfrm>
                    <a:off x="6261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2" name="Google Shape;6222;p30"/>
                  <p:cNvSpPr/>
                  <p:nvPr/>
                </p:nvSpPr>
                <p:spPr>
                  <a:xfrm>
                    <a:off x="6579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3" name="Google Shape;6223;p30"/>
                  <p:cNvSpPr/>
                  <p:nvPr/>
                </p:nvSpPr>
                <p:spPr>
                  <a:xfrm>
                    <a:off x="7055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4" name="Google Shape;6224;p30"/>
                  <p:cNvSpPr/>
                  <p:nvPr/>
                </p:nvSpPr>
                <p:spPr>
                  <a:xfrm>
                    <a:off x="70021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5" name="Google Shape;6225;p30"/>
                  <p:cNvSpPr/>
                  <p:nvPr/>
                </p:nvSpPr>
                <p:spPr>
                  <a:xfrm>
                    <a:off x="6949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6" name="Google Shape;6226;p30"/>
                  <p:cNvSpPr/>
                  <p:nvPr/>
                </p:nvSpPr>
                <p:spPr>
                  <a:xfrm>
                    <a:off x="71076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7" name="Google Shape;6227;p30"/>
                  <p:cNvSpPr/>
                  <p:nvPr/>
                </p:nvSpPr>
                <p:spPr>
                  <a:xfrm>
                    <a:off x="6684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8" name="Google Shape;6228;p30"/>
                  <p:cNvSpPr/>
                  <p:nvPr/>
                </p:nvSpPr>
                <p:spPr>
                  <a:xfrm>
                    <a:off x="6790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9" name="Google Shape;6229;p30"/>
                  <p:cNvSpPr/>
                  <p:nvPr/>
                </p:nvSpPr>
                <p:spPr>
                  <a:xfrm>
                    <a:off x="6896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0" name="Google Shape;6230;p30"/>
                  <p:cNvSpPr/>
                  <p:nvPr/>
                </p:nvSpPr>
                <p:spPr>
                  <a:xfrm>
                    <a:off x="6737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1" name="Google Shape;6231;p30"/>
                  <p:cNvSpPr/>
                  <p:nvPr/>
                </p:nvSpPr>
                <p:spPr>
                  <a:xfrm>
                    <a:off x="6843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2" name="Google Shape;6232;p30"/>
                  <p:cNvSpPr/>
                  <p:nvPr/>
                </p:nvSpPr>
                <p:spPr>
                  <a:xfrm>
                    <a:off x="6526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233" name="Google Shape;6233;p30"/>
                <p:cNvSpPr/>
                <p:nvPr/>
              </p:nvSpPr>
              <p:spPr>
                <a:xfrm>
                  <a:off x="888446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4" name="Google Shape;6234;p30"/>
                <p:cNvSpPr/>
                <p:nvPr/>
              </p:nvSpPr>
              <p:spPr>
                <a:xfrm>
                  <a:off x="89373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5" name="Google Shape;6235;p30"/>
                <p:cNvSpPr/>
                <p:nvPr/>
              </p:nvSpPr>
              <p:spPr>
                <a:xfrm>
                  <a:off x="90428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6" name="Google Shape;6236;p30"/>
                <p:cNvSpPr/>
                <p:nvPr/>
              </p:nvSpPr>
              <p:spPr>
                <a:xfrm>
                  <a:off x="8620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7" name="Google Shape;6237;p30"/>
                <p:cNvSpPr/>
                <p:nvPr/>
              </p:nvSpPr>
              <p:spPr>
                <a:xfrm>
                  <a:off x="88315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8" name="Google Shape;6238;p30"/>
                <p:cNvSpPr/>
                <p:nvPr/>
              </p:nvSpPr>
              <p:spPr>
                <a:xfrm>
                  <a:off x="9095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9" name="Google Shape;6239;p30"/>
                <p:cNvSpPr/>
                <p:nvPr/>
              </p:nvSpPr>
              <p:spPr>
                <a:xfrm>
                  <a:off x="8672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0" name="Google Shape;6240;p30"/>
                <p:cNvSpPr/>
                <p:nvPr/>
              </p:nvSpPr>
              <p:spPr>
                <a:xfrm>
                  <a:off x="8567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1" name="Google Shape;6241;p30"/>
                <p:cNvSpPr/>
                <p:nvPr/>
              </p:nvSpPr>
              <p:spPr>
                <a:xfrm>
                  <a:off x="87786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2" name="Google Shape;6242;p30"/>
                <p:cNvSpPr/>
                <p:nvPr/>
              </p:nvSpPr>
              <p:spPr>
                <a:xfrm>
                  <a:off x="87257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3" name="Google Shape;6243;p30"/>
                <p:cNvSpPr/>
                <p:nvPr/>
              </p:nvSpPr>
              <p:spPr>
                <a:xfrm>
                  <a:off x="89899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4" name="Google Shape;6244;p30"/>
                <p:cNvSpPr/>
                <p:nvPr/>
              </p:nvSpPr>
              <p:spPr>
                <a:xfrm>
                  <a:off x="77745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5" name="Google Shape;6245;p30"/>
                <p:cNvSpPr/>
                <p:nvPr/>
              </p:nvSpPr>
              <p:spPr>
                <a:xfrm>
                  <a:off x="77216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6" name="Google Shape;6246;p30"/>
                <p:cNvSpPr/>
                <p:nvPr/>
              </p:nvSpPr>
              <p:spPr>
                <a:xfrm>
                  <a:off x="85143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7" name="Google Shape;6247;p30"/>
                <p:cNvSpPr/>
                <p:nvPr/>
              </p:nvSpPr>
              <p:spPr>
                <a:xfrm>
                  <a:off x="78275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8" name="Google Shape;6248;p30"/>
                <p:cNvSpPr/>
                <p:nvPr/>
              </p:nvSpPr>
              <p:spPr>
                <a:xfrm>
                  <a:off x="7668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9" name="Google Shape;6249;p30"/>
                <p:cNvSpPr/>
                <p:nvPr/>
              </p:nvSpPr>
              <p:spPr>
                <a:xfrm>
                  <a:off x="7985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0" name="Google Shape;6250;p30"/>
                <p:cNvSpPr/>
                <p:nvPr/>
              </p:nvSpPr>
              <p:spPr>
                <a:xfrm>
                  <a:off x="75632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1" name="Google Shape;6251;p30"/>
                <p:cNvSpPr/>
                <p:nvPr/>
              </p:nvSpPr>
              <p:spPr>
                <a:xfrm>
                  <a:off x="7615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2" name="Google Shape;6252;p30"/>
                <p:cNvSpPr/>
                <p:nvPr/>
              </p:nvSpPr>
              <p:spPr>
                <a:xfrm>
                  <a:off x="79329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3" name="Google Shape;6253;p30"/>
                <p:cNvSpPr/>
                <p:nvPr/>
              </p:nvSpPr>
              <p:spPr>
                <a:xfrm>
                  <a:off x="8408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4" name="Google Shape;6254;p30"/>
                <p:cNvSpPr/>
                <p:nvPr/>
              </p:nvSpPr>
              <p:spPr>
                <a:xfrm>
                  <a:off x="83559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5" name="Google Shape;6255;p30"/>
                <p:cNvSpPr/>
                <p:nvPr/>
              </p:nvSpPr>
              <p:spPr>
                <a:xfrm>
                  <a:off x="83030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6" name="Google Shape;6256;p30"/>
                <p:cNvSpPr/>
                <p:nvPr/>
              </p:nvSpPr>
              <p:spPr>
                <a:xfrm>
                  <a:off x="84614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7" name="Google Shape;6257;p30"/>
                <p:cNvSpPr/>
                <p:nvPr/>
              </p:nvSpPr>
              <p:spPr>
                <a:xfrm>
                  <a:off x="8038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8" name="Google Shape;6258;p30"/>
                <p:cNvSpPr/>
                <p:nvPr/>
              </p:nvSpPr>
              <p:spPr>
                <a:xfrm>
                  <a:off x="8144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9" name="Google Shape;6259;p30"/>
                <p:cNvSpPr/>
                <p:nvPr/>
              </p:nvSpPr>
              <p:spPr>
                <a:xfrm>
                  <a:off x="82501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0" name="Google Shape;6260;p30"/>
                <p:cNvSpPr/>
                <p:nvPr/>
              </p:nvSpPr>
              <p:spPr>
                <a:xfrm>
                  <a:off x="8091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1" name="Google Shape;6261;p30"/>
                <p:cNvSpPr/>
                <p:nvPr/>
              </p:nvSpPr>
              <p:spPr>
                <a:xfrm>
                  <a:off x="8197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2" name="Google Shape;6262;p30"/>
                <p:cNvSpPr/>
                <p:nvPr/>
              </p:nvSpPr>
              <p:spPr>
                <a:xfrm>
                  <a:off x="78804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
        <p:nvSpPr>
          <p:cNvPr id="6263" name="Google Shape;6263;p30"/>
          <p:cNvSpPr/>
          <p:nvPr/>
        </p:nvSpPr>
        <p:spPr>
          <a:xfrm>
            <a:off x="316076" y="217770"/>
            <a:ext cx="899848" cy="221533"/>
          </a:xfrm>
          <a:custGeom>
            <a:avLst/>
            <a:gdLst/>
            <a:ahLst/>
            <a:cxnLst/>
            <a:rect l="l" t="t" r="r" b="b"/>
            <a:pathLst>
              <a:path w="1312" h="323" extrusionOk="0">
                <a:moveTo>
                  <a:pt x="682" y="0"/>
                </a:moveTo>
                <a:cubicBezTo>
                  <a:pt x="767" y="0"/>
                  <a:pt x="840" y="53"/>
                  <a:pt x="869" y="128"/>
                </a:cubicBezTo>
                <a:cubicBezTo>
                  <a:pt x="914" y="133"/>
                  <a:pt x="952" y="161"/>
                  <a:pt x="970" y="201"/>
                </a:cubicBezTo>
                <a:cubicBezTo>
                  <a:pt x="972" y="201"/>
                  <a:pt x="974" y="201"/>
                  <a:pt x="976" y="201"/>
                </a:cubicBezTo>
                <a:cubicBezTo>
                  <a:pt x="1004" y="201"/>
                  <a:pt x="1029" y="213"/>
                  <a:pt x="1047" y="233"/>
                </a:cubicBezTo>
                <a:cubicBezTo>
                  <a:pt x="1063" y="207"/>
                  <a:pt x="1092" y="189"/>
                  <a:pt x="1124" y="189"/>
                </a:cubicBezTo>
                <a:cubicBezTo>
                  <a:pt x="1165" y="189"/>
                  <a:pt x="1200" y="216"/>
                  <a:pt x="1212" y="254"/>
                </a:cubicBezTo>
                <a:cubicBezTo>
                  <a:pt x="1221" y="249"/>
                  <a:pt x="1231" y="247"/>
                  <a:pt x="1242" y="247"/>
                </a:cubicBezTo>
                <a:cubicBezTo>
                  <a:pt x="1281" y="247"/>
                  <a:pt x="1312" y="278"/>
                  <a:pt x="1312" y="317"/>
                </a:cubicBezTo>
                <a:cubicBezTo>
                  <a:pt x="1312" y="319"/>
                  <a:pt x="1312" y="321"/>
                  <a:pt x="1312" y="323"/>
                </a:cubicBezTo>
                <a:lnTo>
                  <a:pt x="0" y="323"/>
                </a:lnTo>
                <a:cubicBezTo>
                  <a:pt x="0" y="322"/>
                  <a:pt x="0" y="322"/>
                  <a:pt x="0" y="321"/>
                </a:cubicBezTo>
                <a:cubicBezTo>
                  <a:pt x="0" y="277"/>
                  <a:pt x="35" y="241"/>
                  <a:pt x="79" y="241"/>
                </a:cubicBezTo>
                <a:cubicBezTo>
                  <a:pt x="85" y="241"/>
                  <a:pt x="91" y="242"/>
                  <a:pt x="96" y="243"/>
                </a:cubicBezTo>
                <a:cubicBezTo>
                  <a:pt x="113" y="216"/>
                  <a:pt x="142" y="197"/>
                  <a:pt x="177" y="197"/>
                </a:cubicBezTo>
                <a:cubicBezTo>
                  <a:pt x="207" y="197"/>
                  <a:pt x="235" y="212"/>
                  <a:pt x="252" y="235"/>
                </a:cubicBezTo>
                <a:cubicBezTo>
                  <a:pt x="270" y="223"/>
                  <a:pt x="291" y="217"/>
                  <a:pt x="314" y="217"/>
                </a:cubicBezTo>
                <a:cubicBezTo>
                  <a:pt x="324" y="217"/>
                  <a:pt x="334" y="218"/>
                  <a:pt x="343" y="220"/>
                </a:cubicBezTo>
                <a:cubicBezTo>
                  <a:pt x="356" y="163"/>
                  <a:pt x="408" y="120"/>
                  <a:pt x="469" y="120"/>
                </a:cubicBezTo>
                <a:cubicBezTo>
                  <a:pt x="479" y="120"/>
                  <a:pt x="488" y="121"/>
                  <a:pt x="497" y="123"/>
                </a:cubicBezTo>
                <a:cubicBezTo>
                  <a:pt x="527" y="51"/>
                  <a:pt x="599" y="0"/>
                  <a:pt x="68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64"/>
        <p:cNvGrpSpPr/>
        <p:nvPr/>
      </p:nvGrpSpPr>
      <p:grpSpPr>
        <a:xfrm>
          <a:off x="0" y="0"/>
          <a:ext cx="0" cy="0"/>
          <a:chOff x="0" y="0"/>
          <a:chExt cx="0" cy="0"/>
        </a:xfrm>
      </p:grpSpPr>
      <p:pic>
        <p:nvPicPr>
          <p:cNvPr id="6265" name="Google Shape;6265;p31"/>
          <p:cNvPicPr preferRelativeResize="0"/>
          <p:nvPr/>
        </p:nvPicPr>
        <p:blipFill rotWithShape="1">
          <a:blip r:embed="rId2">
            <a:alphaModFix amt="5000"/>
          </a:blip>
          <a:srcRect l="2334" t="15928" r="4277" b="5256"/>
          <a:stretch/>
        </p:blipFill>
        <p:spPr>
          <a:xfrm>
            <a:off x="-1" y="-3150"/>
            <a:ext cx="9144003" cy="5143501"/>
          </a:xfrm>
          <a:prstGeom prst="rect">
            <a:avLst/>
          </a:prstGeom>
          <a:noFill/>
          <a:ln>
            <a:noFill/>
          </a:ln>
        </p:spPr>
      </p:pic>
      <p:grpSp>
        <p:nvGrpSpPr>
          <p:cNvPr id="6266" name="Google Shape;6266;p31"/>
          <p:cNvGrpSpPr/>
          <p:nvPr/>
        </p:nvGrpSpPr>
        <p:grpSpPr>
          <a:xfrm>
            <a:off x="277681" y="198095"/>
            <a:ext cx="8772813" cy="919417"/>
            <a:chOff x="277681" y="198095"/>
            <a:chExt cx="8772813" cy="919417"/>
          </a:xfrm>
        </p:grpSpPr>
        <p:grpSp>
          <p:nvGrpSpPr>
            <p:cNvPr id="6267" name="Google Shape;6267;p31"/>
            <p:cNvGrpSpPr/>
            <p:nvPr/>
          </p:nvGrpSpPr>
          <p:grpSpPr>
            <a:xfrm>
              <a:off x="277681" y="419632"/>
              <a:ext cx="391514" cy="239754"/>
              <a:chOff x="1085231" y="2932407"/>
              <a:chExt cx="391514" cy="239754"/>
            </a:xfrm>
          </p:grpSpPr>
          <p:sp>
            <p:nvSpPr>
              <p:cNvPr id="6268" name="Google Shape;6268;p31"/>
              <p:cNvSpPr/>
              <p:nvPr/>
            </p:nvSpPr>
            <p:spPr>
              <a:xfrm>
                <a:off x="1167807" y="2932407"/>
                <a:ext cx="218712" cy="158136"/>
              </a:xfrm>
              <a:custGeom>
                <a:avLst/>
                <a:gdLst/>
                <a:ahLst/>
                <a:cxnLst/>
                <a:rect l="l" t="t" r="r" b="b"/>
                <a:pathLst>
                  <a:path w="686" h="496" extrusionOk="0">
                    <a:moveTo>
                      <a:pt x="343" y="496"/>
                    </a:moveTo>
                    <a:cubicBezTo>
                      <a:pt x="532" y="496"/>
                      <a:pt x="686" y="385"/>
                      <a:pt x="686" y="248"/>
                    </a:cubicBezTo>
                    <a:cubicBezTo>
                      <a:pt x="686" y="112"/>
                      <a:pt x="532" y="0"/>
                      <a:pt x="343" y="0"/>
                    </a:cubicBezTo>
                    <a:cubicBezTo>
                      <a:pt x="154" y="0"/>
                      <a:pt x="0" y="112"/>
                      <a:pt x="0" y="248"/>
                    </a:cubicBezTo>
                    <a:cubicBezTo>
                      <a:pt x="0" y="385"/>
                      <a:pt x="154" y="496"/>
                      <a:pt x="343" y="49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9" name="Google Shape;6269;p31"/>
              <p:cNvSpPr/>
              <p:nvPr/>
            </p:nvSpPr>
            <p:spPr>
              <a:xfrm>
                <a:off x="1085231" y="3007011"/>
                <a:ext cx="167382" cy="121153"/>
              </a:xfrm>
              <a:custGeom>
                <a:avLst/>
                <a:gdLst/>
                <a:ahLst/>
                <a:cxnLst/>
                <a:rect l="l" t="t" r="r" b="b"/>
                <a:pathLst>
                  <a:path w="525" h="380" extrusionOk="0">
                    <a:moveTo>
                      <a:pt x="262" y="380"/>
                    </a:moveTo>
                    <a:cubicBezTo>
                      <a:pt x="407" y="380"/>
                      <a:pt x="525" y="295"/>
                      <a:pt x="525" y="190"/>
                    </a:cubicBezTo>
                    <a:cubicBezTo>
                      <a:pt x="525" y="86"/>
                      <a:pt x="407" y="0"/>
                      <a:pt x="262" y="0"/>
                    </a:cubicBezTo>
                    <a:cubicBezTo>
                      <a:pt x="118" y="0"/>
                      <a:pt x="0" y="85"/>
                      <a:pt x="0" y="190"/>
                    </a:cubicBezTo>
                    <a:cubicBezTo>
                      <a:pt x="0" y="294"/>
                      <a:pt x="118" y="380"/>
                      <a:pt x="262" y="38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0" name="Google Shape;6270;p31"/>
              <p:cNvSpPr/>
              <p:nvPr/>
            </p:nvSpPr>
            <p:spPr>
              <a:xfrm>
                <a:off x="1328493" y="2992664"/>
                <a:ext cx="148252" cy="107443"/>
              </a:xfrm>
              <a:custGeom>
                <a:avLst/>
                <a:gdLst/>
                <a:ahLst/>
                <a:cxnLst/>
                <a:rect l="l" t="t" r="r" b="b"/>
                <a:pathLst>
                  <a:path w="465" h="337" extrusionOk="0">
                    <a:moveTo>
                      <a:pt x="233" y="337"/>
                    </a:moveTo>
                    <a:cubicBezTo>
                      <a:pt x="361" y="337"/>
                      <a:pt x="465" y="262"/>
                      <a:pt x="465" y="169"/>
                    </a:cubicBezTo>
                    <a:cubicBezTo>
                      <a:pt x="465" y="77"/>
                      <a:pt x="362" y="0"/>
                      <a:pt x="233" y="0"/>
                    </a:cubicBezTo>
                    <a:cubicBezTo>
                      <a:pt x="105" y="0"/>
                      <a:pt x="0" y="77"/>
                      <a:pt x="0" y="169"/>
                    </a:cubicBezTo>
                    <a:cubicBezTo>
                      <a:pt x="0" y="262"/>
                      <a:pt x="104" y="337"/>
                      <a:pt x="233" y="33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1" name="Google Shape;6271;p31"/>
              <p:cNvSpPr/>
              <p:nvPr/>
            </p:nvSpPr>
            <p:spPr>
              <a:xfrm>
                <a:off x="1197457" y="3030922"/>
                <a:ext cx="195438" cy="141238"/>
              </a:xfrm>
              <a:custGeom>
                <a:avLst/>
                <a:gdLst/>
                <a:ahLst/>
                <a:cxnLst/>
                <a:rect l="l" t="t" r="r" b="b"/>
                <a:pathLst>
                  <a:path w="613" h="443" extrusionOk="0">
                    <a:moveTo>
                      <a:pt x="613" y="221"/>
                    </a:moveTo>
                    <a:cubicBezTo>
                      <a:pt x="613" y="260"/>
                      <a:pt x="599" y="299"/>
                      <a:pt x="572" y="332"/>
                    </a:cubicBezTo>
                    <a:cubicBezTo>
                      <a:pt x="545" y="366"/>
                      <a:pt x="507" y="395"/>
                      <a:pt x="460" y="414"/>
                    </a:cubicBezTo>
                    <a:cubicBezTo>
                      <a:pt x="414" y="434"/>
                      <a:pt x="360" y="443"/>
                      <a:pt x="306" y="443"/>
                    </a:cubicBezTo>
                    <a:cubicBezTo>
                      <a:pt x="253" y="443"/>
                      <a:pt x="200" y="434"/>
                      <a:pt x="153" y="414"/>
                    </a:cubicBezTo>
                    <a:cubicBezTo>
                      <a:pt x="107" y="395"/>
                      <a:pt x="68" y="366"/>
                      <a:pt x="41" y="332"/>
                    </a:cubicBezTo>
                    <a:cubicBezTo>
                      <a:pt x="14" y="299"/>
                      <a:pt x="0" y="260"/>
                      <a:pt x="0" y="221"/>
                    </a:cubicBezTo>
                    <a:cubicBezTo>
                      <a:pt x="0" y="182"/>
                      <a:pt x="14" y="144"/>
                      <a:pt x="41" y="111"/>
                    </a:cubicBezTo>
                    <a:cubicBezTo>
                      <a:pt x="68" y="77"/>
                      <a:pt x="107" y="49"/>
                      <a:pt x="153" y="29"/>
                    </a:cubicBezTo>
                    <a:cubicBezTo>
                      <a:pt x="200" y="10"/>
                      <a:pt x="253" y="0"/>
                      <a:pt x="306" y="0"/>
                    </a:cubicBezTo>
                    <a:cubicBezTo>
                      <a:pt x="360" y="0"/>
                      <a:pt x="414" y="10"/>
                      <a:pt x="460" y="29"/>
                    </a:cubicBezTo>
                    <a:cubicBezTo>
                      <a:pt x="507" y="49"/>
                      <a:pt x="545" y="77"/>
                      <a:pt x="572" y="111"/>
                    </a:cubicBezTo>
                    <a:cubicBezTo>
                      <a:pt x="599" y="144"/>
                      <a:pt x="613" y="182"/>
                      <a:pt x="613" y="221"/>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72" name="Google Shape;6272;p31"/>
            <p:cNvGrpSpPr/>
            <p:nvPr/>
          </p:nvGrpSpPr>
          <p:grpSpPr>
            <a:xfrm rot="10800000">
              <a:off x="8430769" y="770117"/>
              <a:ext cx="619725" cy="347395"/>
              <a:chOff x="1918634" y="3162277"/>
              <a:chExt cx="462930" cy="259521"/>
            </a:xfrm>
          </p:grpSpPr>
          <p:sp>
            <p:nvSpPr>
              <p:cNvPr id="6273" name="Google Shape;6273;p31"/>
              <p:cNvSpPr/>
              <p:nvPr/>
            </p:nvSpPr>
            <p:spPr>
              <a:xfrm>
                <a:off x="2002484" y="3212013"/>
                <a:ext cx="289491" cy="209785"/>
              </a:xfrm>
              <a:custGeom>
                <a:avLst/>
                <a:gdLst/>
                <a:ahLst/>
                <a:cxnLst/>
                <a:rect l="l" t="t" r="r" b="b"/>
                <a:pathLst>
                  <a:path w="908" h="658" extrusionOk="0">
                    <a:moveTo>
                      <a:pt x="454" y="658"/>
                    </a:moveTo>
                    <a:cubicBezTo>
                      <a:pt x="704" y="658"/>
                      <a:pt x="908" y="510"/>
                      <a:pt x="908" y="329"/>
                    </a:cubicBezTo>
                    <a:cubicBezTo>
                      <a:pt x="908" y="149"/>
                      <a:pt x="705" y="0"/>
                      <a:pt x="454" y="0"/>
                    </a:cubicBezTo>
                    <a:cubicBezTo>
                      <a:pt x="204" y="0"/>
                      <a:pt x="0" y="148"/>
                      <a:pt x="0" y="329"/>
                    </a:cubicBezTo>
                    <a:cubicBezTo>
                      <a:pt x="-1" y="510"/>
                      <a:pt x="203" y="658"/>
                      <a:pt x="454" y="65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4" name="Google Shape;6274;p31"/>
              <p:cNvSpPr/>
              <p:nvPr/>
            </p:nvSpPr>
            <p:spPr>
              <a:xfrm>
                <a:off x="1918634" y="3179493"/>
                <a:ext cx="221900" cy="160368"/>
              </a:xfrm>
              <a:custGeom>
                <a:avLst/>
                <a:gdLst/>
                <a:ahLst/>
                <a:cxnLst/>
                <a:rect l="l" t="t" r="r" b="b"/>
                <a:pathLst>
                  <a:path w="696" h="503" extrusionOk="0">
                    <a:moveTo>
                      <a:pt x="348" y="503"/>
                    </a:moveTo>
                    <a:cubicBezTo>
                      <a:pt x="540" y="503"/>
                      <a:pt x="696" y="391"/>
                      <a:pt x="696" y="252"/>
                    </a:cubicBezTo>
                    <a:cubicBezTo>
                      <a:pt x="696" y="114"/>
                      <a:pt x="540" y="0"/>
                      <a:pt x="348" y="0"/>
                    </a:cubicBezTo>
                    <a:cubicBezTo>
                      <a:pt x="157" y="0"/>
                      <a:pt x="0" y="114"/>
                      <a:pt x="0" y="252"/>
                    </a:cubicBezTo>
                    <a:cubicBezTo>
                      <a:pt x="0" y="391"/>
                      <a:pt x="157" y="503"/>
                      <a:pt x="348" y="50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5" name="Google Shape;6275;p31"/>
              <p:cNvSpPr/>
              <p:nvPr/>
            </p:nvSpPr>
            <p:spPr>
              <a:xfrm>
                <a:off x="2184851" y="3191290"/>
                <a:ext cx="196713" cy="142195"/>
              </a:xfrm>
              <a:custGeom>
                <a:avLst/>
                <a:gdLst/>
                <a:ahLst/>
                <a:cxnLst/>
                <a:rect l="l" t="t" r="r" b="b"/>
                <a:pathLst>
                  <a:path w="617" h="446" extrusionOk="0">
                    <a:moveTo>
                      <a:pt x="308" y="446"/>
                    </a:moveTo>
                    <a:cubicBezTo>
                      <a:pt x="478" y="446"/>
                      <a:pt x="617" y="346"/>
                      <a:pt x="617" y="223"/>
                    </a:cubicBezTo>
                    <a:cubicBezTo>
                      <a:pt x="617" y="100"/>
                      <a:pt x="478" y="0"/>
                      <a:pt x="308" y="0"/>
                    </a:cubicBezTo>
                    <a:cubicBezTo>
                      <a:pt x="138" y="0"/>
                      <a:pt x="0" y="100"/>
                      <a:pt x="0" y="223"/>
                    </a:cubicBezTo>
                    <a:cubicBezTo>
                      <a:pt x="0" y="346"/>
                      <a:pt x="138" y="446"/>
                      <a:pt x="308" y="44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6" name="Google Shape;6276;p31"/>
              <p:cNvSpPr/>
              <p:nvPr/>
            </p:nvSpPr>
            <p:spPr>
              <a:xfrm>
                <a:off x="2120768" y="3162277"/>
                <a:ext cx="143151" cy="103298"/>
              </a:xfrm>
              <a:custGeom>
                <a:avLst/>
                <a:gdLst/>
                <a:ahLst/>
                <a:cxnLst/>
                <a:rect l="l" t="t" r="r" b="b"/>
                <a:pathLst>
                  <a:path w="449" h="324" extrusionOk="0">
                    <a:moveTo>
                      <a:pt x="225" y="324"/>
                    </a:moveTo>
                    <a:cubicBezTo>
                      <a:pt x="348" y="324"/>
                      <a:pt x="449" y="252"/>
                      <a:pt x="449" y="162"/>
                    </a:cubicBezTo>
                    <a:cubicBezTo>
                      <a:pt x="449" y="73"/>
                      <a:pt x="348" y="0"/>
                      <a:pt x="225" y="0"/>
                    </a:cubicBezTo>
                    <a:cubicBezTo>
                      <a:pt x="101" y="0"/>
                      <a:pt x="0" y="72"/>
                      <a:pt x="0" y="162"/>
                    </a:cubicBezTo>
                    <a:cubicBezTo>
                      <a:pt x="0" y="252"/>
                      <a:pt x="101" y="324"/>
                      <a:pt x="225" y="32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277" name="Google Shape;6277;p31"/>
            <p:cNvSpPr/>
            <p:nvPr/>
          </p:nvSpPr>
          <p:spPr>
            <a:xfrm>
              <a:off x="4122076" y="198095"/>
              <a:ext cx="899848" cy="221533"/>
            </a:xfrm>
            <a:custGeom>
              <a:avLst/>
              <a:gdLst/>
              <a:ahLst/>
              <a:cxnLst/>
              <a:rect l="l" t="t" r="r" b="b"/>
              <a:pathLst>
                <a:path w="1312" h="323" extrusionOk="0">
                  <a:moveTo>
                    <a:pt x="682" y="0"/>
                  </a:moveTo>
                  <a:cubicBezTo>
                    <a:pt x="767" y="0"/>
                    <a:pt x="840" y="53"/>
                    <a:pt x="869" y="128"/>
                  </a:cubicBezTo>
                  <a:cubicBezTo>
                    <a:pt x="914" y="133"/>
                    <a:pt x="952" y="161"/>
                    <a:pt x="970" y="201"/>
                  </a:cubicBezTo>
                  <a:cubicBezTo>
                    <a:pt x="972" y="201"/>
                    <a:pt x="974" y="201"/>
                    <a:pt x="976" y="201"/>
                  </a:cubicBezTo>
                  <a:cubicBezTo>
                    <a:pt x="1004" y="201"/>
                    <a:pt x="1029" y="213"/>
                    <a:pt x="1047" y="233"/>
                  </a:cubicBezTo>
                  <a:cubicBezTo>
                    <a:pt x="1063" y="207"/>
                    <a:pt x="1092" y="189"/>
                    <a:pt x="1124" y="189"/>
                  </a:cubicBezTo>
                  <a:cubicBezTo>
                    <a:pt x="1165" y="189"/>
                    <a:pt x="1200" y="216"/>
                    <a:pt x="1212" y="254"/>
                  </a:cubicBezTo>
                  <a:cubicBezTo>
                    <a:pt x="1221" y="249"/>
                    <a:pt x="1231" y="247"/>
                    <a:pt x="1242" y="247"/>
                  </a:cubicBezTo>
                  <a:cubicBezTo>
                    <a:pt x="1281" y="247"/>
                    <a:pt x="1312" y="278"/>
                    <a:pt x="1312" y="317"/>
                  </a:cubicBezTo>
                  <a:cubicBezTo>
                    <a:pt x="1312" y="319"/>
                    <a:pt x="1312" y="321"/>
                    <a:pt x="1312" y="323"/>
                  </a:cubicBezTo>
                  <a:lnTo>
                    <a:pt x="0" y="323"/>
                  </a:lnTo>
                  <a:cubicBezTo>
                    <a:pt x="0" y="322"/>
                    <a:pt x="0" y="322"/>
                    <a:pt x="0" y="321"/>
                  </a:cubicBezTo>
                  <a:cubicBezTo>
                    <a:pt x="0" y="277"/>
                    <a:pt x="35" y="241"/>
                    <a:pt x="79" y="241"/>
                  </a:cubicBezTo>
                  <a:cubicBezTo>
                    <a:pt x="85" y="241"/>
                    <a:pt x="91" y="242"/>
                    <a:pt x="96" y="243"/>
                  </a:cubicBezTo>
                  <a:cubicBezTo>
                    <a:pt x="113" y="216"/>
                    <a:pt x="142" y="197"/>
                    <a:pt x="177" y="197"/>
                  </a:cubicBezTo>
                  <a:cubicBezTo>
                    <a:pt x="207" y="197"/>
                    <a:pt x="235" y="212"/>
                    <a:pt x="252" y="235"/>
                  </a:cubicBezTo>
                  <a:cubicBezTo>
                    <a:pt x="270" y="223"/>
                    <a:pt x="291" y="217"/>
                    <a:pt x="314" y="217"/>
                  </a:cubicBezTo>
                  <a:cubicBezTo>
                    <a:pt x="324" y="217"/>
                    <a:pt x="334" y="218"/>
                    <a:pt x="343" y="220"/>
                  </a:cubicBezTo>
                  <a:cubicBezTo>
                    <a:pt x="356" y="163"/>
                    <a:pt x="408" y="120"/>
                    <a:pt x="469" y="120"/>
                  </a:cubicBezTo>
                  <a:cubicBezTo>
                    <a:pt x="479" y="120"/>
                    <a:pt x="488" y="121"/>
                    <a:pt x="497" y="123"/>
                  </a:cubicBezTo>
                  <a:cubicBezTo>
                    <a:pt x="527" y="51"/>
                    <a:pt x="599" y="0"/>
                    <a:pt x="68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278" name="Google Shape;6278;p31"/>
          <p:cNvGrpSpPr/>
          <p:nvPr/>
        </p:nvGrpSpPr>
        <p:grpSpPr>
          <a:xfrm>
            <a:off x="72125" y="4700949"/>
            <a:ext cx="1521711" cy="379106"/>
            <a:chOff x="72125" y="4700949"/>
            <a:chExt cx="1521711" cy="379106"/>
          </a:xfrm>
        </p:grpSpPr>
        <p:sp>
          <p:nvSpPr>
            <p:cNvPr id="6279" name="Google Shape;6279;p31"/>
            <p:cNvSpPr/>
            <p:nvPr/>
          </p:nvSpPr>
          <p:spPr>
            <a:xfrm>
              <a:off x="380500" y="4700949"/>
              <a:ext cx="1041557" cy="374873"/>
            </a:xfrm>
            <a:custGeom>
              <a:avLst/>
              <a:gdLst/>
              <a:ahLst/>
              <a:cxnLst/>
              <a:rect l="l" t="t" r="r" b="b"/>
              <a:pathLst>
                <a:path w="5590" h="1608" extrusionOk="0">
                  <a:moveTo>
                    <a:pt x="2795" y="0"/>
                  </a:moveTo>
                  <a:cubicBezTo>
                    <a:pt x="1487" y="0"/>
                    <a:pt x="380" y="675"/>
                    <a:pt x="0" y="1608"/>
                  </a:cubicBezTo>
                  <a:lnTo>
                    <a:pt x="5590" y="1608"/>
                  </a:lnTo>
                  <a:cubicBezTo>
                    <a:pt x="5210" y="675"/>
                    <a:pt x="4103" y="0"/>
                    <a:pt x="279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0" name="Google Shape;6280;p31"/>
            <p:cNvSpPr/>
            <p:nvPr/>
          </p:nvSpPr>
          <p:spPr>
            <a:xfrm>
              <a:off x="777733" y="4943737"/>
              <a:ext cx="816104" cy="136317"/>
            </a:xfrm>
            <a:custGeom>
              <a:avLst/>
              <a:gdLst/>
              <a:ahLst/>
              <a:cxnLst/>
              <a:rect l="l" t="t" r="r" b="b"/>
              <a:pathLst>
                <a:path w="4380" h="708" extrusionOk="0">
                  <a:moveTo>
                    <a:pt x="2190" y="0"/>
                  </a:moveTo>
                  <a:cubicBezTo>
                    <a:pt x="1168" y="0"/>
                    <a:pt x="301" y="297"/>
                    <a:pt x="0" y="708"/>
                  </a:cubicBezTo>
                  <a:lnTo>
                    <a:pt x="4380" y="708"/>
                  </a:lnTo>
                  <a:cubicBezTo>
                    <a:pt x="4079" y="297"/>
                    <a:pt x="3212" y="0"/>
                    <a:pt x="219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1" name="Google Shape;6281;p31"/>
            <p:cNvSpPr/>
            <p:nvPr/>
          </p:nvSpPr>
          <p:spPr>
            <a:xfrm>
              <a:off x="72125" y="4879115"/>
              <a:ext cx="872813" cy="200940"/>
            </a:xfrm>
            <a:custGeom>
              <a:avLst/>
              <a:gdLst/>
              <a:ahLst/>
              <a:cxnLst/>
              <a:rect l="l" t="t" r="r" b="b"/>
              <a:pathLst>
                <a:path w="4748" h="1069" extrusionOk="0">
                  <a:moveTo>
                    <a:pt x="2374" y="0"/>
                  </a:moveTo>
                  <a:cubicBezTo>
                    <a:pt x="1266" y="0"/>
                    <a:pt x="326" y="448"/>
                    <a:pt x="0" y="1069"/>
                  </a:cubicBezTo>
                  <a:lnTo>
                    <a:pt x="4748" y="1069"/>
                  </a:lnTo>
                  <a:cubicBezTo>
                    <a:pt x="4422" y="448"/>
                    <a:pt x="3483" y="0"/>
                    <a:pt x="2374"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82" name="Google Shape;6282;p31"/>
          <p:cNvGrpSpPr/>
          <p:nvPr/>
        </p:nvGrpSpPr>
        <p:grpSpPr>
          <a:xfrm>
            <a:off x="7400726" y="4540517"/>
            <a:ext cx="1649963" cy="522945"/>
            <a:chOff x="7095926" y="4540517"/>
            <a:chExt cx="1649963" cy="522945"/>
          </a:xfrm>
        </p:grpSpPr>
        <p:grpSp>
          <p:nvGrpSpPr>
            <p:cNvPr id="6283" name="Google Shape;6283;p31"/>
            <p:cNvGrpSpPr/>
            <p:nvPr/>
          </p:nvGrpSpPr>
          <p:grpSpPr>
            <a:xfrm>
              <a:off x="7095926" y="4747429"/>
              <a:ext cx="955404" cy="316033"/>
              <a:chOff x="8097801" y="4445992"/>
              <a:chExt cx="955404" cy="316033"/>
            </a:xfrm>
          </p:grpSpPr>
          <p:grpSp>
            <p:nvGrpSpPr>
              <p:cNvPr id="6284" name="Google Shape;6284;p31"/>
              <p:cNvGrpSpPr/>
              <p:nvPr/>
            </p:nvGrpSpPr>
            <p:grpSpPr>
              <a:xfrm>
                <a:off x="8097801" y="4445992"/>
                <a:ext cx="955396" cy="316033"/>
                <a:chOff x="2305440" y="322200"/>
                <a:chExt cx="1271150" cy="420480"/>
              </a:xfrm>
            </p:grpSpPr>
            <p:sp>
              <p:nvSpPr>
                <p:cNvPr id="6285" name="Google Shape;6285;p31"/>
                <p:cNvSpPr/>
                <p:nvPr/>
              </p:nvSpPr>
              <p:spPr>
                <a:xfrm>
                  <a:off x="2305440" y="322200"/>
                  <a:ext cx="359280" cy="420480"/>
                </a:xfrm>
                <a:custGeom>
                  <a:avLst/>
                  <a:gdLst/>
                  <a:ahLst/>
                  <a:cxnLst/>
                  <a:rect l="l" t="t" r="r" b="b"/>
                  <a:pathLst>
                    <a:path w="998" h="1168" extrusionOk="0">
                      <a:moveTo>
                        <a:pt x="998" y="1168"/>
                      </a:moveTo>
                      <a:lnTo>
                        <a:pt x="998" y="549"/>
                      </a:lnTo>
                      <a:lnTo>
                        <a:pt x="500" y="0"/>
                      </a:lnTo>
                      <a:lnTo>
                        <a:pt x="0" y="549"/>
                      </a:lnTo>
                      <a:lnTo>
                        <a:pt x="0" y="1168"/>
                      </a:lnTo>
                      <a:lnTo>
                        <a:pt x="998" y="11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6" name="Google Shape;6286;p31"/>
                <p:cNvSpPr/>
                <p:nvPr/>
              </p:nvSpPr>
              <p:spPr>
                <a:xfrm>
                  <a:off x="2482361" y="322211"/>
                  <a:ext cx="1094229" cy="197645"/>
                </a:xfrm>
                <a:custGeom>
                  <a:avLst/>
                  <a:gdLst/>
                  <a:ahLst/>
                  <a:cxnLst/>
                  <a:rect l="l" t="t" r="r" b="b"/>
                  <a:pathLst>
                    <a:path w="3031" h="549" extrusionOk="0">
                      <a:moveTo>
                        <a:pt x="498" y="549"/>
                      </a:moveTo>
                      <a:lnTo>
                        <a:pt x="3031" y="549"/>
                      </a:lnTo>
                      <a:lnTo>
                        <a:pt x="2532" y="0"/>
                      </a:lnTo>
                      <a:lnTo>
                        <a:pt x="0" y="0"/>
                      </a:lnTo>
                      <a:lnTo>
                        <a:pt x="498" y="54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7" name="Google Shape;6287;p31"/>
                <p:cNvSpPr/>
                <p:nvPr/>
              </p:nvSpPr>
              <p:spPr>
                <a:xfrm>
                  <a:off x="2365920" y="582120"/>
                  <a:ext cx="32760" cy="106920"/>
                </a:xfrm>
                <a:custGeom>
                  <a:avLst/>
                  <a:gdLst/>
                  <a:ahLst/>
                  <a:cxnLst/>
                  <a:rect l="l" t="t" r="r" b="b"/>
                  <a:pathLst>
                    <a:path w="91" h="297" extrusionOk="0">
                      <a:moveTo>
                        <a:pt x="0" y="0"/>
                      </a:moveTo>
                      <a:lnTo>
                        <a:pt x="91" y="0"/>
                      </a:lnTo>
                      <a:lnTo>
                        <a:pt x="91" y="297"/>
                      </a:lnTo>
                      <a:lnTo>
                        <a:pt x="0" y="2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8" name="Google Shape;6288;p31"/>
                <p:cNvSpPr/>
                <p:nvPr/>
              </p:nvSpPr>
              <p:spPr>
                <a:xfrm>
                  <a:off x="2468880" y="582120"/>
                  <a:ext cx="32760" cy="106920"/>
                </a:xfrm>
                <a:custGeom>
                  <a:avLst/>
                  <a:gdLst/>
                  <a:ahLst/>
                  <a:cxnLst/>
                  <a:rect l="l" t="t" r="r" b="b"/>
                  <a:pathLst>
                    <a:path w="91" h="297" extrusionOk="0">
                      <a:moveTo>
                        <a:pt x="0" y="0"/>
                      </a:moveTo>
                      <a:lnTo>
                        <a:pt x="91" y="0"/>
                      </a:lnTo>
                      <a:lnTo>
                        <a:pt x="91" y="297"/>
                      </a:lnTo>
                      <a:lnTo>
                        <a:pt x="0" y="2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9" name="Google Shape;6289;p31"/>
                <p:cNvSpPr/>
                <p:nvPr/>
              </p:nvSpPr>
              <p:spPr>
                <a:xfrm>
                  <a:off x="2571840" y="582120"/>
                  <a:ext cx="32760" cy="106920"/>
                </a:xfrm>
                <a:custGeom>
                  <a:avLst/>
                  <a:gdLst/>
                  <a:ahLst/>
                  <a:cxnLst/>
                  <a:rect l="l" t="t" r="r" b="b"/>
                  <a:pathLst>
                    <a:path w="91" h="297" extrusionOk="0">
                      <a:moveTo>
                        <a:pt x="0" y="0"/>
                      </a:moveTo>
                      <a:lnTo>
                        <a:pt x="91" y="0"/>
                      </a:lnTo>
                      <a:lnTo>
                        <a:pt x="91" y="297"/>
                      </a:lnTo>
                      <a:lnTo>
                        <a:pt x="0" y="2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90" name="Google Shape;6290;p31"/>
              <p:cNvGrpSpPr/>
              <p:nvPr/>
            </p:nvGrpSpPr>
            <p:grpSpPr>
              <a:xfrm>
                <a:off x="8367836" y="4594538"/>
                <a:ext cx="685369" cy="167487"/>
                <a:chOff x="2664720" y="519840"/>
                <a:chExt cx="911880" cy="222840"/>
              </a:xfrm>
            </p:grpSpPr>
            <p:sp>
              <p:nvSpPr>
                <p:cNvPr id="6291" name="Google Shape;6291;p31"/>
                <p:cNvSpPr/>
                <p:nvPr/>
              </p:nvSpPr>
              <p:spPr>
                <a:xfrm>
                  <a:off x="2664720" y="519840"/>
                  <a:ext cx="911880" cy="222840"/>
                </a:xfrm>
                <a:custGeom>
                  <a:avLst/>
                  <a:gdLst/>
                  <a:ahLst/>
                  <a:cxnLst/>
                  <a:rect l="l" t="t" r="r" b="b"/>
                  <a:pathLst>
                    <a:path w="2533" h="619" extrusionOk="0">
                      <a:moveTo>
                        <a:pt x="0" y="0"/>
                      </a:moveTo>
                      <a:lnTo>
                        <a:pt x="2533" y="0"/>
                      </a:lnTo>
                      <a:lnTo>
                        <a:pt x="2533" y="619"/>
                      </a:lnTo>
                      <a:lnTo>
                        <a:pt x="0" y="619"/>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2" name="Google Shape;6292;p31"/>
                <p:cNvSpPr/>
                <p:nvPr/>
              </p:nvSpPr>
              <p:spPr>
                <a:xfrm>
                  <a:off x="2720880" y="582120"/>
                  <a:ext cx="43560" cy="38520"/>
                </a:xfrm>
                <a:custGeom>
                  <a:avLst/>
                  <a:gdLst/>
                  <a:ahLst/>
                  <a:cxnLst/>
                  <a:rect l="l" t="t" r="r" b="b"/>
                  <a:pathLst>
                    <a:path w="121" h="107" extrusionOk="0">
                      <a:moveTo>
                        <a:pt x="0" y="0"/>
                      </a:moveTo>
                      <a:lnTo>
                        <a:pt x="121" y="0"/>
                      </a:lnTo>
                      <a:lnTo>
                        <a:pt x="121"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3" name="Google Shape;6293;p31"/>
                <p:cNvSpPr/>
                <p:nvPr/>
              </p:nvSpPr>
              <p:spPr>
                <a:xfrm>
                  <a:off x="3351960" y="582120"/>
                  <a:ext cx="43560" cy="38520"/>
                </a:xfrm>
                <a:custGeom>
                  <a:avLst/>
                  <a:gdLst/>
                  <a:ahLst/>
                  <a:cxnLst/>
                  <a:rect l="l" t="t" r="r" b="b"/>
                  <a:pathLst>
                    <a:path w="121" h="107" extrusionOk="0">
                      <a:moveTo>
                        <a:pt x="0" y="0"/>
                      </a:moveTo>
                      <a:lnTo>
                        <a:pt x="121" y="0"/>
                      </a:lnTo>
                      <a:lnTo>
                        <a:pt x="121"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4" name="Google Shape;6294;p31"/>
                <p:cNvSpPr/>
                <p:nvPr/>
              </p:nvSpPr>
              <p:spPr>
                <a:xfrm>
                  <a:off x="3477960" y="582120"/>
                  <a:ext cx="43560" cy="38520"/>
                </a:xfrm>
                <a:custGeom>
                  <a:avLst/>
                  <a:gdLst/>
                  <a:ahLst/>
                  <a:cxnLst/>
                  <a:rect l="l" t="t" r="r" b="b"/>
                  <a:pathLst>
                    <a:path w="121" h="107" extrusionOk="0">
                      <a:moveTo>
                        <a:pt x="0" y="0"/>
                      </a:moveTo>
                      <a:lnTo>
                        <a:pt x="121" y="0"/>
                      </a:lnTo>
                      <a:lnTo>
                        <a:pt x="121"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5" name="Google Shape;6295;p31"/>
                <p:cNvSpPr/>
                <p:nvPr/>
              </p:nvSpPr>
              <p:spPr>
                <a:xfrm>
                  <a:off x="2847240" y="582120"/>
                  <a:ext cx="43560" cy="38520"/>
                </a:xfrm>
                <a:custGeom>
                  <a:avLst/>
                  <a:gdLst/>
                  <a:ahLst/>
                  <a:cxnLst/>
                  <a:rect l="l" t="t" r="r" b="b"/>
                  <a:pathLst>
                    <a:path w="121" h="107" extrusionOk="0">
                      <a:moveTo>
                        <a:pt x="0" y="0"/>
                      </a:moveTo>
                      <a:lnTo>
                        <a:pt x="121" y="0"/>
                      </a:lnTo>
                      <a:lnTo>
                        <a:pt x="121"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6" name="Google Shape;6296;p31"/>
                <p:cNvSpPr/>
                <p:nvPr/>
              </p:nvSpPr>
              <p:spPr>
                <a:xfrm>
                  <a:off x="2973240" y="582120"/>
                  <a:ext cx="43920" cy="38520"/>
                </a:xfrm>
                <a:custGeom>
                  <a:avLst/>
                  <a:gdLst/>
                  <a:ahLst/>
                  <a:cxnLst/>
                  <a:rect l="l" t="t" r="r" b="b"/>
                  <a:pathLst>
                    <a:path w="122" h="107" extrusionOk="0">
                      <a:moveTo>
                        <a:pt x="0" y="0"/>
                      </a:moveTo>
                      <a:lnTo>
                        <a:pt x="122" y="0"/>
                      </a:lnTo>
                      <a:lnTo>
                        <a:pt x="122"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7" name="Google Shape;6297;p31"/>
                <p:cNvSpPr/>
                <p:nvPr/>
              </p:nvSpPr>
              <p:spPr>
                <a:xfrm>
                  <a:off x="3099240" y="582120"/>
                  <a:ext cx="43920" cy="38520"/>
                </a:xfrm>
                <a:custGeom>
                  <a:avLst/>
                  <a:gdLst/>
                  <a:ahLst/>
                  <a:cxnLst/>
                  <a:rect l="l" t="t" r="r" b="b"/>
                  <a:pathLst>
                    <a:path w="122" h="107" extrusionOk="0">
                      <a:moveTo>
                        <a:pt x="0" y="0"/>
                      </a:moveTo>
                      <a:lnTo>
                        <a:pt x="122" y="0"/>
                      </a:lnTo>
                      <a:lnTo>
                        <a:pt x="122"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8" name="Google Shape;6298;p31"/>
                <p:cNvSpPr/>
                <p:nvPr/>
              </p:nvSpPr>
              <p:spPr>
                <a:xfrm>
                  <a:off x="3225600" y="582120"/>
                  <a:ext cx="43920" cy="38520"/>
                </a:xfrm>
                <a:custGeom>
                  <a:avLst/>
                  <a:gdLst/>
                  <a:ahLst/>
                  <a:cxnLst/>
                  <a:rect l="l" t="t" r="r" b="b"/>
                  <a:pathLst>
                    <a:path w="122" h="107" extrusionOk="0">
                      <a:moveTo>
                        <a:pt x="0" y="0"/>
                      </a:moveTo>
                      <a:lnTo>
                        <a:pt x="122" y="0"/>
                      </a:lnTo>
                      <a:lnTo>
                        <a:pt x="122" y="107"/>
                      </a:lnTo>
                      <a:lnTo>
                        <a:pt x="0" y="107"/>
                      </a:lnTo>
                      <a:lnTo>
                        <a:pt x="0" y="0"/>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299" name="Google Shape;6299;p31"/>
            <p:cNvGrpSpPr/>
            <p:nvPr/>
          </p:nvGrpSpPr>
          <p:grpSpPr>
            <a:xfrm>
              <a:off x="8106119" y="4540517"/>
              <a:ext cx="639771" cy="522921"/>
              <a:chOff x="7257527" y="4146025"/>
              <a:chExt cx="748708" cy="611890"/>
            </a:xfrm>
          </p:grpSpPr>
          <p:grpSp>
            <p:nvGrpSpPr>
              <p:cNvPr id="6300" name="Google Shape;6300;p31"/>
              <p:cNvGrpSpPr/>
              <p:nvPr/>
            </p:nvGrpSpPr>
            <p:grpSpPr>
              <a:xfrm>
                <a:off x="7257527" y="4214687"/>
                <a:ext cx="748708" cy="543228"/>
                <a:chOff x="3684240" y="477000"/>
                <a:chExt cx="1218600" cy="884160"/>
              </a:xfrm>
            </p:grpSpPr>
            <p:sp>
              <p:nvSpPr>
                <p:cNvPr id="6301" name="Google Shape;6301;p31"/>
                <p:cNvSpPr/>
                <p:nvPr/>
              </p:nvSpPr>
              <p:spPr>
                <a:xfrm>
                  <a:off x="3684240" y="477000"/>
                  <a:ext cx="481320" cy="884160"/>
                </a:xfrm>
                <a:custGeom>
                  <a:avLst/>
                  <a:gdLst/>
                  <a:ahLst/>
                  <a:cxnLst/>
                  <a:rect l="l" t="t" r="r" b="b"/>
                  <a:pathLst>
                    <a:path w="1337" h="2456" extrusionOk="0">
                      <a:moveTo>
                        <a:pt x="1337" y="2456"/>
                      </a:moveTo>
                      <a:lnTo>
                        <a:pt x="1337" y="737"/>
                      </a:lnTo>
                      <a:lnTo>
                        <a:pt x="668" y="0"/>
                      </a:lnTo>
                      <a:lnTo>
                        <a:pt x="0" y="737"/>
                      </a:lnTo>
                      <a:lnTo>
                        <a:pt x="0" y="2456"/>
                      </a:lnTo>
                      <a:lnTo>
                        <a:pt x="1337" y="24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2" name="Google Shape;6302;p31"/>
                <p:cNvSpPr/>
                <p:nvPr/>
              </p:nvSpPr>
              <p:spPr>
                <a:xfrm>
                  <a:off x="4165560" y="743040"/>
                  <a:ext cx="737280" cy="618120"/>
                </a:xfrm>
                <a:custGeom>
                  <a:avLst/>
                  <a:gdLst/>
                  <a:ahLst/>
                  <a:cxnLst/>
                  <a:rect l="l" t="t" r="r" b="b"/>
                  <a:pathLst>
                    <a:path w="2048" h="1717" extrusionOk="0">
                      <a:moveTo>
                        <a:pt x="0" y="0"/>
                      </a:moveTo>
                      <a:lnTo>
                        <a:pt x="2048" y="0"/>
                      </a:lnTo>
                      <a:lnTo>
                        <a:pt x="2048" y="1717"/>
                      </a:lnTo>
                      <a:lnTo>
                        <a:pt x="0" y="1717"/>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3" name="Google Shape;6303;p31"/>
                <p:cNvSpPr/>
                <p:nvPr/>
              </p:nvSpPr>
              <p:spPr>
                <a:xfrm>
                  <a:off x="3924720" y="477720"/>
                  <a:ext cx="978120" cy="265320"/>
                </a:xfrm>
                <a:custGeom>
                  <a:avLst/>
                  <a:gdLst/>
                  <a:ahLst/>
                  <a:cxnLst/>
                  <a:rect l="l" t="t" r="r" b="b"/>
                  <a:pathLst>
                    <a:path w="2717" h="737" extrusionOk="0">
                      <a:moveTo>
                        <a:pt x="669" y="737"/>
                      </a:moveTo>
                      <a:lnTo>
                        <a:pt x="2717" y="737"/>
                      </a:lnTo>
                      <a:lnTo>
                        <a:pt x="2049" y="0"/>
                      </a:lnTo>
                      <a:lnTo>
                        <a:pt x="0" y="0"/>
                      </a:lnTo>
                      <a:lnTo>
                        <a:pt x="669" y="73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4" name="Google Shape;6304;p31"/>
                <p:cNvSpPr/>
                <p:nvPr/>
              </p:nvSpPr>
              <p:spPr>
                <a:xfrm>
                  <a:off x="3752640" y="82620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5" name="Google Shape;6305;p31"/>
                <p:cNvSpPr/>
                <p:nvPr/>
              </p:nvSpPr>
              <p:spPr>
                <a:xfrm>
                  <a:off x="3981240" y="82620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6" name="Google Shape;6306;p31"/>
                <p:cNvSpPr/>
                <p:nvPr/>
              </p:nvSpPr>
              <p:spPr>
                <a:xfrm>
                  <a:off x="3752640" y="111024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7" name="Google Shape;6307;p31"/>
                <p:cNvSpPr/>
                <p:nvPr/>
              </p:nvSpPr>
              <p:spPr>
                <a:xfrm>
                  <a:off x="3981240" y="111024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8" name="Google Shape;6308;p31"/>
                <p:cNvSpPr/>
                <p:nvPr/>
              </p:nvSpPr>
              <p:spPr>
                <a:xfrm>
                  <a:off x="4247640" y="82620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9" name="Google Shape;6309;p31"/>
                <p:cNvSpPr/>
                <p:nvPr/>
              </p:nvSpPr>
              <p:spPr>
                <a:xfrm>
                  <a:off x="4476240" y="826200"/>
                  <a:ext cx="116280" cy="142920"/>
                </a:xfrm>
                <a:custGeom>
                  <a:avLst/>
                  <a:gdLst/>
                  <a:ahLst/>
                  <a:cxnLst/>
                  <a:rect l="l" t="t" r="r" b="b"/>
                  <a:pathLst>
                    <a:path w="323" h="397" extrusionOk="0">
                      <a:moveTo>
                        <a:pt x="0" y="0"/>
                      </a:moveTo>
                      <a:lnTo>
                        <a:pt x="323" y="0"/>
                      </a:lnTo>
                      <a:lnTo>
                        <a:pt x="323"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0" name="Google Shape;6310;p31"/>
                <p:cNvSpPr/>
                <p:nvPr/>
              </p:nvSpPr>
              <p:spPr>
                <a:xfrm>
                  <a:off x="4705200" y="82620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1" name="Google Shape;6311;p31"/>
                <p:cNvSpPr/>
                <p:nvPr/>
              </p:nvSpPr>
              <p:spPr>
                <a:xfrm>
                  <a:off x="4247640" y="111024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2" name="Google Shape;6312;p31"/>
                <p:cNvSpPr/>
                <p:nvPr/>
              </p:nvSpPr>
              <p:spPr>
                <a:xfrm>
                  <a:off x="4705200" y="1110240"/>
                  <a:ext cx="115920" cy="142920"/>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3" name="Google Shape;6313;p31"/>
                <p:cNvSpPr/>
                <p:nvPr/>
              </p:nvSpPr>
              <p:spPr>
                <a:xfrm>
                  <a:off x="4476240" y="1110240"/>
                  <a:ext cx="116280" cy="142560"/>
                </a:xfrm>
                <a:custGeom>
                  <a:avLst/>
                  <a:gdLst/>
                  <a:ahLst/>
                  <a:cxnLst/>
                  <a:rect l="l" t="t" r="r" b="b"/>
                  <a:pathLst>
                    <a:path w="323" h="396" extrusionOk="0">
                      <a:moveTo>
                        <a:pt x="0" y="0"/>
                      </a:moveTo>
                      <a:lnTo>
                        <a:pt x="323" y="0"/>
                      </a:lnTo>
                      <a:lnTo>
                        <a:pt x="323" y="396"/>
                      </a:lnTo>
                      <a:lnTo>
                        <a:pt x="0" y="396"/>
                      </a:lnTo>
                      <a:lnTo>
                        <a:pt x="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314" name="Google Shape;6314;p31"/>
              <p:cNvSpPr/>
              <p:nvPr/>
            </p:nvSpPr>
            <p:spPr>
              <a:xfrm>
                <a:off x="7462850" y="4146025"/>
                <a:ext cx="60800" cy="87825"/>
              </a:xfrm>
              <a:custGeom>
                <a:avLst/>
                <a:gdLst/>
                <a:ahLst/>
                <a:cxnLst/>
                <a:rect l="l" t="t" r="r" b="b"/>
                <a:pathLst>
                  <a:path w="322" h="397" extrusionOk="0">
                    <a:moveTo>
                      <a:pt x="0" y="0"/>
                    </a:moveTo>
                    <a:lnTo>
                      <a:pt x="322" y="0"/>
                    </a:lnTo>
                    <a:lnTo>
                      <a:pt x="322" y="397"/>
                    </a:lnTo>
                    <a:lnTo>
                      <a:pt x="0" y="397"/>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315" name="Google Shape;6315;p31"/>
          <p:cNvGrpSpPr/>
          <p:nvPr/>
        </p:nvGrpSpPr>
        <p:grpSpPr>
          <a:xfrm>
            <a:off x="630271" y="4540523"/>
            <a:ext cx="6714104" cy="555125"/>
            <a:chOff x="630271" y="4540523"/>
            <a:chExt cx="6714104" cy="555125"/>
          </a:xfrm>
        </p:grpSpPr>
        <p:grpSp>
          <p:nvGrpSpPr>
            <p:cNvPr id="6316" name="Google Shape;6316;p31"/>
            <p:cNvGrpSpPr/>
            <p:nvPr/>
          </p:nvGrpSpPr>
          <p:grpSpPr>
            <a:xfrm>
              <a:off x="630271" y="4540523"/>
              <a:ext cx="249671" cy="300901"/>
              <a:chOff x="2513412" y="4096587"/>
              <a:chExt cx="249671" cy="304988"/>
            </a:xfrm>
          </p:grpSpPr>
          <p:sp>
            <p:nvSpPr>
              <p:cNvPr id="6317" name="Google Shape;6317;p31"/>
              <p:cNvSpPr/>
              <p:nvPr/>
            </p:nvSpPr>
            <p:spPr>
              <a:xfrm flipH="1">
                <a:off x="2513412" y="4096587"/>
                <a:ext cx="249671" cy="249671"/>
              </a:xfrm>
              <a:custGeom>
                <a:avLst/>
                <a:gdLst/>
                <a:ahLst/>
                <a:cxnLst/>
                <a:rect l="l" t="t" r="r" b="b"/>
                <a:pathLst>
                  <a:path w="835" h="835" extrusionOk="0">
                    <a:moveTo>
                      <a:pt x="835" y="417"/>
                    </a:moveTo>
                    <a:cubicBezTo>
                      <a:pt x="835" y="491"/>
                      <a:pt x="816" y="563"/>
                      <a:pt x="779" y="626"/>
                    </a:cubicBezTo>
                    <a:cubicBezTo>
                      <a:pt x="743" y="689"/>
                      <a:pt x="690" y="743"/>
                      <a:pt x="626" y="779"/>
                    </a:cubicBezTo>
                    <a:cubicBezTo>
                      <a:pt x="563" y="816"/>
                      <a:pt x="490" y="835"/>
                      <a:pt x="417" y="835"/>
                    </a:cubicBezTo>
                    <a:cubicBezTo>
                      <a:pt x="344" y="835"/>
                      <a:pt x="272" y="816"/>
                      <a:pt x="208" y="779"/>
                    </a:cubicBezTo>
                    <a:cubicBezTo>
                      <a:pt x="145" y="743"/>
                      <a:pt x="93" y="689"/>
                      <a:pt x="56" y="626"/>
                    </a:cubicBezTo>
                    <a:cubicBezTo>
                      <a:pt x="20" y="563"/>
                      <a:pt x="0" y="491"/>
                      <a:pt x="0" y="417"/>
                    </a:cubicBezTo>
                    <a:cubicBezTo>
                      <a:pt x="0" y="344"/>
                      <a:pt x="19" y="272"/>
                      <a:pt x="56" y="209"/>
                    </a:cubicBezTo>
                    <a:cubicBezTo>
                      <a:pt x="92" y="145"/>
                      <a:pt x="145" y="93"/>
                      <a:pt x="208" y="56"/>
                    </a:cubicBezTo>
                    <a:cubicBezTo>
                      <a:pt x="272" y="20"/>
                      <a:pt x="344" y="0"/>
                      <a:pt x="417" y="0"/>
                    </a:cubicBezTo>
                    <a:cubicBezTo>
                      <a:pt x="490" y="0"/>
                      <a:pt x="563" y="20"/>
                      <a:pt x="626" y="56"/>
                    </a:cubicBezTo>
                    <a:cubicBezTo>
                      <a:pt x="690" y="93"/>
                      <a:pt x="742" y="145"/>
                      <a:pt x="779" y="209"/>
                    </a:cubicBezTo>
                    <a:cubicBezTo>
                      <a:pt x="815" y="272"/>
                      <a:pt x="835" y="344"/>
                      <a:pt x="835" y="4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318" name="Google Shape;6318;p31"/>
              <p:cNvSpPr/>
              <p:nvPr/>
            </p:nvSpPr>
            <p:spPr>
              <a:xfrm flipH="1">
                <a:off x="2595340" y="4152800"/>
                <a:ext cx="85516" cy="248774"/>
              </a:xfrm>
              <a:custGeom>
                <a:avLst/>
                <a:gdLst/>
                <a:ahLst/>
                <a:cxnLst/>
                <a:rect l="l" t="t" r="r" b="b"/>
                <a:pathLst>
                  <a:path w="286" h="832" extrusionOk="0">
                    <a:moveTo>
                      <a:pt x="286" y="287"/>
                    </a:moveTo>
                    <a:lnTo>
                      <a:pt x="263" y="263"/>
                    </a:lnTo>
                    <a:lnTo>
                      <a:pt x="132" y="388"/>
                    </a:lnTo>
                    <a:lnTo>
                      <a:pt x="132" y="0"/>
                    </a:lnTo>
                    <a:lnTo>
                      <a:pt x="98" y="0"/>
                    </a:lnTo>
                    <a:lnTo>
                      <a:pt x="98" y="203"/>
                    </a:lnTo>
                    <a:cubicBezTo>
                      <a:pt x="78" y="190"/>
                      <a:pt x="47" y="169"/>
                      <a:pt x="20" y="149"/>
                    </a:cubicBezTo>
                    <a:lnTo>
                      <a:pt x="0" y="177"/>
                    </a:lnTo>
                    <a:cubicBezTo>
                      <a:pt x="54" y="216"/>
                      <a:pt x="82" y="234"/>
                      <a:pt x="98" y="242"/>
                    </a:cubicBezTo>
                    <a:lnTo>
                      <a:pt x="98" y="832"/>
                    </a:lnTo>
                    <a:lnTo>
                      <a:pt x="132" y="832"/>
                    </a:lnTo>
                    <a:lnTo>
                      <a:pt x="132" y="435"/>
                    </a:lnTo>
                    <a:lnTo>
                      <a:pt x="286" y="287"/>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319" name="Google Shape;6319;p31"/>
            <p:cNvGrpSpPr/>
            <p:nvPr/>
          </p:nvGrpSpPr>
          <p:grpSpPr>
            <a:xfrm>
              <a:off x="1651300" y="4685350"/>
              <a:ext cx="249675" cy="410298"/>
              <a:chOff x="2513403" y="4041906"/>
              <a:chExt cx="249675" cy="415870"/>
            </a:xfrm>
          </p:grpSpPr>
          <p:sp>
            <p:nvSpPr>
              <p:cNvPr id="6320" name="Google Shape;6320;p31"/>
              <p:cNvSpPr/>
              <p:nvPr/>
            </p:nvSpPr>
            <p:spPr>
              <a:xfrm flipH="1">
                <a:off x="2513403" y="4041906"/>
                <a:ext cx="249675" cy="304986"/>
              </a:xfrm>
              <a:custGeom>
                <a:avLst/>
                <a:gdLst/>
                <a:ahLst/>
                <a:cxnLst/>
                <a:rect l="l" t="t" r="r" b="b"/>
                <a:pathLst>
                  <a:path w="835" h="835" extrusionOk="0">
                    <a:moveTo>
                      <a:pt x="835" y="417"/>
                    </a:moveTo>
                    <a:cubicBezTo>
                      <a:pt x="835" y="491"/>
                      <a:pt x="816" y="563"/>
                      <a:pt x="779" y="626"/>
                    </a:cubicBezTo>
                    <a:cubicBezTo>
                      <a:pt x="743" y="689"/>
                      <a:pt x="690" y="743"/>
                      <a:pt x="626" y="779"/>
                    </a:cubicBezTo>
                    <a:cubicBezTo>
                      <a:pt x="563" y="816"/>
                      <a:pt x="490" y="835"/>
                      <a:pt x="417" y="835"/>
                    </a:cubicBezTo>
                    <a:cubicBezTo>
                      <a:pt x="344" y="835"/>
                      <a:pt x="272" y="816"/>
                      <a:pt x="208" y="779"/>
                    </a:cubicBezTo>
                    <a:cubicBezTo>
                      <a:pt x="145" y="743"/>
                      <a:pt x="93" y="689"/>
                      <a:pt x="56" y="626"/>
                    </a:cubicBezTo>
                    <a:cubicBezTo>
                      <a:pt x="20" y="563"/>
                      <a:pt x="0" y="491"/>
                      <a:pt x="0" y="417"/>
                    </a:cubicBezTo>
                    <a:cubicBezTo>
                      <a:pt x="0" y="344"/>
                      <a:pt x="19" y="272"/>
                      <a:pt x="56" y="209"/>
                    </a:cubicBezTo>
                    <a:cubicBezTo>
                      <a:pt x="92" y="145"/>
                      <a:pt x="145" y="93"/>
                      <a:pt x="208" y="56"/>
                    </a:cubicBezTo>
                    <a:cubicBezTo>
                      <a:pt x="272" y="20"/>
                      <a:pt x="344" y="0"/>
                      <a:pt x="417" y="0"/>
                    </a:cubicBezTo>
                    <a:cubicBezTo>
                      <a:pt x="490" y="0"/>
                      <a:pt x="563" y="20"/>
                      <a:pt x="626" y="56"/>
                    </a:cubicBezTo>
                    <a:cubicBezTo>
                      <a:pt x="690" y="93"/>
                      <a:pt x="742" y="145"/>
                      <a:pt x="779" y="209"/>
                    </a:cubicBezTo>
                    <a:cubicBezTo>
                      <a:pt x="815" y="272"/>
                      <a:pt x="835" y="344"/>
                      <a:pt x="835" y="4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321" name="Google Shape;6321;p31"/>
              <p:cNvSpPr/>
              <p:nvPr/>
            </p:nvSpPr>
            <p:spPr>
              <a:xfrm flipH="1">
                <a:off x="2595341" y="4152790"/>
                <a:ext cx="85525" cy="304986"/>
              </a:xfrm>
              <a:custGeom>
                <a:avLst/>
                <a:gdLst/>
                <a:ahLst/>
                <a:cxnLst/>
                <a:rect l="l" t="t" r="r" b="b"/>
                <a:pathLst>
                  <a:path w="286" h="832" extrusionOk="0">
                    <a:moveTo>
                      <a:pt x="286" y="287"/>
                    </a:moveTo>
                    <a:lnTo>
                      <a:pt x="263" y="263"/>
                    </a:lnTo>
                    <a:lnTo>
                      <a:pt x="132" y="388"/>
                    </a:lnTo>
                    <a:lnTo>
                      <a:pt x="132" y="0"/>
                    </a:lnTo>
                    <a:lnTo>
                      <a:pt x="98" y="0"/>
                    </a:lnTo>
                    <a:lnTo>
                      <a:pt x="98" y="203"/>
                    </a:lnTo>
                    <a:cubicBezTo>
                      <a:pt x="78" y="190"/>
                      <a:pt x="47" y="169"/>
                      <a:pt x="20" y="149"/>
                    </a:cubicBezTo>
                    <a:lnTo>
                      <a:pt x="0" y="177"/>
                    </a:lnTo>
                    <a:cubicBezTo>
                      <a:pt x="54" y="216"/>
                      <a:pt x="82" y="234"/>
                      <a:pt x="98" y="242"/>
                    </a:cubicBezTo>
                    <a:lnTo>
                      <a:pt x="98" y="832"/>
                    </a:lnTo>
                    <a:lnTo>
                      <a:pt x="132" y="832"/>
                    </a:lnTo>
                    <a:lnTo>
                      <a:pt x="132" y="435"/>
                    </a:lnTo>
                    <a:lnTo>
                      <a:pt x="286" y="287"/>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322" name="Google Shape;6322;p31"/>
            <p:cNvGrpSpPr/>
            <p:nvPr/>
          </p:nvGrpSpPr>
          <p:grpSpPr>
            <a:xfrm>
              <a:off x="7094700" y="4685350"/>
              <a:ext cx="249675" cy="410298"/>
              <a:chOff x="2513403" y="4041906"/>
              <a:chExt cx="249675" cy="415870"/>
            </a:xfrm>
          </p:grpSpPr>
          <p:sp>
            <p:nvSpPr>
              <p:cNvPr id="6323" name="Google Shape;6323;p31"/>
              <p:cNvSpPr/>
              <p:nvPr/>
            </p:nvSpPr>
            <p:spPr>
              <a:xfrm flipH="1">
                <a:off x="2513403" y="4041906"/>
                <a:ext cx="249675" cy="304986"/>
              </a:xfrm>
              <a:custGeom>
                <a:avLst/>
                <a:gdLst/>
                <a:ahLst/>
                <a:cxnLst/>
                <a:rect l="l" t="t" r="r" b="b"/>
                <a:pathLst>
                  <a:path w="835" h="835" extrusionOk="0">
                    <a:moveTo>
                      <a:pt x="835" y="417"/>
                    </a:moveTo>
                    <a:cubicBezTo>
                      <a:pt x="835" y="491"/>
                      <a:pt x="816" y="563"/>
                      <a:pt x="779" y="626"/>
                    </a:cubicBezTo>
                    <a:cubicBezTo>
                      <a:pt x="743" y="689"/>
                      <a:pt x="690" y="743"/>
                      <a:pt x="626" y="779"/>
                    </a:cubicBezTo>
                    <a:cubicBezTo>
                      <a:pt x="563" y="816"/>
                      <a:pt x="490" y="835"/>
                      <a:pt x="417" y="835"/>
                    </a:cubicBezTo>
                    <a:cubicBezTo>
                      <a:pt x="344" y="835"/>
                      <a:pt x="272" y="816"/>
                      <a:pt x="208" y="779"/>
                    </a:cubicBezTo>
                    <a:cubicBezTo>
                      <a:pt x="145" y="743"/>
                      <a:pt x="93" y="689"/>
                      <a:pt x="56" y="626"/>
                    </a:cubicBezTo>
                    <a:cubicBezTo>
                      <a:pt x="20" y="563"/>
                      <a:pt x="0" y="491"/>
                      <a:pt x="0" y="417"/>
                    </a:cubicBezTo>
                    <a:cubicBezTo>
                      <a:pt x="0" y="344"/>
                      <a:pt x="19" y="272"/>
                      <a:pt x="56" y="209"/>
                    </a:cubicBezTo>
                    <a:cubicBezTo>
                      <a:pt x="92" y="145"/>
                      <a:pt x="145" y="93"/>
                      <a:pt x="208" y="56"/>
                    </a:cubicBezTo>
                    <a:cubicBezTo>
                      <a:pt x="272" y="20"/>
                      <a:pt x="344" y="0"/>
                      <a:pt x="417" y="0"/>
                    </a:cubicBezTo>
                    <a:cubicBezTo>
                      <a:pt x="490" y="0"/>
                      <a:pt x="563" y="20"/>
                      <a:pt x="626" y="56"/>
                    </a:cubicBezTo>
                    <a:cubicBezTo>
                      <a:pt x="690" y="93"/>
                      <a:pt x="742" y="145"/>
                      <a:pt x="779" y="209"/>
                    </a:cubicBezTo>
                    <a:cubicBezTo>
                      <a:pt x="815" y="272"/>
                      <a:pt x="835" y="344"/>
                      <a:pt x="835" y="4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324" name="Google Shape;6324;p31"/>
              <p:cNvSpPr/>
              <p:nvPr/>
            </p:nvSpPr>
            <p:spPr>
              <a:xfrm flipH="1">
                <a:off x="2595341" y="4152790"/>
                <a:ext cx="85525" cy="304986"/>
              </a:xfrm>
              <a:custGeom>
                <a:avLst/>
                <a:gdLst/>
                <a:ahLst/>
                <a:cxnLst/>
                <a:rect l="l" t="t" r="r" b="b"/>
                <a:pathLst>
                  <a:path w="286" h="832" extrusionOk="0">
                    <a:moveTo>
                      <a:pt x="286" y="287"/>
                    </a:moveTo>
                    <a:lnTo>
                      <a:pt x="263" y="263"/>
                    </a:lnTo>
                    <a:lnTo>
                      <a:pt x="132" y="388"/>
                    </a:lnTo>
                    <a:lnTo>
                      <a:pt x="132" y="0"/>
                    </a:lnTo>
                    <a:lnTo>
                      <a:pt x="98" y="0"/>
                    </a:lnTo>
                    <a:lnTo>
                      <a:pt x="98" y="203"/>
                    </a:lnTo>
                    <a:cubicBezTo>
                      <a:pt x="78" y="190"/>
                      <a:pt x="47" y="169"/>
                      <a:pt x="20" y="149"/>
                    </a:cubicBezTo>
                    <a:lnTo>
                      <a:pt x="0" y="177"/>
                    </a:lnTo>
                    <a:cubicBezTo>
                      <a:pt x="54" y="216"/>
                      <a:pt x="82" y="234"/>
                      <a:pt x="98" y="242"/>
                    </a:cubicBezTo>
                    <a:lnTo>
                      <a:pt x="98" y="832"/>
                    </a:lnTo>
                    <a:lnTo>
                      <a:pt x="132" y="832"/>
                    </a:lnTo>
                    <a:lnTo>
                      <a:pt x="132" y="435"/>
                    </a:lnTo>
                    <a:lnTo>
                      <a:pt x="286" y="287"/>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6325" name="Google Shape;6325;p31"/>
          <p:cNvGrpSpPr/>
          <p:nvPr/>
        </p:nvGrpSpPr>
        <p:grpSpPr>
          <a:xfrm>
            <a:off x="0" y="5056425"/>
            <a:ext cx="9144001" cy="87075"/>
            <a:chOff x="0" y="5056425"/>
            <a:chExt cx="9144001" cy="87075"/>
          </a:xfrm>
        </p:grpSpPr>
        <p:sp>
          <p:nvSpPr>
            <p:cNvPr id="6326" name="Google Shape;6326;p31"/>
            <p:cNvSpPr/>
            <p:nvPr/>
          </p:nvSpPr>
          <p:spPr>
            <a:xfrm>
              <a:off x="0"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327" name="Google Shape;6327;p31"/>
            <p:cNvGrpSpPr/>
            <p:nvPr/>
          </p:nvGrpSpPr>
          <p:grpSpPr>
            <a:xfrm>
              <a:off x="4565325" y="5056425"/>
              <a:ext cx="4578676" cy="87075"/>
              <a:chOff x="4565325" y="5056425"/>
              <a:chExt cx="4578676" cy="87075"/>
            </a:xfrm>
          </p:grpSpPr>
          <p:sp>
            <p:nvSpPr>
              <p:cNvPr id="6328" name="Google Shape;6328;p31"/>
              <p:cNvSpPr/>
              <p:nvPr/>
            </p:nvSpPr>
            <p:spPr>
              <a:xfrm>
                <a:off x="4565325" y="5056425"/>
                <a:ext cx="4578676" cy="87075"/>
              </a:xfrm>
              <a:custGeom>
                <a:avLst/>
                <a:gdLst/>
                <a:ahLst/>
                <a:cxnLst/>
                <a:rect l="l" t="t" r="r" b="b"/>
                <a:pathLst>
                  <a:path w="8166" h="613" extrusionOk="0">
                    <a:moveTo>
                      <a:pt x="0" y="0"/>
                    </a:moveTo>
                    <a:lnTo>
                      <a:pt x="8166" y="0"/>
                    </a:lnTo>
                    <a:lnTo>
                      <a:pt x="8166" y="613"/>
                    </a:lnTo>
                    <a:lnTo>
                      <a:pt x="0" y="61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329" name="Google Shape;6329;p31"/>
              <p:cNvGrpSpPr/>
              <p:nvPr/>
            </p:nvGrpSpPr>
            <p:grpSpPr>
              <a:xfrm>
                <a:off x="4607210" y="5094745"/>
                <a:ext cx="4509810" cy="10440"/>
                <a:chOff x="4607210" y="5109720"/>
                <a:chExt cx="4509810" cy="10440"/>
              </a:xfrm>
            </p:grpSpPr>
            <p:grpSp>
              <p:nvGrpSpPr>
                <p:cNvPr id="6330" name="Google Shape;6330;p31"/>
                <p:cNvGrpSpPr/>
                <p:nvPr/>
              </p:nvGrpSpPr>
              <p:grpSpPr>
                <a:xfrm>
                  <a:off x="4607210" y="5109720"/>
                  <a:ext cx="2927520" cy="10440"/>
                  <a:chOff x="6209435" y="3727045"/>
                  <a:chExt cx="2927520" cy="10440"/>
                </a:xfrm>
              </p:grpSpPr>
              <p:sp>
                <p:nvSpPr>
                  <p:cNvPr id="6331" name="Google Shape;6331;p31"/>
                  <p:cNvSpPr/>
                  <p:nvPr/>
                </p:nvSpPr>
                <p:spPr>
                  <a:xfrm>
                    <a:off x="8270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2" name="Google Shape;6332;p31"/>
                  <p:cNvSpPr/>
                  <p:nvPr/>
                </p:nvSpPr>
                <p:spPr>
                  <a:xfrm>
                    <a:off x="82175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3" name="Google Shape;6333;p31"/>
                  <p:cNvSpPr/>
                  <p:nvPr/>
                </p:nvSpPr>
                <p:spPr>
                  <a:xfrm>
                    <a:off x="8164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4" name="Google Shape;6334;p31"/>
                  <p:cNvSpPr/>
                  <p:nvPr/>
                </p:nvSpPr>
                <p:spPr>
                  <a:xfrm>
                    <a:off x="8428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5" name="Google Shape;6335;p31"/>
                  <p:cNvSpPr/>
                  <p:nvPr/>
                </p:nvSpPr>
                <p:spPr>
                  <a:xfrm>
                    <a:off x="8375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6" name="Google Shape;6336;p31"/>
                  <p:cNvSpPr/>
                  <p:nvPr/>
                </p:nvSpPr>
                <p:spPr>
                  <a:xfrm>
                    <a:off x="8587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7" name="Google Shape;6337;p31"/>
                  <p:cNvSpPr/>
                  <p:nvPr/>
                </p:nvSpPr>
                <p:spPr>
                  <a:xfrm>
                    <a:off x="8534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8" name="Google Shape;6338;p31"/>
                  <p:cNvSpPr/>
                  <p:nvPr/>
                </p:nvSpPr>
                <p:spPr>
                  <a:xfrm>
                    <a:off x="8640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9" name="Google Shape;6339;p31"/>
                  <p:cNvSpPr/>
                  <p:nvPr/>
                </p:nvSpPr>
                <p:spPr>
                  <a:xfrm>
                    <a:off x="8481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0" name="Google Shape;6340;p31"/>
                  <p:cNvSpPr/>
                  <p:nvPr/>
                </p:nvSpPr>
                <p:spPr>
                  <a:xfrm>
                    <a:off x="8322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1" name="Google Shape;6341;p31"/>
                  <p:cNvSpPr/>
                  <p:nvPr/>
                </p:nvSpPr>
                <p:spPr>
                  <a:xfrm>
                    <a:off x="8798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2" name="Google Shape;6342;p31"/>
                  <p:cNvSpPr/>
                  <p:nvPr/>
                </p:nvSpPr>
                <p:spPr>
                  <a:xfrm>
                    <a:off x="8851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3" name="Google Shape;6343;p31"/>
                  <p:cNvSpPr/>
                  <p:nvPr/>
                </p:nvSpPr>
                <p:spPr>
                  <a:xfrm>
                    <a:off x="8745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4" name="Google Shape;6344;p31"/>
                  <p:cNvSpPr/>
                  <p:nvPr/>
                </p:nvSpPr>
                <p:spPr>
                  <a:xfrm>
                    <a:off x="8904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5" name="Google Shape;6345;p31"/>
                  <p:cNvSpPr/>
                  <p:nvPr/>
                </p:nvSpPr>
                <p:spPr>
                  <a:xfrm>
                    <a:off x="8693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6" name="Google Shape;6346;p31"/>
                  <p:cNvSpPr/>
                  <p:nvPr/>
                </p:nvSpPr>
                <p:spPr>
                  <a:xfrm>
                    <a:off x="9010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7" name="Google Shape;6347;p31"/>
                  <p:cNvSpPr/>
                  <p:nvPr/>
                </p:nvSpPr>
                <p:spPr>
                  <a:xfrm>
                    <a:off x="8957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8" name="Google Shape;6348;p31"/>
                  <p:cNvSpPr/>
                  <p:nvPr/>
                </p:nvSpPr>
                <p:spPr>
                  <a:xfrm>
                    <a:off x="9115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9" name="Google Shape;6349;p31"/>
                  <p:cNvSpPr/>
                  <p:nvPr/>
                </p:nvSpPr>
                <p:spPr>
                  <a:xfrm>
                    <a:off x="9062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0" name="Google Shape;6350;p31"/>
                  <p:cNvSpPr/>
                  <p:nvPr/>
                </p:nvSpPr>
                <p:spPr>
                  <a:xfrm>
                    <a:off x="9009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1" name="Google Shape;6351;p31"/>
                  <p:cNvSpPr/>
                  <p:nvPr/>
                </p:nvSpPr>
                <p:spPr>
                  <a:xfrm>
                    <a:off x="753063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2" name="Google Shape;6352;p31"/>
                  <p:cNvSpPr/>
                  <p:nvPr/>
                </p:nvSpPr>
                <p:spPr>
                  <a:xfrm>
                    <a:off x="75835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3" name="Google Shape;6353;p31"/>
                  <p:cNvSpPr/>
                  <p:nvPr/>
                </p:nvSpPr>
                <p:spPr>
                  <a:xfrm>
                    <a:off x="76890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4" name="Google Shape;6354;p31"/>
                  <p:cNvSpPr/>
                  <p:nvPr/>
                </p:nvSpPr>
                <p:spPr>
                  <a:xfrm>
                    <a:off x="7266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5" name="Google Shape;6355;p31"/>
                  <p:cNvSpPr/>
                  <p:nvPr/>
                </p:nvSpPr>
                <p:spPr>
                  <a:xfrm>
                    <a:off x="74777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6" name="Google Shape;6356;p31"/>
                  <p:cNvSpPr/>
                  <p:nvPr/>
                </p:nvSpPr>
                <p:spPr>
                  <a:xfrm>
                    <a:off x="7741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7" name="Google Shape;6357;p31"/>
                  <p:cNvSpPr/>
                  <p:nvPr/>
                </p:nvSpPr>
                <p:spPr>
                  <a:xfrm>
                    <a:off x="73189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8" name="Google Shape;6358;p31"/>
                  <p:cNvSpPr/>
                  <p:nvPr/>
                </p:nvSpPr>
                <p:spPr>
                  <a:xfrm>
                    <a:off x="7213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9" name="Google Shape;6359;p31"/>
                  <p:cNvSpPr/>
                  <p:nvPr/>
                </p:nvSpPr>
                <p:spPr>
                  <a:xfrm>
                    <a:off x="74247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0" name="Google Shape;6360;p31"/>
                  <p:cNvSpPr/>
                  <p:nvPr/>
                </p:nvSpPr>
                <p:spPr>
                  <a:xfrm>
                    <a:off x="7371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1" name="Google Shape;6361;p31"/>
                  <p:cNvSpPr/>
                  <p:nvPr/>
                </p:nvSpPr>
                <p:spPr>
                  <a:xfrm>
                    <a:off x="77948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2" name="Google Shape;6362;p31"/>
                  <p:cNvSpPr/>
                  <p:nvPr/>
                </p:nvSpPr>
                <p:spPr>
                  <a:xfrm>
                    <a:off x="8111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3" name="Google Shape;6363;p31"/>
                  <p:cNvSpPr/>
                  <p:nvPr/>
                </p:nvSpPr>
                <p:spPr>
                  <a:xfrm>
                    <a:off x="8058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4" name="Google Shape;6364;p31"/>
                  <p:cNvSpPr/>
                  <p:nvPr/>
                </p:nvSpPr>
                <p:spPr>
                  <a:xfrm>
                    <a:off x="7847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5" name="Google Shape;6365;p31"/>
                  <p:cNvSpPr/>
                  <p:nvPr/>
                </p:nvSpPr>
                <p:spPr>
                  <a:xfrm>
                    <a:off x="79003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6" name="Google Shape;6366;p31"/>
                  <p:cNvSpPr/>
                  <p:nvPr/>
                </p:nvSpPr>
                <p:spPr>
                  <a:xfrm>
                    <a:off x="79532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7" name="Google Shape;6367;p31"/>
                  <p:cNvSpPr/>
                  <p:nvPr/>
                </p:nvSpPr>
                <p:spPr>
                  <a:xfrm>
                    <a:off x="80061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8" name="Google Shape;6368;p31"/>
                  <p:cNvSpPr/>
                  <p:nvPr/>
                </p:nvSpPr>
                <p:spPr>
                  <a:xfrm>
                    <a:off x="76361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9" name="Google Shape;6369;p31"/>
                  <p:cNvSpPr/>
                  <p:nvPr/>
                </p:nvSpPr>
                <p:spPr>
                  <a:xfrm>
                    <a:off x="64207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0" name="Google Shape;6370;p31"/>
                  <p:cNvSpPr/>
                  <p:nvPr/>
                </p:nvSpPr>
                <p:spPr>
                  <a:xfrm>
                    <a:off x="63678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1" name="Google Shape;6371;p31"/>
                  <p:cNvSpPr/>
                  <p:nvPr/>
                </p:nvSpPr>
                <p:spPr>
                  <a:xfrm>
                    <a:off x="71605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2" name="Google Shape;6372;p31"/>
                  <p:cNvSpPr/>
                  <p:nvPr/>
                </p:nvSpPr>
                <p:spPr>
                  <a:xfrm>
                    <a:off x="64736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3" name="Google Shape;6373;p31"/>
                  <p:cNvSpPr/>
                  <p:nvPr/>
                </p:nvSpPr>
                <p:spPr>
                  <a:xfrm>
                    <a:off x="6314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4" name="Google Shape;6374;p31"/>
                  <p:cNvSpPr/>
                  <p:nvPr/>
                </p:nvSpPr>
                <p:spPr>
                  <a:xfrm>
                    <a:off x="6632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5" name="Google Shape;6375;p31"/>
                  <p:cNvSpPr/>
                  <p:nvPr/>
                </p:nvSpPr>
                <p:spPr>
                  <a:xfrm>
                    <a:off x="62094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6" name="Google Shape;6376;p31"/>
                  <p:cNvSpPr/>
                  <p:nvPr/>
                </p:nvSpPr>
                <p:spPr>
                  <a:xfrm>
                    <a:off x="6261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7" name="Google Shape;6377;p31"/>
                  <p:cNvSpPr/>
                  <p:nvPr/>
                </p:nvSpPr>
                <p:spPr>
                  <a:xfrm>
                    <a:off x="657915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8" name="Google Shape;6378;p31"/>
                  <p:cNvSpPr/>
                  <p:nvPr/>
                </p:nvSpPr>
                <p:spPr>
                  <a:xfrm>
                    <a:off x="70550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9" name="Google Shape;6379;p31"/>
                  <p:cNvSpPr/>
                  <p:nvPr/>
                </p:nvSpPr>
                <p:spPr>
                  <a:xfrm>
                    <a:off x="7002155" y="3727045"/>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0" name="Google Shape;6380;p31"/>
                  <p:cNvSpPr/>
                  <p:nvPr/>
                </p:nvSpPr>
                <p:spPr>
                  <a:xfrm>
                    <a:off x="69492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1" name="Google Shape;6381;p31"/>
                  <p:cNvSpPr/>
                  <p:nvPr/>
                </p:nvSpPr>
                <p:spPr>
                  <a:xfrm>
                    <a:off x="710763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2" name="Google Shape;6382;p31"/>
                  <p:cNvSpPr/>
                  <p:nvPr/>
                </p:nvSpPr>
                <p:spPr>
                  <a:xfrm>
                    <a:off x="66849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3" name="Google Shape;6383;p31"/>
                  <p:cNvSpPr/>
                  <p:nvPr/>
                </p:nvSpPr>
                <p:spPr>
                  <a:xfrm>
                    <a:off x="679047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4" name="Google Shape;6384;p31"/>
                  <p:cNvSpPr/>
                  <p:nvPr/>
                </p:nvSpPr>
                <p:spPr>
                  <a:xfrm>
                    <a:off x="68963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5" name="Google Shape;6385;p31"/>
                  <p:cNvSpPr/>
                  <p:nvPr/>
                </p:nvSpPr>
                <p:spPr>
                  <a:xfrm>
                    <a:off x="673791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6" name="Google Shape;6386;p31"/>
                  <p:cNvSpPr/>
                  <p:nvPr/>
                </p:nvSpPr>
                <p:spPr>
                  <a:xfrm>
                    <a:off x="68433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7" name="Google Shape;6387;p31"/>
                  <p:cNvSpPr/>
                  <p:nvPr/>
                </p:nvSpPr>
                <p:spPr>
                  <a:xfrm>
                    <a:off x="6526595" y="3727045"/>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388" name="Google Shape;6388;p31"/>
                <p:cNvSpPr/>
                <p:nvPr/>
              </p:nvSpPr>
              <p:spPr>
                <a:xfrm>
                  <a:off x="888446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9" name="Google Shape;6389;p31"/>
                <p:cNvSpPr/>
                <p:nvPr/>
              </p:nvSpPr>
              <p:spPr>
                <a:xfrm>
                  <a:off x="89373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0" name="Google Shape;6390;p31"/>
                <p:cNvSpPr/>
                <p:nvPr/>
              </p:nvSpPr>
              <p:spPr>
                <a:xfrm>
                  <a:off x="90428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1" name="Google Shape;6391;p31"/>
                <p:cNvSpPr/>
                <p:nvPr/>
              </p:nvSpPr>
              <p:spPr>
                <a:xfrm>
                  <a:off x="8620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2" name="Google Shape;6392;p31"/>
                <p:cNvSpPr/>
                <p:nvPr/>
              </p:nvSpPr>
              <p:spPr>
                <a:xfrm>
                  <a:off x="88315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3" name="Google Shape;6393;p31"/>
                <p:cNvSpPr/>
                <p:nvPr/>
              </p:nvSpPr>
              <p:spPr>
                <a:xfrm>
                  <a:off x="9095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4" name="Google Shape;6394;p31"/>
                <p:cNvSpPr/>
                <p:nvPr/>
              </p:nvSpPr>
              <p:spPr>
                <a:xfrm>
                  <a:off x="86727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5" name="Google Shape;6395;p31"/>
                <p:cNvSpPr/>
                <p:nvPr/>
              </p:nvSpPr>
              <p:spPr>
                <a:xfrm>
                  <a:off x="8567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6" name="Google Shape;6396;p31"/>
                <p:cNvSpPr/>
                <p:nvPr/>
              </p:nvSpPr>
              <p:spPr>
                <a:xfrm>
                  <a:off x="87786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7" name="Google Shape;6397;p31"/>
                <p:cNvSpPr/>
                <p:nvPr/>
              </p:nvSpPr>
              <p:spPr>
                <a:xfrm>
                  <a:off x="87257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8" name="Google Shape;6398;p31"/>
                <p:cNvSpPr/>
                <p:nvPr/>
              </p:nvSpPr>
              <p:spPr>
                <a:xfrm>
                  <a:off x="89899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9" name="Google Shape;6399;p31"/>
                <p:cNvSpPr/>
                <p:nvPr/>
              </p:nvSpPr>
              <p:spPr>
                <a:xfrm>
                  <a:off x="77745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0" name="Google Shape;6400;p31"/>
                <p:cNvSpPr/>
                <p:nvPr/>
              </p:nvSpPr>
              <p:spPr>
                <a:xfrm>
                  <a:off x="77216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1" name="Google Shape;6401;p31"/>
                <p:cNvSpPr/>
                <p:nvPr/>
              </p:nvSpPr>
              <p:spPr>
                <a:xfrm>
                  <a:off x="85143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2" name="Google Shape;6402;p31"/>
                <p:cNvSpPr/>
                <p:nvPr/>
              </p:nvSpPr>
              <p:spPr>
                <a:xfrm>
                  <a:off x="78275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3" name="Google Shape;6403;p31"/>
                <p:cNvSpPr/>
                <p:nvPr/>
              </p:nvSpPr>
              <p:spPr>
                <a:xfrm>
                  <a:off x="7668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4" name="Google Shape;6404;p31"/>
                <p:cNvSpPr/>
                <p:nvPr/>
              </p:nvSpPr>
              <p:spPr>
                <a:xfrm>
                  <a:off x="7985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5" name="Google Shape;6405;p31"/>
                <p:cNvSpPr/>
                <p:nvPr/>
              </p:nvSpPr>
              <p:spPr>
                <a:xfrm>
                  <a:off x="75632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6" name="Google Shape;6406;p31"/>
                <p:cNvSpPr/>
                <p:nvPr/>
              </p:nvSpPr>
              <p:spPr>
                <a:xfrm>
                  <a:off x="7615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7" name="Google Shape;6407;p31"/>
                <p:cNvSpPr/>
                <p:nvPr/>
              </p:nvSpPr>
              <p:spPr>
                <a:xfrm>
                  <a:off x="793298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8" name="Google Shape;6408;p31"/>
                <p:cNvSpPr/>
                <p:nvPr/>
              </p:nvSpPr>
              <p:spPr>
                <a:xfrm>
                  <a:off x="84089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9" name="Google Shape;6409;p31"/>
                <p:cNvSpPr/>
                <p:nvPr/>
              </p:nvSpPr>
              <p:spPr>
                <a:xfrm>
                  <a:off x="8355980" y="5109720"/>
                  <a:ext cx="20880" cy="10440"/>
                </a:xfrm>
                <a:custGeom>
                  <a:avLst/>
                  <a:gdLst/>
                  <a:ahLst/>
                  <a:cxnLst/>
                  <a:rect l="l" t="t" r="r" b="b"/>
                  <a:pathLst>
                    <a:path w="58" h="29" extrusionOk="0">
                      <a:moveTo>
                        <a:pt x="0" y="0"/>
                      </a:moveTo>
                      <a:lnTo>
                        <a:pt x="58" y="0"/>
                      </a:lnTo>
                      <a:lnTo>
                        <a:pt x="58"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0" name="Google Shape;6410;p31"/>
                <p:cNvSpPr/>
                <p:nvPr/>
              </p:nvSpPr>
              <p:spPr>
                <a:xfrm>
                  <a:off x="83030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1" name="Google Shape;6411;p31"/>
                <p:cNvSpPr/>
                <p:nvPr/>
              </p:nvSpPr>
              <p:spPr>
                <a:xfrm>
                  <a:off x="846146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2" name="Google Shape;6412;p31"/>
                <p:cNvSpPr/>
                <p:nvPr/>
              </p:nvSpPr>
              <p:spPr>
                <a:xfrm>
                  <a:off x="80388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3" name="Google Shape;6413;p31"/>
                <p:cNvSpPr/>
                <p:nvPr/>
              </p:nvSpPr>
              <p:spPr>
                <a:xfrm>
                  <a:off x="814430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4" name="Google Shape;6414;p31"/>
                <p:cNvSpPr/>
                <p:nvPr/>
              </p:nvSpPr>
              <p:spPr>
                <a:xfrm>
                  <a:off x="82501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5" name="Google Shape;6415;p31"/>
                <p:cNvSpPr/>
                <p:nvPr/>
              </p:nvSpPr>
              <p:spPr>
                <a:xfrm>
                  <a:off x="809174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6" name="Google Shape;6416;p31"/>
                <p:cNvSpPr/>
                <p:nvPr/>
              </p:nvSpPr>
              <p:spPr>
                <a:xfrm>
                  <a:off x="81972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7" name="Google Shape;6417;p31"/>
                <p:cNvSpPr/>
                <p:nvPr/>
              </p:nvSpPr>
              <p:spPr>
                <a:xfrm>
                  <a:off x="7880420" y="5109720"/>
                  <a:ext cx="21240" cy="10440"/>
                </a:xfrm>
                <a:custGeom>
                  <a:avLst/>
                  <a:gdLst/>
                  <a:ahLst/>
                  <a:cxnLst/>
                  <a:rect l="l" t="t" r="r" b="b"/>
                  <a:pathLst>
                    <a:path w="59" h="29" extrusionOk="0">
                      <a:moveTo>
                        <a:pt x="0" y="0"/>
                      </a:moveTo>
                      <a:lnTo>
                        <a:pt x="59" y="0"/>
                      </a:lnTo>
                      <a:lnTo>
                        <a:pt x="59" y="29"/>
                      </a:lnTo>
                      <a:lnTo>
                        <a:pt x="0" y="29"/>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grpSp>
        <p:nvGrpSpPr>
          <p:cNvPr id="6418" name="Google Shape;6418;p31"/>
          <p:cNvGrpSpPr/>
          <p:nvPr/>
        </p:nvGrpSpPr>
        <p:grpSpPr>
          <a:xfrm>
            <a:off x="2672300" y="4821814"/>
            <a:ext cx="1160127" cy="277960"/>
            <a:chOff x="2672300" y="4821814"/>
            <a:chExt cx="1160127" cy="277960"/>
          </a:xfrm>
        </p:grpSpPr>
        <p:grpSp>
          <p:nvGrpSpPr>
            <p:cNvPr id="6419" name="Google Shape;6419;p31"/>
            <p:cNvGrpSpPr/>
            <p:nvPr/>
          </p:nvGrpSpPr>
          <p:grpSpPr>
            <a:xfrm>
              <a:off x="2672300" y="4821814"/>
              <a:ext cx="447152" cy="277960"/>
              <a:chOff x="4190572" y="3905104"/>
              <a:chExt cx="659224" cy="409789"/>
            </a:xfrm>
          </p:grpSpPr>
          <p:grpSp>
            <p:nvGrpSpPr>
              <p:cNvPr id="6420" name="Google Shape;6420;p31"/>
              <p:cNvGrpSpPr/>
              <p:nvPr/>
            </p:nvGrpSpPr>
            <p:grpSpPr>
              <a:xfrm>
                <a:off x="4190572" y="3905104"/>
                <a:ext cx="659224" cy="409789"/>
                <a:chOff x="4419172" y="3905104"/>
                <a:chExt cx="659224" cy="409789"/>
              </a:xfrm>
            </p:grpSpPr>
            <p:sp>
              <p:nvSpPr>
                <p:cNvPr id="6421" name="Google Shape;6421;p31"/>
                <p:cNvSpPr/>
                <p:nvPr/>
              </p:nvSpPr>
              <p:spPr>
                <a:xfrm>
                  <a:off x="4450506" y="3905104"/>
                  <a:ext cx="387056" cy="287528"/>
                </a:xfrm>
                <a:custGeom>
                  <a:avLst/>
                  <a:gdLst/>
                  <a:ahLst/>
                  <a:cxnLst/>
                  <a:rect l="l" t="t" r="r" b="b"/>
                  <a:pathLst>
                    <a:path w="630" h="468" extrusionOk="0">
                      <a:moveTo>
                        <a:pt x="47" y="0"/>
                      </a:moveTo>
                      <a:lnTo>
                        <a:pt x="583" y="0"/>
                      </a:lnTo>
                      <a:cubicBezTo>
                        <a:pt x="609" y="0"/>
                        <a:pt x="630" y="21"/>
                        <a:pt x="630" y="47"/>
                      </a:cubicBezTo>
                      <a:lnTo>
                        <a:pt x="630" y="468"/>
                      </a:lnTo>
                      <a:lnTo>
                        <a:pt x="0" y="468"/>
                      </a:lnTo>
                      <a:lnTo>
                        <a:pt x="0" y="47"/>
                      </a:lnTo>
                      <a:cubicBezTo>
                        <a:pt x="0" y="21"/>
                        <a:pt x="21" y="0"/>
                        <a:pt x="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2" name="Google Shape;6422;p31"/>
                <p:cNvSpPr/>
                <p:nvPr/>
              </p:nvSpPr>
              <p:spPr>
                <a:xfrm>
                  <a:off x="4419172" y="4192632"/>
                  <a:ext cx="659224" cy="63281"/>
                </a:xfrm>
                <a:custGeom>
                  <a:avLst/>
                  <a:gdLst/>
                  <a:ahLst/>
                  <a:cxnLst/>
                  <a:rect l="l" t="t" r="r" b="b"/>
                  <a:pathLst>
                    <a:path w="1073" h="103" extrusionOk="0">
                      <a:moveTo>
                        <a:pt x="537" y="103"/>
                      </a:moveTo>
                      <a:lnTo>
                        <a:pt x="1049" y="103"/>
                      </a:lnTo>
                      <a:cubicBezTo>
                        <a:pt x="1062" y="103"/>
                        <a:pt x="1073" y="92"/>
                        <a:pt x="1073" y="78"/>
                      </a:cubicBezTo>
                      <a:lnTo>
                        <a:pt x="1073" y="24"/>
                      </a:lnTo>
                      <a:cubicBezTo>
                        <a:pt x="1073" y="11"/>
                        <a:pt x="1062" y="0"/>
                        <a:pt x="1049" y="0"/>
                      </a:cubicBezTo>
                      <a:lnTo>
                        <a:pt x="25" y="0"/>
                      </a:lnTo>
                      <a:cubicBezTo>
                        <a:pt x="11" y="0"/>
                        <a:pt x="0" y="11"/>
                        <a:pt x="0" y="24"/>
                      </a:cubicBezTo>
                      <a:lnTo>
                        <a:pt x="0" y="78"/>
                      </a:lnTo>
                      <a:cubicBezTo>
                        <a:pt x="0" y="92"/>
                        <a:pt x="11" y="103"/>
                        <a:pt x="25" y="103"/>
                      </a:cubicBezTo>
                      <a:lnTo>
                        <a:pt x="537" y="103"/>
                      </a:lnTo>
                      <a:close/>
                    </a:path>
                  </a:pathLst>
                </a:custGeom>
                <a:solidFill>
                  <a:schemeClr val="dk1"/>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3" name="Google Shape;6423;p31"/>
                <p:cNvSpPr/>
                <p:nvPr/>
              </p:nvSpPr>
              <p:spPr>
                <a:xfrm>
                  <a:off x="4837562" y="3948111"/>
                  <a:ext cx="208888" cy="244521"/>
                </a:xfrm>
                <a:custGeom>
                  <a:avLst/>
                  <a:gdLst/>
                  <a:ahLst/>
                  <a:cxnLst/>
                  <a:rect l="l" t="t" r="r" b="b"/>
                  <a:pathLst>
                    <a:path w="340" h="398" extrusionOk="0">
                      <a:moveTo>
                        <a:pt x="0" y="0"/>
                      </a:moveTo>
                      <a:lnTo>
                        <a:pt x="189" y="0"/>
                      </a:lnTo>
                      <a:cubicBezTo>
                        <a:pt x="224" y="0"/>
                        <a:pt x="257" y="20"/>
                        <a:pt x="273" y="51"/>
                      </a:cubicBezTo>
                      <a:lnTo>
                        <a:pt x="316" y="138"/>
                      </a:lnTo>
                      <a:cubicBezTo>
                        <a:pt x="332" y="169"/>
                        <a:pt x="340" y="203"/>
                        <a:pt x="340" y="237"/>
                      </a:cubicBezTo>
                      <a:lnTo>
                        <a:pt x="340" y="398"/>
                      </a:lnTo>
                      <a:lnTo>
                        <a:pt x="0" y="39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4" name="Google Shape;6424;p31"/>
                <p:cNvSpPr/>
                <p:nvPr/>
              </p:nvSpPr>
              <p:spPr>
                <a:xfrm>
                  <a:off x="4460336" y="4156384"/>
                  <a:ext cx="199057" cy="99529"/>
                </a:xfrm>
                <a:custGeom>
                  <a:avLst/>
                  <a:gdLst/>
                  <a:ahLst/>
                  <a:cxnLst/>
                  <a:rect l="l" t="t" r="r" b="b"/>
                  <a:pathLst>
                    <a:path w="324" h="162" extrusionOk="0">
                      <a:moveTo>
                        <a:pt x="324" y="162"/>
                      </a:moveTo>
                      <a:cubicBezTo>
                        <a:pt x="324" y="73"/>
                        <a:pt x="251" y="0"/>
                        <a:pt x="162" y="0"/>
                      </a:cubicBezTo>
                      <a:cubicBezTo>
                        <a:pt x="73" y="0"/>
                        <a:pt x="0" y="73"/>
                        <a:pt x="0" y="162"/>
                      </a:cubicBezTo>
                      <a:lnTo>
                        <a:pt x="324" y="162"/>
                      </a:lnTo>
                      <a:close/>
                    </a:path>
                  </a:pathLst>
                </a:custGeom>
                <a:solidFill>
                  <a:schemeClr val="dk1"/>
                </a:solidFill>
                <a:ln>
                  <a:noFill/>
                </a:ln>
              </p:spPr>
              <p:txBody>
                <a:bodyPr spcFirstLastPara="1" wrap="square" lIns="90000" tIns="13300" rIns="90000" bIns="133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5" name="Google Shape;6425;p31"/>
                <p:cNvSpPr/>
                <p:nvPr/>
              </p:nvSpPr>
              <p:spPr>
                <a:xfrm>
                  <a:off x="4500884" y="4196933"/>
                  <a:ext cx="117960" cy="117960"/>
                </a:xfrm>
                <a:custGeom>
                  <a:avLst/>
                  <a:gdLst/>
                  <a:ahLst/>
                  <a:cxnLst/>
                  <a:rect l="l" t="t" r="r" b="b"/>
                  <a:pathLst>
                    <a:path w="192" h="192" extrusionOk="0">
                      <a:moveTo>
                        <a:pt x="192" y="96"/>
                      </a:moveTo>
                      <a:cubicBezTo>
                        <a:pt x="192" y="43"/>
                        <a:pt x="149" y="0"/>
                        <a:pt x="96" y="0"/>
                      </a:cubicBezTo>
                      <a:cubicBezTo>
                        <a:pt x="43" y="0"/>
                        <a:pt x="0" y="43"/>
                        <a:pt x="0" y="96"/>
                      </a:cubicBezTo>
                      <a:cubicBezTo>
                        <a:pt x="0" y="149"/>
                        <a:pt x="43" y="192"/>
                        <a:pt x="96" y="192"/>
                      </a:cubicBezTo>
                      <a:cubicBezTo>
                        <a:pt x="149" y="192"/>
                        <a:pt x="192" y="149"/>
                        <a:pt x="192" y="96"/>
                      </a:cubicBezTo>
                      <a:close/>
                    </a:path>
                  </a:pathLst>
                </a:custGeom>
                <a:solidFill>
                  <a:schemeClr val="lt2"/>
                </a:solidFill>
                <a:ln>
                  <a:noFill/>
                </a:ln>
              </p:spPr>
              <p:txBody>
                <a:bodyPr spcFirstLastPara="1" wrap="square" lIns="90000" tIns="24100" rIns="90000" bIns="241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6" name="Google Shape;6426;p31"/>
                <p:cNvSpPr/>
                <p:nvPr/>
              </p:nvSpPr>
              <p:spPr>
                <a:xfrm>
                  <a:off x="4538976" y="4235024"/>
                  <a:ext cx="41778" cy="41778"/>
                </a:xfrm>
                <a:custGeom>
                  <a:avLst/>
                  <a:gdLst/>
                  <a:ahLst/>
                  <a:cxnLst/>
                  <a:rect l="l" t="t" r="r" b="b"/>
                  <a:pathLst>
                    <a:path w="68" h="68" extrusionOk="0">
                      <a:moveTo>
                        <a:pt x="68" y="34"/>
                      </a:moveTo>
                      <a:cubicBezTo>
                        <a:pt x="68" y="15"/>
                        <a:pt x="53" y="0"/>
                        <a:pt x="34" y="0"/>
                      </a:cubicBezTo>
                      <a:cubicBezTo>
                        <a:pt x="15" y="0"/>
                        <a:pt x="0" y="15"/>
                        <a:pt x="0" y="34"/>
                      </a:cubicBezTo>
                      <a:cubicBezTo>
                        <a:pt x="0" y="53"/>
                        <a:pt x="15" y="68"/>
                        <a:pt x="34" y="68"/>
                      </a:cubicBezTo>
                      <a:cubicBezTo>
                        <a:pt x="53" y="68"/>
                        <a:pt x="68" y="53"/>
                        <a:pt x="68" y="34"/>
                      </a:cubicBez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7" name="Google Shape;6427;p31"/>
                <p:cNvSpPr/>
                <p:nvPr/>
              </p:nvSpPr>
              <p:spPr>
                <a:xfrm>
                  <a:off x="4840020" y="4156384"/>
                  <a:ext cx="198443" cy="99529"/>
                </a:xfrm>
                <a:custGeom>
                  <a:avLst/>
                  <a:gdLst/>
                  <a:ahLst/>
                  <a:cxnLst/>
                  <a:rect l="l" t="t" r="r" b="b"/>
                  <a:pathLst>
                    <a:path w="323" h="162" extrusionOk="0">
                      <a:moveTo>
                        <a:pt x="323" y="162"/>
                      </a:moveTo>
                      <a:cubicBezTo>
                        <a:pt x="323" y="73"/>
                        <a:pt x="252" y="0"/>
                        <a:pt x="162" y="0"/>
                      </a:cubicBezTo>
                      <a:cubicBezTo>
                        <a:pt x="73" y="0"/>
                        <a:pt x="0" y="73"/>
                        <a:pt x="0" y="162"/>
                      </a:cubicBezTo>
                      <a:lnTo>
                        <a:pt x="323" y="162"/>
                      </a:lnTo>
                      <a:close/>
                    </a:path>
                  </a:pathLst>
                </a:custGeom>
                <a:solidFill>
                  <a:schemeClr val="dk1"/>
                </a:solidFill>
                <a:ln>
                  <a:noFill/>
                </a:ln>
              </p:spPr>
              <p:txBody>
                <a:bodyPr spcFirstLastPara="1" wrap="square" lIns="90000" tIns="13300" rIns="90000" bIns="133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8" name="Google Shape;6428;p31"/>
                <p:cNvSpPr/>
                <p:nvPr/>
              </p:nvSpPr>
              <p:spPr>
                <a:xfrm>
                  <a:off x="4880569" y="4196933"/>
                  <a:ext cx="117346" cy="117960"/>
                </a:xfrm>
                <a:custGeom>
                  <a:avLst/>
                  <a:gdLst/>
                  <a:ahLst/>
                  <a:cxnLst/>
                  <a:rect l="l" t="t" r="r" b="b"/>
                  <a:pathLst>
                    <a:path w="191" h="192" extrusionOk="0">
                      <a:moveTo>
                        <a:pt x="191" y="96"/>
                      </a:moveTo>
                      <a:cubicBezTo>
                        <a:pt x="191" y="113"/>
                        <a:pt x="188" y="129"/>
                        <a:pt x="179" y="144"/>
                      </a:cubicBezTo>
                      <a:cubicBezTo>
                        <a:pt x="171" y="158"/>
                        <a:pt x="158" y="170"/>
                        <a:pt x="143" y="179"/>
                      </a:cubicBezTo>
                      <a:cubicBezTo>
                        <a:pt x="129" y="187"/>
                        <a:pt x="113" y="192"/>
                        <a:pt x="96" y="192"/>
                      </a:cubicBezTo>
                      <a:cubicBezTo>
                        <a:pt x="80" y="192"/>
                        <a:pt x="63" y="187"/>
                        <a:pt x="48" y="179"/>
                      </a:cubicBezTo>
                      <a:cubicBezTo>
                        <a:pt x="34" y="170"/>
                        <a:pt x="22" y="158"/>
                        <a:pt x="13" y="144"/>
                      </a:cubicBezTo>
                      <a:cubicBezTo>
                        <a:pt x="5" y="129"/>
                        <a:pt x="0" y="113"/>
                        <a:pt x="0" y="96"/>
                      </a:cubicBezTo>
                      <a:cubicBezTo>
                        <a:pt x="0" y="79"/>
                        <a:pt x="4" y="63"/>
                        <a:pt x="13" y="48"/>
                      </a:cubicBezTo>
                      <a:cubicBezTo>
                        <a:pt x="21" y="34"/>
                        <a:pt x="34" y="21"/>
                        <a:pt x="48" y="13"/>
                      </a:cubicBezTo>
                      <a:cubicBezTo>
                        <a:pt x="63" y="4"/>
                        <a:pt x="79" y="0"/>
                        <a:pt x="96" y="0"/>
                      </a:cubicBezTo>
                      <a:cubicBezTo>
                        <a:pt x="112" y="0"/>
                        <a:pt x="129" y="4"/>
                        <a:pt x="143" y="13"/>
                      </a:cubicBezTo>
                      <a:cubicBezTo>
                        <a:pt x="158" y="21"/>
                        <a:pt x="170" y="34"/>
                        <a:pt x="179" y="48"/>
                      </a:cubicBezTo>
                      <a:cubicBezTo>
                        <a:pt x="187" y="63"/>
                        <a:pt x="191" y="79"/>
                        <a:pt x="191" y="96"/>
                      </a:cubicBezTo>
                      <a:close/>
                    </a:path>
                  </a:pathLst>
                </a:custGeom>
                <a:solidFill>
                  <a:schemeClr val="lt2"/>
                </a:solidFill>
                <a:ln>
                  <a:noFill/>
                </a:ln>
              </p:spPr>
              <p:txBody>
                <a:bodyPr spcFirstLastPara="1" wrap="square" lIns="90000" tIns="24100" rIns="90000" bIns="241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29" name="Google Shape;6429;p31"/>
                <p:cNvSpPr/>
                <p:nvPr/>
              </p:nvSpPr>
              <p:spPr>
                <a:xfrm>
                  <a:off x="4918046" y="4235024"/>
                  <a:ext cx="42392" cy="41778"/>
                </a:xfrm>
                <a:custGeom>
                  <a:avLst/>
                  <a:gdLst/>
                  <a:ahLst/>
                  <a:cxnLst/>
                  <a:rect l="l" t="t" r="r" b="b"/>
                  <a:pathLst>
                    <a:path w="69" h="68" extrusionOk="0">
                      <a:moveTo>
                        <a:pt x="69" y="34"/>
                      </a:moveTo>
                      <a:cubicBezTo>
                        <a:pt x="69" y="15"/>
                        <a:pt x="54" y="0"/>
                        <a:pt x="35" y="0"/>
                      </a:cubicBezTo>
                      <a:cubicBezTo>
                        <a:pt x="17" y="0"/>
                        <a:pt x="0" y="15"/>
                        <a:pt x="0" y="34"/>
                      </a:cubicBezTo>
                      <a:cubicBezTo>
                        <a:pt x="0" y="53"/>
                        <a:pt x="17" y="68"/>
                        <a:pt x="35" y="68"/>
                      </a:cubicBezTo>
                      <a:cubicBezTo>
                        <a:pt x="54" y="68"/>
                        <a:pt x="69" y="53"/>
                        <a:pt x="69" y="34"/>
                      </a:cubicBez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6430" name="Google Shape;6430;p31"/>
              <p:cNvSpPr/>
              <p:nvPr/>
            </p:nvSpPr>
            <p:spPr>
              <a:xfrm>
                <a:off x="4652014" y="3990502"/>
                <a:ext cx="134548" cy="77411"/>
              </a:xfrm>
              <a:custGeom>
                <a:avLst/>
                <a:gdLst/>
                <a:ahLst/>
                <a:cxnLst/>
                <a:rect l="l" t="t" r="r" b="b"/>
                <a:pathLst>
                  <a:path w="219" h="126" extrusionOk="0">
                    <a:moveTo>
                      <a:pt x="0" y="16"/>
                    </a:moveTo>
                    <a:lnTo>
                      <a:pt x="0" y="126"/>
                    </a:lnTo>
                    <a:lnTo>
                      <a:pt x="219" y="126"/>
                    </a:lnTo>
                    <a:lnTo>
                      <a:pt x="169" y="15"/>
                    </a:lnTo>
                    <a:cubicBezTo>
                      <a:pt x="165" y="6"/>
                      <a:pt x="157" y="0"/>
                      <a:pt x="147" y="0"/>
                    </a:cubicBezTo>
                    <a:lnTo>
                      <a:pt x="15" y="0"/>
                    </a:lnTo>
                    <a:cubicBezTo>
                      <a:pt x="6" y="0"/>
                      <a:pt x="0" y="7"/>
                      <a:pt x="0" y="16"/>
                    </a:cubicBezTo>
                    <a:close/>
                  </a:path>
                </a:pathLst>
              </a:custGeom>
              <a:solidFill>
                <a:schemeClr val="accent6"/>
              </a:solidFill>
              <a:ln>
                <a:noFill/>
              </a:ln>
            </p:spPr>
            <p:txBody>
              <a:bodyPr spcFirstLastPara="1" wrap="square" lIns="90000" tIns="350" rIns="90000" bIns="3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431" name="Google Shape;6431;p31"/>
            <p:cNvGrpSpPr/>
            <p:nvPr/>
          </p:nvGrpSpPr>
          <p:grpSpPr>
            <a:xfrm>
              <a:off x="3385275" y="4821814"/>
              <a:ext cx="447152" cy="277960"/>
              <a:chOff x="4190572" y="3905104"/>
              <a:chExt cx="659224" cy="409789"/>
            </a:xfrm>
          </p:grpSpPr>
          <p:grpSp>
            <p:nvGrpSpPr>
              <p:cNvPr id="6432" name="Google Shape;6432;p31"/>
              <p:cNvGrpSpPr/>
              <p:nvPr/>
            </p:nvGrpSpPr>
            <p:grpSpPr>
              <a:xfrm>
                <a:off x="4190572" y="3905104"/>
                <a:ext cx="659224" cy="409789"/>
                <a:chOff x="4419172" y="3905104"/>
                <a:chExt cx="659224" cy="409789"/>
              </a:xfrm>
            </p:grpSpPr>
            <p:sp>
              <p:nvSpPr>
                <p:cNvPr id="6433" name="Google Shape;6433;p31"/>
                <p:cNvSpPr/>
                <p:nvPr/>
              </p:nvSpPr>
              <p:spPr>
                <a:xfrm>
                  <a:off x="4450506" y="3905104"/>
                  <a:ext cx="387056" cy="287528"/>
                </a:xfrm>
                <a:custGeom>
                  <a:avLst/>
                  <a:gdLst/>
                  <a:ahLst/>
                  <a:cxnLst/>
                  <a:rect l="l" t="t" r="r" b="b"/>
                  <a:pathLst>
                    <a:path w="630" h="468" extrusionOk="0">
                      <a:moveTo>
                        <a:pt x="47" y="0"/>
                      </a:moveTo>
                      <a:lnTo>
                        <a:pt x="583" y="0"/>
                      </a:lnTo>
                      <a:cubicBezTo>
                        <a:pt x="609" y="0"/>
                        <a:pt x="630" y="21"/>
                        <a:pt x="630" y="47"/>
                      </a:cubicBezTo>
                      <a:lnTo>
                        <a:pt x="630" y="468"/>
                      </a:lnTo>
                      <a:lnTo>
                        <a:pt x="0" y="468"/>
                      </a:lnTo>
                      <a:lnTo>
                        <a:pt x="0" y="47"/>
                      </a:lnTo>
                      <a:cubicBezTo>
                        <a:pt x="0" y="21"/>
                        <a:pt x="21" y="0"/>
                        <a:pt x="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34" name="Google Shape;6434;p31"/>
                <p:cNvSpPr/>
                <p:nvPr/>
              </p:nvSpPr>
              <p:spPr>
                <a:xfrm>
                  <a:off x="4419172" y="4192632"/>
                  <a:ext cx="659224" cy="63281"/>
                </a:xfrm>
                <a:custGeom>
                  <a:avLst/>
                  <a:gdLst/>
                  <a:ahLst/>
                  <a:cxnLst/>
                  <a:rect l="l" t="t" r="r" b="b"/>
                  <a:pathLst>
                    <a:path w="1073" h="103" extrusionOk="0">
                      <a:moveTo>
                        <a:pt x="537" y="103"/>
                      </a:moveTo>
                      <a:lnTo>
                        <a:pt x="1049" y="103"/>
                      </a:lnTo>
                      <a:cubicBezTo>
                        <a:pt x="1062" y="103"/>
                        <a:pt x="1073" y="92"/>
                        <a:pt x="1073" y="78"/>
                      </a:cubicBezTo>
                      <a:lnTo>
                        <a:pt x="1073" y="24"/>
                      </a:lnTo>
                      <a:cubicBezTo>
                        <a:pt x="1073" y="11"/>
                        <a:pt x="1062" y="0"/>
                        <a:pt x="1049" y="0"/>
                      </a:cubicBezTo>
                      <a:lnTo>
                        <a:pt x="25" y="0"/>
                      </a:lnTo>
                      <a:cubicBezTo>
                        <a:pt x="11" y="0"/>
                        <a:pt x="0" y="11"/>
                        <a:pt x="0" y="24"/>
                      </a:cubicBezTo>
                      <a:lnTo>
                        <a:pt x="0" y="78"/>
                      </a:lnTo>
                      <a:cubicBezTo>
                        <a:pt x="0" y="92"/>
                        <a:pt x="11" y="103"/>
                        <a:pt x="25" y="103"/>
                      </a:cubicBezTo>
                      <a:lnTo>
                        <a:pt x="537" y="103"/>
                      </a:lnTo>
                      <a:close/>
                    </a:path>
                  </a:pathLst>
                </a:custGeom>
                <a:solidFill>
                  <a:schemeClr val="dk1"/>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35" name="Google Shape;6435;p31"/>
                <p:cNvSpPr/>
                <p:nvPr/>
              </p:nvSpPr>
              <p:spPr>
                <a:xfrm>
                  <a:off x="4837562" y="3948111"/>
                  <a:ext cx="208888" cy="244521"/>
                </a:xfrm>
                <a:custGeom>
                  <a:avLst/>
                  <a:gdLst/>
                  <a:ahLst/>
                  <a:cxnLst/>
                  <a:rect l="l" t="t" r="r" b="b"/>
                  <a:pathLst>
                    <a:path w="340" h="398" extrusionOk="0">
                      <a:moveTo>
                        <a:pt x="0" y="0"/>
                      </a:moveTo>
                      <a:lnTo>
                        <a:pt x="189" y="0"/>
                      </a:lnTo>
                      <a:cubicBezTo>
                        <a:pt x="224" y="0"/>
                        <a:pt x="257" y="20"/>
                        <a:pt x="273" y="51"/>
                      </a:cubicBezTo>
                      <a:lnTo>
                        <a:pt x="316" y="138"/>
                      </a:lnTo>
                      <a:cubicBezTo>
                        <a:pt x="332" y="169"/>
                        <a:pt x="340" y="203"/>
                        <a:pt x="340" y="237"/>
                      </a:cubicBezTo>
                      <a:lnTo>
                        <a:pt x="340" y="398"/>
                      </a:lnTo>
                      <a:lnTo>
                        <a:pt x="0" y="39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36" name="Google Shape;6436;p31"/>
                <p:cNvSpPr/>
                <p:nvPr/>
              </p:nvSpPr>
              <p:spPr>
                <a:xfrm>
                  <a:off x="4460336" y="4156384"/>
                  <a:ext cx="199057" cy="99529"/>
                </a:xfrm>
                <a:custGeom>
                  <a:avLst/>
                  <a:gdLst/>
                  <a:ahLst/>
                  <a:cxnLst/>
                  <a:rect l="l" t="t" r="r" b="b"/>
                  <a:pathLst>
                    <a:path w="324" h="162" extrusionOk="0">
                      <a:moveTo>
                        <a:pt x="324" y="162"/>
                      </a:moveTo>
                      <a:cubicBezTo>
                        <a:pt x="324" y="73"/>
                        <a:pt x="251" y="0"/>
                        <a:pt x="162" y="0"/>
                      </a:cubicBezTo>
                      <a:cubicBezTo>
                        <a:pt x="73" y="0"/>
                        <a:pt x="0" y="73"/>
                        <a:pt x="0" y="162"/>
                      </a:cubicBezTo>
                      <a:lnTo>
                        <a:pt x="324" y="162"/>
                      </a:lnTo>
                      <a:close/>
                    </a:path>
                  </a:pathLst>
                </a:custGeom>
                <a:solidFill>
                  <a:schemeClr val="dk1"/>
                </a:solidFill>
                <a:ln>
                  <a:noFill/>
                </a:ln>
              </p:spPr>
              <p:txBody>
                <a:bodyPr spcFirstLastPara="1" wrap="square" lIns="90000" tIns="13300" rIns="90000" bIns="133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37" name="Google Shape;6437;p31"/>
                <p:cNvSpPr/>
                <p:nvPr/>
              </p:nvSpPr>
              <p:spPr>
                <a:xfrm>
                  <a:off x="4500884" y="4196933"/>
                  <a:ext cx="117960" cy="117960"/>
                </a:xfrm>
                <a:custGeom>
                  <a:avLst/>
                  <a:gdLst/>
                  <a:ahLst/>
                  <a:cxnLst/>
                  <a:rect l="l" t="t" r="r" b="b"/>
                  <a:pathLst>
                    <a:path w="192" h="192" extrusionOk="0">
                      <a:moveTo>
                        <a:pt x="192" y="96"/>
                      </a:moveTo>
                      <a:cubicBezTo>
                        <a:pt x="192" y="43"/>
                        <a:pt x="149" y="0"/>
                        <a:pt x="96" y="0"/>
                      </a:cubicBezTo>
                      <a:cubicBezTo>
                        <a:pt x="43" y="0"/>
                        <a:pt x="0" y="43"/>
                        <a:pt x="0" y="96"/>
                      </a:cubicBezTo>
                      <a:cubicBezTo>
                        <a:pt x="0" y="149"/>
                        <a:pt x="43" y="192"/>
                        <a:pt x="96" y="192"/>
                      </a:cubicBezTo>
                      <a:cubicBezTo>
                        <a:pt x="149" y="192"/>
                        <a:pt x="192" y="149"/>
                        <a:pt x="192" y="96"/>
                      </a:cubicBezTo>
                      <a:close/>
                    </a:path>
                  </a:pathLst>
                </a:custGeom>
                <a:solidFill>
                  <a:schemeClr val="lt2"/>
                </a:solidFill>
                <a:ln>
                  <a:noFill/>
                </a:ln>
              </p:spPr>
              <p:txBody>
                <a:bodyPr spcFirstLastPara="1" wrap="square" lIns="90000" tIns="24100" rIns="90000" bIns="241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38" name="Google Shape;6438;p31"/>
                <p:cNvSpPr/>
                <p:nvPr/>
              </p:nvSpPr>
              <p:spPr>
                <a:xfrm>
                  <a:off x="4538976" y="4235024"/>
                  <a:ext cx="41778" cy="41778"/>
                </a:xfrm>
                <a:custGeom>
                  <a:avLst/>
                  <a:gdLst/>
                  <a:ahLst/>
                  <a:cxnLst/>
                  <a:rect l="l" t="t" r="r" b="b"/>
                  <a:pathLst>
                    <a:path w="68" h="68" extrusionOk="0">
                      <a:moveTo>
                        <a:pt x="68" y="34"/>
                      </a:moveTo>
                      <a:cubicBezTo>
                        <a:pt x="68" y="15"/>
                        <a:pt x="53" y="0"/>
                        <a:pt x="34" y="0"/>
                      </a:cubicBezTo>
                      <a:cubicBezTo>
                        <a:pt x="15" y="0"/>
                        <a:pt x="0" y="15"/>
                        <a:pt x="0" y="34"/>
                      </a:cubicBezTo>
                      <a:cubicBezTo>
                        <a:pt x="0" y="53"/>
                        <a:pt x="15" y="68"/>
                        <a:pt x="34" y="68"/>
                      </a:cubicBezTo>
                      <a:cubicBezTo>
                        <a:pt x="53" y="68"/>
                        <a:pt x="68" y="53"/>
                        <a:pt x="68" y="34"/>
                      </a:cubicBez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39" name="Google Shape;6439;p31"/>
                <p:cNvSpPr/>
                <p:nvPr/>
              </p:nvSpPr>
              <p:spPr>
                <a:xfrm>
                  <a:off x="4840020" y="4156384"/>
                  <a:ext cx="198443" cy="99529"/>
                </a:xfrm>
                <a:custGeom>
                  <a:avLst/>
                  <a:gdLst/>
                  <a:ahLst/>
                  <a:cxnLst/>
                  <a:rect l="l" t="t" r="r" b="b"/>
                  <a:pathLst>
                    <a:path w="323" h="162" extrusionOk="0">
                      <a:moveTo>
                        <a:pt x="323" y="162"/>
                      </a:moveTo>
                      <a:cubicBezTo>
                        <a:pt x="323" y="73"/>
                        <a:pt x="252" y="0"/>
                        <a:pt x="162" y="0"/>
                      </a:cubicBezTo>
                      <a:cubicBezTo>
                        <a:pt x="73" y="0"/>
                        <a:pt x="0" y="73"/>
                        <a:pt x="0" y="162"/>
                      </a:cubicBezTo>
                      <a:lnTo>
                        <a:pt x="323" y="162"/>
                      </a:lnTo>
                      <a:close/>
                    </a:path>
                  </a:pathLst>
                </a:custGeom>
                <a:solidFill>
                  <a:schemeClr val="dk1"/>
                </a:solidFill>
                <a:ln>
                  <a:noFill/>
                </a:ln>
              </p:spPr>
              <p:txBody>
                <a:bodyPr spcFirstLastPara="1" wrap="square" lIns="90000" tIns="13300" rIns="90000" bIns="133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40" name="Google Shape;6440;p31"/>
                <p:cNvSpPr/>
                <p:nvPr/>
              </p:nvSpPr>
              <p:spPr>
                <a:xfrm>
                  <a:off x="4880569" y="4196933"/>
                  <a:ext cx="117346" cy="117960"/>
                </a:xfrm>
                <a:custGeom>
                  <a:avLst/>
                  <a:gdLst/>
                  <a:ahLst/>
                  <a:cxnLst/>
                  <a:rect l="l" t="t" r="r" b="b"/>
                  <a:pathLst>
                    <a:path w="191" h="192" extrusionOk="0">
                      <a:moveTo>
                        <a:pt x="191" y="96"/>
                      </a:moveTo>
                      <a:cubicBezTo>
                        <a:pt x="191" y="113"/>
                        <a:pt x="188" y="129"/>
                        <a:pt x="179" y="144"/>
                      </a:cubicBezTo>
                      <a:cubicBezTo>
                        <a:pt x="171" y="158"/>
                        <a:pt x="158" y="170"/>
                        <a:pt x="143" y="179"/>
                      </a:cubicBezTo>
                      <a:cubicBezTo>
                        <a:pt x="129" y="187"/>
                        <a:pt x="113" y="192"/>
                        <a:pt x="96" y="192"/>
                      </a:cubicBezTo>
                      <a:cubicBezTo>
                        <a:pt x="80" y="192"/>
                        <a:pt x="63" y="187"/>
                        <a:pt x="48" y="179"/>
                      </a:cubicBezTo>
                      <a:cubicBezTo>
                        <a:pt x="34" y="170"/>
                        <a:pt x="22" y="158"/>
                        <a:pt x="13" y="144"/>
                      </a:cubicBezTo>
                      <a:cubicBezTo>
                        <a:pt x="5" y="129"/>
                        <a:pt x="0" y="113"/>
                        <a:pt x="0" y="96"/>
                      </a:cubicBezTo>
                      <a:cubicBezTo>
                        <a:pt x="0" y="79"/>
                        <a:pt x="4" y="63"/>
                        <a:pt x="13" y="48"/>
                      </a:cubicBezTo>
                      <a:cubicBezTo>
                        <a:pt x="21" y="34"/>
                        <a:pt x="34" y="21"/>
                        <a:pt x="48" y="13"/>
                      </a:cubicBezTo>
                      <a:cubicBezTo>
                        <a:pt x="63" y="4"/>
                        <a:pt x="79" y="0"/>
                        <a:pt x="96" y="0"/>
                      </a:cubicBezTo>
                      <a:cubicBezTo>
                        <a:pt x="112" y="0"/>
                        <a:pt x="129" y="4"/>
                        <a:pt x="143" y="13"/>
                      </a:cubicBezTo>
                      <a:cubicBezTo>
                        <a:pt x="158" y="21"/>
                        <a:pt x="170" y="34"/>
                        <a:pt x="179" y="48"/>
                      </a:cubicBezTo>
                      <a:cubicBezTo>
                        <a:pt x="187" y="63"/>
                        <a:pt x="191" y="79"/>
                        <a:pt x="191" y="96"/>
                      </a:cubicBezTo>
                      <a:close/>
                    </a:path>
                  </a:pathLst>
                </a:custGeom>
                <a:solidFill>
                  <a:schemeClr val="lt2"/>
                </a:solidFill>
                <a:ln>
                  <a:noFill/>
                </a:ln>
              </p:spPr>
              <p:txBody>
                <a:bodyPr spcFirstLastPara="1" wrap="square" lIns="90000" tIns="24100" rIns="90000" bIns="241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41" name="Google Shape;6441;p31"/>
                <p:cNvSpPr/>
                <p:nvPr/>
              </p:nvSpPr>
              <p:spPr>
                <a:xfrm>
                  <a:off x="4918046" y="4235024"/>
                  <a:ext cx="42392" cy="41778"/>
                </a:xfrm>
                <a:custGeom>
                  <a:avLst/>
                  <a:gdLst/>
                  <a:ahLst/>
                  <a:cxnLst/>
                  <a:rect l="l" t="t" r="r" b="b"/>
                  <a:pathLst>
                    <a:path w="69" h="68" extrusionOk="0">
                      <a:moveTo>
                        <a:pt x="69" y="34"/>
                      </a:moveTo>
                      <a:cubicBezTo>
                        <a:pt x="69" y="15"/>
                        <a:pt x="54" y="0"/>
                        <a:pt x="35" y="0"/>
                      </a:cubicBezTo>
                      <a:cubicBezTo>
                        <a:pt x="17" y="0"/>
                        <a:pt x="0" y="15"/>
                        <a:pt x="0" y="34"/>
                      </a:cubicBezTo>
                      <a:cubicBezTo>
                        <a:pt x="0" y="53"/>
                        <a:pt x="17" y="68"/>
                        <a:pt x="35" y="68"/>
                      </a:cubicBezTo>
                      <a:cubicBezTo>
                        <a:pt x="54" y="68"/>
                        <a:pt x="69" y="53"/>
                        <a:pt x="69" y="34"/>
                      </a:cubicBezTo>
                      <a:close/>
                    </a:path>
                  </a:pathLst>
                </a:custGeom>
                <a:solidFill>
                  <a:schemeClr val="accent6"/>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6442" name="Google Shape;6442;p31"/>
              <p:cNvSpPr/>
              <p:nvPr/>
            </p:nvSpPr>
            <p:spPr>
              <a:xfrm>
                <a:off x="4652014" y="3990502"/>
                <a:ext cx="134548" cy="77411"/>
              </a:xfrm>
              <a:custGeom>
                <a:avLst/>
                <a:gdLst/>
                <a:ahLst/>
                <a:cxnLst/>
                <a:rect l="l" t="t" r="r" b="b"/>
                <a:pathLst>
                  <a:path w="219" h="126" extrusionOk="0">
                    <a:moveTo>
                      <a:pt x="0" y="16"/>
                    </a:moveTo>
                    <a:lnTo>
                      <a:pt x="0" y="126"/>
                    </a:lnTo>
                    <a:lnTo>
                      <a:pt x="219" y="126"/>
                    </a:lnTo>
                    <a:lnTo>
                      <a:pt x="169" y="15"/>
                    </a:lnTo>
                    <a:cubicBezTo>
                      <a:pt x="165" y="6"/>
                      <a:pt x="157" y="0"/>
                      <a:pt x="147" y="0"/>
                    </a:cubicBezTo>
                    <a:lnTo>
                      <a:pt x="15" y="0"/>
                    </a:lnTo>
                    <a:cubicBezTo>
                      <a:pt x="6" y="0"/>
                      <a:pt x="0" y="7"/>
                      <a:pt x="0" y="16"/>
                    </a:cubicBezTo>
                    <a:close/>
                  </a:path>
                </a:pathLst>
              </a:custGeom>
              <a:solidFill>
                <a:schemeClr val="accent6"/>
              </a:solidFill>
              <a:ln>
                <a:noFill/>
              </a:ln>
            </p:spPr>
            <p:txBody>
              <a:bodyPr spcFirstLastPara="1" wrap="square" lIns="90000" tIns="350" rIns="90000" bIns="35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2pPr>
            <a:lvl3pPr lvl="2"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3pPr>
            <a:lvl4pPr lvl="3"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4pPr>
            <a:lvl5pPr lvl="4"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5pPr>
            <a:lvl6pPr lvl="5"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6pPr>
            <a:lvl7pPr lvl="6"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7pPr>
            <a:lvl8pPr lvl="7"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8pPr>
            <a:lvl9pPr lvl="8" rt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66" r:id="rId5"/>
    <p:sldLayoutId id="2147483667"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52"/>
        <p:cNvGrpSpPr/>
        <p:nvPr/>
      </p:nvGrpSpPr>
      <p:grpSpPr>
        <a:xfrm>
          <a:off x="0" y="0"/>
          <a:ext cx="0" cy="0"/>
          <a:chOff x="0" y="0"/>
          <a:chExt cx="0" cy="0"/>
        </a:xfrm>
      </p:grpSpPr>
      <p:sp>
        <p:nvSpPr>
          <p:cNvPr id="6453" name="Google Shape;6453;p3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r>
              <a:rPr lang="en" sz="3600" dirty="0"/>
              <a:t>Cost of Living Index</a:t>
            </a:r>
            <a:endParaRPr sz="3600" dirty="0"/>
          </a:p>
        </p:txBody>
      </p:sp>
      <p:sp>
        <p:nvSpPr>
          <p:cNvPr id="6" name="Subtitle 5">
            <a:extLst>
              <a:ext uri="{FF2B5EF4-FFF2-40B4-BE49-F238E27FC236}">
                <a16:creationId xmlns:a16="http://schemas.microsoft.com/office/drawing/2014/main" id="{1DDBB4C6-D0C7-4EB7-809D-2A18BC412A2C}"/>
              </a:ext>
            </a:extLst>
          </p:cNvPr>
          <p:cNvSpPr>
            <a:spLocks noGrp="1"/>
          </p:cNvSpPr>
          <p:nvPr>
            <p:ph type="subTitle" idx="1"/>
          </p:nvPr>
        </p:nvSpPr>
        <p:spPr>
          <a:xfrm>
            <a:off x="3269093" y="2673703"/>
            <a:ext cx="2522107" cy="365549"/>
          </a:xfrm>
        </p:spPr>
        <p:txBody>
          <a:bodyPr/>
          <a:lstStyle/>
          <a:p>
            <a:endParaRPr lang="en-IN" dirty="0"/>
          </a:p>
          <a:p>
            <a:r>
              <a:rPr lang="en-IN" dirty="0"/>
              <a:t>Vaishnavi Vilasagar</a:t>
            </a:r>
          </a:p>
          <a:p>
            <a:r>
              <a:rPr lang="en-IN" dirty="0"/>
              <a:t>                   </a:t>
            </a:r>
          </a:p>
        </p:txBody>
      </p:sp>
      <p:grpSp>
        <p:nvGrpSpPr>
          <p:cNvPr id="6455" name="Google Shape;6455;p35"/>
          <p:cNvGrpSpPr/>
          <p:nvPr/>
        </p:nvGrpSpPr>
        <p:grpSpPr>
          <a:xfrm>
            <a:off x="5157877" y="3625268"/>
            <a:ext cx="3446621" cy="1118185"/>
            <a:chOff x="5159777" y="3627193"/>
            <a:chExt cx="3446621" cy="1118185"/>
          </a:xfrm>
        </p:grpSpPr>
        <p:grpSp>
          <p:nvGrpSpPr>
            <p:cNvPr id="6456" name="Google Shape;6456;p35"/>
            <p:cNvGrpSpPr/>
            <p:nvPr/>
          </p:nvGrpSpPr>
          <p:grpSpPr>
            <a:xfrm>
              <a:off x="5159777" y="3977800"/>
              <a:ext cx="289073" cy="767578"/>
              <a:chOff x="5159777" y="3977800"/>
              <a:chExt cx="289073" cy="767578"/>
            </a:xfrm>
          </p:grpSpPr>
          <p:grpSp>
            <p:nvGrpSpPr>
              <p:cNvPr id="6457" name="Google Shape;6457;p35"/>
              <p:cNvGrpSpPr/>
              <p:nvPr/>
            </p:nvGrpSpPr>
            <p:grpSpPr>
              <a:xfrm>
                <a:off x="5159777" y="3977800"/>
                <a:ext cx="289073" cy="767578"/>
                <a:chOff x="5159758" y="3996132"/>
                <a:chExt cx="289102" cy="749369"/>
              </a:xfrm>
            </p:grpSpPr>
            <p:sp>
              <p:nvSpPr>
                <p:cNvPr id="6458" name="Google Shape;6458;p35"/>
                <p:cNvSpPr/>
                <p:nvPr/>
              </p:nvSpPr>
              <p:spPr>
                <a:xfrm flipH="1">
                  <a:off x="5159758" y="3996132"/>
                  <a:ext cx="289102" cy="749369"/>
                </a:xfrm>
                <a:custGeom>
                  <a:avLst/>
                  <a:gdLst/>
                  <a:ahLst/>
                  <a:cxnLst/>
                  <a:rect l="l" t="t" r="r" b="b"/>
                  <a:pathLst>
                    <a:path w="1328" h="2863" extrusionOk="0">
                      <a:moveTo>
                        <a:pt x="0" y="0"/>
                      </a:moveTo>
                      <a:lnTo>
                        <a:pt x="1328" y="0"/>
                      </a:lnTo>
                      <a:lnTo>
                        <a:pt x="1328" y="2863"/>
                      </a:lnTo>
                      <a:lnTo>
                        <a:pt x="0" y="28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59" name="Google Shape;6459;p35"/>
                <p:cNvSpPr/>
                <p:nvPr/>
              </p:nvSpPr>
              <p:spPr>
                <a:xfrm flipH="1">
                  <a:off x="5159758" y="3996132"/>
                  <a:ext cx="289102" cy="749369"/>
                </a:xfrm>
                <a:custGeom>
                  <a:avLst/>
                  <a:gdLst/>
                  <a:ahLst/>
                  <a:cxnLst/>
                  <a:rect l="l" t="t" r="r" b="b"/>
                  <a:pathLst>
                    <a:path w="1328" h="2863" extrusionOk="0">
                      <a:moveTo>
                        <a:pt x="0" y="0"/>
                      </a:moveTo>
                      <a:lnTo>
                        <a:pt x="1328" y="0"/>
                      </a:lnTo>
                      <a:lnTo>
                        <a:pt x="1328" y="2863"/>
                      </a:lnTo>
                      <a:lnTo>
                        <a:pt x="0" y="2863"/>
                      </a:lnTo>
                      <a:lnTo>
                        <a:pt x="0" y="0"/>
                      </a:lnTo>
                      <a:close/>
                    </a:path>
                  </a:pathLst>
                </a:custGeom>
                <a:solidFill>
                  <a:srgbClr val="595959">
                    <a:alpha val="40000"/>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460" name="Google Shape;6460;p35"/>
              <p:cNvGrpSpPr/>
              <p:nvPr/>
            </p:nvGrpSpPr>
            <p:grpSpPr>
              <a:xfrm>
                <a:off x="5184375" y="4033548"/>
                <a:ext cx="230447" cy="613441"/>
                <a:chOff x="7769365" y="3577718"/>
                <a:chExt cx="325536" cy="846242"/>
              </a:xfrm>
            </p:grpSpPr>
            <p:sp>
              <p:nvSpPr>
                <p:cNvPr id="6461" name="Google Shape;6461;p35"/>
                <p:cNvSpPr/>
                <p:nvPr/>
              </p:nvSpPr>
              <p:spPr>
                <a:xfrm flipH="1">
                  <a:off x="8037085" y="3577718"/>
                  <a:ext cx="57816" cy="57815"/>
                </a:xfrm>
                <a:custGeom>
                  <a:avLst/>
                  <a:gdLst/>
                  <a:ahLst/>
                  <a:cxnLst/>
                  <a:rect l="l" t="t" r="r" b="b"/>
                  <a:pathLst>
                    <a:path w="157" h="157" extrusionOk="0">
                      <a:moveTo>
                        <a:pt x="0" y="0"/>
                      </a:moveTo>
                      <a:lnTo>
                        <a:pt x="157" y="0"/>
                      </a:lnTo>
                      <a:lnTo>
                        <a:pt x="157"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2" name="Google Shape;6462;p35"/>
                <p:cNvSpPr/>
                <p:nvPr/>
              </p:nvSpPr>
              <p:spPr>
                <a:xfrm flipH="1">
                  <a:off x="7947967" y="3577718"/>
                  <a:ext cx="57816" cy="57815"/>
                </a:xfrm>
                <a:custGeom>
                  <a:avLst/>
                  <a:gdLst/>
                  <a:ahLst/>
                  <a:cxnLst/>
                  <a:rect l="l" t="t" r="r" b="b"/>
                  <a:pathLst>
                    <a:path w="157" h="157" extrusionOk="0">
                      <a:moveTo>
                        <a:pt x="0" y="0"/>
                      </a:moveTo>
                      <a:lnTo>
                        <a:pt x="157" y="0"/>
                      </a:lnTo>
                      <a:lnTo>
                        <a:pt x="157"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3" name="Google Shape;6463;p35"/>
                <p:cNvSpPr/>
                <p:nvPr/>
              </p:nvSpPr>
              <p:spPr>
                <a:xfrm flipH="1">
                  <a:off x="7858482" y="3577718"/>
                  <a:ext cx="58184" cy="57815"/>
                </a:xfrm>
                <a:custGeom>
                  <a:avLst/>
                  <a:gdLst/>
                  <a:ahLst/>
                  <a:cxnLst/>
                  <a:rect l="l" t="t" r="r" b="b"/>
                  <a:pathLst>
                    <a:path w="158" h="157" extrusionOk="0">
                      <a:moveTo>
                        <a:pt x="0" y="0"/>
                      </a:moveTo>
                      <a:lnTo>
                        <a:pt x="158" y="0"/>
                      </a:lnTo>
                      <a:lnTo>
                        <a:pt x="158"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4" name="Google Shape;6464;p35"/>
                <p:cNvSpPr/>
                <p:nvPr/>
              </p:nvSpPr>
              <p:spPr>
                <a:xfrm flipH="1">
                  <a:off x="7769365" y="3577718"/>
                  <a:ext cx="58184" cy="57815"/>
                </a:xfrm>
                <a:custGeom>
                  <a:avLst/>
                  <a:gdLst/>
                  <a:ahLst/>
                  <a:cxnLst/>
                  <a:rect l="l" t="t" r="r" b="b"/>
                  <a:pathLst>
                    <a:path w="158" h="157" extrusionOk="0">
                      <a:moveTo>
                        <a:pt x="0" y="0"/>
                      </a:moveTo>
                      <a:lnTo>
                        <a:pt x="158" y="0"/>
                      </a:lnTo>
                      <a:lnTo>
                        <a:pt x="158" y="157"/>
                      </a:lnTo>
                      <a:lnTo>
                        <a:pt x="0" y="157"/>
                      </a:lnTo>
                      <a:lnTo>
                        <a:pt x="0" y="0"/>
                      </a:lnTo>
                      <a:close/>
                    </a:path>
                  </a:pathLst>
                </a:custGeom>
                <a:solidFill>
                  <a:schemeClr val="lt2"/>
                </a:solidFill>
                <a:ln>
                  <a:noFill/>
                </a:ln>
              </p:spPr>
              <p:txBody>
                <a:bodyPr spcFirstLastPara="1" wrap="square" lIns="90000" tIns="11500" rIns="90000" bIns="115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5" name="Google Shape;6465;p35"/>
                <p:cNvSpPr/>
                <p:nvPr/>
              </p:nvSpPr>
              <p:spPr>
                <a:xfrm flipH="1">
                  <a:off x="8037085" y="3664994"/>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6" name="Google Shape;6466;p35"/>
                <p:cNvSpPr/>
                <p:nvPr/>
              </p:nvSpPr>
              <p:spPr>
                <a:xfrm flipH="1">
                  <a:off x="7947967" y="3664994"/>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7" name="Google Shape;6467;p35"/>
                <p:cNvSpPr/>
                <p:nvPr/>
              </p:nvSpPr>
              <p:spPr>
                <a:xfrm flipH="1">
                  <a:off x="7858482" y="3664994"/>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8" name="Google Shape;6468;p35"/>
                <p:cNvSpPr/>
                <p:nvPr/>
              </p:nvSpPr>
              <p:spPr>
                <a:xfrm flipH="1">
                  <a:off x="7769365" y="3664994"/>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69" name="Google Shape;6469;p35"/>
                <p:cNvSpPr/>
                <p:nvPr/>
              </p:nvSpPr>
              <p:spPr>
                <a:xfrm flipH="1">
                  <a:off x="8037085" y="3796460"/>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0" name="Google Shape;6470;p35"/>
                <p:cNvSpPr/>
                <p:nvPr/>
              </p:nvSpPr>
              <p:spPr>
                <a:xfrm flipH="1">
                  <a:off x="7947967" y="3796460"/>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1" name="Google Shape;6471;p35"/>
                <p:cNvSpPr/>
                <p:nvPr/>
              </p:nvSpPr>
              <p:spPr>
                <a:xfrm flipH="1">
                  <a:off x="7858482" y="3796460"/>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2" name="Google Shape;6472;p35"/>
                <p:cNvSpPr/>
                <p:nvPr/>
              </p:nvSpPr>
              <p:spPr>
                <a:xfrm flipH="1">
                  <a:off x="7769365" y="3796460"/>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3" name="Google Shape;6473;p35"/>
                <p:cNvSpPr/>
                <p:nvPr/>
              </p:nvSpPr>
              <p:spPr>
                <a:xfrm flipH="1">
                  <a:off x="8037085" y="392792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4" name="Google Shape;6474;p35"/>
                <p:cNvSpPr/>
                <p:nvPr/>
              </p:nvSpPr>
              <p:spPr>
                <a:xfrm flipH="1">
                  <a:off x="7947967" y="392792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5" name="Google Shape;6475;p35"/>
                <p:cNvSpPr/>
                <p:nvPr/>
              </p:nvSpPr>
              <p:spPr>
                <a:xfrm flipH="1">
                  <a:off x="7858482" y="392792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6" name="Google Shape;6476;p35"/>
                <p:cNvSpPr/>
                <p:nvPr/>
              </p:nvSpPr>
              <p:spPr>
                <a:xfrm flipH="1">
                  <a:off x="7769365" y="392792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7" name="Google Shape;6477;p35"/>
                <p:cNvSpPr/>
                <p:nvPr/>
              </p:nvSpPr>
              <p:spPr>
                <a:xfrm flipH="1">
                  <a:off x="8037085" y="4059023"/>
                  <a:ext cx="57816" cy="102374"/>
                </a:xfrm>
                <a:custGeom>
                  <a:avLst/>
                  <a:gdLst/>
                  <a:ahLst/>
                  <a:cxnLst/>
                  <a:rect l="l" t="t" r="r" b="b"/>
                  <a:pathLst>
                    <a:path w="157" h="278" extrusionOk="0">
                      <a:moveTo>
                        <a:pt x="0" y="0"/>
                      </a:moveTo>
                      <a:lnTo>
                        <a:pt x="157" y="0"/>
                      </a:lnTo>
                      <a:lnTo>
                        <a:pt x="157"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8" name="Google Shape;6478;p35"/>
                <p:cNvSpPr/>
                <p:nvPr/>
              </p:nvSpPr>
              <p:spPr>
                <a:xfrm flipH="1">
                  <a:off x="7947967" y="4059023"/>
                  <a:ext cx="57816" cy="102374"/>
                </a:xfrm>
                <a:custGeom>
                  <a:avLst/>
                  <a:gdLst/>
                  <a:ahLst/>
                  <a:cxnLst/>
                  <a:rect l="l" t="t" r="r" b="b"/>
                  <a:pathLst>
                    <a:path w="157" h="278" extrusionOk="0">
                      <a:moveTo>
                        <a:pt x="0" y="0"/>
                      </a:moveTo>
                      <a:lnTo>
                        <a:pt x="157" y="0"/>
                      </a:lnTo>
                      <a:lnTo>
                        <a:pt x="157"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79" name="Google Shape;6479;p35"/>
                <p:cNvSpPr/>
                <p:nvPr/>
              </p:nvSpPr>
              <p:spPr>
                <a:xfrm flipH="1">
                  <a:off x="7858482" y="4059023"/>
                  <a:ext cx="58184" cy="102374"/>
                </a:xfrm>
                <a:custGeom>
                  <a:avLst/>
                  <a:gdLst/>
                  <a:ahLst/>
                  <a:cxnLst/>
                  <a:rect l="l" t="t" r="r" b="b"/>
                  <a:pathLst>
                    <a:path w="158" h="278" extrusionOk="0">
                      <a:moveTo>
                        <a:pt x="0" y="0"/>
                      </a:moveTo>
                      <a:lnTo>
                        <a:pt x="158" y="0"/>
                      </a:lnTo>
                      <a:lnTo>
                        <a:pt x="158"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0" name="Google Shape;6480;p35"/>
                <p:cNvSpPr/>
                <p:nvPr/>
              </p:nvSpPr>
              <p:spPr>
                <a:xfrm flipH="1">
                  <a:off x="7769365" y="4059023"/>
                  <a:ext cx="58184" cy="102374"/>
                </a:xfrm>
                <a:custGeom>
                  <a:avLst/>
                  <a:gdLst/>
                  <a:ahLst/>
                  <a:cxnLst/>
                  <a:rect l="l" t="t" r="r" b="b"/>
                  <a:pathLst>
                    <a:path w="158" h="278" extrusionOk="0">
                      <a:moveTo>
                        <a:pt x="0" y="0"/>
                      </a:moveTo>
                      <a:lnTo>
                        <a:pt x="158" y="0"/>
                      </a:lnTo>
                      <a:lnTo>
                        <a:pt x="158" y="278"/>
                      </a:lnTo>
                      <a:lnTo>
                        <a:pt x="0" y="27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1" name="Google Shape;6481;p35"/>
                <p:cNvSpPr/>
                <p:nvPr/>
              </p:nvSpPr>
              <p:spPr>
                <a:xfrm flipH="1">
                  <a:off x="8037085" y="4190489"/>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2" name="Google Shape;6482;p35"/>
                <p:cNvSpPr/>
                <p:nvPr/>
              </p:nvSpPr>
              <p:spPr>
                <a:xfrm flipH="1">
                  <a:off x="7947967" y="4190489"/>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3" name="Google Shape;6483;p35"/>
                <p:cNvSpPr/>
                <p:nvPr/>
              </p:nvSpPr>
              <p:spPr>
                <a:xfrm flipH="1">
                  <a:off x="7858482" y="4190489"/>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4" name="Google Shape;6484;p35"/>
                <p:cNvSpPr/>
                <p:nvPr/>
              </p:nvSpPr>
              <p:spPr>
                <a:xfrm flipH="1">
                  <a:off x="7769365" y="4190489"/>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5" name="Google Shape;6485;p35"/>
                <p:cNvSpPr/>
                <p:nvPr/>
              </p:nvSpPr>
              <p:spPr>
                <a:xfrm flipH="1">
                  <a:off x="8037085" y="432195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6" name="Google Shape;6486;p35"/>
                <p:cNvSpPr/>
                <p:nvPr/>
              </p:nvSpPr>
              <p:spPr>
                <a:xfrm flipH="1">
                  <a:off x="7947967" y="4321955"/>
                  <a:ext cx="57816" cy="102005"/>
                </a:xfrm>
                <a:custGeom>
                  <a:avLst/>
                  <a:gdLst/>
                  <a:ahLst/>
                  <a:cxnLst/>
                  <a:rect l="l" t="t" r="r" b="b"/>
                  <a:pathLst>
                    <a:path w="157" h="277" extrusionOk="0">
                      <a:moveTo>
                        <a:pt x="0" y="0"/>
                      </a:moveTo>
                      <a:lnTo>
                        <a:pt x="157" y="0"/>
                      </a:lnTo>
                      <a:lnTo>
                        <a:pt x="157"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7" name="Google Shape;6487;p35"/>
                <p:cNvSpPr/>
                <p:nvPr/>
              </p:nvSpPr>
              <p:spPr>
                <a:xfrm flipH="1">
                  <a:off x="7858482" y="432195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488" name="Google Shape;6488;p35"/>
                <p:cNvSpPr/>
                <p:nvPr/>
              </p:nvSpPr>
              <p:spPr>
                <a:xfrm flipH="1">
                  <a:off x="7769365" y="4321955"/>
                  <a:ext cx="58184" cy="102005"/>
                </a:xfrm>
                <a:custGeom>
                  <a:avLst/>
                  <a:gdLst/>
                  <a:ahLst/>
                  <a:cxnLst/>
                  <a:rect l="l" t="t" r="r" b="b"/>
                  <a:pathLst>
                    <a:path w="158" h="277" extrusionOk="0">
                      <a:moveTo>
                        <a:pt x="0" y="0"/>
                      </a:moveTo>
                      <a:lnTo>
                        <a:pt x="158" y="0"/>
                      </a:lnTo>
                      <a:lnTo>
                        <a:pt x="158" y="277"/>
                      </a:lnTo>
                      <a:lnTo>
                        <a:pt x="0" y="2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6489" name="Google Shape;6489;p35"/>
            <p:cNvGrpSpPr/>
            <p:nvPr/>
          </p:nvGrpSpPr>
          <p:grpSpPr>
            <a:xfrm>
              <a:off x="6146175" y="3627193"/>
              <a:ext cx="2460222" cy="1118182"/>
              <a:chOff x="6146175" y="3627193"/>
              <a:chExt cx="2460222" cy="1118182"/>
            </a:xfrm>
          </p:grpSpPr>
          <p:sp>
            <p:nvSpPr>
              <p:cNvPr id="6490" name="Google Shape;6490;p35"/>
              <p:cNvSpPr/>
              <p:nvPr/>
            </p:nvSpPr>
            <p:spPr>
              <a:xfrm>
                <a:off x="6470535" y="4086431"/>
                <a:ext cx="1083600" cy="658775"/>
              </a:xfrm>
              <a:custGeom>
                <a:avLst/>
                <a:gdLst/>
                <a:ahLst/>
                <a:cxnLst/>
                <a:rect l="l" t="t" r="r" b="b"/>
                <a:pathLst>
                  <a:path w="3010" h="1818" extrusionOk="0">
                    <a:moveTo>
                      <a:pt x="0" y="0"/>
                    </a:moveTo>
                    <a:lnTo>
                      <a:pt x="3010" y="0"/>
                    </a:lnTo>
                    <a:lnTo>
                      <a:pt x="3010" y="1818"/>
                    </a:lnTo>
                    <a:lnTo>
                      <a:pt x="0" y="1818"/>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1" name="Google Shape;6491;p35"/>
              <p:cNvSpPr/>
              <p:nvPr/>
            </p:nvSpPr>
            <p:spPr>
              <a:xfrm>
                <a:off x="6470535" y="4086431"/>
                <a:ext cx="1083600" cy="658775"/>
              </a:xfrm>
              <a:custGeom>
                <a:avLst/>
                <a:gdLst/>
                <a:ahLst/>
                <a:cxnLst/>
                <a:rect l="l" t="t" r="r" b="b"/>
                <a:pathLst>
                  <a:path w="3010" h="1818" extrusionOk="0">
                    <a:moveTo>
                      <a:pt x="0" y="0"/>
                    </a:moveTo>
                    <a:lnTo>
                      <a:pt x="3010" y="0"/>
                    </a:lnTo>
                    <a:lnTo>
                      <a:pt x="3010" y="1818"/>
                    </a:lnTo>
                    <a:lnTo>
                      <a:pt x="0" y="1818"/>
                    </a:lnTo>
                    <a:lnTo>
                      <a:pt x="0" y="0"/>
                    </a:lnTo>
                    <a:close/>
                  </a:path>
                </a:pathLst>
              </a:custGeom>
              <a:solidFill>
                <a:srgbClr val="595959">
                  <a:alpha val="4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2" name="Google Shape;6492;p35"/>
              <p:cNvSpPr/>
              <p:nvPr/>
            </p:nvSpPr>
            <p:spPr>
              <a:xfrm>
                <a:off x="7554126" y="3668032"/>
                <a:ext cx="599760" cy="1077341"/>
              </a:xfrm>
              <a:custGeom>
                <a:avLst/>
                <a:gdLst/>
                <a:ahLst/>
                <a:cxnLst/>
                <a:rect l="l" t="t" r="r" b="b"/>
                <a:pathLst>
                  <a:path w="1666" h="2973" extrusionOk="0">
                    <a:moveTo>
                      <a:pt x="0" y="0"/>
                    </a:moveTo>
                    <a:lnTo>
                      <a:pt x="1666" y="0"/>
                    </a:lnTo>
                    <a:lnTo>
                      <a:pt x="1666" y="2973"/>
                    </a:lnTo>
                    <a:lnTo>
                      <a:pt x="0" y="2973"/>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3" name="Google Shape;6493;p35"/>
              <p:cNvSpPr/>
              <p:nvPr/>
            </p:nvSpPr>
            <p:spPr>
              <a:xfrm>
                <a:off x="8032926" y="4503671"/>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4" name="Google Shape;6494;p35"/>
              <p:cNvSpPr/>
              <p:nvPr/>
            </p:nvSpPr>
            <p:spPr>
              <a:xfrm>
                <a:off x="7948326" y="4503671"/>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5" name="Google Shape;6495;p35"/>
              <p:cNvSpPr/>
              <p:nvPr/>
            </p:nvSpPr>
            <p:spPr>
              <a:xfrm>
                <a:off x="7864086" y="4503671"/>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6" name="Google Shape;6496;p35"/>
              <p:cNvSpPr/>
              <p:nvPr/>
            </p:nvSpPr>
            <p:spPr>
              <a:xfrm>
                <a:off x="8032926" y="4355459"/>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7" name="Google Shape;6497;p35"/>
              <p:cNvSpPr/>
              <p:nvPr/>
            </p:nvSpPr>
            <p:spPr>
              <a:xfrm>
                <a:off x="7948326" y="4355459"/>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8" name="Google Shape;6498;p35"/>
              <p:cNvSpPr/>
              <p:nvPr/>
            </p:nvSpPr>
            <p:spPr>
              <a:xfrm>
                <a:off x="7864086" y="4355459"/>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9" name="Google Shape;6499;p35"/>
              <p:cNvSpPr/>
              <p:nvPr/>
            </p:nvSpPr>
            <p:spPr>
              <a:xfrm>
                <a:off x="8032926" y="4206885"/>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0" name="Google Shape;6500;p35"/>
              <p:cNvSpPr/>
              <p:nvPr/>
            </p:nvSpPr>
            <p:spPr>
              <a:xfrm>
                <a:off x="7948326" y="4206885"/>
                <a:ext cx="64440" cy="100015"/>
              </a:xfrm>
              <a:custGeom>
                <a:avLst/>
                <a:gdLst/>
                <a:ahLst/>
                <a:cxnLst/>
                <a:rect l="l" t="t" r="r" b="b"/>
                <a:pathLst>
                  <a:path w="179" h="276" extrusionOk="0">
                    <a:moveTo>
                      <a:pt x="0" y="0"/>
                    </a:moveTo>
                    <a:lnTo>
                      <a:pt x="179" y="0"/>
                    </a:lnTo>
                    <a:lnTo>
                      <a:pt x="179"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1" name="Google Shape;6501;p35"/>
              <p:cNvSpPr/>
              <p:nvPr/>
            </p:nvSpPr>
            <p:spPr>
              <a:xfrm>
                <a:off x="7864086" y="4206885"/>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2" name="Google Shape;6502;p35"/>
              <p:cNvSpPr/>
              <p:nvPr/>
            </p:nvSpPr>
            <p:spPr>
              <a:xfrm>
                <a:off x="7779486" y="4503671"/>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3" name="Google Shape;6503;p35"/>
              <p:cNvSpPr/>
              <p:nvPr/>
            </p:nvSpPr>
            <p:spPr>
              <a:xfrm>
                <a:off x="7779486" y="4355459"/>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4" name="Google Shape;6504;p35"/>
              <p:cNvSpPr/>
              <p:nvPr/>
            </p:nvSpPr>
            <p:spPr>
              <a:xfrm>
                <a:off x="7779486" y="4206885"/>
                <a:ext cx="64440" cy="100015"/>
              </a:xfrm>
              <a:custGeom>
                <a:avLst/>
                <a:gdLst/>
                <a:ahLst/>
                <a:cxnLst/>
                <a:rect l="l" t="t" r="r" b="b"/>
                <a:pathLst>
                  <a:path w="179" h="276" extrusionOk="0">
                    <a:moveTo>
                      <a:pt x="0" y="0"/>
                    </a:moveTo>
                    <a:lnTo>
                      <a:pt x="179" y="0"/>
                    </a:lnTo>
                    <a:lnTo>
                      <a:pt x="179"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5" name="Google Shape;6505;p35"/>
              <p:cNvSpPr/>
              <p:nvPr/>
            </p:nvSpPr>
            <p:spPr>
              <a:xfrm>
                <a:off x="7695246" y="4503671"/>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6" name="Google Shape;6506;p35"/>
              <p:cNvSpPr/>
              <p:nvPr/>
            </p:nvSpPr>
            <p:spPr>
              <a:xfrm>
                <a:off x="7695246" y="4355459"/>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7" name="Google Shape;6507;p35"/>
              <p:cNvSpPr/>
              <p:nvPr/>
            </p:nvSpPr>
            <p:spPr>
              <a:xfrm>
                <a:off x="7695246" y="4206885"/>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8" name="Google Shape;6508;p35"/>
              <p:cNvSpPr/>
              <p:nvPr/>
            </p:nvSpPr>
            <p:spPr>
              <a:xfrm>
                <a:off x="7611006" y="4503671"/>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9" name="Google Shape;6509;p35"/>
              <p:cNvSpPr/>
              <p:nvPr/>
            </p:nvSpPr>
            <p:spPr>
              <a:xfrm>
                <a:off x="7611006" y="4355459"/>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0" name="Google Shape;6510;p35"/>
              <p:cNvSpPr/>
              <p:nvPr/>
            </p:nvSpPr>
            <p:spPr>
              <a:xfrm>
                <a:off x="7611006" y="4206885"/>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1" name="Google Shape;6511;p35"/>
              <p:cNvSpPr/>
              <p:nvPr/>
            </p:nvSpPr>
            <p:spPr>
              <a:xfrm>
                <a:off x="8032926" y="4060847"/>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2" name="Google Shape;6512;p35"/>
              <p:cNvSpPr/>
              <p:nvPr/>
            </p:nvSpPr>
            <p:spPr>
              <a:xfrm>
                <a:off x="7948326" y="4060847"/>
                <a:ext cx="64440" cy="100015"/>
              </a:xfrm>
              <a:custGeom>
                <a:avLst/>
                <a:gdLst/>
                <a:ahLst/>
                <a:cxnLst/>
                <a:rect l="l" t="t" r="r" b="b"/>
                <a:pathLst>
                  <a:path w="179" h="276" extrusionOk="0">
                    <a:moveTo>
                      <a:pt x="0" y="0"/>
                    </a:moveTo>
                    <a:lnTo>
                      <a:pt x="179" y="0"/>
                    </a:lnTo>
                    <a:lnTo>
                      <a:pt x="179"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3" name="Google Shape;6513;p35"/>
              <p:cNvSpPr/>
              <p:nvPr/>
            </p:nvSpPr>
            <p:spPr>
              <a:xfrm>
                <a:off x="7864086" y="4060847"/>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4" name="Google Shape;6514;p35"/>
              <p:cNvSpPr/>
              <p:nvPr/>
            </p:nvSpPr>
            <p:spPr>
              <a:xfrm>
                <a:off x="8032926" y="3912998"/>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5" name="Google Shape;6515;p35"/>
              <p:cNvSpPr/>
              <p:nvPr/>
            </p:nvSpPr>
            <p:spPr>
              <a:xfrm>
                <a:off x="7948326" y="3912998"/>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6" name="Google Shape;6516;p35"/>
              <p:cNvSpPr/>
              <p:nvPr/>
            </p:nvSpPr>
            <p:spPr>
              <a:xfrm>
                <a:off x="7864086" y="3912998"/>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7" name="Google Shape;6517;p35"/>
              <p:cNvSpPr/>
              <p:nvPr/>
            </p:nvSpPr>
            <p:spPr>
              <a:xfrm>
                <a:off x="8032926" y="3764786"/>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8" name="Google Shape;6518;p35"/>
              <p:cNvSpPr/>
              <p:nvPr/>
            </p:nvSpPr>
            <p:spPr>
              <a:xfrm>
                <a:off x="7948326" y="3764786"/>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9" name="Google Shape;6519;p35"/>
              <p:cNvSpPr/>
              <p:nvPr/>
            </p:nvSpPr>
            <p:spPr>
              <a:xfrm>
                <a:off x="7864086" y="3764786"/>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0" name="Google Shape;6520;p35"/>
              <p:cNvSpPr/>
              <p:nvPr/>
            </p:nvSpPr>
            <p:spPr>
              <a:xfrm>
                <a:off x="7779486" y="4060847"/>
                <a:ext cx="64440" cy="100015"/>
              </a:xfrm>
              <a:custGeom>
                <a:avLst/>
                <a:gdLst/>
                <a:ahLst/>
                <a:cxnLst/>
                <a:rect l="l" t="t" r="r" b="b"/>
                <a:pathLst>
                  <a:path w="179" h="276" extrusionOk="0">
                    <a:moveTo>
                      <a:pt x="0" y="0"/>
                    </a:moveTo>
                    <a:lnTo>
                      <a:pt x="179" y="0"/>
                    </a:lnTo>
                    <a:lnTo>
                      <a:pt x="179"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1" name="Google Shape;6521;p35"/>
              <p:cNvSpPr/>
              <p:nvPr/>
            </p:nvSpPr>
            <p:spPr>
              <a:xfrm>
                <a:off x="7779486" y="3912998"/>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2" name="Google Shape;6522;p35"/>
              <p:cNvSpPr/>
              <p:nvPr/>
            </p:nvSpPr>
            <p:spPr>
              <a:xfrm>
                <a:off x="7779486" y="3764786"/>
                <a:ext cx="64440" cy="99653"/>
              </a:xfrm>
              <a:custGeom>
                <a:avLst/>
                <a:gdLst/>
                <a:ahLst/>
                <a:cxnLst/>
                <a:rect l="l" t="t" r="r" b="b"/>
                <a:pathLst>
                  <a:path w="179" h="275" extrusionOk="0">
                    <a:moveTo>
                      <a:pt x="0" y="0"/>
                    </a:moveTo>
                    <a:lnTo>
                      <a:pt x="179" y="0"/>
                    </a:lnTo>
                    <a:lnTo>
                      <a:pt x="179"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3" name="Google Shape;6523;p35"/>
              <p:cNvSpPr/>
              <p:nvPr/>
            </p:nvSpPr>
            <p:spPr>
              <a:xfrm>
                <a:off x="7695246" y="4060847"/>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4" name="Google Shape;6524;p35"/>
              <p:cNvSpPr/>
              <p:nvPr/>
            </p:nvSpPr>
            <p:spPr>
              <a:xfrm>
                <a:off x="7695246" y="3912998"/>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5" name="Google Shape;6525;p35"/>
              <p:cNvSpPr/>
              <p:nvPr/>
            </p:nvSpPr>
            <p:spPr>
              <a:xfrm>
                <a:off x="7695246" y="3764786"/>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6" name="Google Shape;6526;p35"/>
              <p:cNvSpPr/>
              <p:nvPr/>
            </p:nvSpPr>
            <p:spPr>
              <a:xfrm>
                <a:off x="7611006" y="4060847"/>
                <a:ext cx="64080" cy="100015"/>
              </a:xfrm>
              <a:custGeom>
                <a:avLst/>
                <a:gdLst/>
                <a:ahLst/>
                <a:cxnLst/>
                <a:rect l="l" t="t" r="r" b="b"/>
                <a:pathLst>
                  <a:path w="178" h="276" extrusionOk="0">
                    <a:moveTo>
                      <a:pt x="0" y="0"/>
                    </a:moveTo>
                    <a:lnTo>
                      <a:pt x="178" y="0"/>
                    </a:lnTo>
                    <a:lnTo>
                      <a:pt x="178" y="276"/>
                    </a:lnTo>
                    <a:lnTo>
                      <a:pt x="0" y="276"/>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7" name="Google Shape;6527;p35"/>
              <p:cNvSpPr/>
              <p:nvPr/>
            </p:nvSpPr>
            <p:spPr>
              <a:xfrm>
                <a:off x="7611006" y="3912998"/>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8" name="Google Shape;6528;p35"/>
              <p:cNvSpPr/>
              <p:nvPr/>
            </p:nvSpPr>
            <p:spPr>
              <a:xfrm>
                <a:off x="7611006" y="3764786"/>
                <a:ext cx="64080" cy="99653"/>
              </a:xfrm>
              <a:custGeom>
                <a:avLst/>
                <a:gdLst/>
                <a:ahLst/>
                <a:cxnLst/>
                <a:rect l="l" t="t" r="r" b="b"/>
                <a:pathLst>
                  <a:path w="178" h="275" extrusionOk="0">
                    <a:moveTo>
                      <a:pt x="0" y="0"/>
                    </a:moveTo>
                    <a:lnTo>
                      <a:pt x="178" y="0"/>
                    </a:lnTo>
                    <a:lnTo>
                      <a:pt x="178" y="275"/>
                    </a:lnTo>
                    <a:lnTo>
                      <a:pt x="0" y="275"/>
                    </a:lnTo>
                    <a:lnTo>
                      <a:pt x="0" y="0"/>
                    </a:lnTo>
                    <a:close/>
                  </a:path>
                </a:pathLst>
              </a:custGeom>
              <a:solidFill>
                <a:srgbClr val="FFFFFF">
                  <a:alpha val="5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9" name="Google Shape;6529;p35"/>
              <p:cNvSpPr/>
              <p:nvPr/>
            </p:nvSpPr>
            <p:spPr>
              <a:xfrm>
                <a:off x="7519572" y="3627193"/>
                <a:ext cx="668875" cy="117391"/>
              </a:xfrm>
              <a:custGeom>
                <a:avLst/>
                <a:gdLst/>
                <a:ahLst/>
                <a:cxnLst/>
                <a:rect l="l" t="t" r="r" b="b"/>
                <a:pathLst>
                  <a:path w="1858" h="176" extrusionOk="0">
                    <a:moveTo>
                      <a:pt x="0" y="0"/>
                    </a:moveTo>
                    <a:lnTo>
                      <a:pt x="1858" y="0"/>
                    </a:lnTo>
                    <a:lnTo>
                      <a:pt x="1858" y="176"/>
                    </a:lnTo>
                    <a:lnTo>
                      <a:pt x="0" y="176"/>
                    </a:lnTo>
                    <a:lnTo>
                      <a:pt x="0" y="0"/>
                    </a:lnTo>
                    <a:close/>
                  </a:path>
                </a:pathLst>
              </a:custGeom>
              <a:solidFill>
                <a:schemeClr val="dk1"/>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0" name="Google Shape;6530;p35"/>
              <p:cNvSpPr/>
              <p:nvPr/>
            </p:nvSpPr>
            <p:spPr>
              <a:xfrm>
                <a:off x="7382417" y="4598087"/>
                <a:ext cx="132840" cy="60877"/>
              </a:xfrm>
              <a:custGeom>
                <a:avLst/>
                <a:gdLst/>
                <a:ahLst/>
                <a:cxnLst/>
                <a:rect l="l" t="t" r="r" b="b"/>
                <a:pathLst>
                  <a:path w="369" h="168" extrusionOk="0">
                    <a:moveTo>
                      <a:pt x="0" y="0"/>
                    </a:moveTo>
                    <a:lnTo>
                      <a:pt x="369" y="0"/>
                    </a:lnTo>
                    <a:lnTo>
                      <a:pt x="369" y="168"/>
                    </a:lnTo>
                    <a:lnTo>
                      <a:pt x="0" y="168"/>
                    </a:lnTo>
                    <a:lnTo>
                      <a:pt x="0" y="0"/>
                    </a:lnTo>
                    <a:close/>
                  </a:path>
                </a:pathLst>
              </a:custGeom>
              <a:solidFill>
                <a:srgbClr val="E8F3FF"/>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1" name="Google Shape;6531;p35"/>
              <p:cNvSpPr/>
              <p:nvPr/>
            </p:nvSpPr>
            <p:spPr>
              <a:xfrm>
                <a:off x="7033216" y="4598087"/>
                <a:ext cx="132840" cy="60877"/>
              </a:xfrm>
              <a:custGeom>
                <a:avLst/>
                <a:gdLst/>
                <a:ahLst/>
                <a:cxnLst/>
                <a:rect l="l" t="t" r="r" b="b"/>
                <a:pathLst>
                  <a:path w="369" h="168" extrusionOk="0">
                    <a:moveTo>
                      <a:pt x="0" y="0"/>
                    </a:moveTo>
                    <a:lnTo>
                      <a:pt x="369" y="0"/>
                    </a:lnTo>
                    <a:lnTo>
                      <a:pt x="369" y="168"/>
                    </a:lnTo>
                    <a:lnTo>
                      <a:pt x="0" y="168"/>
                    </a:lnTo>
                    <a:lnTo>
                      <a:pt x="0" y="0"/>
                    </a:lnTo>
                    <a:close/>
                  </a:path>
                </a:pathLst>
              </a:custGeom>
              <a:solidFill>
                <a:srgbClr val="E8F3FF"/>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2" name="Google Shape;6532;p35"/>
              <p:cNvSpPr/>
              <p:nvPr/>
            </p:nvSpPr>
            <p:spPr>
              <a:xfrm>
                <a:off x="7382417" y="4508221"/>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3" name="Google Shape;6533;p35"/>
              <p:cNvSpPr/>
              <p:nvPr/>
            </p:nvSpPr>
            <p:spPr>
              <a:xfrm>
                <a:off x="7033216" y="4508221"/>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4" name="Google Shape;6534;p35"/>
              <p:cNvSpPr/>
              <p:nvPr/>
            </p:nvSpPr>
            <p:spPr>
              <a:xfrm>
                <a:off x="7382417" y="4417993"/>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5" name="Google Shape;6535;p35"/>
              <p:cNvSpPr/>
              <p:nvPr/>
            </p:nvSpPr>
            <p:spPr>
              <a:xfrm>
                <a:off x="7033216" y="4417993"/>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6" name="Google Shape;6536;p35"/>
              <p:cNvSpPr/>
              <p:nvPr/>
            </p:nvSpPr>
            <p:spPr>
              <a:xfrm>
                <a:off x="6858976" y="4598087"/>
                <a:ext cx="132840" cy="60877"/>
              </a:xfrm>
              <a:custGeom>
                <a:avLst/>
                <a:gdLst/>
                <a:ahLst/>
                <a:cxnLst/>
                <a:rect l="l" t="t" r="r" b="b"/>
                <a:pathLst>
                  <a:path w="369" h="168" extrusionOk="0">
                    <a:moveTo>
                      <a:pt x="0" y="0"/>
                    </a:moveTo>
                    <a:lnTo>
                      <a:pt x="369" y="0"/>
                    </a:lnTo>
                    <a:lnTo>
                      <a:pt x="369" y="168"/>
                    </a:lnTo>
                    <a:lnTo>
                      <a:pt x="0" y="168"/>
                    </a:lnTo>
                    <a:lnTo>
                      <a:pt x="0" y="0"/>
                    </a:lnTo>
                    <a:close/>
                  </a:path>
                </a:pathLst>
              </a:custGeom>
              <a:solidFill>
                <a:srgbClr val="E8F3FF"/>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7" name="Google Shape;6537;p35"/>
              <p:cNvSpPr/>
              <p:nvPr/>
            </p:nvSpPr>
            <p:spPr>
              <a:xfrm>
                <a:off x="6858976" y="4508221"/>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8" name="Google Shape;6538;p35"/>
              <p:cNvSpPr/>
              <p:nvPr/>
            </p:nvSpPr>
            <p:spPr>
              <a:xfrm>
                <a:off x="6858976" y="4417993"/>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9" name="Google Shape;6539;p35"/>
              <p:cNvSpPr/>
              <p:nvPr/>
            </p:nvSpPr>
            <p:spPr>
              <a:xfrm>
                <a:off x="6681514" y="4598079"/>
                <a:ext cx="211525" cy="60874"/>
              </a:xfrm>
              <a:custGeom>
                <a:avLst/>
                <a:gdLst/>
                <a:ahLst/>
                <a:cxnLst/>
                <a:rect l="l" t="t" r="r" b="b"/>
                <a:pathLst>
                  <a:path w="368" h="168" extrusionOk="0">
                    <a:moveTo>
                      <a:pt x="0" y="0"/>
                    </a:moveTo>
                    <a:lnTo>
                      <a:pt x="368" y="0"/>
                    </a:lnTo>
                    <a:lnTo>
                      <a:pt x="368" y="168"/>
                    </a:lnTo>
                    <a:lnTo>
                      <a:pt x="0" y="168"/>
                    </a:lnTo>
                    <a:lnTo>
                      <a:pt x="0" y="0"/>
                    </a:lnTo>
                    <a:close/>
                  </a:path>
                </a:pathLst>
              </a:custGeom>
              <a:solidFill>
                <a:schemeClr val="accent6"/>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0" name="Google Shape;6540;p35"/>
              <p:cNvSpPr/>
              <p:nvPr/>
            </p:nvSpPr>
            <p:spPr>
              <a:xfrm>
                <a:off x="6681514" y="4508217"/>
                <a:ext cx="211525" cy="60512"/>
              </a:xfrm>
              <a:custGeom>
                <a:avLst/>
                <a:gdLst/>
                <a:ahLst/>
                <a:cxnLst/>
                <a:rect l="l" t="t" r="r" b="b"/>
                <a:pathLst>
                  <a:path w="368" h="167" extrusionOk="0">
                    <a:moveTo>
                      <a:pt x="0" y="0"/>
                    </a:moveTo>
                    <a:lnTo>
                      <a:pt x="368" y="0"/>
                    </a:lnTo>
                    <a:lnTo>
                      <a:pt x="368"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1" name="Google Shape;6541;p35"/>
              <p:cNvSpPr/>
              <p:nvPr/>
            </p:nvSpPr>
            <p:spPr>
              <a:xfrm>
                <a:off x="6681514" y="4417992"/>
                <a:ext cx="211525" cy="60512"/>
              </a:xfrm>
              <a:custGeom>
                <a:avLst/>
                <a:gdLst/>
                <a:ahLst/>
                <a:cxnLst/>
                <a:rect l="l" t="t" r="r" b="b"/>
                <a:pathLst>
                  <a:path w="368" h="167" extrusionOk="0">
                    <a:moveTo>
                      <a:pt x="0" y="0"/>
                    </a:moveTo>
                    <a:lnTo>
                      <a:pt x="368" y="0"/>
                    </a:lnTo>
                    <a:lnTo>
                      <a:pt x="368"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2" name="Google Shape;6542;p35"/>
              <p:cNvSpPr/>
              <p:nvPr/>
            </p:nvSpPr>
            <p:spPr>
              <a:xfrm>
                <a:off x="6509776" y="4598087"/>
                <a:ext cx="132840" cy="60877"/>
              </a:xfrm>
              <a:custGeom>
                <a:avLst/>
                <a:gdLst/>
                <a:ahLst/>
                <a:cxnLst/>
                <a:rect l="l" t="t" r="r" b="b"/>
                <a:pathLst>
                  <a:path w="369" h="168" extrusionOk="0">
                    <a:moveTo>
                      <a:pt x="0" y="0"/>
                    </a:moveTo>
                    <a:lnTo>
                      <a:pt x="369" y="0"/>
                    </a:lnTo>
                    <a:lnTo>
                      <a:pt x="369" y="168"/>
                    </a:lnTo>
                    <a:lnTo>
                      <a:pt x="0" y="168"/>
                    </a:lnTo>
                    <a:lnTo>
                      <a:pt x="0" y="0"/>
                    </a:lnTo>
                    <a:close/>
                  </a:path>
                </a:pathLst>
              </a:custGeom>
              <a:solidFill>
                <a:schemeClr val="accent6"/>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3" name="Google Shape;6543;p35"/>
              <p:cNvSpPr/>
              <p:nvPr/>
            </p:nvSpPr>
            <p:spPr>
              <a:xfrm>
                <a:off x="6509776" y="4508221"/>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4" name="Google Shape;6544;p35"/>
              <p:cNvSpPr/>
              <p:nvPr/>
            </p:nvSpPr>
            <p:spPr>
              <a:xfrm>
                <a:off x="6509776" y="4417993"/>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5" name="Google Shape;6545;p35"/>
              <p:cNvSpPr/>
              <p:nvPr/>
            </p:nvSpPr>
            <p:spPr>
              <a:xfrm>
                <a:off x="7382417" y="4329214"/>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6" name="Google Shape;6546;p35"/>
              <p:cNvSpPr/>
              <p:nvPr/>
            </p:nvSpPr>
            <p:spPr>
              <a:xfrm>
                <a:off x="7033216" y="4329214"/>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7" name="Google Shape;6547;p35"/>
              <p:cNvSpPr/>
              <p:nvPr/>
            </p:nvSpPr>
            <p:spPr>
              <a:xfrm>
                <a:off x="7382417" y="4238986"/>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8" name="Google Shape;6548;p35"/>
              <p:cNvSpPr/>
              <p:nvPr/>
            </p:nvSpPr>
            <p:spPr>
              <a:xfrm>
                <a:off x="7033216" y="4238986"/>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9" name="Google Shape;6549;p35"/>
              <p:cNvSpPr/>
              <p:nvPr/>
            </p:nvSpPr>
            <p:spPr>
              <a:xfrm>
                <a:off x="7382417" y="4149120"/>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50" name="Google Shape;6550;p35"/>
              <p:cNvGrpSpPr/>
              <p:nvPr/>
            </p:nvGrpSpPr>
            <p:grpSpPr>
              <a:xfrm>
                <a:off x="7207806" y="4149267"/>
                <a:ext cx="132840" cy="509863"/>
                <a:chOff x="7271795" y="4022965"/>
                <a:chExt cx="132840" cy="506520"/>
              </a:xfrm>
            </p:grpSpPr>
            <p:sp>
              <p:nvSpPr>
                <p:cNvPr id="6551" name="Google Shape;6551;p35"/>
                <p:cNvSpPr/>
                <p:nvPr/>
              </p:nvSpPr>
              <p:spPr>
                <a:xfrm>
                  <a:off x="7271795" y="4469005"/>
                  <a:ext cx="132840" cy="60480"/>
                </a:xfrm>
                <a:custGeom>
                  <a:avLst/>
                  <a:gdLst/>
                  <a:ahLst/>
                  <a:cxnLst/>
                  <a:rect l="l" t="t" r="r" b="b"/>
                  <a:pathLst>
                    <a:path w="369" h="168" extrusionOk="0">
                      <a:moveTo>
                        <a:pt x="0" y="0"/>
                      </a:moveTo>
                      <a:lnTo>
                        <a:pt x="369" y="0"/>
                      </a:lnTo>
                      <a:lnTo>
                        <a:pt x="369" y="168"/>
                      </a:lnTo>
                      <a:lnTo>
                        <a:pt x="0" y="168"/>
                      </a:lnTo>
                      <a:lnTo>
                        <a:pt x="0" y="0"/>
                      </a:lnTo>
                      <a:close/>
                    </a:path>
                  </a:pathLst>
                </a:custGeom>
                <a:solidFill>
                  <a:schemeClr val="accent6"/>
                </a:solidFill>
                <a:ln>
                  <a:noFill/>
                </a:ln>
              </p:spPr>
              <p:txBody>
                <a:bodyPr spcFirstLastPara="1" wrap="square" lIns="90000" tIns="15475" rIns="9000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2" name="Google Shape;6552;p35"/>
                <p:cNvSpPr/>
                <p:nvPr/>
              </p:nvSpPr>
              <p:spPr>
                <a:xfrm>
                  <a:off x="7271795" y="4379725"/>
                  <a:ext cx="132840" cy="60120"/>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3" name="Google Shape;6553;p35"/>
                <p:cNvSpPr/>
                <p:nvPr/>
              </p:nvSpPr>
              <p:spPr>
                <a:xfrm>
                  <a:off x="7271795" y="4290085"/>
                  <a:ext cx="132840" cy="60120"/>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4" name="Google Shape;6554;p35"/>
                <p:cNvSpPr/>
                <p:nvPr/>
              </p:nvSpPr>
              <p:spPr>
                <a:xfrm>
                  <a:off x="7271795" y="4201885"/>
                  <a:ext cx="132840" cy="60120"/>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5" name="Google Shape;6555;p35"/>
                <p:cNvSpPr/>
                <p:nvPr/>
              </p:nvSpPr>
              <p:spPr>
                <a:xfrm>
                  <a:off x="7271795" y="4112245"/>
                  <a:ext cx="132840" cy="60120"/>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6" name="Google Shape;6556;p35"/>
                <p:cNvSpPr/>
                <p:nvPr/>
              </p:nvSpPr>
              <p:spPr>
                <a:xfrm>
                  <a:off x="7271795" y="4022965"/>
                  <a:ext cx="132840" cy="60120"/>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557" name="Google Shape;6557;p35"/>
              <p:cNvSpPr/>
              <p:nvPr/>
            </p:nvSpPr>
            <p:spPr>
              <a:xfrm>
                <a:off x="7033216" y="4149120"/>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8" name="Google Shape;6558;p35"/>
              <p:cNvSpPr/>
              <p:nvPr/>
            </p:nvSpPr>
            <p:spPr>
              <a:xfrm>
                <a:off x="6858976" y="4329214"/>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9" name="Google Shape;6559;p35"/>
              <p:cNvSpPr/>
              <p:nvPr/>
            </p:nvSpPr>
            <p:spPr>
              <a:xfrm>
                <a:off x="6858976" y="4238986"/>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0" name="Google Shape;6560;p35"/>
              <p:cNvSpPr/>
              <p:nvPr/>
            </p:nvSpPr>
            <p:spPr>
              <a:xfrm>
                <a:off x="6858976" y="4149120"/>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rgbClr val="E8F3FF"/>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1" name="Google Shape;6561;p35"/>
              <p:cNvSpPr/>
              <p:nvPr/>
            </p:nvSpPr>
            <p:spPr>
              <a:xfrm>
                <a:off x="6681514" y="4329217"/>
                <a:ext cx="211525" cy="60512"/>
              </a:xfrm>
              <a:custGeom>
                <a:avLst/>
                <a:gdLst/>
                <a:ahLst/>
                <a:cxnLst/>
                <a:rect l="l" t="t" r="r" b="b"/>
                <a:pathLst>
                  <a:path w="368" h="167" extrusionOk="0">
                    <a:moveTo>
                      <a:pt x="0" y="0"/>
                    </a:moveTo>
                    <a:lnTo>
                      <a:pt x="368" y="0"/>
                    </a:lnTo>
                    <a:lnTo>
                      <a:pt x="368"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2" name="Google Shape;6562;p35"/>
              <p:cNvSpPr/>
              <p:nvPr/>
            </p:nvSpPr>
            <p:spPr>
              <a:xfrm>
                <a:off x="6681514" y="4238992"/>
                <a:ext cx="211525" cy="60512"/>
              </a:xfrm>
              <a:custGeom>
                <a:avLst/>
                <a:gdLst/>
                <a:ahLst/>
                <a:cxnLst/>
                <a:rect l="l" t="t" r="r" b="b"/>
                <a:pathLst>
                  <a:path w="368" h="167" extrusionOk="0">
                    <a:moveTo>
                      <a:pt x="0" y="0"/>
                    </a:moveTo>
                    <a:lnTo>
                      <a:pt x="368" y="0"/>
                    </a:lnTo>
                    <a:lnTo>
                      <a:pt x="368"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3" name="Google Shape;6563;p35"/>
              <p:cNvSpPr/>
              <p:nvPr/>
            </p:nvSpPr>
            <p:spPr>
              <a:xfrm>
                <a:off x="6681514" y="4149130"/>
                <a:ext cx="211525" cy="60512"/>
              </a:xfrm>
              <a:custGeom>
                <a:avLst/>
                <a:gdLst/>
                <a:ahLst/>
                <a:cxnLst/>
                <a:rect l="l" t="t" r="r" b="b"/>
                <a:pathLst>
                  <a:path w="368" h="167" extrusionOk="0">
                    <a:moveTo>
                      <a:pt x="0" y="0"/>
                    </a:moveTo>
                    <a:lnTo>
                      <a:pt x="368" y="0"/>
                    </a:lnTo>
                    <a:lnTo>
                      <a:pt x="368"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4" name="Google Shape;6564;p35"/>
              <p:cNvSpPr/>
              <p:nvPr/>
            </p:nvSpPr>
            <p:spPr>
              <a:xfrm>
                <a:off x="6509776" y="4329214"/>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5" name="Google Shape;6565;p35"/>
              <p:cNvSpPr/>
              <p:nvPr/>
            </p:nvSpPr>
            <p:spPr>
              <a:xfrm>
                <a:off x="6509776" y="4238986"/>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6" name="Google Shape;6566;p35"/>
              <p:cNvSpPr/>
              <p:nvPr/>
            </p:nvSpPr>
            <p:spPr>
              <a:xfrm>
                <a:off x="6509776" y="4149120"/>
                <a:ext cx="132840" cy="60515"/>
              </a:xfrm>
              <a:custGeom>
                <a:avLst/>
                <a:gdLst/>
                <a:ahLst/>
                <a:cxnLst/>
                <a:rect l="l" t="t" r="r" b="b"/>
                <a:pathLst>
                  <a:path w="369" h="167" extrusionOk="0">
                    <a:moveTo>
                      <a:pt x="0" y="0"/>
                    </a:moveTo>
                    <a:lnTo>
                      <a:pt x="369" y="0"/>
                    </a:lnTo>
                    <a:lnTo>
                      <a:pt x="369" y="167"/>
                    </a:lnTo>
                    <a:lnTo>
                      <a:pt x="0" y="167"/>
                    </a:lnTo>
                    <a:lnTo>
                      <a:pt x="0" y="0"/>
                    </a:lnTo>
                    <a:close/>
                  </a:path>
                </a:pathLst>
              </a:custGeom>
              <a:solidFill>
                <a:schemeClr val="accent6"/>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7" name="Google Shape;6567;p35"/>
              <p:cNvSpPr/>
              <p:nvPr/>
            </p:nvSpPr>
            <p:spPr>
              <a:xfrm>
                <a:off x="6178575" y="3912859"/>
                <a:ext cx="373680" cy="95301"/>
              </a:xfrm>
              <a:custGeom>
                <a:avLst/>
                <a:gdLst/>
                <a:ahLst/>
                <a:cxnLst/>
                <a:rect l="l" t="t" r="r" b="b"/>
                <a:pathLst>
                  <a:path w="1038" h="263" extrusionOk="0">
                    <a:moveTo>
                      <a:pt x="0" y="0"/>
                    </a:moveTo>
                    <a:lnTo>
                      <a:pt x="1038" y="0"/>
                    </a:lnTo>
                    <a:lnTo>
                      <a:pt x="1038" y="263"/>
                    </a:lnTo>
                    <a:lnTo>
                      <a:pt x="0" y="2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8" name="Google Shape;6568;p35"/>
              <p:cNvSpPr/>
              <p:nvPr/>
            </p:nvSpPr>
            <p:spPr>
              <a:xfrm>
                <a:off x="6289095" y="3843285"/>
                <a:ext cx="153000" cy="88416"/>
              </a:xfrm>
              <a:custGeom>
                <a:avLst/>
                <a:gdLst/>
                <a:ahLst/>
                <a:cxnLst/>
                <a:rect l="l" t="t" r="r" b="b"/>
                <a:pathLst>
                  <a:path w="425" h="244" extrusionOk="0">
                    <a:moveTo>
                      <a:pt x="0" y="0"/>
                    </a:moveTo>
                    <a:lnTo>
                      <a:pt x="425" y="0"/>
                    </a:lnTo>
                    <a:lnTo>
                      <a:pt x="425" y="244"/>
                    </a:lnTo>
                    <a:lnTo>
                      <a:pt x="0" y="244"/>
                    </a:lnTo>
                    <a:lnTo>
                      <a:pt x="0" y="0"/>
                    </a:lnTo>
                    <a:close/>
                  </a:path>
                </a:pathLst>
              </a:custGeom>
              <a:solidFill>
                <a:schemeClr val="lt2"/>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9" name="Google Shape;6569;p35"/>
              <p:cNvSpPr/>
              <p:nvPr/>
            </p:nvSpPr>
            <p:spPr>
              <a:xfrm>
                <a:off x="6146175" y="3996927"/>
                <a:ext cx="438480" cy="748279"/>
              </a:xfrm>
              <a:custGeom>
                <a:avLst/>
                <a:gdLst/>
                <a:ahLst/>
                <a:cxnLst/>
                <a:rect l="l" t="t" r="r" b="b"/>
                <a:pathLst>
                  <a:path w="1218" h="2065" extrusionOk="0">
                    <a:moveTo>
                      <a:pt x="0" y="0"/>
                    </a:moveTo>
                    <a:lnTo>
                      <a:pt x="1218" y="0"/>
                    </a:lnTo>
                    <a:lnTo>
                      <a:pt x="1218" y="2065"/>
                    </a:lnTo>
                    <a:lnTo>
                      <a:pt x="0" y="206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0" name="Google Shape;6570;p35"/>
              <p:cNvSpPr/>
              <p:nvPr/>
            </p:nvSpPr>
            <p:spPr>
              <a:xfrm>
                <a:off x="6280995" y="4616346"/>
                <a:ext cx="360" cy="362"/>
              </a:xfrm>
              <a:custGeom>
                <a:avLst/>
                <a:gdLst/>
                <a:ahLst/>
                <a:cxnLst/>
                <a:rect l="l" t="t" r="r" b="b"/>
                <a:pathLst>
                  <a:path w="1" h="1" extrusionOk="0">
                    <a:moveTo>
                      <a:pt x="0" y="1"/>
                    </a:moveTo>
                    <a:lnTo>
                      <a:pt x="0" y="1"/>
                    </a:lnTo>
                    <a:lnTo>
                      <a:pt x="1" y="0"/>
                    </a:lnTo>
                    <a:cubicBezTo>
                      <a:pt x="0" y="0"/>
                      <a:pt x="0" y="1"/>
                      <a:pt x="0" y="1"/>
                    </a:cubicBezTo>
                    <a:close/>
                  </a:path>
                </a:pathLst>
              </a:custGeom>
              <a:solidFill>
                <a:srgbClr val="8F99A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1" name="Google Shape;6571;p35"/>
              <p:cNvSpPr/>
              <p:nvPr/>
            </p:nvSpPr>
            <p:spPr>
              <a:xfrm>
                <a:off x="6321135" y="3931702"/>
                <a:ext cx="88920" cy="44933"/>
              </a:xfrm>
              <a:custGeom>
                <a:avLst/>
                <a:gdLst/>
                <a:ahLst/>
                <a:cxnLst/>
                <a:rect l="l" t="t" r="r" b="b"/>
                <a:pathLst>
                  <a:path w="247" h="124" extrusionOk="0">
                    <a:moveTo>
                      <a:pt x="0" y="0"/>
                    </a:moveTo>
                    <a:lnTo>
                      <a:pt x="247" y="0"/>
                    </a:lnTo>
                    <a:lnTo>
                      <a:pt x="247" y="124"/>
                    </a:lnTo>
                    <a:lnTo>
                      <a:pt x="0" y="124"/>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2" name="Google Shape;6572;p35"/>
              <p:cNvGrpSpPr/>
              <p:nvPr/>
            </p:nvGrpSpPr>
            <p:grpSpPr>
              <a:xfrm>
                <a:off x="6212046" y="3868063"/>
                <a:ext cx="307080" cy="108713"/>
                <a:chOff x="6276035" y="3743605"/>
                <a:chExt cx="307080" cy="108000"/>
              </a:xfrm>
            </p:grpSpPr>
            <p:sp>
              <p:nvSpPr>
                <p:cNvPr id="6573" name="Google Shape;6573;p35"/>
                <p:cNvSpPr/>
                <p:nvPr/>
              </p:nvSpPr>
              <p:spPr>
                <a:xfrm>
                  <a:off x="6276035" y="3806965"/>
                  <a:ext cx="88920" cy="44640"/>
                </a:xfrm>
                <a:custGeom>
                  <a:avLst/>
                  <a:gdLst/>
                  <a:ahLst/>
                  <a:cxnLst/>
                  <a:rect l="l" t="t" r="r" b="b"/>
                  <a:pathLst>
                    <a:path w="247" h="124" extrusionOk="0">
                      <a:moveTo>
                        <a:pt x="0" y="0"/>
                      </a:moveTo>
                      <a:lnTo>
                        <a:pt x="247" y="0"/>
                      </a:lnTo>
                      <a:lnTo>
                        <a:pt x="247" y="124"/>
                      </a:lnTo>
                      <a:lnTo>
                        <a:pt x="0" y="124"/>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4" name="Google Shape;6574;p35"/>
                <p:cNvSpPr/>
                <p:nvPr/>
              </p:nvSpPr>
              <p:spPr>
                <a:xfrm>
                  <a:off x="6494195" y="3806965"/>
                  <a:ext cx="88920" cy="44640"/>
                </a:xfrm>
                <a:custGeom>
                  <a:avLst/>
                  <a:gdLst/>
                  <a:ahLst/>
                  <a:cxnLst/>
                  <a:rect l="l" t="t" r="r" b="b"/>
                  <a:pathLst>
                    <a:path w="247" h="124" extrusionOk="0">
                      <a:moveTo>
                        <a:pt x="0" y="0"/>
                      </a:moveTo>
                      <a:lnTo>
                        <a:pt x="247" y="0"/>
                      </a:lnTo>
                      <a:lnTo>
                        <a:pt x="247" y="124"/>
                      </a:lnTo>
                      <a:lnTo>
                        <a:pt x="0" y="124"/>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5" name="Google Shape;6575;p35"/>
                <p:cNvSpPr/>
                <p:nvPr/>
              </p:nvSpPr>
              <p:spPr>
                <a:xfrm>
                  <a:off x="6385115" y="3743605"/>
                  <a:ext cx="88920" cy="44640"/>
                </a:xfrm>
                <a:custGeom>
                  <a:avLst/>
                  <a:gdLst/>
                  <a:ahLst/>
                  <a:cxnLst/>
                  <a:rect l="l" t="t" r="r" b="b"/>
                  <a:pathLst>
                    <a:path w="247" h="124" extrusionOk="0">
                      <a:moveTo>
                        <a:pt x="0" y="0"/>
                      </a:moveTo>
                      <a:lnTo>
                        <a:pt x="247" y="0"/>
                      </a:lnTo>
                      <a:lnTo>
                        <a:pt x="247" y="124"/>
                      </a:lnTo>
                      <a:lnTo>
                        <a:pt x="0" y="124"/>
                      </a:lnTo>
                      <a:lnTo>
                        <a:pt x="0" y="0"/>
                      </a:lnTo>
                      <a:close/>
                    </a:path>
                  </a:pathLst>
                </a:custGeom>
                <a:solidFill>
                  <a:schemeClr val="accent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576" name="Google Shape;6576;p35"/>
              <p:cNvSpPr/>
              <p:nvPr/>
            </p:nvSpPr>
            <p:spPr>
              <a:xfrm>
                <a:off x="6821175" y="4102825"/>
                <a:ext cx="347774" cy="642550"/>
              </a:xfrm>
              <a:custGeom>
                <a:avLst/>
                <a:gdLst/>
                <a:ahLst/>
                <a:cxnLst/>
                <a:rect l="l" t="t" r="r" b="b"/>
                <a:pathLst>
                  <a:path w="966" h="1736" extrusionOk="0">
                    <a:moveTo>
                      <a:pt x="0" y="0"/>
                    </a:moveTo>
                    <a:lnTo>
                      <a:pt x="966" y="0"/>
                    </a:lnTo>
                    <a:lnTo>
                      <a:pt x="966" y="1736"/>
                    </a:lnTo>
                    <a:lnTo>
                      <a:pt x="0" y="173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7" name="Google Shape;6577;p35"/>
              <p:cNvSpPr/>
              <p:nvPr/>
            </p:nvSpPr>
            <p:spPr>
              <a:xfrm>
                <a:off x="6821176" y="3961053"/>
                <a:ext cx="348120" cy="155091"/>
              </a:xfrm>
              <a:custGeom>
                <a:avLst/>
                <a:gdLst/>
                <a:ahLst/>
                <a:cxnLst/>
                <a:rect l="l" t="t" r="r" b="b"/>
                <a:pathLst>
                  <a:path w="967" h="428" extrusionOk="0">
                    <a:moveTo>
                      <a:pt x="159" y="231"/>
                    </a:moveTo>
                    <a:cubicBezTo>
                      <a:pt x="205" y="97"/>
                      <a:pt x="332" y="0"/>
                      <a:pt x="483" y="0"/>
                    </a:cubicBezTo>
                    <a:cubicBezTo>
                      <a:pt x="633" y="0"/>
                      <a:pt x="762" y="97"/>
                      <a:pt x="808" y="231"/>
                    </a:cubicBezTo>
                    <a:lnTo>
                      <a:pt x="967" y="231"/>
                    </a:lnTo>
                    <a:lnTo>
                      <a:pt x="967" y="428"/>
                    </a:lnTo>
                    <a:lnTo>
                      <a:pt x="0" y="428"/>
                    </a:lnTo>
                    <a:lnTo>
                      <a:pt x="0" y="231"/>
                    </a:lnTo>
                    <a:lnTo>
                      <a:pt x="159" y="23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8" name="Google Shape;6578;p35"/>
              <p:cNvSpPr/>
              <p:nvPr/>
            </p:nvSpPr>
            <p:spPr>
              <a:xfrm>
                <a:off x="6902536" y="3990405"/>
                <a:ext cx="185040" cy="93127"/>
              </a:xfrm>
              <a:custGeom>
                <a:avLst/>
                <a:gdLst/>
                <a:ahLst/>
                <a:cxnLst/>
                <a:rect l="l" t="t" r="r" b="b"/>
                <a:pathLst>
                  <a:path w="514" h="257" extrusionOk="0">
                    <a:moveTo>
                      <a:pt x="0" y="257"/>
                    </a:moveTo>
                    <a:cubicBezTo>
                      <a:pt x="0" y="115"/>
                      <a:pt x="115" y="0"/>
                      <a:pt x="257" y="0"/>
                    </a:cubicBezTo>
                    <a:cubicBezTo>
                      <a:pt x="399" y="0"/>
                      <a:pt x="514" y="115"/>
                      <a:pt x="514" y="257"/>
                    </a:cubicBezTo>
                    <a:lnTo>
                      <a:pt x="0" y="25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9" name="Google Shape;6579;p35"/>
              <p:cNvGrpSpPr/>
              <p:nvPr/>
            </p:nvGrpSpPr>
            <p:grpSpPr>
              <a:xfrm>
                <a:off x="6854646" y="4134772"/>
                <a:ext cx="289080" cy="478699"/>
                <a:chOff x="6918635" y="4008565"/>
                <a:chExt cx="289080" cy="475560"/>
              </a:xfrm>
            </p:grpSpPr>
            <p:sp>
              <p:nvSpPr>
                <p:cNvPr id="6580" name="Google Shape;6580;p35"/>
                <p:cNvSpPr/>
                <p:nvPr/>
              </p:nvSpPr>
              <p:spPr>
                <a:xfrm>
                  <a:off x="6918635" y="442760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1" name="Google Shape;6581;p35"/>
                <p:cNvSpPr/>
                <p:nvPr/>
              </p:nvSpPr>
              <p:spPr>
                <a:xfrm>
                  <a:off x="7086035" y="442760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2" name="Google Shape;6582;p35"/>
                <p:cNvSpPr/>
                <p:nvPr/>
              </p:nvSpPr>
              <p:spPr>
                <a:xfrm>
                  <a:off x="6918635" y="434372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3" name="Google Shape;6583;p35"/>
                <p:cNvSpPr/>
                <p:nvPr/>
              </p:nvSpPr>
              <p:spPr>
                <a:xfrm>
                  <a:off x="7086035" y="434372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4" name="Google Shape;6584;p35"/>
                <p:cNvSpPr/>
                <p:nvPr/>
              </p:nvSpPr>
              <p:spPr>
                <a:xfrm>
                  <a:off x="6918635" y="4260205"/>
                  <a:ext cx="121680" cy="56160"/>
                </a:xfrm>
                <a:custGeom>
                  <a:avLst/>
                  <a:gdLst/>
                  <a:ahLst/>
                  <a:cxnLst/>
                  <a:rect l="l" t="t" r="r" b="b"/>
                  <a:pathLst>
                    <a:path w="338" h="156" extrusionOk="0">
                      <a:moveTo>
                        <a:pt x="0" y="0"/>
                      </a:moveTo>
                      <a:lnTo>
                        <a:pt x="338" y="0"/>
                      </a:lnTo>
                      <a:lnTo>
                        <a:pt x="338" y="156"/>
                      </a:lnTo>
                      <a:lnTo>
                        <a:pt x="0" y="156"/>
                      </a:lnTo>
                      <a:lnTo>
                        <a:pt x="0" y="0"/>
                      </a:lnTo>
                      <a:close/>
                    </a:path>
                  </a:pathLst>
                </a:custGeom>
                <a:solidFill>
                  <a:schemeClr val="accent6"/>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5" name="Google Shape;6585;p35"/>
                <p:cNvSpPr/>
                <p:nvPr/>
              </p:nvSpPr>
              <p:spPr>
                <a:xfrm>
                  <a:off x="7086035" y="4260205"/>
                  <a:ext cx="121680" cy="56160"/>
                </a:xfrm>
                <a:custGeom>
                  <a:avLst/>
                  <a:gdLst/>
                  <a:ahLst/>
                  <a:cxnLst/>
                  <a:rect l="l" t="t" r="r" b="b"/>
                  <a:pathLst>
                    <a:path w="338" h="156" extrusionOk="0">
                      <a:moveTo>
                        <a:pt x="0" y="0"/>
                      </a:moveTo>
                      <a:lnTo>
                        <a:pt x="338" y="0"/>
                      </a:lnTo>
                      <a:lnTo>
                        <a:pt x="338" y="156"/>
                      </a:lnTo>
                      <a:lnTo>
                        <a:pt x="0" y="156"/>
                      </a:lnTo>
                      <a:lnTo>
                        <a:pt x="0" y="0"/>
                      </a:lnTo>
                      <a:close/>
                    </a:path>
                  </a:pathLst>
                </a:custGeom>
                <a:solidFill>
                  <a:schemeClr val="accent6"/>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6" name="Google Shape;6586;p35"/>
                <p:cNvSpPr/>
                <p:nvPr/>
              </p:nvSpPr>
              <p:spPr>
                <a:xfrm>
                  <a:off x="6918635" y="417632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7" name="Google Shape;6587;p35"/>
                <p:cNvSpPr/>
                <p:nvPr/>
              </p:nvSpPr>
              <p:spPr>
                <a:xfrm>
                  <a:off x="7086035" y="417632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8" name="Google Shape;6588;p35"/>
                <p:cNvSpPr/>
                <p:nvPr/>
              </p:nvSpPr>
              <p:spPr>
                <a:xfrm>
                  <a:off x="6918635" y="409244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9" name="Google Shape;6589;p35"/>
                <p:cNvSpPr/>
                <p:nvPr/>
              </p:nvSpPr>
              <p:spPr>
                <a:xfrm>
                  <a:off x="7086035" y="409244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0" name="Google Shape;6590;p35"/>
                <p:cNvSpPr/>
                <p:nvPr/>
              </p:nvSpPr>
              <p:spPr>
                <a:xfrm>
                  <a:off x="6918635" y="400856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1" name="Google Shape;6591;p35"/>
                <p:cNvSpPr/>
                <p:nvPr/>
              </p:nvSpPr>
              <p:spPr>
                <a:xfrm>
                  <a:off x="7086035" y="4008565"/>
                  <a:ext cx="121680" cy="56520"/>
                </a:xfrm>
                <a:custGeom>
                  <a:avLst/>
                  <a:gdLst/>
                  <a:ahLst/>
                  <a:cxnLst/>
                  <a:rect l="l" t="t" r="r" b="b"/>
                  <a:pathLst>
                    <a:path w="338" h="157" extrusionOk="0">
                      <a:moveTo>
                        <a:pt x="0" y="0"/>
                      </a:moveTo>
                      <a:lnTo>
                        <a:pt x="338" y="0"/>
                      </a:lnTo>
                      <a:lnTo>
                        <a:pt x="338" y="157"/>
                      </a:lnTo>
                      <a:lnTo>
                        <a:pt x="0" y="157"/>
                      </a:lnTo>
                      <a:lnTo>
                        <a:pt x="0" y="0"/>
                      </a:lnTo>
                      <a:close/>
                    </a:path>
                  </a:pathLst>
                </a:custGeom>
                <a:solidFill>
                  <a:schemeClr val="accent6"/>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592" name="Google Shape;6592;p35"/>
              <p:cNvSpPr/>
              <p:nvPr/>
            </p:nvSpPr>
            <p:spPr>
              <a:xfrm>
                <a:off x="7397897" y="3830240"/>
                <a:ext cx="389520" cy="104723"/>
              </a:xfrm>
              <a:custGeom>
                <a:avLst/>
                <a:gdLst/>
                <a:ahLst/>
                <a:cxnLst/>
                <a:rect l="l" t="t" r="r" b="b"/>
                <a:pathLst>
                  <a:path w="1082" h="289" extrusionOk="0">
                    <a:moveTo>
                      <a:pt x="0" y="0"/>
                    </a:moveTo>
                    <a:lnTo>
                      <a:pt x="1082" y="0"/>
                    </a:lnTo>
                    <a:lnTo>
                      <a:pt x="1082" y="289"/>
                    </a:lnTo>
                    <a:lnTo>
                      <a:pt x="0" y="2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3" name="Google Shape;6593;p35"/>
              <p:cNvSpPr/>
              <p:nvPr/>
            </p:nvSpPr>
            <p:spPr>
              <a:xfrm>
                <a:off x="7860318" y="4616708"/>
                <a:ext cx="0" cy="0"/>
              </a:xfrm>
              <a:custGeom>
                <a:avLst/>
                <a:gdLst/>
                <a:ahLst/>
                <a:cxnLst/>
                <a:rect l="l" t="t" r="r" b="b"/>
                <a:pathLst>
                  <a:path w="120000" h="120000" extrusionOk="0">
                    <a:moveTo>
                      <a:pt x="0" y="0"/>
                    </a:moveTo>
                    <a:cubicBezTo>
                      <a:pt x="0" y="0"/>
                      <a:pt x="0" y="0"/>
                      <a:pt x="0" y="0"/>
                    </a:cubicBezTo>
                    <a:close/>
                  </a:path>
                </a:pathLst>
              </a:custGeom>
              <a:solidFill>
                <a:srgbClr val="8F99A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4" name="Google Shape;6594;p35"/>
              <p:cNvSpPr/>
              <p:nvPr/>
            </p:nvSpPr>
            <p:spPr>
              <a:xfrm>
                <a:off x="7502117" y="4615984"/>
                <a:ext cx="360" cy="725"/>
              </a:xfrm>
              <a:custGeom>
                <a:avLst/>
                <a:gdLst/>
                <a:ahLst/>
                <a:cxnLst/>
                <a:rect l="l" t="t" r="r" b="b"/>
                <a:pathLst>
                  <a:path w="1" h="2" extrusionOk="0">
                    <a:moveTo>
                      <a:pt x="0" y="2"/>
                    </a:moveTo>
                    <a:lnTo>
                      <a:pt x="0" y="2"/>
                    </a:lnTo>
                    <a:cubicBezTo>
                      <a:pt x="0" y="2"/>
                      <a:pt x="1" y="1"/>
                      <a:pt x="1" y="0"/>
                    </a:cubicBezTo>
                    <a:cubicBezTo>
                      <a:pt x="0" y="1"/>
                      <a:pt x="0" y="2"/>
                      <a:pt x="0" y="2"/>
                    </a:cubicBezTo>
                    <a:close/>
                  </a:path>
                </a:pathLst>
              </a:custGeom>
              <a:solidFill>
                <a:srgbClr val="8F99A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5" name="Google Shape;6595;p35"/>
              <p:cNvSpPr/>
              <p:nvPr/>
            </p:nvSpPr>
            <p:spPr>
              <a:xfrm>
                <a:off x="8011700" y="4173763"/>
                <a:ext cx="594691" cy="571454"/>
              </a:xfrm>
              <a:custGeom>
                <a:avLst/>
                <a:gdLst/>
                <a:ahLst/>
                <a:cxnLst/>
                <a:rect l="l" t="t" r="r" b="b"/>
                <a:pathLst>
                  <a:path w="2352" h="1577" extrusionOk="0">
                    <a:moveTo>
                      <a:pt x="0" y="0"/>
                    </a:moveTo>
                    <a:lnTo>
                      <a:pt x="2352" y="0"/>
                    </a:lnTo>
                    <a:lnTo>
                      <a:pt x="2352" y="1577"/>
                    </a:lnTo>
                    <a:lnTo>
                      <a:pt x="0" y="157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6" name="Google Shape;6596;p35"/>
              <p:cNvSpPr/>
              <p:nvPr/>
            </p:nvSpPr>
            <p:spPr>
              <a:xfrm>
                <a:off x="8324180" y="4518668"/>
                <a:ext cx="95760" cy="88200"/>
              </a:xfrm>
              <a:custGeom>
                <a:avLst/>
                <a:gdLst/>
                <a:ahLst/>
                <a:cxnLst/>
                <a:rect l="l" t="t" r="r" b="b"/>
                <a:pathLst>
                  <a:path w="266" h="245" extrusionOk="0">
                    <a:moveTo>
                      <a:pt x="0" y="0"/>
                    </a:moveTo>
                    <a:lnTo>
                      <a:pt x="266" y="0"/>
                    </a:lnTo>
                    <a:lnTo>
                      <a:pt x="266"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7" name="Google Shape;6597;p35"/>
              <p:cNvSpPr/>
              <p:nvPr/>
            </p:nvSpPr>
            <p:spPr>
              <a:xfrm>
                <a:off x="8011700" y="4086418"/>
                <a:ext cx="594697" cy="125394"/>
              </a:xfrm>
              <a:custGeom>
                <a:avLst/>
                <a:gdLst/>
                <a:ahLst/>
                <a:cxnLst/>
                <a:rect l="l" t="t" r="r" b="b"/>
                <a:pathLst>
                  <a:path w="2352" h="241" extrusionOk="0">
                    <a:moveTo>
                      <a:pt x="0" y="0"/>
                    </a:moveTo>
                    <a:lnTo>
                      <a:pt x="2352" y="0"/>
                    </a:lnTo>
                    <a:lnTo>
                      <a:pt x="2352" y="241"/>
                    </a:lnTo>
                    <a:lnTo>
                      <a:pt x="0" y="241"/>
                    </a:lnTo>
                    <a:lnTo>
                      <a:pt x="0" y="0"/>
                    </a:lnTo>
                    <a:close/>
                  </a:path>
                </a:pathLst>
              </a:custGeom>
              <a:solidFill>
                <a:schemeClr val="lt2"/>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8" name="Google Shape;6598;p35"/>
              <p:cNvSpPr/>
              <p:nvPr/>
            </p:nvSpPr>
            <p:spPr>
              <a:xfrm>
                <a:off x="8011698" y="3922643"/>
                <a:ext cx="234360" cy="251117"/>
              </a:xfrm>
              <a:custGeom>
                <a:avLst/>
                <a:gdLst/>
                <a:ahLst/>
                <a:cxnLst/>
                <a:rect l="l" t="t" r="r" b="b"/>
                <a:pathLst>
                  <a:path w="651" h="693" extrusionOk="0">
                    <a:moveTo>
                      <a:pt x="0" y="0"/>
                    </a:moveTo>
                    <a:lnTo>
                      <a:pt x="651" y="272"/>
                    </a:lnTo>
                    <a:lnTo>
                      <a:pt x="651" y="693"/>
                    </a:lnTo>
                    <a:lnTo>
                      <a:pt x="0" y="6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99" name="Google Shape;6599;p35"/>
              <p:cNvGrpSpPr/>
              <p:nvPr/>
            </p:nvGrpSpPr>
            <p:grpSpPr>
              <a:xfrm>
                <a:off x="8071806" y="3991271"/>
                <a:ext cx="474120" cy="622200"/>
                <a:chOff x="8135795" y="3866005"/>
                <a:chExt cx="474120" cy="618120"/>
              </a:xfrm>
            </p:grpSpPr>
            <p:sp>
              <p:nvSpPr>
                <p:cNvPr id="6600" name="Google Shape;6600;p35"/>
                <p:cNvSpPr/>
                <p:nvPr/>
              </p:nvSpPr>
              <p:spPr>
                <a:xfrm>
                  <a:off x="8135795" y="4395925"/>
                  <a:ext cx="96120" cy="88200"/>
                </a:xfrm>
                <a:custGeom>
                  <a:avLst/>
                  <a:gdLst/>
                  <a:ahLst/>
                  <a:cxnLst/>
                  <a:rect l="l" t="t" r="r" b="b"/>
                  <a:pathLst>
                    <a:path w="267" h="245" extrusionOk="0">
                      <a:moveTo>
                        <a:pt x="0" y="0"/>
                      </a:moveTo>
                      <a:lnTo>
                        <a:pt x="267" y="0"/>
                      </a:lnTo>
                      <a:lnTo>
                        <a:pt x="267"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1" name="Google Shape;6601;p35"/>
                <p:cNvSpPr/>
                <p:nvPr/>
              </p:nvSpPr>
              <p:spPr>
                <a:xfrm>
                  <a:off x="8261795" y="4395925"/>
                  <a:ext cx="96120" cy="88200"/>
                </a:xfrm>
                <a:custGeom>
                  <a:avLst/>
                  <a:gdLst/>
                  <a:ahLst/>
                  <a:cxnLst/>
                  <a:rect l="l" t="t" r="r" b="b"/>
                  <a:pathLst>
                    <a:path w="267" h="245" extrusionOk="0">
                      <a:moveTo>
                        <a:pt x="0" y="0"/>
                      </a:moveTo>
                      <a:lnTo>
                        <a:pt x="267" y="0"/>
                      </a:lnTo>
                      <a:lnTo>
                        <a:pt x="267"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2" name="Google Shape;6602;p35"/>
                <p:cNvSpPr/>
                <p:nvPr/>
              </p:nvSpPr>
              <p:spPr>
                <a:xfrm>
                  <a:off x="8135795" y="4265245"/>
                  <a:ext cx="96120" cy="88200"/>
                </a:xfrm>
                <a:custGeom>
                  <a:avLst/>
                  <a:gdLst/>
                  <a:ahLst/>
                  <a:cxnLst/>
                  <a:rect l="l" t="t" r="r" b="b"/>
                  <a:pathLst>
                    <a:path w="267" h="245" extrusionOk="0">
                      <a:moveTo>
                        <a:pt x="0" y="0"/>
                      </a:moveTo>
                      <a:lnTo>
                        <a:pt x="267" y="0"/>
                      </a:lnTo>
                      <a:lnTo>
                        <a:pt x="267"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3" name="Google Shape;6603;p35"/>
                <p:cNvSpPr/>
                <p:nvPr/>
              </p:nvSpPr>
              <p:spPr>
                <a:xfrm>
                  <a:off x="8261795" y="4265245"/>
                  <a:ext cx="96120" cy="88200"/>
                </a:xfrm>
                <a:custGeom>
                  <a:avLst/>
                  <a:gdLst/>
                  <a:ahLst/>
                  <a:cxnLst/>
                  <a:rect l="l" t="t" r="r" b="b"/>
                  <a:pathLst>
                    <a:path w="267" h="245" extrusionOk="0">
                      <a:moveTo>
                        <a:pt x="0" y="0"/>
                      </a:moveTo>
                      <a:lnTo>
                        <a:pt x="267" y="0"/>
                      </a:lnTo>
                      <a:lnTo>
                        <a:pt x="267"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4" name="Google Shape;6604;p35"/>
                <p:cNvSpPr/>
                <p:nvPr/>
              </p:nvSpPr>
              <p:spPr>
                <a:xfrm>
                  <a:off x="8388155" y="4265245"/>
                  <a:ext cx="95760" cy="88200"/>
                </a:xfrm>
                <a:custGeom>
                  <a:avLst/>
                  <a:gdLst/>
                  <a:ahLst/>
                  <a:cxnLst/>
                  <a:rect l="l" t="t" r="r" b="b"/>
                  <a:pathLst>
                    <a:path w="266" h="245" extrusionOk="0">
                      <a:moveTo>
                        <a:pt x="0" y="0"/>
                      </a:moveTo>
                      <a:lnTo>
                        <a:pt x="266" y="0"/>
                      </a:lnTo>
                      <a:lnTo>
                        <a:pt x="266"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5" name="Google Shape;6605;p35"/>
                <p:cNvSpPr/>
                <p:nvPr/>
              </p:nvSpPr>
              <p:spPr>
                <a:xfrm>
                  <a:off x="8135795" y="4134205"/>
                  <a:ext cx="96120" cy="88200"/>
                </a:xfrm>
                <a:custGeom>
                  <a:avLst/>
                  <a:gdLst/>
                  <a:ahLst/>
                  <a:cxnLst/>
                  <a:rect l="l" t="t" r="r" b="b"/>
                  <a:pathLst>
                    <a:path w="267" h="245" extrusionOk="0">
                      <a:moveTo>
                        <a:pt x="0" y="0"/>
                      </a:moveTo>
                      <a:lnTo>
                        <a:pt x="267" y="0"/>
                      </a:lnTo>
                      <a:lnTo>
                        <a:pt x="267"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6" name="Google Shape;6606;p35"/>
                <p:cNvSpPr/>
                <p:nvPr/>
              </p:nvSpPr>
              <p:spPr>
                <a:xfrm>
                  <a:off x="8261795" y="4134205"/>
                  <a:ext cx="96120" cy="88200"/>
                </a:xfrm>
                <a:custGeom>
                  <a:avLst/>
                  <a:gdLst/>
                  <a:ahLst/>
                  <a:cxnLst/>
                  <a:rect l="l" t="t" r="r" b="b"/>
                  <a:pathLst>
                    <a:path w="267" h="245" extrusionOk="0">
                      <a:moveTo>
                        <a:pt x="0" y="0"/>
                      </a:moveTo>
                      <a:lnTo>
                        <a:pt x="267" y="0"/>
                      </a:lnTo>
                      <a:lnTo>
                        <a:pt x="267"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7" name="Google Shape;6607;p35"/>
                <p:cNvSpPr/>
                <p:nvPr/>
              </p:nvSpPr>
              <p:spPr>
                <a:xfrm>
                  <a:off x="8388155" y="4134205"/>
                  <a:ext cx="95760" cy="88200"/>
                </a:xfrm>
                <a:custGeom>
                  <a:avLst/>
                  <a:gdLst/>
                  <a:ahLst/>
                  <a:cxnLst/>
                  <a:rect l="l" t="t" r="r" b="b"/>
                  <a:pathLst>
                    <a:path w="266" h="245" extrusionOk="0">
                      <a:moveTo>
                        <a:pt x="0" y="0"/>
                      </a:moveTo>
                      <a:lnTo>
                        <a:pt x="266" y="0"/>
                      </a:lnTo>
                      <a:lnTo>
                        <a:pt x="266"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8" name="Google Shape;6608;p35"/>
                <p:cNvSpPr/>
                <p:nvPr/>
              </p:nvSpPr>
              <p:spPr>
                <a:xfrm>
                  <a:off x="8514155" y="4395925"/>
                  <a:ext cx="95760" cy="88200"/>
                </a:xfrm>
                <a:custGeom>
                  <a:avLst/>
                  <a:gdLst/>
                  <a:ahLst/>
                  <a:cxnLst/>
                  <a:rect l="l" t="t" r="r" b="b"/>
                  <a:pathLst>
                    <a:path w="266" h="245" extrusionOk="0">
                      <a:moveTo>
                        <a:pt x="0" y="0"/>
                      </a:moveTo>
                      <a:lnTo>
                        <a:pt x="266" y="0"/>
                      </a:lnTo>
                      <a:lnTo>
                        <a:pt x="266"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9" name="Google Shape;6609;p35"/>
                <p:cNvSpPr/>
                <p:nvPr/>
              </p:nvSpPr>
              <p:spPr>
                <a:xfrm>
                  <a:off x="8514155" y="4265245"/>
                  <a:ext cx="95760" cy="88200"/>
                </a:xfrm>
                <a:custGeom>
                  <a:avLst/>
                  <a:gdLst/>
                  <a:ahLst/>
                  <a:cxnLst/>
                  <a:rect l="l" t="t" r="r" b="b"/>
                  <a:pathLst>
                    <a:path w="266" h="245" extrusionOk="0">
                      <a:moveTo>
                        <a:pt x="0" y="0"/>
                      </a:moveTo>
                      <a:lnTo>
                        <a:pt x="266" y="0"/>
                      </a:lnTo>
                      <a:lnTo>
                        <a:pt x="266"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0" name="Google Shape;6610;p35"/>
                <p:cNvSpPr/>
                <p:nvPr/>
              </p:nvSpPr>
              <p:spPr>
                <a:xfrm>
                  <a:off x="8514155" y="4134205"/>
                  <a:ext cx="95760" cy="88200"/>
                </a:xfrm>
                <a:custGeom>
                  <a:avLst/>
                  <a:gdLst/>
                  <a:ahLst/>
                  <a:cxnLst/>
                  <a:rect l="l" t="t" r="r" b="b"/>
                  <a:pathLst>
                    <a:path w="266" h="245" extrusionOk="0">
                      <a:moveTo>
                        <a:pt x="0" y="0"/>
                      </a:moveTo>
                      <a:lnTo>
                        <a:pt x="266" y="0"/>
                      </a:lnTo>
                      <a:lnTo>
                        <a:pt x="266" y="245"/>
                      </a:lnTo>
                      <a:lnTo>
                        <a:pt x="0" y="245"/>
                      </a:lnTo>
                      <a:lnTo>
                        <a:pt x="0" y="0"/>
                      </a:lnTo>
                      <a:close/>
                    </a:path>
                  </a:pathLst>
                </a:custGeom>
                <a:solidFill>
                  <a:schemeClr val="accent6"/>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1" name="Google Shape;6611;p35"/>
                <p:cNvSpPr/>
                <p:nvPr/>
              </p:nvSpPr>
              <p:spPr>
                <a:xfrm>
                  <a:off x="8135795" y="3866005"/>
                  <a:ext cx="133920" cy="94680"/>
                </a:xfrm>
                <a:custGeom>
                  <a:avLst/>
                  <a:gdLst/>
                  <a:ahLst/>
                  <a:cxnLst/>
                  <a:rect l="l" t="t" r="r" b="b"/>
                  <a:pathLst>
                    <a:path w="372" h="263" extrusionOk="0">
                      <a:moveTo>
                        <a:pt x="0" y="0"/>
                      </a:moveTo>
                      <a:lnTo>
                        <a:pt x="372" y="155"/>
                      </a:lnTo>
                      <a:lnTo>
                        <a:pt x="372" y="263"/>
                      </a:lnTo>
                      <a:lnTo>
                        <a:pt x="0" y="263"/>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12" name="Google Shape;6612;p35"/>
              <p:cNvSpPr/>
              <p:nvPr/>
            </p:nvSpPr>
            <p:spPr>
              <a:xfrm>
                <a:off x="7364050" y="3922650"/>
                <a:ext cx="457200" cy="822722"/>
              </a:xfrm>
              <a:custGeom>
                <a:avLst/>
                <a:gdLst/>
                <a:ahLst/>
                <a:cxnLst/>
                <a:rect l="l" t="t" r="r" b="b"/>
                <a:pathLst>
                  <a:path w="1270" h="2269" extrusionOk="0">
                    <a:moveTo>
                      <a:pt x="0" y="0"/>
                    </a:moveTo>
                    <a:lnTo>
                      <a:pt x="1270" y="0"/>
                    </a:lnTo>
                    <a:lnTo>
                      <a:pt x="1270" y="2269"/>
                    </a:lnTo>
                    <a:lnTo>
                      <a:pt x="0" y="22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3" name="Google Shape;6613;p35"/>
              <p:cNvSpPr/>
              <p:nvPr/>
            </p:nvSpPr>
            <p:spPr>
              <a:xfrm>
                <a:off x="7469177" y="4638672"/>
                <a:ext cx="247680" cy="106535"/>
              </a:xfrm>
              <a:custGeom>
                <a:avLst/>
                <a:gdLst/>
                <a:ahLst/>
                <a:cxnLst/>
                <a:rect l="l" t="t" r="r" b="b"/>
                <a:pathLst>
                  <a:path w="688" h="294" extrusionOk="0">
                    <a:moveTo>
                      <a:pt x="0" y="0"/>
                    </a:moveTo>
                    <a:lnTo>
                      <a:pt x="688" y="0"/>
                    </a:lnTo>
                    <a:lnTo>
                      <a:pt x="688" y="294"/>
                    </a:lnTo>
                    <a:lnTo>
                      <a:pt x="0" y="294"/>
                    </a:lnTo>
                    <a:lnTo>
                      <a:pt x="0" y="0"/>
                    </a:lnTo>
                    <a:close/>
                  </a:path>
                </a:pathLst>
              </a:custGeom>
              <a:solidFill>
                <a:srgbClr val="C1DEEC">
                  <a:alpha val="7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614" name="Google Shape;6614;p35"/>
              <p:cNvGrpSpPr/>
              <p:nvPr/>
            </p:nvGrpSpPr>
            <p:grpSpPr>
              <a:xfrm>
                <a:off x="7400046" y="3997794"/>
                <a:ext cx="385200" cy="615677"/>
                <a:chOff x="7464035" y="3872485"/>
                <a:chExt cx="385200" cy="611640"/>
              </a:xfrm>
            </p:grpSpPr>
            <p:sp>
              <p:nvSpPr>
                <p:cNvPr id="6615" name="Google Shape;6615;p35"/>
                <p:cNvSpPr/>
                <p:nvPr/>
              </p:nvSpPr>
              <p:spPr>
                <a:xfrm>
                  <a:off x="7464035" y="439592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6" name="Google Shape;6616;p35"/>
                <p:cNvSpPr/>
                <p:nvPr/>
              </p:nvSpPr>
              <p:spPr>
                <a:xfrm>
                  <a:off x="7603715" y="439592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7" name="Google Shape;6617;p35"/>
                <p:cNvSpPr/>
                <p:nvPr/>
              </p:nvSpPr>
              <p:spPr>
                <a:xfrm>
                  <a:off x="7743035" y="4395925"/>
                  <a:ext cx="106200" cy="88200"/>
                </a:xfrm>
                <a:custGeom>
                  <a:avLst/>
                  <a:gdLst/>
                  <a:ahLst/>
                  <a:cxnLst/>
                  <a:rect l="l" t="t" r="r" b="b"/>
                  <a:pathLst>
                    <a:path w="295" h="245" extrusionOk="0">
                      <a:moveTo>
                        <a:pt x="0" y="0"/>
                      </a:moveTo>
                      <a:lnTo>
                        <a:pt x="295" y="0"/>
                      </a:lnTo>
                      <a:lnTo>
                        <a:pt x="295"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8" name="Google Shape;6618;p35"/>
                <p:cNvSpPr/>
                <p:nvPr/>
              </p:nvSpPr>
              <p:spPr>
                <a:xfrm>
                  <a:off x="7464035" y="426524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9" name="Google Shape;6619;p35"/>
                <p:cNvSpPr/>
                <p:nvPr/>
              </p:nvSpPr>
              <p:spPr>
                <a:xfrm>
                  <a:off x="7603715" y="426524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0" name="Google Shape;6620;p35"/>
                <p:cNvSpPr/>
                <p:nvPr/>
              </p:nvSpPr>
              <p:spPr>
                <a:xfrm>
                  <a:off x="7743035" y="4265245"/>
                  <a:ext cx="106200" cy="88200"/>
                </a:xfrm>
                <a:custGeom>
                  <a:avLst/>
                  <a:gdLst/>
                  <a:ahLst/>
                  <a:cxnLst/>
                  <a:rect l="l" t="t" r="r" b="b"/>
                  <a:pathLst>
                    <a:path w="295" h="245" extrusionOk="0">
                      <a:moveTo>
                        <a:pt x="0" y="0"/>
                      </a:moveTo>
                      <a:lnTo>
                        <a:pt x="295" y="0"/>
                      </a:lnTo>
                      <a:lnTo>
                        <a:pt x="295"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1" name="Google Shape;6621;p35"/>
                <p:cNvSpPr/>
                <p:nvPr/>
              </p:nvSpPr>
              <p:spPr>
                <a:xfrm>
                  <a:off x="7464035" y="413420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2" name="Google Shape;6622;p35"/>
                <p:cNvSpPr/>
                <p:nvPr/>
              </p:nvSpPr>
              <p:spPr>
                <a:xfrm>
                  <a:off x="7743035" y="4134205"/>
                  <a:ext cx="106200" cy="88200"/>
                </a:xfrm>
                <a:custGeom>
                  <a:avLst/>
                  <a:gdLst/>
                  <a:ahLst/>
                  <a:cxnLst/>
                  <a:rect l="l" t="t" r="r" b="b"/>
                  <a:pathLst>
                    <a:path w="295" h="245" extrusionOk="0">
                      <a:moveTo>
                        <a:pt x="0" y="0"/>
                      </a:moveTo>
                      <a:lnTo>
                        <a:pt x="295" y="0"/>
                      </a:lnTo>
                      <a:lnTo>
                        <a:pt x="295"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3" name="Google Shape;6623;p35"/>
                <p:cNvSpPr/>
                <p:nvPr/>
              </p:nvSpPr>
              <p:spPr>
                <a:xfrm>
                  <a:off x="7464035" y="400352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4" name="Google Shape;6624;p35"/>
                <p:cNvSpPr/>
                <p:nvPr/>
              </p:nvSpPr>
              <p:spPr>
                <a:xfrm>
                  <a:off x="7603715" y="4003525"/>
                  <a:ext cx="105840" cy="218880"/>
                </a:xfrm>
                <a:custGeom>
                  <a:avLst/>
                  <a:gdLst/>
                  <a:ahLst/>
                  <a:cxnLst/>
                  <a:rect l="l" t="t" r="r" b="b"/>
                  <a:pathLst>
                    <a:path w="294" h="608" extrusionOk="0">
                      <a:moveTo>
                        <a:pt x="0" y="0"/>
                      </a:moveTo>
                      <a:lnTo>
                        <a:pt x="294" y="0"/>
                      </a:lnTo>
                      <a:lnTo>
                        <a:pt x="294" y="608"/>
                      </a:lnTo>
                      <a:lnTo>
                        <a:pt x="0" y="608"/>
                      </a:lnTo>
                      <a:lnTo>
                        <a:pt x="0" y="0"/>
                      </a:lnTo>
                      <a:close/>
                    </a:path>
                  </a:pathLst>
                </a:custGeom>
                <a:solidFill>
                  <a:srgbClr val="C1DEEC">
                    <a:alpha val="7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5" name="Google Shape;6625;p35"/>
                <p:cNvSpPr/>
                <p:nvPr/>
              </p:nvSpPr>
              <p:spPr>
                <a:xfrm>
                  <a:off x="7743035" y="4003525"/>
                  <a:ext cx="106200" cy="88200"/>
                </a:xfrm>
                <a:custGeom>
                  <a:avLst/>
                  <a:gdLst/>
                  <a:ahLst/>
                  <a:cxnLst/>
                  <a:rect l="l" t="t" r="r" b="b"/>
                  <a:pathLst>
                    <a:path w="295" h="245" extrusionOk="0">
                      <a:moveTo>
                        <a:pt x="0" y="0"/>
                      </a:moveTo>
                      <a:lnTo>
                        <a:pt x="295" y="0"/>
                      </a:lnTo>
                      <a:lnTo>
                        <a:pt x="295"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6" name="Google Shape;6626;p35"/>
                <p:cNvSpPr/>
                <p:nvPr/>
              </p:nvSpPr>
              <p:spPr>
                <a:xfrm>
                  <a:off x="7464035" y="387248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7" name="Google Shape;6627;p35"/>
                <p:cNvSpPr/>
                <p:nvPr/>
              </p:nvSpPr>
              <p:spPr>
                <a:xfrm>
                  <a:off x="7603715" y="3872485"/>
                  <a:ext cx="105840" cy="88200"/>
                </a:xfrm>
                <a:custGeom>
                  <a:avLst/>
                  <a:gdLst/>
                  <a:ahLst/>
                  <a:cxnLst/>
                  <a:rect l="l" t="t" r="r" b="b"/>
                  <a:pathLst>
                    <a:path w="294" h="245" extrusionOk="0">
                      <a:moveTo>
                        <a:pt x="0" y="0"/>
                      </a:moveTo>
                      <a:lnTo>
                        <a:pt x="294" y="0"/>
                      </a:lnTo>
                      <a:lnTo>
                        <a:pt x="294"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8" name="Google Shape;6628;p35"/>
                <p:cNvSpPr/>
                <p:nvPr/>
              </p:nvSpPr>
              <p:spPr>
                <a:xfrm>
                  <a:off x="7743035" y="3872485"/>
                  <a:ext cx="106200" cy="88200"/>
                </a:xfrm>
                <a:custGeom>
                  <a:avLst/>
                  <a:gdLst/>
                  <a:ahLst/>
                  <a:cxnLst/>
                  <a:rect l="l" t="t" r="r" b="b"/>
                  <a:pathLst>
                    <a:path w="295" h="245" extrusionOk="0">
                      <a:moveTo>
                        <a:pt x="0" y="0"/>
                      </a:moveTo>
                      <a:lnTo>
                        <a:pt x="295" y="0"/>
                      </a:lnTo>
                      <a:lnTo>
                        <a:pt x="295" y="245"/>
                      </a:lnTo>
                      <a:lnTo>
                        <a:pt x="0" y="245"/>
                      </a:lnTo>
                      <a:lnTo>
                        <a:pt x="0" y="0"/>
                      </a:lnTo>
                      <a:close/>
                    </a:path>
                  </a:pathLst>
                </a:custGeom>
                <a:solidFill>
                  <a:srgbClr val="C1DEEC">
                    <a:alpha val="70000"/>
                  </a:srgbClr>
                </a:solidFill>
                <a:ln>
                  <a:noFill/>
                </a:ln>
              </p:spPr>
              <p:txBody>
                <a:bodyPr spcFirstLastPara="1" wrap="square" lIns="90000" tIns="43200" rIns="90000" bIns="43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629" name="Google Shape;6629;p35"/>
              <p:cNvGrpSpPr/>
              <p:nvPr/>
            </p:nvGrpSpPr>
            <p:grpSpPr>
              <a:xfrm>
                <a:off x="7432446" y="3851394"/>
                <a:ext cx="320400" cy="49283"/>
                <a:chOff x="7496435" y="3727045"/>
                <a:chExt cx="320400" cy="48960"/>
              </a:xfrm>
            </p:grpSpPr>
            <p:sp>
              <p:nvSpPr>
                <p:cNvPr id="6630" name="Google Shape;6630;p35"/>
                <p:cNvSpPr/>
                <p:nvPr/>
              </p:nvSpPr>
              <p:spPr>
                <a:xfrm>
                  <a:off x="7496435" y="3727045"/>
                  <a:ext cx="92880" cy="48960"/>
                </a:xfrm>
                <a:custGeom>
                  <a:avLst/>
                  <a:gdLst/>
                  <a:ahLst/>
                  <a:cxnLst/>
                  <a:rect l="l" t="t" r="r" b="b"/>
                  <a:pathLst>
                    <a:path w="258" h="136" extrusionOk="0">
                      <a:moveTo>
                        <a:pt x="0" y="0"/>
                      </a:moveTo>
                      <a:lnTo>
                        <a:pt x="258" y="0"/>
                      </a:lnTo>
                      <a:lnTo>
                        <a:pt x="258" y="136"/>
                      </a:lnTo>
                      <a:lnTo>
                        <a:pt x="0" y="136"/>
                      </a:lnTo>
                      <a:lnTo>
                        <a:pt x="0" y="0"/>
                      </a:lnTo>
                      <a:close/>
                    </a:path>
                  </a:pathLst>
                </a:custGeom>
                <a:solidFill>
                  <a:srgbClr val="C1DEEC">
                    <a:alpha val="70000"/>
                  </a:srgbClr>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1" name="Google Shape;6631;p35"/>
                <p:cNvSpPr/>
                <p:nvPr/>
              </p:nvSpPr>
              <p:spPr>
                <a:xfrm>
                  <a:off x="7610195" y="3727045"/>
                  <a:ext cx="92880" cy="48960"/>
                </a:xfrm>
                <a:custGeom>
                  <a:avLst/>
                  <a:gdLst/>
                  <a:ahLst/>
                  <a:cxnLst/>
                  <a:rect l="l" t="t" r="r" b="b"/>
                  <a:pathLst>
                    <a:path w="258" h="136" extrusionOk="0">
                      <a:moveTo>
                        <a:pt x="0" y="0"/>
                      </a:moveTo>
                      <a:lnTo>
                        <a:pt x="258" y="0"/>
                      </a:lnTo>
                      <a:lnTo>
                        <a:pt x="258" y="136"/>
                      </a:lnTo>
                      <a:lnTo>
                        <a:pt x="0" y="136"/>
                      </a:lnTo>
                      <a:lnTo>
                        <a:pt x="0" y="0"/>
                      </a:lnTo>
                      <a:close/>
                    </a:path>
                  </a:pathLst>
                </a:custGeom>
                <a:solidFill>
                  <a:srgbClr val="C1DEEC">
                    <a:alpha val="70000"/>
                  </a:srgbClr>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2" name="Google Shape;6632;p35"/>
                <p:cNvSpPr/>
                <p:nvPr/>
              </p:nvSpPr>
              <p:spPr>
                <a:xfrm>
                  <a:off x="7723955" y="3727045"/>
                  <a:ext cx="92880" cy="48960"/>
                </a:xfrm>
                <a:custGeom>
                  <a:avLst/>
                  <a:gdLst/>
                  <a:ahLst/>
                  <a:cxnLst/>
                  <a:rect l="l" t="t" r="r" b="b"/>
                  <a:pathLst>
                    <a:path w="258" h="136" extrusionOk="0">
                      <a:moveTo>
                        <a:pt x="0" y="0"/>
                      </a:moveTo>
                      <a:lnTo>
                        <a:pt x="258" y="0"/>
                      </a:lnTo>
                      <a:lnTo>
                        <a:pt x="258" y="136"/>
                      </a:lnTo>
                      <a:lnTo>
                        <a:pt x="0" y="136"/>
                      </a:lnTo>
                      <a:lnTo>
                        <a:pt x="0" y="0"/>
                      </a:lnTo>
                      <a:close/>
                    </a:path>
                  </a:pathLst>
                </a:custGeom>
                <a:solidFill>
                  <a:srgbClr val="C1DEEC">
                    <a:alpha val="70000"/>
                  </a:srgbClr>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633" name="Google Shape;6633;p35"/>
              <p:cNvGrpSpPr/>
              <p:nvPr/>
            </p:nvGrpSpPr>
            <p:grpSpPr>
              <a:xfrm>
                <a:off x="6180726" y="4048527"/>
                <a:ext cx="369720" cy="546463"/>
                <a:chOff x="6244715" y="3922885"/>
                <a:chExt cx="369720" cy="542880"/>
              </a:xfrm>
            </p:grpSpPr>
            <p:sp>
              <p:nvSpPr>
                <p:cNvPr id="6634" name="Google Shape;6634;p35"/>
                <p:cNvSpPr/>
                <p:nvPr/>
              </p:nvSpPr>
              <p:spPr>
                <a:xfrm>
                  <a:off x="6244715" y="4401325"/>
                  <a:ext cx="101880" cy="64080"/>
                </a:xfrm>
                <a:custGeom>
                  <a:avLst/>
                  <a:gdLst/>
                  <a:ahLst/>
                  <a:cxnLst/>
                  <a:rect l="l" t="t" r="r" b="b"/>
                  <a:pathLst>
                    <a:path w="283" h="178" extrusionOk="0">
                      <a:moveTo>
                        <a:pt x="0" y="0"/>
                      </a:moveTo>
                      <a:lnTo>
                        <a:pt x="283" y="0"/>
                      </a:lnTo>
                      <a:lnTo>
                        <a:pt x="283" y="178"/>
                      </a:lnTo>
                      <a:lnTo>
                        <a:pt x="0" y="178"/>
                      </a:lnTo>
                      <a:lnTo>
                        <a:pt x="0" y="0"/>
                      </a:ln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5" name="Google Shape;6635;p35"/>
                <p:cNvSpPr/>
                <p:nvPr/>
              </p:nvSpPr>
              <p:spPr>
                <a:xfrm>
                  <a:off x="6378635" y="4401325"/>
                  <a:ext cx="101880" cy="64080"/>
                </a:xfrm>
                <a:custGeom>
                  <a:avLst/>
                  <a:gdLst/>
                  <a:ahLst/>
                  <a:cxnLst/>
                  <a:rect l="l" t="t" r="r" b="b"/>
                  <a:pathLst>
                    <a:path w="283" h="178" extrusionOk="0">
                      <a:moveTo>
                        <a:pt x="0" y="0"/>
                      </a:moveTo>
                      <a:lnTo>
                        <a:pt x="283" y="0"/>
                      </a:lnTo>
                      <a:lnTo>
                        <a:pt x="283" y="178"/>
                      </a:lnTo>
                      <a:lnTo>
                        <a:pt x="0" y="178"/>
                      </a:lnTo>
                      <a:lnTo>
                        <a:pt x="0" y="0"/>
                      </a:ln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6" name="Google Shape;6636;p35"/>
                <p:cNvSpPr/>
                <p:nvPr/>
              </p:nvSpPr>
              <p:spPr>
                <a:xfrm>
                  <a:off x="6512555" y="440132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7" name="Google Shape;6637;p35"/>
                <p:cNvSpPr/>
                <p:nvPr/>
              </p:nvSpPr>
              <p:spPr>
                <a:xfrm>
                  <a:off x="6244715" y="430556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8" name="Google Shape;6638;p35"/>
                <p:cNvSpPr/>
                <p:nvPr/>
              </p:nvSpPr>
              <p:spPr>
                <a:xfrm>
                  <a:off x="6378635" y="430556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9" name="Google Shape;6639;p35"/>
                <p:cNvSpPr/>
                <p:nvPr/>
              </p:nvSpPr>
              <p:spPr>
                <a:xfrm>
                  <a:off x="6512555" y="430556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0" name="Google Shape;6640;p35"/>
                <p:cNvSpPr/>
                <p:nvPr/>
              </p:nvSpPr>
              <p:spPr>
                <a:xfrm>
                  <a:off x="6244715" y="4209805"/>
                  <a:ext cx="101880" cy="64800"/>
                </a:xfrm>
                <a:custGeom>
                  <a:avLst/>
                  <a:gdLst/>
                  <a:ahLst/>
                  <a:cxnLst/>
                  <a:rect l="l" t="t" r="r" b="b"/>
                  <a:pathLst>
                    <a:path w="283" h="180" extrusionOk="0">
                      <a:moveTo>
                        <a:pt x="0" y="0"/>
                      </a:moveTo>
                      <a:lnTo>
                        <a:pt x="283" y="0"/>
                      </a:lnTo>
                      <a:lnTo>
                        <a:pt x="283" y="180"/>
                      </a:lnTo>
                      <a:lnTo>
                        <a:pt x="0" y="180"/>
                      </a:lnTo>
                      <a:lnTo>
                        <a:pt x="0" y="0"/>
                      </a:lnTo>
                      <a:close/>
                    </a:path>
                  </a:pathLst>
                </a:custGeom>
                <a:solidFill>
                  <a:schemeClr val="accent6"/>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1" name="Google Shape;6641;p35"/>
                <p:cNvSpPr/>
                <p:nvPr/>
              </p:nvSpPr>
              <p:spPr>
                <a:xfrm>
                  <a:off x="6378635" y="4209805"/>
                  <a:ext cx="101880" cy="64800"/>
                </a:xfrm>
                <a:custGeom>
                  <a:avLst/>
                  <a:gdLst/>
                  <a:ahLst/>
                  <a:cxnLst/>
                  <a:rect l="l" t="t" r="r" b="b"/>
                  <a:pathLst>
                    <a:path w="283" h="180" extrusionOk="0">
                      <a:moveTo>
                        <a:pt x="0" y="0"/>
                      </a:moveTo>
                      <a:lnTo>
                        <a:pt x="283" y="0"/>
                      </a:lnTo>
                      <a:lnTo>
                        <a:pt x="283" y="180"/>
                      </a:lnTo>
                      <a:lnTo>
                        <a:pt x="0" y="180"/>
                      </a:lnTo>
                      <a:lnTo>
                        <a:pt x="0" y="0"/>
                      </a:lnTo>
                      <a:close/>
                    </a:path>
                  </a:pathLst>
                </a:custGeom>
                <a:solidFill>
                  <a:schemeClr val="accent6"/>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2" name="Google Shape;6642;p35"/>
                <p:cNvSpPr/>
                <p:nvPr/>
              </p:nvSpPr>
              <p:spPr>
                <a:xfrm>
                  <a:off x="6512555" y="4209805"/>
                  <a:ext cx="101880" cy="64800"/>
                </a:xfrm>
                <a:custGeom>
                  <a:avLst/>
                  <a:gdLst/>
                  <a:ahLst/>
                  <a:cxnLst/>
                  <a:rect l="l" t="t" r="r" b="b"/>
                  <a:pathLst>
                    <a:path w="283" h="180" extrusionOk="0">
                      <a:moveTo>
                        <a:pt x="0" y="0"/>
                      </a:moveTo>
                      <a:lnTo>
                        <a:pt x="283" y="0"/>
                      </a:lnTo>
                      <a:lnTo>
                        <a:pt x="283" y="180"/>
                      </a:lnTo>
                      <a:lnTo>
                        <a:pt x="0" y="180"/>
                      </a:lnTo>
                      <a:lnTo>
                        <a:pt x="0" y="0"/>
                      </a:lnTo>
                      <a:close/>
                    </a:path>
                  </a:pathLst>
                </a:custGeom>
                <a:solidFill>
                  <a:schemeClr val="accent6"/>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3" name="Google Shape;6643;p35"/>
                <p:cNvSpPr/>
                <p:nvPr/>
              </p:nvSpPr>
              <p:spPr>
                <a:xfrm>
                  <a:off x="6244715" y="4114405"/>
                  <a:ext cx="101880" cy="64080"/>
                </a:xfrm>
                <a:custGeom>
                  <a:avLst/>
                  <a:gdLst/>
                  <a:ahLst/>
                  <a:cxnLst/>
                  <a:rect l="l" t="t" r="r" b="b"/>
                  <a:pathLst>
                    <a:path w="283" h="178" extrusionOk="0">
                      <a:moveTo>
                        <a:pt x="0" y="0"/>
                      </a:moveTo>
                      <a:lnTo>
                        <a:pt x="283" y="0"/>
                      </a:lnTo>
                      <a:lnTo>
                        <a:pt x="283" y="178"/>
                      </a:lnTo>
                      <a:lnTo>
                        <a:pt x="0" y="178"/>
                      </a:lnTo>
                      <a:lnTo>
                        <a:pt x="0" y="0"/>
                      </a:ln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4" name="Google Shape;6644;p35"/>
                <p:cNvSpPr/>
                <p:nvPr/>
              </p:nvSpPr>
              <p:spPr>
                <a:xfrm>
                  <a:off x="6378635" y="4114405"/>
                  <a:ext cx="101880" cy="64080"/>
                </a:xfrm>
                <a:custGeom>
                  <a:avLst/>
                  <a:gdLst/>
                  <a:ahLst/>
                  <a:cxnLst/>
                  <a:rect l="l" t="t" r="r" b="b"/>
                  <a:pathLst>
                    <a:path w="283" h="178" extrusionOk="0">
                      <a:moveTo>
                        <a:pt x="0" y="0"/>
                      </a:moveTo>
                      <a:lnTo>
                        <a:pt x="283" y="0"/>
                      </a:lnTo>
                      <a:lnTo>
                        <a:pt x="283" y="178"/>
                      </a:lnTo>
                      <a:lnTo>
                        <a:pt x="0" y="178"/>
                      </a:lnTo>
                      <a:lnTo>
                        <a:pt x="0" y="0"/>
                      </a:ln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5" name="Google Shape;6645;p35"/>
                <p:cNvSpPr/>
                <p:nvPr/>
              </p:nvSpPr>
              <p:spPr>
                <a:xfrm>
                  <a:off x="6512555" y="4114405"/>
                  <a:ext cx="101880" cy="64080"/>
                </a:xfrm>
                <a:custGeom>
                  <a:avLst/>
                  <a:gdLst/>
                  <a:ahLst/>
                  <a:cxnLst/>
                  <a:rect l="l" t="t" r="r" b="b"/>
                  <a:pathLst>
                    <a:path w="283" h="178" extrusionOk="0">
                      <a:moveTo>
                        <a:pt x="0" y="0"/>
                      </a:moveTo>
                      <a:lnTo>
                        <a:pt x="283" y="0"/>
                      </a:lnTo>
                      <a:lnTo>
                        <a:pt x="283" y="178"/>
                      </a:lnTo>
                      <a:lnTo>
                        <a:pt x="0" y="178"/>
                      </a:lnTo>
                      <a:lnTo>
                        <a:pt x="0" y="0"/>
                      </a:lnTo>
                      <a:close/>
                    </a:path>
                  </a:pathLst>
                </a:custGeom>
                <a:solidFill>
                  <a:schemeClr val="accent6"/>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6" name="Google Shape;6646;p35"/>
                <p:cNvSpPr/>
                <p:nvPr/>
              </p:nvSpPr>
              <p:spPr>
                <a:xfrm>
                  <a:off x="6244715" y="401864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7" name="Google Shape;6647;p35"/>
                <p:cNvSpPr/>
                <p:nvPr/>
              </p:nvSpPr>
              <p:spPr>
                <a:xfrm>
                  <a:off x="6378635" y="401864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8" name="Google Shape;6648;p35"/>
                <p:cNvSpPr/>
                <p:nvPr/>
              </p:nvSpPr>
              <p:spPr>
                <a:xfrm>
                  <a:off x="6512555" y="4018645"/>
                  <a:ext cx="101880" cy="64440"/>
                </a:xfrm>
                <a:custGeom>
                  <a:avLst/>
                  <a:gdLst/>
                  <a:ahLst/>
                  <a:cxnLst/>
                  <a:rect l="l" t="t" r="r" b="b"/>
                  <a:pathLst>
                    <a:path w="283" h="179" extrusionOk="0">
                      <a:moveTo>
                        <a:pt x="0" y="0"/>
                      </a:moveTo>
                      <a:lnTo>
                        <a:pt x="283" y="0"/>
                      </a:lnTo>
                      <a:lnTo>
                        <a:pt x="283" y="179"/>
                      </a:lnTo>
                      <a:lnTo>
                        <a:pt x="0" y="179"/>
                      </a:lnTo>
                      <a:lnTo>
                        <a:pt x="0" y="0"/>
                      </a:lnTo>
                      <a:close/>
                    </a:path>
                  </a:pathLst>
                </a:custGeom>
                <a:solidFill>
                  <a:schemeClr val="accent6"/>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9" name="Google Shape;6649;p35"/>
                <p:cNvSpPr/>
                <p:nvPr/>
              </p:nvSpPr>
              <p:spPr>
                <a:xfrm>
                  <a:off x="6244715" y="3922885"/>
                  <a:ext cx="101880" cy="64800"/>
                </a:xfrm>
                <a:custGeom>
                  <a:avLst/>
                  <a:gdLst/>
                  <a:ahLst/>
                  <a:cxnLst/>
                  <a:rect l="l" t="t" r="r" b="b"/>
                  <a:pathLst>
                    <a:path w="283" h="180" extrusionOk="0">
                      <a:moveTo>
                        <a:pt x="0" y="0"/>
                      </a:moveTo>
                      <a:lnTo>
                        <a:pt x="283" y="0"/>
                      </a:lnTo>
                      <a:lnTo>
                        <a:pt x="283" y="180"/>
                      </a:lnTo>
                      <a:lnTo>
                        <a:pt x="0" y="180"/>
                      </a:lnTo>
                      <a:lnTo>
                        <a:pt x="0" y="0"/>
                      </a:lnTo>
                      <a:close/>
                    </a:path>
                  </a:pathLst>
                </a:custGeom>
                <a:solidFill>
                  <a:schemeClr val="accent6"/>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0" name="Google Shape;6650;p35"/>
                <p:cNvSpPr/>
                <p:nvPr/>
              </p:nvSpPr>
              <p:spPr>
                <a:xfrm>
                  <a:off x="6378635" y="3922885"/>
                  <a:ext cx="101880" cy="64800"/>
                </a:xfrm>
                <a:custGeom>
                  <a:avLst/>
                  <a:gdLst/>
                  <a:ahLst/>
                  <a:cxnLst/>
                  <a:rect l="l" t="t" r="r" b="b"/>
                  <a:pathLst>
                    <a:path w="283" h="180" extrusionOk="0">
                      <a:moveTo>
                        <a:pt x="0" y="0"/>
                      </a:moveTo>
                      <a:lnTo>
                        <a:pt x="283" y="0"/>
                      </a:lnTo>
                      <a:lnTo>
                        <a:pt x="283" y="180"/>
                      </a:lnTo>
                      <a:lnTo>
                        <a:pt x="0" y="180"/>
                      </a:lnTo>
                      <a:lnTo>
                        <a:pt x="0" y="0"/>
                      </a:lnTo>
                      <a:close/>
                    </a:path>
                  </a:pathLst>
                </a:custGeom>
                <a:solidFill>
                  <a:schemeClr val="accent6"/>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1" name="Google Shape;6651;p35"/>
                <p:cNvSpPr/>
                <p:nvPr/>
              </p:nvSpPr>
              <p:spPr>
                <a:xfrm>
                  <a:off x="6512555" y="3922885"/>
                  <a:ext cx="101880" cy="64800"/>
                </a:xfrm>
                <a:custGeom>
                  <a:avLst/>
                  <a:gdLst/>
                  <a:ahLst/>
                  <a:cxnLst/>
                  <a:rect l="l" t="t" r="r" b="b"/>
                  <a:pathLst>
                    <a:path w="283" h="180" extrusionOk="0">
                      <a:moveTo>
                        <a:pt x="0" y="0"/>
                      </a:moveTo>
                      <a:lnTo>
                        <a:pt x="283" y="0"/>
                      </a:lnTo>
                      <a:lnTo>
                        <a:pt x="283" y="180"/>
                      </a:lnTo>
                      <a:lnTo>
                        <a:pt x="0" y="180"/>
                      </a:lnTo>
                      <a:lnTo>
                        <a:pt x="0" y="0"/>
                      </a:lnTo>
                      <a:close/>
                    </a:path>
                  </a:pathLst>
                </a:custGeom>
                <a:solidFill>
                  <a:schemeClr val="accent6"/>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652" name="Google Shape;6652;p35"/>
              <p:cNvSpPr/>
              <p:nvPr/>
            </p:nvSpPr>
            <p:spPr>
              <a:xfrm>
                <a:off x="6247335" y="4623815"/>
                <a:ext cx="237600" cy="121391"/>
              </a:xfrm>
              <a:custGeom>
                <a:avLst/>
                <a:gdLst/>
                <a:ahLst/>
                <a:cxnLst/>
                <a:rect l="l" t="t" r="r" b="b"/>
                <a:pathLst>
                  <a:path w="660" h="335" extrusionOk="0">
                    <a:moveTo>
                      <a:pt x="0" y="0"/>
                    </a:moveTo>
                    <a:lnTo>
                      <a:pt x="660" y="0"/>
                    </a:lnTo>
                    <a:lnTo>
                      <a:pt x="660" y="335"/>
                    </a:lnTo>
                    <a:lnTo>
                      <a:pt x="0" y="335"/>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653" name="Google Shape;6653;p35"/>
          <p:cNvGrpSpPr/>
          <p:nvPr/>
        </p:nvGrpSpPr>
        <p:grpSpPr>
          <a:xfrm>
            <a:off x="-244809" y="3541650"/>
            <a:ext cx="4686784" cy="1284451"/>
            <a:chOff x="-244809" y="3541650"/>
            <a:chExt cx="4686784" cy="1284451"/>
          </a:xfrm>
        </p:grpSpPr>
        <p:grpSp>
          <p:nvGrpSpPr>
            <p:cNvPr id="6654" name="Google Shape;6654;p35"/>
            <p:cNvGrpSpPr/>
            <p:nvPr/>
          </p:nvGrpSpPr>
          <p:grpSpPr>
            <a:xfrm>
              <a:off x="-244809" y="3541650"/>
              <a:ext cx="4686784" cy="1284451"/>
              <a:chOff x="-244809" y="3541650"/>
              <a:chExt cx="4686784" cy="1284451"/>
            </a:xfrm>
          </p:grpSpPr>
          <p:grpSp>
            <p:nvGrpSpPr>
              <p:cNvPr id="6655" name="Google Shape;6655;p35"/>
              <p:cNvGrpSpPr/>
              <p:nvPr/>
            </p:nvGrpSpPr>
            <p:grpSpPr>
              <a:xfrm>
                <a:off x="1617676" y="3710888"/>
                <a:ext cx="1651418" cy="974166"/>
                <a:chOff x="1617676" y="3710888"/>
                <a:chExt cx="1651418" cy="974166"/>
              </a:xfrm>
            </p:grpSpPr>
            <p:sp>
              <p:nvSpPr>
                <p:cNvPr id="6656" name="Google Shape;6656;p35"/>
                <p:cNvSpPr/>
                <p:nvPr/>
              </p:nvSpPr>
              <p:spPr>
                <a:xfrm flipH="1">
                  <a:off x="1617676" y="3910326"/>
                  <a:ext cx="1651418" cy="774728"/>
                </a:xfrm>
                <a:custGeom>
                  <a:avLst/>
                  <a:gdLst/>
                  <a:ahLst/>
                  <a:cxnLst/>
                  <a:rect l="l" t="t" r="r" b="b"/>
                  <a:pathLst>
                    <a:path w="5523" h="2591" extrusionOk="0">
                      <a:moveTo>
                        <a:pt x="0" y="2591"/>
                      </a:moveTo>
                      <a:lnTo>
                        <a:pt x="1992" y="135"/>
                      </a:lnTo>
                      <a:cubicBezTo>
                        <a:pt x="2051" y="135"/>
                        <a:pt x="2121" y="113"/>
                        <a:pt x="2167" y="104"/>
                      </a:cubicBezTo>
                      <a:cubicBezTo>
                        <a:pt x="2271" y="85"/>
                        <a:pt x="2330" y="124"/>
                        <a:pt x="2505" y="311"/>
                      </a:cubicBezTo>
                      <a:cubicBezTo>
                        <a:pt x="2680" y="497"/>
                        <a:pt x="2715" y="169"/>
                        <a:pt x="2891" y="194"/>
                      </a:cubicBezTo>
                      <a:cubicBezTo>
                        <a:pt x="3068" y="220"/>
                        <a:pt x="3245" y="458"/>
                        <a:pt x="3315" y="169"/>
                      </a:cubicBezTo>
                      <a:cubicBezTo>
                        <a:pt x="3344" y="50"/>
                        <a:pt x="3407" y="8"/>
                        <a:pt x="3472" y="0"/>
                      </a:cubicBezTo>
                      <a:lnTo>
                        <a:pt x="5523" y="2591"/>
                      </a:lnTo>
                      <a:lnTo>
                        <a:pt x="0" y="2591"/>
                      </a:lnTo>
                      <a:close/>
                    </a:path>
                  </a:pathLst>
                </a:custGeom>
                <a:solidFill>
                  <a:srgbClr val="9D8365">
                    <a:alpha val="80000"/>
                  </a:srgbClr>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57" name="Google Shape;6657;p35"/>
                <p:cNvSpPr/>
                <p:nvPr/>
              </p:nvSpPr>
              <p:spPr>
                <a:xfrm flipH="1">
                  <a:off x="2231238" y="3710888"/>
                  <a:ext cx="442232" cy="309772"/>
                </a:xfrm>
                <a:custGeom>
                  <a:avLst/>
                  <a:gdLst/>
                  <a:ahLst/>
                  <a:cxnLst/>
                  <a:rect l="l" t="t" r="r" b="b"/>
                  <a:pathLst>
                    <a:path w="1479" h="1036" extrusionOk="0">
                      <a:moveTo>
                        <a:pt x="1323" y="836"/>
                      </a:moveTo>
                      <a:cubicBezTo>
                        <a:pt x="1253" y="1125"/>
                        <a:pt x="1076" y="887"/>
                        <a:pt x="899" y="861"/>
                      </a:cubicBezTo>
                      <a:cubicBezTo>
                        <a:pt x="723" y="836"/>
                        <a:pt x="688" y="1164"/>
                        <a:pt x="513" y="978"/>
                      </a:cubicBezTo>
                      <a:cubicBezTo>
                        <a:pt x="338" y="791"/>
                        <a:pt x="279" y="752"/>
                        <a:pt x="175" y="771"/>
                      </a:cubicBezTo>
                      <a:cubicBezTo>
                        <a:pt x="129" y="780"/>
                        <a:pt x="59" y="802"/>
                        <a:pt x="0" y="802"/>
                      </a:cubicBezTo>
                      <a:lnTo>
                        <a:pt x="460" y="164"/>
                      </a:lnTo>
                      <a:cubicBezTo>
                        <a:pt x="612" y="-47"/>
                        <a:pt x="900" y="-56"/>
                        <a:pt x="1062" y="146"/>
                      </a:cubicBezTo>
                      <a:lnTo>
                        <a:pt x="1479" y="667"/>
                      </a:lnTo>
                      <a:cubicBezTo>
                        <a:pt x="1415" y="675"/>
                        <a:pt x="1352" y="717"/>
                        <a:pt x="1323" y="83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658" name="Google Shape;6658;p35"/>
              <p:cNvGrpSpPr/>
              <p:nvPr/>
            </p:nvGrpSpPr>
            <p:grpSpPr>
              <a:xfrm>
                <a:off x="418056" y="3541650"/>
                <a:ext cx="2065544" cy="1224137"/>
                <a:chOff x="418056" y="3541650"/>
                <a:chExt cx="2065544" cy="1224137"/>
              </a:xfrm>
            </p:grpSpPr>
            <p:sp>
              <p:nvSpPr>
                <p:cNvPr id="6659" name="Google Shape;6659;p35"/>
                <p:cNvSpPr/>
                <p:nvPr/>
              </p:nvSpPr>
              <p:spPr>
                <a:xfrm flipH="1">
                  <a:off x="418056" y="3772782"/>
                  <a:ext cx="2065544" cy="993004"/>
                </a:xfrm>
                <a:custGeom>
                  <a:avLst/>
                  <a:gdLst/>
                  <a:ahLst/>
                  <a:cxnLst/>
                  <a:rect l="l" t="t" r="r" b="b"/>
                  <a:pathLst>
                    <a:path w="6908" h="3321" extrusionOk="0">
                      <a:moveTo>
                        <a:pt x="0" y="2860"/>
                      </a:moveTo>
                      <a:lnTo>
                        <a:pt x="2338" y="157"/>
                      </a:lnTo>
                      <a:cubicBezTo>
                        <a:pt x="2406" y="156"/>
                        <a:pt x="2487" y="131"/>
                        <a:pt x="2540" y="121"/>
                      </a:cubicBezTo>
                      <a:cubicBezTo>
                        <a:pt x="2662" y="99"/>
                        <a:pt x="2730" y="144"/>
                        <a:pt x="2933" y="360"/>
                      </a:cubicBezTo>
                      <a:cubicBezTo>
                        <a:pt x="3136" y="577"/>
                        <a:pt x="3176" y="197"/>
                        <a:pt x="3381" y="226"/>
                      </a:cubicBezTo>
                      <a:cubicBezTo>
                        <a:pt x="3586" y="256"/>
                        <a:pt x="3792" y="531"/>
                        <a:pt x="3873" y="196"/>
                      </a:cubicBezTo>
                      <a:cubicBezTo>
                        <a:pt x="3907" y="58"/>
                        <a:pt x="3980" y="10"/>
                        <a:pt x="4055" y="0"/>
                      </a:cubicBezTo>
                      <a:lnTo>
                        <a:pt x="6908" y="3321"/>
                      </a:lnTo>
                      <a:lnTo>
                        <a:pt x="0" y="2860"/>
                      </a:lnTo>
                      <a:close/>
                    </a:path>
                  </a:pathLst>
                </a:custGeom>
                <a:solidFill>
                  <a:schemeClr val="accent1"/>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60" name="Google Shape;6660;p35"/>
                <p:cNvSpPr/>
                <p:nvPr/>
              </p:nvSpPr>
              <p:spPr>
                <a:xfrm flipH="1">
                  <a:off x="1271124" y="3541650"/>
                  <a:ext cx="513097" cy="358809"/>
                </a:xfrm>
                <a:custGeom>
                  <a:avLst/>
                  <a:gdLst/>
                  <a:ahLst/>
                  <a:cxnLst/>
                  <a:rect l="l" t="t" r="r" b="b"/>
                  <a:pathLst>
                    <a:path w="1716" h="1200" extrusionOk="0">
                      <a:moveTo>
                        <a:pt x="1534" y="969"/>
                      </a:moveTo>
                      <a:cubicBezTo>
                        <a:pt x="1453" y="1304"/>
                        <a:pt x="1247" y="1028"/>
                        <a:pt x="1042" y="999"/>
                      </a:cubicBezTo>
                      <a:cubicBezTo>
                        <a:pt x="837" y="969"/>
                        <a:pt x="797" y="1350"/>
                        <a:pt x="594" y="1133"/>
                      </a:cubicBezTo>
                      <a:cubicBezTo>
                        <a:pt x="391" y="917"/>
                        <a:pt x="323" y="872"/>
                        <a:pt x="201" y="894"/>
                      </a:cubicBezTo>
                      <a:cubicBezTo>
                        <a:pt x="148" y="904"/>
                        <a:pt x="67" y="929"/>
                        <a:pt x="0" y="930"/>
                      </a:cubicBezTo>
                      <a:lnTo>
                        <a:pt x="533" y="189"/>
                      </a:lnTo>
                      <a:cubicBezTo>
                        <a:pt x="709" y="-56"/>
                        <a:pt x="1044" y="-65"/>
                        <a:pt x="1231" y="169"/>
                      </a:cubicBezTo>
                      <a:lnTo>
                        <a:pt x="1716" y="773"/>
                      </a:lnTo>
                      <a:cubicBezTo>
                        <a:pt x="1641" y="783"/>
                        <a:pt x="1568" y="831"/>
                        <a:pt x="1534" y="96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6661" name="Google Shape;6661;p35"/>
              <p:cNvSpPr/>
              <p:nvPr/>
            </p:nvSpPr>
            <p:spPr>
              <a:xfrm flipH="1">
                <a:off x="3057248" y="4104135"/>
                <a:ext cx="1384727" cy="704014"/>
              </a:xfrm>
              <a:custGeom>
                <a:avLst/>
                <a:gdLst/>
                <a:ahLst/>
                <a:cxnLst/>
                <a:rect l="l" t="t" r="r" b="b"/>
                <a:pathLst>
                  <a:path w="5523" h="2591" extrusionOk="0">
                    <a:moveTo>
                      <a:pt x="0" y="2591"/>
                    </a:moveTo>
                    <a:lnTo>
                      <a:pt x="1992" y="135"/>
                    </a:lnTo>
                    <a:cubicBezTo>
                      <a:pt x="2051" y="135"/>
                      <a:pt x="2121" y="113"/>
                      <a:pt x="2167" y="104"/>
                    </a:cubicBezTo>
                    <a:cubicBezTo>
                      <a:pt x="2271" y="85"/>
                      <a:pt x="2330" y="124"/>
                      <a:pt x="2505" y="311"/>
                    </a:cubicBezTo>
                    <a:cubicBezTo>
                      <a:pt x="2680" y="497"/>
                      <a:pt x="2715" y="169"/>
                      <a:pt x="2891" y="194"/>
                    </a:cubicBezTo>
                    <a:cubicBezTo>
                      <a:pt x="3068" y="220"/>
                      <a:pt x="3245" y="458"/>
                      <a:pt x="3315" y="169"/>
                    </a:cubicBezTo>
                    <a:cubicBezTo>
                      <a:pt x="3344" y="50"/>
                      <a:pt x="3407" y="8"/>
                      <a:pt x="3472" y="0"/>
                    </a:cubicBezTo>
                    <a:lnTo>
                      <a:pt x="5523" y="2591"/>
                    </a:lnTo>
                    <a:lnTo>
                      <a:pt x="0" y="2591"/>
                    </a:lnTo>
                    <a:close/>
                  </a:path>
                </a:pathLst>
              </a:custGeom>
              <a:solidFill>
                <a:schemeClr val="accent1"/>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62" name="Google Shape;6662;p35"/>
              <p:cNvSpPr/>
              <p:nvPr/>
            </p:nvSpPr>
            <p:spPr>
              <a:xfrm flipH="1">
                <a:off x="3571728" y="3922900"/>
                <a:ext cx="370815" cy="281497"/>
              </a:xfrm>
              <a:custGeom>
                <a:avLst/>
                <a:gdLst/>
                <a:ahLst/>
                <a:cxnLst/>
                <a:rect l="l" t="t" r="r" b="b"/>
                <a:pathLst>
                  <a:path w="1479" h="1036" extrusionOk="0">
                    <a:moveTo>
                      <a:pt x="1323" y="836"/>
                    </a:moveTo>
                    <a:cubicBezTo>
                      <a:pt x="1253" y="1125"/>
                      <a:pt x="1076" y="887"/>
                      <a:pt x="899" y="861"/>
                    </a:cubicBezTo>
                    <a:cubicBezTo>
                      <a:pt x="723" y="836"/>
                      <a:pt x="688" y="1164"/>
                      <a:pt x="513" y="978"/>
                    </a:cubicBezTo>
                    <a:cubicBezTo>
                      <a:pt x="338" y="791"/>
                      <a:pt x="279" y="752"/>
                      <a:pt x="175" y="771"/>
                    </a:cubicBezTo>
                    <a:cubicBezTo>
                      <a:pt x="129" y="780"/>
                      <a:pt x="59" y="802"/>
                      <a:pt x="0" y="802"/>
                    </a:cubicBezTo>
                    <a:lnTo>
                      <a:pt x="460" y="164"/>
                    </a:lnTo>
                    <a:cubicBezTo>
                      <a:pt x="612" y="-47"/>
                      <a:pt x="900" y="-56"/>
                      <a:pt x="1062" y="146"/>
                    </a:cubicBezTo>
                    <a:lnTo>
                      <a:pt x="1479" y="667"/>
                    </a:lnTo>
                    <a:cubicBezTo>
                      <a:pt x="1415" y="675"/>
                      <a:pt x="1352" y="717"/>
                      <a:pt x="1323" y="83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63" name="Google Shape;6663;p35"/>
              <p:cNvSpPr/>
              <p:nvPr/>
            </p:nvSpPr>
            <p:spPr>
              <a:xfrm flipH="1">
                <a:off x="137168" y="4122075"/>
                <a:ext cx="2917332" cy="704025"/>
              </a:xfrm>
              <a:custGeom>
                <a:avLst/>
                <a:gdLst/>
                <a:ahLst/>
                <a:cxnLst/>
                <a:rect l="l" t="t" r="r" b="b"/>
                <a:pathLst>
                  <a:path w="9390" h="1067" extrusionOk="0">
                    <a:moveTo>
                      <a:pt x="0" y="1067"/>
                    </a:moveTo>
                    <a:cubicBezTo>
                      <a:pt x="0" y="1067"/>
                      <a:pt x="4332" y="-1330"/>
                      <a:pt x="9390" y="1061"/>
                    </a:cubicBezTo>
                    <a:lnTo>
                      <a:pt x="0" y="1067"/>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6664" name="Google Shape;6664;p35"/>
              <p:cNvGrpSpPr/>
              <p:nvPr/>
            </p:nvGrpSpPr>
            <p:grpSpPr>
              <a:xfrm>
                <a:off x="1423319" y="4166530"/>
                <a:ext cx="640773" cy="525520"/>
                <a:chOff x="1423319" y="4166530"/>
                <a:chExt cx="640773" cy="525520"/>
              </a:xfrm>
            </p:grpSpPr>
            <p:sp>
              <p:nvSpPr>
                <p:cNvPr id="6665" name="Google Shape;6665;p35"/>
                <p:cNvSpPr/>
                <p:nvPr/>
              </p:nvSpPr>
              <p:spPr>
                <a:xfrm flipH="1">
                  <a:off x="2031500" y="4466180"/>
                  <a:ext cx="16744" cy="22127"/>
                </a:xfrm>
                <a:custGeom>
                  <a:avLst/>
                  <a:gdLst/>
                  <a:ahLst/>
                  <a:cxnLst/>
                  <a:rect l="l" t="t" r="r" b="b"/>
                  <a:pathLst>
                    <a:path w="56" h="74" extrusionOk="0">
                      <a:moveTo>
                        <a:pt x="0" y="74"/>
                      </a:moveTo>
                      <a:lnTo>
                        <a:pt x="56" y="74"/>
                      </a:lnTo>
                      <a:lnTo>
                        <a:pt x="56" y="0"/>
                      </a:lnTo>
                      <a:lnTo>
                        <a:pt x="0" y="74"/>
                      </a:lnTo>
                      <a:close/>
                    </a:path>
                  </a:pathLst>
                </a:custGeom>
                <a:solidFill>
                  <a:schemeClr val="dk1"/>
                </a:solidFill>
                <a:ln>
                  <a:noFill/>
                </a:ln>
              </p:spPr>
              <p:txBody>
                <a:bodyPr spcFirstLastPara="1" wrap="square" lIns="90000" tIns="0" rIns="90000" bIns="0"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6666" name="Google Shape;6666;p35"/>
                <p:cNvSpPr/>
                <p:nvPr/>
              </p:nvSpPr>
              <p:spPr>
                <a:xfrm flipH="1">
                  <a:off x="1734576" y="4294250"/>
                  <a:ext cx="296924" cy="397799"/>
                </a:xfrm>
                <a:custGeom>
                  <a:avLst/>
                  <a:gdLst/>
                  <a:ahLst/>
                  <a:cxnLst/>
                  <a:rect l="l" t="t" r="r" b="b"/>
                  <a:pathLst>
                    <a:path w="993" h="1334" extrusionOk="0">
                      <a:moveTo>
                        <a:pt x="0" y="547"/>
                      </a:moveTo>
                      <a:lnTo>
                        <a:pt x="0" y="1334"/>
                      </a:lnTo>
                      <a:lnTo>
                        <a:pt x="993" y="1334"/>
                      </a:lnTo>
                      <a:lnTo>
                        <a:pt x="993" y="649"/>
                      </a:lnTo>
                      <a:lnTo>
                        <a:pt x="453" y="0"/>
                      </a:lnTo>
                      <a:lnTo>
                        <a:pt x="0" y="547"/>
                      </a:lnTo>
                      <a:close/>
                    </a:path>
                  </a:pathLst>
                </a:custGeom>
                <a:solidFill>
                  <a:schemeClr val="accent4"/>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67" name="Google Shape;6667;p35"/>
                <p:cNvSpPr/>
                <p:nvPr/>
              </p:nvSpPr>
              <p:spPr>
                <a:xfrm flipH="1">
                  <a:off x="1457400" y="4489225"/>
                  <a:ext cx="279375" cy="202825"/>
                </a:xfrm>
                <a:custGeom>
                  <a:avLst/>
                  <a:gdLst/>
                  <a:ahLst/>
                  <a:cxnLst/>
                  <a:rect l="l" t="t" r="r" b="b"/>
                  <a:pathLst>
                    <a:path w="927" h="685" extrusionOk="0">
                      <a:moveTo>
                        <a:pt x="0" y="0"/>
                      </a:moveTo>
                      <a:lnTo>
                        <a:pt x="927" y="0"/>
                      </a:lnTo>
                      <a:lnTo>
                        <a:pt x="927" y="685"/>
                      </a:lnTo>
                      <a:lnTo>
                        <a:pt x="0" y="685"/>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68" name="Google Shape;6668;p35"/>
                <p:cNvSpPr/>
                <p:nvPr/>
              </p:nvSpPr>
              <p:spPr>
                <a:xfrm flipH="1">
                  <a:off x="1860475" y="4525375"/>
                  <a:ext cx="80725" cy="166524"/>
                </a:xfrm>
                <a:custGeom>
                  <a:avLst/>
                  <a:gdLst/>
                  <a:ahLst/>
                  <a:cxnLst/>
                  <a:rect l="l" t="t" r="r" b="b"/>
                  <a:pathLst>
                    <a:path w="270" h="561" extrusionOk="0">
                      <a:moveTo>
                        <a:pt x="0" y="0"/>
                      </a:moveTo>
                      <a:lnTo>
                        <a:pt x="270" y="0"/>
                      </a:lnTo>
                      <a:lnTo>
                        <a:pt x="270" y="561"/>
                      </a:lnTo>
                      <a:lnTo>
                        <a:pt x="0" y="5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6669" name="Google Shape;6669;p35"/>
                <p:cNvSpPr/>
                <p:nvPr/>
              </p:nvSpPr>
              <p:spPr>
                <a:xfrm flipH="1">
                  <a:off x="1602723" y="4519105"/>
                  <a:ext cx="62493" cy="71463"/>
                </a:xfrm>
                <a:custGeom>
                  <a:avLst/>
                  <a:gdLst/>
                  <a:ahLst/>
                  <a:cxnLst/>
                  <a:rect l="l" t="t" r="r" b="b"/>
                  <a:pathLst>
                    <a:path w="209" h="239" extrusionOk="0">
                      <a:moveTo>
                        <a:pt x="0" y="0"/>
                      </a:moveTo>
                      <a:lnTo>
                        <a:pt x="209" y="0"/>
                      </a:lnTo>
                      <a:lnTo>
                        <a:pt x="209" y="239"/>
                      </a:lnTo>
                      <a:lnTo>
                        <a:pt x="0" y="239"/>
                      </a:lnTo>
                      <a:lnTo>
                        <a:pt x="0" y="0"/>
                      </a:lnTo>
                      <a:close/>
                    </a:path>
                  </a:pathLst>
                </a:custGeom>
                <a:solidFill>
                  <a:schemeClr val="lt2"/>
                </a:solidFill>
                <a:ln>
                  <a:noFill/>
                </a:ln>
              </p:spPr>
              <p:txBody>
                <a:bodyPr spcFirstLastPara="1" wrap="square" lIns="90000" tIns="41025" rIns="90000" bIns="41025"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6670" name="Google Shape;6670;p35"/>
                <p:cNvSpPr/>
                <p:nvPr/>
              </p:nvSpPr>
              <p:spPr>
                <a:xfrm flipH="1">
                  <a:off x="1503452" y="4519105"/>
                  <a:ext cx="62194" cy="71463"/>
                </a:xfrm>
                <a:custGeom>
                  <a:avLst/>
                  <a:gdLst/>
                  <a:ahLst/>
                  <a:cxnLst/>
                  <a:rect l="l" t="t" r="r" b="b"/>
                  <a:pathLst>
                    <a:path w="208" h="239" extrusionOk="0">
                      <a:moveTo>
                        <a:pt x="0" y="0"/>
                      </a:moveTo>
                      <a:lnTo>
                        <a:pt x="208" y="0"/>
                      </a:lnTo>
                      <a:lnTo>
                        <a:pt x="208" y="239"/>
                      </a:lnTo>
                      <a:lnTo>
                        <a:pt x="0" y="239"/>
                      </a:lnTo>
                      <a:lnTo>
                        <a:pt x="0" y="0"/>
                      </a:lnTo>
                      <a:close/>
                    </a:path>
                  </a:pathLst>
                </a:custGeom>
                <a:solidFill>
                  <a:schemeClr val="lt2"/>
                </a:solidFill>
                <a:ln>
                  <a:noFill/>
                </a:ln>
              </p:spPr>
              <p:txBody>
                <a:bodyPr spcFirstLastPara="1" wrap="square" lIns="90000" tIns="41025" rIns="90000" bIns="41025" anchor="ctr" anchorCtr="1">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6671" name="Google Shape;6671;p35"/>
                <p:cNvSpPr/>
                <p:nvPr/>
              </p:nvSpPr>
              <p:spPr>
                <a:xfrm flipH="1">
                  <a:off x="1423319" y="4269434"/>
                  <a:ext cx="472731" cy="205717"/>
                </a:xfrm>
                <a:custGeom>
                  <a:avLst/>
                  <a:gdLst/>
                  <a:ahLst/>
                  <a:cxnLst/>
                  <a:rect l="l" t="t" r="r" b="b"/>
                  <a:pathLst>
                    <a:path w="1581" h="688" extrusionOk="0">
                      <a:moveTo>
                        <a:pt x="0" y="0"/>
                      </a:moveTo>
                      <a:lnTo>
                        <a:pt x="561" y="688"/>
                      </a:lnTo>
                      <a:lnTo>
                        <a:pt x="1581" y="688"/>
                      </a:lnTo>
                      <a:lnTo>
                        <a:pt x="1016" y="0"/>
                      </a:lnTo>
                      <a:lnTo>
                        <a:pt x="0"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72" name="Google Shape;6672;p35"/>
                <p:cNvSpPr/>
                <p:nvPr/>
              </p:nvSpPr>
              <p:spPr>
                <a:xfrm flipH="1">
                  <a:off x="1423319" y="4269434"/>
                  <a:ext cx="640773" cy="224256"/>
                </a:xfrm>
                <a:custGeom>
                  <a:avLst/>
                  <a:gdLst/>
                  <a:ahLst/>
                  <a:cxnLst/>
                  <a:rect l="l" t="t" r="r" b="b"/>
                  <a:pathLst>
                    <a:path w="2143" h="750" extrusionOk="0">
                      <a:moveTo>
                        <a:pt x="562" y="0"/>
                      </a:moveTo>
                      <a:lnTo>
                        <a:pt x="0" y="671"/>
                      </a:lnTo>
                      <a:lnTo>
                        <a:pt x="53" y="732"/>
                      </a:lnTo>
                      <a:lnTo>
                        <a:pt x="561" y="106"/>
                      </a:lnTo>
                      <a:lnTo>
                        <a:pt x="1082" y="750"/>
                      </a:lnTo>
                      <a:lnTo>
                        <a:pt x="2099" y="750"/>
                      </a:lnTo>
                      <a:lnTo>
                        <a:pt x="2143" y="688"/>
                      </a:lnTo>
                      <a:lnTo>
                        <a:pt x="1123" y="688"/>
                      </a:lnTo>
                      <a:lnTo>
                        <a:pt x="562"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73" name="Google Shape;6673;p35"/>
                <p:cNvSpPr/>
                <p:nvPr/>
              </p:nvSpPr>
              <p:spPr>
                <a:xfrm flipH="1">
                  <a:off x="1701403" y="4166530"/>
                  <a:ext cx="62200" cy="212347"/>
                </a:xfrm>
                <a:custGeom>
                  <a:avLst/>
                  <a:gdLst/>
                  <a:ahLst/>
                  <a:cxnLst/>
                  <a:rect l="l" t="t" r="r" b="b"/>
                  <a:pathLst>
                    <a:path w="138" h="471" extrusionOk="0">
                      <a:moveTo>
                        <a:pt x="0" y="0"/>
                      </a:moveTo>
                      <a:lnTo>
                        <a:pt x="138" y="0"/>
                      </a:lnTo>
                      <a:lnTo>
                        <a:pt x="138" y="471"/>
                      </a:lnTo>
                      <a:lnTo>
                        <a:pt x="0" y="29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6674" name="Google Shape;6674;p35"/>
              <p:cNvSpPr/>
              <p:nvPr/>
            </p:nvSpPr>
            <p:spPr>
              <a:xfrm flipH="1">
                <a:off x="-244809" y="4485949"/>
                <a:ext cx="726481" cy="337577"/>
              </a:xfrm>
              <a:custGeom>
                <a:avLst/>
                <a:gdLst/>
                <a:ahLst/>
                <a:cxnLst/>
                <a:rect l="l" t="t" r="r" b="b"/>
                <a:pathLst>
                  <a:path w="9390" h="1067" extrusionOk="0">
                    <a:moveTo>
                      <a:pt x="0" y="1067"/>
                    </a:moveTo>
                    <a:cubicBezTo>
                      <a:pt x="0" y="1067"/>
                      <a:pt x="4332" y="-1330"/>
                      <a:pt x="9390" y="1061"/>
                    </a:cubicBezTo>
                    <a:lnTo>
                      <a:pt x="0" y="1067"/>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75" name="Google Shape;6675;p35"/>
              <p:cNvSpPr/>
              <p:nvPr/>
            </p:nvSpPr>
            <p:spPr>
              <a:xfrm flipH="1">
                <a:off x="3402865" y="4563649"/>
                <a:ext cx="817235" cy="262450"/>
              </a:xfrm>
              <a:custGeom>
                <a:avLst/>
                <a:gdLst/>
                <a:ahLst/>
                <a:cxnLst/>
                <a:rect l="l" t="t" r="r" b="b"/>
                <a:pathLst>
                  <a:path w="9390" h="1067" extrusionOk="0">
                    <a:moveTo>
                      <a:pt x="0" y="1067"/>
                    </a:moveTo>
                    <a:cubicBezTo>
                      <a:pt x="0" y="1067"/>
                      <a:pt x="4332" y="-1330"/>
                      <a:pt x="9390" y="1061"/>
                    </a:cubicBezTo>
                    <a:lnTo>
                      <a:pt x="0" y="1067"/>
                    </a:lnTo>
                    <a:close/>
                  </a:path>
                </a:pathLst>
              </a:custGeom>
              <a:solidFill>
                <a:schemeClr val="accent3"/>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76" name="Google Shape;6676;p35"/>
              <p:cNvSpPr/>
              <p:nvPr/>
            </p:nvSpPr>
            <p:spPr>
              <a:xfrm flipH="1">
                <a:off x="2783090" y="4412853"/>
                <a:ext cx="817235" cy="413246"/>
              </a:xfrm>
              <a:custGeom>
                <a:avLst/>
                <a:gdLst/>
                <a:ahLst/>
                <a:cxnLst/>
                <a:rect l="l" t="t" r="r" b="b"/>
                <a:pathLst>
                  <a:path w="9390" h="1067" extrusionOk="0">
                    <a:moveTo>
                      <a:pt x="0" y="1067"/>
                    </a:moveTo>
                    <a:cubicBezTo>
                      <a:pt x="0" y="1067"/>
                      <a:pt x="4332" y="-1330"/>
                      <a:pt x="9390" y="1061"/>
                    </a:cubicBezTo>
                    <a:lnTo>
                      <a:pt x="0" y="1067"/>
                    </a:ln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677" name="Google Shape;6677;p35"/>
            <p:cNvGrpSpPr/>
            <p:nvPr/>
          </p:nvGrpSpPr>
          <p:grpSpPr>
            <a:xfrm flipH="1">
              <a:off x="1901290" y="3592684"/>
              <a:ext cx="277167" cy="173426"/>
              <a:chOff x="8276375" y="3170855"/>
              <a:chExt cx="445320" cy="278640"/>
            </a:xfrm>
          </p:grpSpPr>
          <p:sp>
            <p:nvSpPr>
              <p:cNvPr id="6678" name="Google Shape;6678;p35"/>
              <p:cNvSpPr/>
              <p:nvPr/>
            </p:nvSpPr>
            <p:spPr>
              <a:xfrm>
                <a:off x="8369615" y="3170855"/>
                <a:ext cx="245160" cy="181440"/>
              </a:xfrm>
              <a:custGeom>
                <a:avLst/>
                <a:gdLst/>
                <a:ahLst/>
                <a:cxnLst/>
                <a:rect l="l" t="t" r="r" b="b"/>
                <a:pathLst>
                  <a:path w="681" h="504" extrusionOk="0">
                    <a:moveTo>
                      <a:pt x="298" y="7"/>
                    </a:moveTo>
                    <a:cubicBezTo>
                      <a:pt x="485" y="-25"/>
                      <a:pt x="655" y="57"/>
                      <a:pt x="679" y="192"/>
                    </a:cubicBezTo>
                    <a:cubicBezTo>
                      <a:pt x="702" y="327"/>
                      <a:pt x="571" y="463"/>
                      <a:pt x="384" y="496"/>
                    </a:cubicBezTo>
                    <a:cubicBezTo>
                      <a:pt x="197" y="529"/>
                      <a:pt x="27" y="446"/>
                      <a:pt x="3" y="311"/>
                    </a:cubicBezTo>
                    <a:cubicBezTo>
                      <a:pt x="-20" y="176"/>
                      <a:pt x="111" y="40"/>
                      <a:pt x="298" y="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9" name="Google Shape;6679;p35"/>
              <p:cNvSpPr/>
              <p:nvPr/>
            </p:nvSpPr>
            <p:spPr>
              <a:xfrm>
                <a:off x="8471135" y="3238175"/>
                <a:ext cx="250560" cy="185400"/>
              </a:xfrm>
              <a:custGeom>
                <a:avLst/>
                <a:gdLst/>
                <a:ahLst/>
                <a:cxnLst/>
                <a:rect l="l" t="t" r="r" b="b"/>
                <a:pathLst>
                  <a:path w="696" h="515" extrusionOk="0">
                    <a:moveTo>
                      <a:pt x="305" y="7"/>
                    </a:moveTo>
                    <a:cubicBezTo>
                      <a:pt x="496" y="-27"/>
                      <a:pt x="670" y="58"/>
                      <a:pt x="694" y="196"/>
                    </a:cubicBezTo>
                    <a:cubicBezTo>
                      <a:pt x="718" y="334"/>
                      <a:pt x="583" y="473"/>
                      <a:pt x="393" y="507"/>
                    </a:cubicBezTo>
                    <a:cubicBezTo>
                      <a:pt x="202" y="541"/>
                      <a:pt x="27" y="456"/>
                      <a:pt x="3" y="318"/>
                    </a:cubicBezTo>
                    <a:cubicBezTo>
                      <a:pt x="-21" y="180"/>
                      <a:pt x="113" y="41"/>
                      <a:pt x="305" y="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0" name="Google Shape;6680;p35"/>
              <p:cNvSpPr/>
              <p:nvPr/>
            </p:nvSpPr>
            <p:spPr>
              <a:xfrm>
                <a:off x="8276375" y="3263735"/>
                <a:ext cx="166320" cy="122760"/>
              </a:xfrm>
              <a:custGeom>
                <a:avLst/>
                <a:gdLst/>
                <a:ahLst/>
                <a:cxnLst/>
                <a:rect l="l" t="t" r="r" b="b"/>
                <a:pathLst>
                  <a:path w="462" h="341" extrusionOk="0">
                    <a:moveTo>
                      <a:pt x="202" y="4"/>
                    </a:moveTo>
                    <a:cubicBezTo>
                      <a:pt x="329" y="-18"/>
                      <a:pt x="444" y="38"/>
                      <a:pt x="461" y="130"/>
                    </a:cubicBezTo>
                    <a:cubicBezTo>
                      <a:pt x="477" y="221"/>
                      <a:pt x="388" y="314"/>
                      <a:pt x="261" y="336"/>
                    </a:cubicBezTo>
                    <a:cubicBezTo>
                      <a:pt x="134" y="358"/>
                      <a:pt x="18" y="302"/>
                      <a:pt x="2" y="210"/>
                    </a:cubicBezTo>
                    <a:cubicBezTo>
                      <a:pt x="-14" y="119"/>
                      <a:pt x="75" y="26"/>
                      <a:pt x="202" y="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1" name="Google Shape;6681;p35"/>
              <p:cNvSpPr/>
              <p:nvPr/>
            </p:nvSpPr>
            <p:spPr>
              <a:xfrm>
                <a:off x="8382935" y="3315575"/>
                <a:ext cx="181440" cy="133920"/>
              </a:xfrm>
              <a:custGeom>
                <a:avLst/>
                <a:gdLst/>
                <a:ahLst/>
                <a:cxnLst/>
                <a:rect l="l" t="t" r="r" b="b"/>
                <a:pathLst>
                  <a:path w="504" h="372" extrusionOk="0">
                    <a:moveTo>
                      <a:pt x="220" y="5"/>
                    </a:moveTo>
                    <a:cubicBezTo>
                      <a:pt x="358" y="-19"/>
                      <a:pt x="484" y="42"/>
                      <a:pt x="502" y="142"/>
                    </a:cubicBezTo>
                    <a:cubicBezTo>
                      <a:pt x="519" y="241"/>
                      <a:pt x="422" y="342"/>
                      <a:pt x="284" y="366"/>
                    </a:cubicBezTo>
                    <a:cubicBezTo>
                      <a:pt x="146" y="390"/>
                      <a:pt x="20" y="329"/>
                      <a:pt x="2" y="229"/>
                    </a:cubicBezTo>
                    <a:cubicBezTo>
                      <a:pt x="-15" y="130"/>
                      <a:pt x="83" y="29"/>
                      <a:pt x="220" y="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682" name="Google Shape;6682;p35"/>
          <p:cNvGrpSpPr/>
          <p:nvPr/>
        </p:nvGrpSpPr>
        <p:grpSpPr>
          <a:xfrm>
            <a:off x="495197" y="3991467"/>
            <a:ext cx="2321249" cy="908820"/>
            <a:chOff x="495197" y="3991467"/>
            <a:chExt cx="2321249" cy="908820"/>
          </a:xfrm>
        </p:grpSpPr>
        <p:grpSp>
          <p:nvGrpSpPr>
            <p:cNvPr id="6683" name="Google Shape;6683;p35"/>
            <p:cNvGrpSpPr/>
            <p:nvPr/>
          </p:nvGrpSpPr>
          <p:grpSpPr>
            <a:xfrm>
              <a:off x="732898" y="4595000"/>
              <a:ext cx="249671" cy="305287"/>
              <a:chOff x="728423" y="4381262"/>
              <a:chExt cx="249671" cy="305287"/>
            </a:xfrm>
          </p:grpSpPr>
          <p:sp>
            <p:nvSpPr>
              <p:cNvPr id="6684" name="Google Shape;6684;p35"/>
              <p:cNvSpPr/>
              <p:nvPr/>
            </p:nvSpPr>
            <p:spPr>
              <a:xfrm flipH="1">
                <a:off x="728423" y="4381262"/>
                <a:ext cx="249671" cy="249671"/>
              </a:xfrm>
              <a:custGeom>
                <a:avLst/>
                <a:gdLst/>
                <a:ahLst/>
                <a:cxnLst/>
                <a:rect l="l" t="t" r="r" b="b"/>
                <a:pathLst>
                  <a:path w="835" h="835" extrusionOk="0">
                    <a:moveTo>
                      <a:pt x="835" y="418"/>
                    </a:moveTo>
                    <a:cubicBezTo>
                      <a:pt x="835" y="491"/>
                      <a:pt x="816" y="564"/>
                      <a:pt x="779" y="627"/>
                    </a:cubicBezTo>
                    <a:cubicBezTo>
                      <a:pt x="743" y="691"/>
                      <a:pt x="690" y="743"/>
                      <a:pt x="626" y="779"/>
                    </a:cubicBezTo>
                    <a:cubicBezTo>
                      <a:pt x="563" y="816"/>
                      <a:pt x="490" y="835"/>
                      <a:pt x="417" y="835"/>
                    </a:cubicBezTo>
                    <a:cubicBezTo>
                      <a:pt x="344" y="835"/>
                      <a:pt x="272" y="816"/>
                      <a:pt x="208" y="779"/>
                    </a:cubicBezTo>
                    <a:cubicBezTo>
                      <a:pt x="145" y="743"/>
                      <a:pt x="93" y="691"/>
                      <a:pt x="56" y="627"/>
                    </a:cubicBezTo>
                    <a:cubicBezTo>
                      <a:pt x="20" y="564"/>
                      <a:pt x="0" y="491"/>
                      <a:pt x="0" y="418"/>
                    </a:cubicBezTo>
                    <a:cubicBezTo>
                      <a:pt x="0" y="345"/>
                      <a:pt x="19" y="273"/>
                      <a:pt x="56" y="209"/>
                    </a:cubicBezTo>
                    <a:cubicBezTo>
                      <a:pt x="92" y="146"/>
                      <a:pt x="145" y="93"/>
                      <a:pt x="208" y="56"/>
                    </a:cubicBezTo>
                    <a:cubicBezTo>
                      <a:pt x="272" y="20"/>
                      <a:pt x="344" y="0"/>
                      <a:pt x="417" y="0"/>
                    </a:cubicBezTo>
                    <a:cubicBezTo>
                      <a:pt x="490" y="0"/>
                      <a:pt x="563" y="20"/>
                      <a:pt x="626" y="56"/>
                    </a:cubicBezTo>
                    <a:cubicBezTo>
                      <a:pt x="690" y="93"/>
                      <a:pt x="742" y="146"/>
                      <a:pt x="779" y="209"/>
                    </a:cubicBezTo>
                    <a:cubicBezTo>
                      <a:pt x="815" y="273"/>
                      <a:pt x="835" y="345"/>
                      <a:pt x="835" y="41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85" name="Google Shape;6685;p35"/>
              <p:cNvSpPr/>
              <p:nvPr/>
            </p:nvSpPr>
            <p:spPr>
              <a:xfrm flipH="1">
                <a:off x="810351" y="4437476"/>
                <a:ext cx="85516" cy="249073"/>
              </a:xfrm>
              <a:custGeom>
                <a:avLst/>
                <a:gdLst/>
                <a:ahLst/>
                <a:cxnLst/>
                <a:rect l="l" t="t" r="r" b="b"/>
                <a:pathLst>
                  <a:path w="286" h="833" extrusionOk="0">
                    <a:moveTo>
                      <a:pt x="263" y="263"/>
                    </a:moveTo>
                    <a:lnTo>
                      <a:pt x="132" y="389"/>
                    </a:lnTo>
                    <a:lnTo>
                      <a:pt x="132" y="0"/>
                    </a:lnTo>
                    <a:lnTo>
                      <a:pt x="98" y="0"/>
                    </a:lnTo>
                    <a:lnTo>
                      <a:pt x="98" y="204"/>
                    </a:lnTo>
                    <a:cubicBezTo>
                      <a:pt x="78" y="191"/>
                      <a:pt x="47" y="170"/>
                      <a:pt x="20" y="150"/>
                    </a:cubicBezTo>
                    <a:lnTo>
                      <a:pt x="0" y="177"/>
                    </a:lnTo>
                    <a:cubicBezTo>
                      <a:pt x="54" y="217"/>
                      <a:pt x="82" y="235"/>
                      <a:pt x="98" y="243"/>
                    </a:cubicBezTo>
                    <a:lnTo>
                      <a:pt x="98" y="833"/>
                    </a:lnTo>
                    <a:lnTo>
                      <a:pt x="132" y="833"/>
                    </a:lnTo>
                    <a:lnTo>
                      <a:pt x="132" y="435"/>
                    </a:lnTo>
                    <a:lnTo>
                      <a:pt x="286" y="288"/>
                    </a:lnTo>
                    <a:lnTo>
                      <a:pt x="263" y="263"/>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686" name="Google Shape;6686;p35"/>
            <p:cNvGrpSpPr/>
            <p:nvPr/>
          </p:nvGrpSpPr>
          <p:grpSpPr>
            <a:xfrm>
              <a:off x="1012780" y="4070893"/>
              <a:ext cx="207511" cy="622833"/>
              <a:chOff x="1012780" y="4070893"/>
              <a:chExt cx="207511" cy="622833"/>
            </a:xfrm>
          </p:grpSpPr>
          <p:sp>
            <p:nvSpPr>
              <p:cNvPr id="6687" name="Google Shape;6687;p35"/>
              <p:cNvSpPr/>
              <p:nvPr/>
            </p:nvSpPr>
            <p:spPr>
              <a:xfrm flipH="1">
                <a:off x="1012780" y="407089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88" name="Google Shape;6688;p35"/>
              <p:cNvSpPr/>
              <p:nvPr/>
            </p:nvSpPr>
            <p:spPr>
              <a:xfrm flipH="1">
                <a:off x="1073478" y="4225479"/>
                <a:ext cx="85516" cy="468246"/>
              </a:xfrm>
              <a:custGeom>
                <a:avLst/>
                <a:gdLst/>
                <a:ahLst/>
                <a:cxnLst/>
                <a:rect l="l" t="t" r="r" b="b"/>
                <a:pathLst>
                  <a:path w="286" h="1566" extrusionOk="0">
                    <a:moveTo>
                      <a:pt x="262" y="580"/>
                    </a:moveTo>
                    <a:lnTo>
                      <a:pt x="131" y="705"/>
                    </a:lnTo>
                    <a:lnTo>
                      <a:pt x="131" y="0"/>
                    </a:lnTo>
                    <a:lnTo>
                      <a:pt x="97" y="0"/>
                    </a:lnTo>
                    <a:lnTo>
                      <a:pt x="97" y="520"/>
                    </a:lnTo>
                    <a:cubicBezTo>
                      <a:pt x="77" y="507"/>
                      <a:pt x="46" y="486"/>
                      <a:pt x="19" y="466"/>
                    </a:cubicBezTo>
                    <a:lnTo>
                      <a:pt x="0" y="494"/>
                    </a:lnTo>
                    <a:cubicBezTo>
                      <a:pt x="54" y="533"/>
                      <a:pt x="82" y="551"/>
                      <a:pt x="97" y="559"/>
                    </a:cubicBezTo>
                    <a:lnTo>
                      <a:pt x="97" y="1566"/>
                    </a:lnTo>
                    <a:lnTo>
                      <a:pt x="131" y="1566"/>
                    </a:lnTo>
                    <a:lnTo>
                      <a:pt x="131" y="752"/>
                    </a:lnTo>
                    <a:lnTo>
                      <a:pt x="286" y="604"/>
                    </a:lnTo>
                    <a:lnTo>
                      <a:pt x="262" y="580"/>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689" name="Google Shape;6689;p35"/>
            <p:cNvGrpSpPr/>
            <p:nvPr/>
          </p:nvGrpSpPr>
          <p:grpSpPr>
            <a:xfrm>
              <a:off x="495197" y="4070893"/>
              <a:ext cx="207511" cy="622833"/>
              <a:chOff x="495197" y="4070893"/>
              <a:chExt cx="207511" cy="622833"/>
            </a:xfrm>
          </p:grpSpPr>
          <p:sp>
            <p:nvSpPr>
              <p:cNvPr id="6690" name="Google Shape;6690;p35"/>
              <p:cNvSpPr/>
              <p:nvPr/>
            </p:nvSpPr>
            <p:spPr>
              <a:xfrm flipH="1">
                <a:off x="495197" y="4070893"/>
                <a:ext cx="207511" cy="557051"/>
              </a:xfrm>
              <a:custGeom>
                <a:avLst/>
                <a:gdLst/>
                <a:ahLst/>
                <a:cxnLst/>
                <a:rect l="l" t="t" r="r" b="b"/>
                <a:pathLst>
                  <a:path w="694" h="1863" extrusionOk="0">
                    <a:moveTo>
                      <a:pt x="694" y="1121"/>
                    </a:moveTo>
                    <a:cubicBezTo>
                      <a:pt x="694" y="1635"/>
                      <a:pt x="539" y="1863"/>
                      <a:pt x="347" y="1863"/>
                    </a:cubicBezTo>
                    <a:cubicBezTo>
                      <a:pt x="156" y="1863"/>
                      <a:pt x="0" y="1636"/>
                      <a:pt x="0" y="1121"/>
                    </a:cubicBezTo>
                    <a:cubicBezTo>
                      <a:pt x="0" y="607"/>
                      <a:pt x="156"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91" name="Google Shape;6691;p35"/>
              <p:cNvSpPr/>
              <p:nvPr/>
            </p:nvSpPr>
            <p:spPr>
              <a:xfrm flipH="1">
                <a:off x="555896" y="422547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r>
                  <a:rPr lang="en" sz="1800"/>
                  <a:t> </a:t>
                </a:r>
                <a:endParaRPr sz="1800" b="0" i="0" u="none" strike="noStrike" cap="none">
                  <a:solidFill>
                    <a:srgbClr val="000000"/>
                  </a:solidFill>
                  <a:latin typeface="Arial"/>
                  <a:ea typeface="Arial"/>
                  <a:cs typeface="Arial"/>
                  <a:sym typeface="Arial"/>
                </a:endParaRPr>
              </a:p>
            </p:txBody>
          </p:sp>
        </p:grpSp>
        <p:grpSp>
          <p:nvGrpSpPr>
            <p:cNvPr id="6692" name="Google Shape;6692;p35"/>
            <p:cNvGrpSpPr/>
            <p:nvPr/>
          </p:nvGrpSpPr>
          <p:grpSpPr>
            <a:xfrm>
              <a:off x="2338582" y="4070893"/>
              <a:ext cx="207511" cy="622833"/>
              <a:chOff x="2338582" y="4070893"/>
              <a:chExt cx="207511" cy="622833"/>
            </a:xfrm>
          </p:grpSpPr>
          <p:sp>
            <p:nvSpPr>
              <p:cNvPr id="6693" name="Google Shape;6693;p35"/>
              <p:cNvSpPr/>
              <p:nvPr/>
            </p:nvSpPr>
            <p:spPr>
              <a:xfrm flipH="1">
                <a:off x="2338582" y="4070893"/>
                <a:ext cx="207511" cy="557051"/>
              </a:xfrm>
              <a:custGeom>
                <a:avLst/>
                <a:gdLst/>
                <a:ahLst/>
                <a:cxnLst/>
                <a:rect l="l" t="t" r="r" b="b"/>
                <a:pathLst>
                  <a:path w="694" h="1863" extrusionOk="0">
                    <a:moveTo>
                      <a:pt x="694" y="1121"/>
                    </a:moveTo>
                    <a:cubicBezTo>
                      <a:pt x="694" y="1635"/>
                      <a:pt x="539" y="1863"/>
                      <a:pt x="347" y="1863"/>
                    </a:cubicBezTo>
                    <a:cubicBezTo>
                      <a:pt x="155" y="1863"/>
                      <a:pt x="0" y="1636"/>
                      <a:pt x="0" y="1121"/>
                    </a:cubicBezTo>
                    <a:cubicBezTo>
                      <a:pt x="0" y="607"/>
                      <a:pt x="155" y="0"/>
                      <a:pt x="347" y="0"/>
                    </a:cubicBezTo>
                    <a:cubicBezTo>
                      <a:pt x="539" y="0"/>
                      <a:pt x="694" y="606"/>
                      <a:pt x="694" y="112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94" name="Google Shape;6694;p35"/>
              <p:cNvSpPr/>
              <p:nvPr/>
            </p:nvSpPr>
            <p:spPr>
              <a:xfrm flipH="1">
                <a:off x="2399280" y="4225479"/>
                <a:ext cx="85516" cy="468246"/>
              </a:xfrm>
              <a:custGeom>
                <a:avLst/>
                <a:gdLst/>
                <a:ahLst/>
                <a:cxnLst/>
                <a:rect l="l" t="t" r="r" b="b"/>
                <a:pathLst>
                  <a:path w="286" h="1566" extrusionOk="0">
                    <a:moveTo>
                      <a:pt x="286" y="604"/>
                    </a:moveTo>
                    <a:lnTo>
                      <a:pt x="263" y="580"/>
                    </a:lnTo>
                    <a:lnTo>
                      <a:pt x="132" y="705"/>
                    </a:lnTo>
                    <a:lnTo>
                      <a:pt x="132" y="0"/>
                    </a:lnTo>
                    <a:lnTo>
                      <a:pt x="98" y="0"/>
                    </a:lnTo>
                    <a:lnTo>
                      <a:pt x="98" y="520"/>
                    </a:lnTo>
                    <a:cubicBezTo>
                      <a:pt x="78" y="507"/>
                      <a:pt x="47" y="486"/>
                      <a:pt x="20" y="466"/>
                    </a:cubicBezTo>
                    <a:lnTo>
                      <a:pt x="0" y="494"/>
                    </a:lnTo>
                    <a:cubicBezTo>
                      <a:pt x="54" y="533"/>
                      <a:pt x="82" y="551"/>
                      <a:pt x="98" y="559"/>
                    </a:cubicBezTo>
                    <a:lnTo>
                      <a:pt x="98" y="1566"/>
                    </a:lnTo>
                    <a:lnTo>
                      <a:pt x="132" y="1566"/>
                    </a:lnTo>
                    <a:lnTo>
                      <a:pt x="132" y="752"/>
                    </a:lnTo>
                    <a:lnTo>
                      <a:pt x="286" y="604"/>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695" name="Google Shape;6695;p35"/>
            <p:cNvGrpSpPr/>
            <p:nvPr/>
          </p:nvGrpSpPr>
          <p:grpSpPr>
            <a:xfrm>
              <a:off x="2566774" y="4321612"/>
              <a:ext cx="249671" cy="304988"/>
              <a:chOff x="2513412" y="4096587"/>
              <a:chExt cx="249671" cy="304988"/>
            </a:xfrm>
          </p:grpSpPr>
          <p:sp>
            <p:nvSpPr>
              <p:cNvPr id="6696" name="Google Shape;6696;p35"/>
              <p:cNvSpPr/>
              <p:nvPr/>
            </p:nvSpPr>
            <p:spPr>
              <a:xfrm flipH="1">
                <a:off x="2513412" y="4096587"/>
                <a:ext cx="249671" cy="249671"/>
              </a:xfrm>
              <a:custGeom>
                <a:avLst/>
                <a:gdLst/>
                <a:ahLst/>
                <a:cxnLst/>
                <a:rect l="l" t="t" r="r" b="b"/>
                <a:pathLst>
                  <a:path w="835" h="835" extrusionOk="0">
                    <a:moveTo>
                      <a:pt x="835" y="417"/>
                    </a:moveTo>
                    <a:cubicBezTo>
                      <a:pt x="835" y="491"/>
                      <a:pt x="816" y="563"/>
                      <a:pt x="779" y="626"/>
                    </a:cubicBezTo>
                    <a:cubicBezTo>
                      <a:pt x="743" y="689"/>
                      <a:pt x="690" y="743"/>
                      <a:pt x="626" y="779"/>
                    </a:cubicBezTo>
                    <a:cubicBezTo>
                      <a:pt x="563" y="816"/>
                      <a:pt x="490" y="835"/>
                      <a:pt x="417" y="835"/>
                    </a:cubicBezTo>
                    <a:cubicBezTo>
                      <a:pt x="344" y="835"/>
                      <a:pt x="272" y="816"/>
                      <a:pt x="208" y="779"/>
                    </a:cubicBezTo>
                    <a:cubicBezTo>
                      <a:pt x="145" y="743"/>
                      <a:pt x="93" y="689"/>
                      <a:pt x="56" y="626"/>
                    </a:cubicBezTo>
                    <a:cubicBezTo>
                      <a:pt x="20" y="563"/>
                      <a:pt x="0" y="491"/>
                      <a:pt x="0" y="417"/>
                    </a:cubicBezTo>
                    <a:cubicBezTo>
                      <a:pt x="0" y="344"/>
                      <a:pt x="19" y="272"/>
                      <a:pt x="56" y="209"/>
                    </a:cubicBezTo>
                    <a:cubicBezTo>
                      <a:pt x="92" y="145"/>
                      <a:pt x="145" y="93"/>
                      <a:pt x="208" y="56"/>
                    </a:cubicBezTo>
                    <a:cubicBezTo>
                      <a:pt x="272" y="20"/>
                      <a:pt x="344" y="0"/>
                      <a:pt x="417" y="0"/>
                    </a:cubicBezTo>
                    <a:cubicBezTo>
                      <a:pt x="490" y="0"/>
                      <a:pt x="563" y="20"/>
                      <a:pt x="626" y="56"/>
                    </a:cubicBezTo>
                    <a:cubicBezTo>
                      <a:pt x="690" y="93"/>
                      <a:pt x="742" y="145"/>
                      <a:pt x="779" y="209"/>
                    </a:cubicBezTo>
                    <a:cubicBezTo>
                      <a:pt x="815" y="272"/>
                      <a:pt x="835" y="344"/>
                      <a:pt x="835" y="4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697" name="Google Shape;6697;p35"/>
              <p:cNvSpPr/>
              <p:nvPr/>
            </p:nvSpPr>
            <p:spPr>
              <a:xfrm flipH="1">
                <a:off x="2595340" y="4152800"/>
                <a:ext cx="85516" cy="248774"/>
              </a:xfrm>
              <a:custGeom>
                <a:avLst/>
                <a:gdLst/>
                <a:ahLst/>
                <a:cxnLst/>
                <a:rect l="l" t="t" r="r" b="b"/>
                <a:pathLst>
                  <a:path w="286" h="832" extrusionOk="0">
                    <a:moveTo>
                      <a:pt x="286" y="287"/>
                    </a:moveTo>
                    <a:lnTo>
                      <a:pt x="263" y="263"/>
                    </a:lnTo>
                    <a:lnTo>
                      <a:pt x="132" y="388"/>
                    </a:lnTo>
                    <a:lnTo>
                      <a:pt x="132" y="0"/>
                    </a:lnTo>
                    <a:lnTo>
                      <a:pt x="98" y="0"/>
                    </a:lnTo>
                    <a:lnTo>
                      <a:pt x="98" y="203"/>
                    </a:lnTo>
                    <a:cubicBezTo>
                      <a:pt x="78" y="190"/>
                      <a:pt x="47" y="169"/>
                      <a:pt x="20" y="149"/>
                    </a:cubicBezTo>
                    <a:lnTo>
                      <a:pt x="0" y="177"/>
                    </a:lnTo>
                    <a:cubicBezTo>
                      <a:pt x="54" y="216"/>
                      <a:pt x="82" y="234"/>
                      <a:pt x="98" y="242"/>
                    </a:cubicBezTo>
                    <a:lnTo>
                      <a:pt x="98" y="832"/>
                    </a:lnTo>
                    <a:lnTo>
                      <a:pt x="132" y="832"/>
                    </a:lnTo>
                    <a:lnTo>
                      <a:pt x="132" y="435"/>
                    </a:lnTo>
                    <a:lnTo>
                      <a:pt x="286" y="287"/>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6698" name="Google Shape;6698;p35"/>
            <p:cNvGrpSpPr/>
            <p:nvPr/>
          </p:nvGrpSpPr>
          <p:grpSpPr>
            <a:xfrm>
              <a:off x="1227851" y="3991467"/>
              <a:ext cx="195468" cy="238775"/>
              <a:chOff x="2513412" y="4096587"/>
              <a:chExt cx="249671" cy="304988"/>
            </a:xfrm>
          </p:grpSpPr>
          <p:sp>
            <p:nvSpPr>
              <p:cNvPr id="6699" name="Google Shape;6699;p35"/>
              <p:cNvSpPr/>
              <p:nvPr/>
            </p:nvSpPr>
            <p:spPr>
              <a:xfrm flipH="1">
                <a:off x="2513412" y="4096587"/>
                <a:ext cx="249671" cy="249671"/>
              </a:xfrm>
              <a:custGeom>
                <a:avLst/>
                <a:gdLst/>
                <a:ahLst/>
                <a:cxnLst/>
                <a:rect l="l" t="t" r="r" b="b"/>
                <a:pathLst>
                  <a:path w="835" h="835" extrusionOk="0">
                    <a:moveTo>
                      <a:pt x="835" y="417"/>
                    </a:moveTo>
                    <a:cubicBezTo>
                      <a:pt x="835" y="491"/>
                      <a:pt x="816" y="563"/>
                      <a:pt x="779" y="626"/>
                    </a:cubicBezTo>
                    <a:cubicBezTo>
                      <a:pt x="743" y="689"/>
                      <a:pt x="690" y="743"/>
                      <a:pt x="626" y="779"/>
                    </a:cubicBezTo>
                    <a:cubicBezTo>
                      <a:pt x="563" y="816"/>
                      <a:pt x="490" y="835"/>
                      <a:pt x="417" y="835"/>
                    </a:cubicBezTo>
                    <a:cubicBezTo>
                      <a:pt x="344" y="835"/>
                      <a:pt x="272" y="816"/>
                      <a:pt x="208" y="779"/>
                    </a:cubicBezTo>
                    <a:cubicBezTo>
                      <a:pt x="145" y="743"/>
                      <a:pt x="93" y="689"/>
                      <a:pt x="56" y="626"/>
                    </a:cubicBezTo>
                    <a:cubicBezTo>
                      <a:pt x="20" y="563"/>
                      <a:pt x="0" y="491"/>
                      <a:pt x="0" y="417"/>
                    </a:cubicBezTo>
                    <a:cubicBezTo>
                      <a:pt x="0" y="344"/>
                      <a:pt x="19" y="272"/>
                      <a:pt x="56" y="209"/>
                    </a:cubicBezTo>
                    <a:cubicBezTo>
                      <a:pt x="92" y="145"/>
                      <a:pt x="145" y="93"/>
                      <a:pt x="208" y="56"/>
                    </a:cubicBezTo>
                    <a:cubicBezTo>
                      <a:pt x="272" y="20"/>
                      <a:pt x="344" y="0"/>
                      <a:pt x="417" y="0"/>
                    </a:cubicBezTo>
                    <a:cubicBezTo>
                      <a:pt x="490" y="0"/>
                      <a:pt x="563" y="20"/>
                      <a:pt x="626" y="56"/>
                    </a:cubicBezTo>
                    <a:cubicBezTo>
                      <a:pt x="690" y="93"/>
                      <a:pt x="742" y="145"/>
                      <a:pt x="779" y="209"/>
                    </a:cubicBezTo>
                    <a:cubicBezTo>
                      <a:pt x="815" y="272"/>
                      <a:pt x="835" y="344"/>
                      <a:pt x="835" y="4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700" name="Google Shape;6700;p35"/>
              <p:cNvSpPr/>
              <p:nvPr/>
            </p:nvSpPr>
            <p:spPr>
              <a:xfrm flipH="1">
                <a:off x="2595340" y="4152800"/>
                <a:ext cx="85516" cy="248774"/>
              </a:xfrm>
              <a:custGeom>
                <a:avLst/>
                <a:gdLst/>
                <a:ahLst/>
                <a:cxnLst/>
                <a:rect l="l" t="t" r="r" b="b"/>
                <a:pathLst>
                  <a:path w="286" h="832" extrusionOk="0">
                    <a:moveTo>
                      <a:pt x="286" y="287"/>
                    </a:moveTo>
                    <a:lnTo>
                      <a:pt x="263" y="263"/>
                    </a:lnTo>
                    <a:lnTo>
                      <a:pt x="132" y="388"/>
                    </a:lnTo>
                    <a:lnTo>
                      <a:pt x="132" y="0"/>
                    </a:lnTo>
                    <a:lnTo>
                      <a:pt x="98" y="0"/>
                    </a:lnTo>
                    <a:lnTo>
                      <a:pt x="98" y="203"/>
                    </a:lnTo>
                    <a:cubicBezTo>
                      <a:pt x="78" y="190"/>
                      <a:pt x="47" y="169"/>
                      <a:pt x="20" y="149"/>
                    </a:cubicBezTo>
                    <a:lnTo>
                      <a:pt x="0" y="177"/>
                    </a:lnTo>
                    <a:cubicBezTo>
                      <a:pt x="54" y="216"/>
                      <a:pt x="82" y="234"/>
                      <a:pt x="98" y="242"/>
                    </a:cubicBezTo>
                    <a:lnTo>
                      <a:pt x="98" y="832"/>
                    </a:lnTo>
                    <a:lnTo>
                      <a:pt x="132" y="832"/>
                    </a:lnTo>
                    <a:lnTo>
                      <a:pt x="132" y="435"/>
                    </a:lnTo>
                    <a:lnTo>
                      <a:pt x="286" y="287"/>
                    </a:lnTo>
                    <a:close/>
                  </a:path>
                </a:pathLst>
              </a:custGeom>
              <a:solidFill>
                <a:schemeClr val="lt2"/>
              </a:solidFill>
              <a:ln>
                <a:noFill/>
              </a:ln>
            </p:spPr>
            <p:txBody>
              <a:bodyPr spcFirstLastPara="1" wrap="square" lIns="90000" tIns="45000" rIns="90000" bIns="45000" anchor="ctr" anchorCtr="1">
                <a:noAutofit/>
              </a:bodyPr>
              <a:lstStyle/>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717E-8373-481E-8F9E-08D63C6C51C4}"/>
              </a:ext>
            </a:extLst>
          </p:cNvPr>
          <p:cNvSpPr>
            <a:spLocks noGrp="1"/>
          </p:cNvSpPr>
          <p:nvPr>
            <p:ph type="title"/>
          </p:nvPr>
        </p:nvSpPr>
        <p:spPr/>
        <p:txBody>
          <a:bodyPr/>
          <a:lstStyle/>
          <a:p>
            <a:r>
              <a:rPr lang="en-US" sz="1800" dirty="0">
                <a:latin typeface="+mj-lt"/>
              </a:rPr>
              <a:t>Find the top 3 countries with the highest ratio of cost of living index to local purchasing power index:</a:t>
            </a:r>
            <a:endParaRPr lang="en-IN" sz="1800" dirty="0">
              <a:latin typeface="+mj-lt"/>
            </a:endParaRPr>
          </a:p>
        </p:txBody>
      </p:sp>
      <p:pic>
        <p:nvPicPr>
          <p:cNvPr id="4" name="Picture 3">
            <a:extLst>
              <a:ext uri="{FF2B5EF4-FFF2-40B4-BE49-F238E27FC236}">
                <a16:creationId xmlns:a16="http://schemas.microsoft.com/office/drawing/2014/main" id="{72F26658-387D-47CC-99F8-8FA0D623AF38}"/>
              </a:ext>
            </a:extLst>
          </p:cNvPr>
          <p:cNvPicPr>
            <a:picLocks noChangeAspect="1"/>
          </p:cNvPicPr>
          <p:nvPr/>
        </p:nvPicPr>
        <p:blipFill>
          <a:blip r:embed="rId2"/>
          <a:stretch>
            <a:fillRect/>
          </a:stretch>
        </p:blipFill>
        <p:spPr>
          <a:xfrm>
            <a:off x="720000" y="1635401"/>
            <a:ext cx="6268325" cy="1105054"/>
          </a:xfrm>
          <a:prstGeom prst="rect">
            <a:avLst/>
          </a:prstGeom>
        </p:spPr>
      </p:pic>
      <p:pic>
        <p:nvPicPr>
          <p:cNvPr id="6" name="Picture 5">
            <a:extLst>
              <a:ext uri="{FF2B5EF4-FFF2-40B4-BE49-F238E27FC236}">
                <a16:creationId xmlns:a16="http://schemas.microsoft.com/office/drawing/2014/main" id="{67AB8936-9F3A-4341-B964-06B55486AFA8}"/>
              </a:ext>
            </a:extLst>
          </p:cNvPr>
          <p:cNvPicPr>
            <a:picLocks noChangeAspect="1"/>
          </p:cNvPicPr>
          <p:nvPr/>
        </p:nvPicPr>
        <p:blipFill>
          <a:blip r:embed="rId3"/>
          <a:stretch>
            <a:fillRect/>
          </a:stretch>
        </p:blipFill>
        <p:spPr>
          <a:xfrm>
            <a:off x="720000" y="3265953"/>
            <a:ext cx="3686689" cy="914528"/>
          </a:xfrm>
          <a:prstGeom prst="rect">
            <a:avLst/>
          </a:prstGeom>
        </p:spPr>
      </p:pic>
    </p:spTree>
    <p:extLst>
      <p:ext uri="{BB962C8B-B14F-4D97-AF65-F5344CB8AC3E}">
        <p14:creationId xmlns:p14="http://schemas.microsoft.com/office/powerpoint/2010/main" val="88699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CB86-46A0-49EB-99BE-6D5BBA8948AC}"/>
              </a:ext>
            </a:extLst>
          </p:cNvPr>
          <p:cNvSpPr>
            <a:spLocks noGrp="1"/>
          </p:cNvSpPr>
          <p:nvPr>
            <p:ph type="title"/>
          </p:nvPr>
        </p:nvSpPr>
        <p:spPr/>
        <p:txBody>
          <a:bodyPr/>
          <a:lstStyle/>
          <a:p>
            <a:r>
              <a:rPr lang="en-US" sz="1800" dirty="0">
                <a:latin typeface="+mj-lt"/>
              </a:rPr>
              <a:t>Identify countries where the cost of living index is above the global average, but the rent index is below the global average:</a:t>
            </a:r>
            <a:endParaRPr lang="en-IN" sz="1800" dirty="0">
              <a:latin typeface="+mj-lt"/>
            </a:endParaRPr>
          </a:p>
        </p:txBody>
      </p:sp>
      <p:pic>
        <p:nvPicPr>
          <p:cNvPr id="4" name="Picture 3">
            <a:extLst>
              <a:ext uri="{FF2B5EF4-FFF2-40B4-BE49-F238E27FC236}">
                <a16:creationId xmlns:a16="http://schemas.microsoft.com/office/drawing/2014/main" id="{B48DDA98-F316-4063-93A0-CF35906FB1B1}"/>
              </a:ext>
            </a:extLst>
          </p:cNvPr>
          <p:cNvPicPr>
            <a:picLocks noChangeAspect="1"/>
          </p:cNvPicPr>
          <p:nvPr/>
        </p:nvPicPr>
        <p:blipFill>
          <a:blip r:embed="rId2"/>
          <a:stretch>
            <a:fillRect/>
          </a:stretch>
        </p:blipFill>
        <p:spPr>
          <a:xfrm>
            <a:off x="720000" y="1334558"/>
            <a:ext cx="5515745" cy="1971950"/>
          </a:xfrm>
          <a:prstGeom prst="rect">
            <a:avLst/>
          </a:prstGeom>
        </p:spPr>
      </p:pic>
      <p:pic>
        <p:nvPicPr>
          <p:cNvPr id="6" name="Picture 5">
            <a:extLst>
              <a:ext uri="{FF2B5EF4-FFF2-40B4-BE49-F238E27FC236}">
                <a16:creationId xmlns:a16="http://schemas.microsoft.com/office/drawing/2014/main" id="{7D29F58C-5C15-4BD4-9AC2-16935F97EC37}"/>
              </a:ext>
            </a:extLst>
          </p:cNvPr>
          <p:cNvPicPr>
            <a:picLocks noChangeAspect="1"/>
          </p:cNvPicPr>
          <p:nvPr/>
        </p:nvPicPr>
        <p:blipFill>
          <a:blip r:embed="rId3"/>
          <a:stretch>
            <a:fillRect/>
          </a:stretch>
        </p:blipFill>
        <p:spPr>
          <a:xfrm>
            <a:off x="1456890" y="3499164"/>
            <a:ext cx="3115110" cy="1371791"/>
          </a:xfrm>
          <a:prstGeom prst="rect">
            <a:avLst/>
          </a:prstGeom>
        </p:spPr>
      </p:pic>
    </p:spTree>
    <p:extLst>
      <p:ext uri="{BB962C8B-B14F-4D97-AF65-F5344CB8AC3E}">
        <p14:creationId xmlns:p14="http://schemas.microsoft.com/office/powerpoint/2010/main" val="26914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D913-57A6-46CB-979F-04AD91F55153}"/>
              </a:ext>
            </a:extLst>
          </p:cNvPr>
          <p:cNvSpPr>
            <a:spLocks noGrp="1"/>
          </p:cNvSpPr>
          <p:nvPr>
            <p:ph type="title"/>
          </p:nvPr>
        </p:nvSpPr>
        <p:spPr/>
        <p:txBody>
          <a:bodyPr/>
          <a:lstStyle/>
          <a:p>
            <a:r>
              <a:rPr lang="en-US" sz="1800" dirty="0">
                <a:latin typeface="+mj-lt"/>
              </a:rPr>
              <a:t>List countries where the cost of living index is less than the average cost of living index of the top 10 countries by local purchasing power index:</a:t>
            </a:r>
            <a:endParaRPr lang="en-IN" sz="1800" dirty="0">
              <a:latin typeface="+mj-lt"/>
            </a:endParaRPr>
          </a:p>
        </p:txBody>
      </p:sp>
      <p:pic>
        <p:nvPicPr>
          <p:cNvPr id="4" name="Picture 3">
            <a:extLst>
              <a:ext uri="{FF2B5EF4-FFF2-40B4-BE49-F238E27FC236}">
                <a16:creationId xmlns:a16="http://schemas.microsoft.com/office/drawing/2014/main" id="{AC93FBAB-AB57-4A30-91FD-6808B13C0F78}"/>
              </a:ext>
            </a:extLst>
          </p:cNvPr>
          <p:cNvPicPr>
            <a:picLocks noChangeAspect="1"/>
          </p:cNvPicPr>
          <p:nvPr/>
        </p:nvPicPr>
        <p:blipFill>
          <a:blip r:embed="rId2"/>
          <a:stretch>
            <a:fillRect/>
          </a:stretch>
        </p:blipFill>
        <p:spPr>
          <a:xfrm>
            <a:off x="720000" y="1408111"/>
            <a:ext cx="4534533" cy="2553056"/>
          </a:xfrm>
          <a:prstGeom prst="rect">
            <a:avLst/>
          </a:prstGeom>
        </p:spPr>
      </p:pic>
      <p:pic>
        <p:nvPicPr>
          <p:cNvPr id="6" name="Picture 5">
            <a:extLst>
              <a:ext uri="{FF2B5EF4-FFF2-40B4-BE49-F238E27FC236}">
                <a16:creationId xmlns:a16="http://schemas.microsoft.com/office/drawing/2014/main" id="{82925198-C1C6-41C9-A81C-2B2F319C2B2F}"/>
              </a:ext>
            </a:extLst>
          </p:cNvPr>
          <p:cNvPicPr>
            <a:picLocks noChangeAspect="1"/>
          </p:cNvPicPr>
          <p:nvPr/>
        </p:nvPicPr>
        <p:blipFill>
          <a:blip r:embed="rId3"/>
          <a:stretch>
            <a:fillRect/>
          </a:stretch>
        </p:blipFill>
        <p:spPr>
          <a:xfrm>
            <a:off x="5254533" y="3539509"/>
            <a:ext cx="3801005" cy="1247949"/>
          </a:xfrm>
          <a:prstGeom prst="rect">
            <a:avLst/>
          </a:prstGeom>
        </p:spPr>
      </p:pic>
    </p:spTree>
    <p:extLst>
      <p:ext uri="{BB962C8B-B14F-4D97-AF65-F5344CB8AC3E}">
        <p14:creationId xmlns:p14="http://schemas.microsoft.com/office/powerpoint/2010/main" val="386046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9694-7BD3-4230-9531-B4A3BE713E72}"/>
              </a:ext>
            </a:extLst>
          </p:cNvPr>
          <p:cNvSpPr>
            <a:spLocks noGrp="1"/>
          </p:cNvSpPr>
          <p:nvPr>
            <p:ph type="title"/>
          </p:nvPr>
        </p:nvSpPr>
        <p:spPr/>
        <p:txBody>
          <a:bodyPr/>
          <a:lstStyle/>
          <a:p>
            <a:r>
              <a:rPr lang="en-US" sz="1800" dirty="0">
                <a:latin typeface="+mj-lt"/>
              </a:rPr>
              <a:t>Determine the variance in the groceries index across all countries</a:t>
            </a:r>
            <a:endParaRPr lang="en-IN" sz="1800" dirty="0">
              <a:latin typeface="+mj-lt"/>
            </a:endParaRPr>
          </a:p>
        </p:txBody>
      </p:sp>
      <p:pic>
        <p:nvPicPr>
          <p:cNvPr id="4" name="Picture 3">
            <a:extLst>
              <a:ext uri="{FF2B5EF4-FFF2-40B4-BE49-F238E27FC236}">
                <a16:creationId xmlns:a16="http://schemas.microsoft.com/office/drawing/2014/main" id="{B5BC84F4-45D3-4F8D-BBD5-E5BF62F4D09E}"/>
              </a:ext>
            </a:extLst>
          </p:cNvPr>
          <p:cNvPicPr>
            <a:picLocks noChangeAspect="1"/>
          </p:cNvPicPr>
          <p:nvPr/>
        </p:nvPicPr>
        <p:blipFill>
          <a:blip r:embed="rId2"/>
          <a:stretch>
            <a:fillRect/>
          </a:stretch>
        </p:blipFill>
        <p:spPr>
          <a:xfrm>
            <a:off x="822278" y="1565423"/>
            <a:ext cx="5715798" cy="409632"/>
          </a:xfrm>
          <a:prstGeom prst="rect">
            <a:avLst/>
          </a:prstGeom>
        </p:spPr>
      </p:pic>
      <p:pic>
        <p:nvPicPr>
          <p:cNvPr id="6" name="Picture 5">
            <a:extLst>
              <a:ext uri="{FF2B5EF4-FFF2-40B4-BE49-F238E27FC236}">
                <a16:creationId xmlns:a16="http://schemas.microsoft.com/office/drawing/2014/main" id="{6FE4C284-D719-459F-B704-7E238E25AA9B}"/>
              </a:ext>
            </a:extLst>
          </p:cNvPr>
          <p:cNvPicPr>
            <a:picLocks noChangeAspect="1"/>
          </p:cNvPicPr>
          <p:nvPr/>
        </p:nvPicPr>
        <p:blipFill>
          <a:blip r:embed="rId3"/>
          <a:stretch>
            <a:fillRect/>
          </a:stretch>
        </p:blipFill>
        <p:spPr>
          <a:xfrm>
            <a:off x="1002674" y="2554503"/>
            <a:ext cx="1381318" cy="466790"/>
          </a:xfrm>
          <a:prstGeom prst="rect">
            <a:avLst/>
          </a:prstGeom>
        </p:spPr>
      </p:pic>
    </p:spTree>
    <p:extLst>
      <p:ext uri="{BB962C8B-B14F-4D97-AF65-F5344CB8AC3E}">
        <p14:creationId xmlns:p14="http://schemas.microsoft.com/office/powerpoint/2010/main" val="255401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53CC-37E5-4FDF-955B-78A36FB16303}"/>
              </a:ext>
            </a:extLst>
          </p:cNvPr>
          <p:cNvSpPr>
            <a:spLocks noGrp="1"/>
          </p:cNvSpPr>
          <p:nvPr>
            <p:ph type="title"/>
          </p:nvPr>
        </p:nvSpPr>
        <p:spPr/>
        <p:txBody>
          <a:bodyPr/>
          <a:lstStyle/>
          <a:p>
            <a:r>
              <a:rPr lang="en-US" sz="1800" dirty="0">
                <a:latin typeface="+mj-lt"/>
              </a:rPr>
              <a:t>Ranking Countries by Cost of Living and Rent Index</a:t>
            </a:r>
            <a:endParaRPr lang="en-IN" sz="1800" dirty="0">
              <a:latin typeface="+mj-lt"/>
            </a:endParaRPr>
          </a:p>
        </p:txBody>
      </p:sp>
      <p:pic>
        <p:nvPicPr>
          <p:cNvPr id="4" name="Picture 3">
            <a:extLst>
              <a:ext uri="{FF2B5EF4-FFF2-40B4-BE49-F238E27FC236}">
                <a16:creationId xmlns:a16="http://schemas.microsoft.com/office/drawing/2014/main" id="{526BACDE-6275-45CB-B57B-D736A2E8D088}"/>
              </a:ext>
            </a:extLst>
          </p:cNvPr>
          <p:cNvPicPr>
            <a:picLocks noChangeAspect="1"/>
          </p:cNvPicPr>
          <p:nvPr/>
        </p:nvPicPr>
        <p:blipFill>
          <a:blip r:embed="rId2"/>
          <a:stretch>
            <a:fillRect/>
          </a:stretch>
        </p:blipFill>
        <p:spPr>
          <a:xfrm>
            <a:off x="720000" y="980853"/>
            <a:ext cx="5934903" cy="2586436"/>
          </a:xfrm>
          <a:prstGeom prst="rect">
            <a:avLst/>
          </a:prstGeom>
        </p:spPr>
      </p:pic>
      <p:pic>
        <p:nvPicPr>
          <p:cNvPr id="6" name="Picture 5">
            <a:extLst>
              <a:ext uri="{FF2B5EF4-FFF2-40B4-BE49-F238E27FC236}">
                <a16:creationId xmlns:a16="http://schemas.microsoft.com/office/drawing/2014/main" id="{43804F61-9FBD-40BD-9A51-3FDBAA070389}"/>
              </a:ext>
            </a:extLst>
          </p:cNvPr>
          <p:cNvPicPr>
            <a:picLocks noChangeAspect="1"/>
          </p:cNvPicPr>
          <p:nvPr/>
        </p:nvPicPr>
        <p:blipFill>
          <a:blip r:embed="rId3"/>
          <a:stretch>
            <a:fillRect/>
          </a:stretch>
        </p:blipFill>
        <p:spPr>
          <a:xfrm>
            <a:off x="1440000" y="3812518"/>
            <a:ext cx="4077269" cy="981212"/>
          </a:xfrm>
          <a:prstGeom prst="rect">
            <a:avLst/>
          </a:prstGeom>
        </p:spPr>
      </p:pic>
    </p:spTree>
    <p:extLst>
      <p:ext uri="{BB962C8B-B14F-4D97-AF65-F5344CB8AC3E}">
        <p14:creationId xmlns:p14="http://schemas.microsoft.com/office/powerpoint/2010/main" val="175395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969-A131-4A65-AA32-A0366BA1E061}"/>
              </a:ext>
            </a:extLst>
          </p:cNvPr>
          <p:cNvSpPr>
            <a:spLocks noGrp="1"/>
          </p:cNvSpPr>
          <p:nvPr>
            <p:ph type="title"/>
          </p:nvPr>
        </p:nvSpPr>
        <p:spPr/>
        <p:txBody>
          <a:bodyPr/>
          <a:lstStyle/>
          <a:p>
            <a:r>
              <a:rPr lang="en-US" sz="1800" dirty="0">
                <a:latin typeface="+mj-lt"/>
              </a:rPr>
              <a:t>Combine lists of countries with high Cost of Living Index and high Rent Index</a:t>
            </a:r>
            <a:endParaRPr lang="en-IN" sz="1800" dirty="0">
              <a:latin typeface="+mj-lt"/>
            </a:endParaRPr>
          </a:p>
        </p:txBody>
      </p:sp>
      <p:pic>
        <p:nvPicPr>
          <p:cNvPr id="4" name="Picture 3">
            <a:extLst>
              <a:ext uri="{FF2B5EF4-FFF2-40B4-BE49-F238E27FC236}">
                <a16:creationId xmlns:a16="http://schemas.microsoft.com/office/drawing/2014/main" id="{B5735302-97FC-4236-A9E9-6B7010D68DA7}"/>
              </a:ext>
            </a:extLst>
          </p:cNvPr>
          <p:cNvPicPr>
            <a:picLocks noChangeAspect="1"/>
          </p:cNvPicPr>
          <p:nvPr/>
        </p:nvPicPr>
        <p:blipFill>
          <a:blip r:embed="rId2"/>
          <a:stretch>
            <a:fillRect/>
          </a:stretch>
        </p:blipFill>
        <p:spPr>
          <a:xfrm>
            <a:off x="720000" y="1361234"/>
            <a:ext cx="3524742" cy="1924319"/>
          </a:xfrm>
          <a:prstGeom prst="rect">
            <a:avLst/>
          </a:prstGeom>
        </p:spPr>
      </p:pic>
      <p:pic>
        <p:nvPicPr>
          <p:cNvPr id="6" name="Picture 5">
            <a:extLst>
              <a:ext uri="{FF2B5EF4-FFF2-40B4-BE49-F238E27FC236}">
                <a16:creationId xmlns:a16="http://schemas.microsoft.com/office/drawing/2014/main" id="{8FD96124-1EDC-4082-ACC8-F70E6907C11C}"/>
              </a:ext>
            </a:extLst>
          </p:cNvPr>
          <p:cNvPicPr>
            <a:picLocks noChangeAspect="1"/>
          </p:cNvPicPr>
          <p:nvPr/>
        </p:nvPicPr>
        <p:blipFill>
          <a:blip r:embed="rId3"/>
          <a:stretch>
            <a:fillRect/>
          </a:stretch>
        </p:blipFill>
        <p:spPr>
          <a:xfrm>
            <a:off x="5399351" y="1501422"/>
            <a:ext cx="2186782" cy="1524000"/>
          </a:xfrm>
          <a:prstGeom prst="rect">
            <a:avLst/>
          </a:prstGeom>
        </p:spPr>
      </p:pic>
    </p:spTree>
    <p:extLst>
      <p:ext uri="{BB962C8B-B14F-4D97-AF65-F5344CB8AC3E}">
        <p14:creationId xmlns:p14="http://schemas.microsoft.com/office/powerpoint/2010/main" val="402185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BCE0-5772-492B-B2A5-50025AC6D19F}"/>
              </a:ext>
            </a:extLst>
          </p:cNvPr>
          <p:cNvSpPr>
            <a:spLocks noGrp="1"/>
          </p:cNvSpPr>
          <p:nvPr>
            <p:ph type="title"/>
          </p:nvPr>
        </p:nvSpPr>
        <p:spPr>
          <a:xfrm>
            <a:off x="2706844" y="1302980"/>
            <a:ext cx="7704000" cy="572700"/>
          </a:xfrm>
        </p:spPr>
        <p:txBody>
          <a:bodyPr/>
          <a:lstStyle/>
          <a:p>
            <a:r>
              <a:rPr lang="en-IN" sz="5400" dirty="0">
                <a:latin typeface="+mj-lt"/>
              </a:rPr>
              <a:t>Thankyou</a:t>
            </a:r>
            <a:br>
              <a:rPr lang="en-IN" dirty="0">
                <a:latin typeface="+mj-lt"/>
              </a:rPr>
            </a:br>
            <a:br>
              <a:rPr lang="en-IN" dirty="0">
                <a:latin typeface="+mj-lt"/>
              </a:rPr>
            </a:br>
            <a:r>
              <a:rPr lang="en-IN" dirty="0">
                <a:latin typeface="+mj-lt"/>
              </a:rPr>
              <a:t>     </a:t>
            </a:r>
            <a:r>
              <a:rPr lang="en-IN" sz="1400" b="0" dirty="0">
                <a:latin typeface="+mj-lt"/>
              </a:rPr>
              <a:t>vaishnavivilasagar@gmail.com</a:t>
            </a:r>
          </a:p>
        </p:txBody>
      </p:sp>
      <p:pic>
        <p:nvPicPr>
          <p:cNvPr id="4" name="Graphic 3" descr="Email with solid fill">
            <a:extLst>
              <a:ext uri="{FF2B5EF4-FFF2-40B4-BE49-F238E27FC236}">
                <a16:creationId xmlns:a16="http://schemas.microsoft.com/office/drawing/2014/main" id="{80EA2058-8026-43DA-B85D-2E8FB267B7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3333" y="2389364"/>
            <a:ext cx="462844" cy="364772"/>
          </a:xfrm>
          <a:prstGeom prst="rect">
            <a:avLst/>
          </a:prstGeom>
        </p:spPr>
      </p:pic>
    </p:spTree>
    <p:extLst>
      <p:ext uri="{BB962C8B-B14F-4D97-AF65-F5344CB8AC3E}">
        <p14:creationId xmlns:p14="http://schemas.microsoft.com/office/powerpoint/2010/main" val="256749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2724A72-218B-44D8-B3A3-A61E69F8227E}"/>
              </a:ext>
            </a:extLst>
          </p:cNvPr>
          <p:cNvSpPr>
            <a:spLocks noGrp="1"/>
          </p:cNvSpPr>
          <p:nvPr>
            <p:ph type="title"/>
          </p:nvPr>
        </p:nvSpPr>
        <p:spPr/>
        <p:txBody>
          <a:bodyPr/>
          <a:lstStyle/>
          <a:p>
            <a:r>
              <a:rPr lang="en-IN" sz="1800" dirty="0">
                <a:latin typeface="+mj-lt"/>
              </a:rPr>
              <a:t>Objective:</a:t>
            </a:r>
            <a:br>
              <a:rPr lang="en-IN" sz="1800" dirty="0">
                <a:latin typeface="+mj-lt"/>
              </a:rPr>
            </a:br>
            <a:r>
              <a:rPr lang="en-US" sz="1200" b="0" dirty="0">
                <a:latin typeface="+mn-lt"/>
              </a:rPr>
              <a:t>The primary objective of this project is to analyze the Cost of Living Index across various countries in 2024. By examining different indices such as rent, groceries, and local purchasing power, we aim to provide insights into the economic conditions and living standards in these countries.</a:t>
            </a:r>
            <a:br>
              <a:rPr lang="en-US" sz="1200" b="0" dirty="0">
                <a:latin typeface="+mn-lt"/>
              </a:rPr>
            </a:br>
            <a:br>
              <a:rPr lang="en-US" sz="1200" b="0" dirty="0">
                <a:latin typeface="+mj-lt"/>
              </a:rPr>
            </a:br>
            <a:r>
              <a:rPr lang="en-US" sz="1800" dirty="0">
                <a:latin typeface="+mj-lt"/>
              </a:rPr>
              <a:t>Dataset Overview:</a:t>
            </a:r>
            <a:br>
              <a:rPr lang="en-US" sz="1800" dirty="0">
                <a:latin typeface="+mj-lt"/>
              </a:rPr>
            </a:br>
            <a:r>
              <a:rPr lang="en-US" sz="1200" b="0" dirty="0">
                <a:latin typeface="+mn-lt"/>
              </a:rPr>
              <a:t>The dataset for this project was sourced from Kaggle, and it contains comprehensive information on the Cost of Living Index for different countries in 2024. The key columns include the Rank, </a:t>
            </a:r>
            <a:r>
              <a:rPr lang="en-US" sz="1200" b="0" dirty="0" err="1">
                <a:latin typeface="+mn-lt"/>
              </a:rPr>
              <a:t>Country,Cost</a:t>
            </a:r>
            <a:r>
              <a:rPr lang="en-US" sz="1200" b="0" dirty="0">
                <a:latin typeface="+mn-lt"/>
              </a:rPr>
              <a:t> of Living Index, Rent Index, Groceries Index, Restaurant Price Index, and Local Purchasing Power Index.</a:t>
            </a:r>
            <a:br>
              <a:rPr lang="en-US" sz="1200" b="0" dirty="0">
                <a:latin typeface="+mn-lt"/>
              </a:rPr>
            </a:br>
            <a:br>
              <a:rPr lang="en-US" sz="1200" b="0" dirty="0">
                <a:latin typeface="+mn-lt"/>
              </a:rPr>
            </a:br>
            <a:r>
              <a:rPr lang="en-US" sz="1800" dirty="0">
                <a:latin typeface="+mj-lt"/>
              </a:rPr>
              <a:t>Scope:</a:t>
            </a:r>
            <a:br>
              <a:rPr lang="en-US" sz="1200" dirty="0">
                <a:latin typeface="+mj-lt"/>
              </a:rPr>
            </a:br>
            <a:r>
              <a:rPr lang="en-US" sz="1200" b="0" dirty="0">
                <a:latin typeface="+mn-lt"/>
              </a:rPr>
              <a:t>This project focuses on exploring the relationships between various indices and understanding how they impact the overall cost of living in each country. The analysis will highlight trends and patterns that can guide individuals and policymakers in making informed decisions.</a:t>
            </a:r>
            <a:br>
              <a:rPr lang="en-US" sz="1200" b="0" dirty="0">
                <a:latin typeface="+mn-lt"/>
              </a:rPr>
            </a:br>
            <a:br>
              <a:rPr lang="en-US" sz="1200" dirty="0"/>
            </a:br>
            <a:br>
              <a:rPr lang="en-US" sz="1800" b="0" dirty="0"/>
            </a:br>
            <a:br>
              <a:rPr lang="en-IN" sz="1800" b="0" dirty="0"/>
            </a:br>
            <a:endParaRPr lang="en-IN" sz="1800" b="0" dirty="0"/>
          </a:p>
        </p:txBody>
      </p:sp>
    </p:spTree>
    <p:extLst>
      <p:ext uri="{BB962C8B-B14F-4D97-AF65-F5344CB8AC3E}">
        <p14:creationId xmlns:p14="http://schemas.microsoft.com/office/powerpoint/2010/main" val="289191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5632EED-EC52-4EF7-80A3-CBB2BE3264BE}"/>
              </a:ext>
            </a:extLst>
          </p:cNvPr>
          <p:cNvSpPr>
            <a:spLocks noGrp="1"/>
          </p:cNvSpPr>
          <p:nvPr>
            <p:ph type="title"/>
          </p:nvPr>
        </p:nvSpPr>
        <p:spPr>
          <a:xfrm>
            <a:off x="203200" y="108655"/>
            <a:ext cx="8220800" cy="534812"/>
          </a:xfrm>
        </p:spPr>
        <p:txBody>
          <a:bodyPr/>
          <a:lstStyle/>
          <a:p>
            <a:r>
              <a:rPr lang="en-IN" dirty="0"/>
              <a:t>Table</a:t>
            </a:r>
          </a:p>
        </p:txBody>
      </p:sp>
      <p:pic>
        <p:nvPicPr>
          <p:cNvPr id="17" name="Picture 16">
            <a:extLst>
              <a:ext uri="{FF2B5EF4-FFF2-40B4-BE49-F238E27FC236}">
                <a16:creationId xmlns:a16="http://schemas.microsoft.com/office/drawing/2014/main" id="{84528760-2238-49B6-A5EC-C16895AE0BD0}"/>
              </a:ext>
            </a:extLst>
          </p:cNvPr>
          <p:cNvPicPr>
            <a:picLocks noChangeAspect="1"/>
          </p:cNvPicPr>
          <p:nvPr/>
        </p:nvPicPr>
        <p:blipFill>
          <a:blip r:embed="rId2"/>
          <a:stretch>
            <a:fillRect/>
          </a:stretch>
        </p:blipFill>
        <p:spPr>
          <a:xfrm>
            <a:off x="203200" y="688623"/>
            <a:ext cx="7704000" cy="4346222"/>
          </a:xfrm>
          <a:prstGeom prst="rect">
            <a:avLst/>
          </a:prstGeom>
        </p:spPr>
      </p:pic>
    </p:spTree>
    <p:extLst>
      <p:ext uri="{BB962C8B-B14F-4D97-AF65-F5344CB8AC3E}">
        <p14:creationId xmlns:p14="http://schemas.microsoft.com/office/powerpoint/2010/main" val="422764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5519239-F764-4DA3-B671-7CED340FB5B2}"/>
              </a:ext>
            </a:extLst>
          </p:cNvPr>
          <p:cNvSpPr>
            <a:spLocks noGrp="1"/>
          </p:cNvSpPr>
          <p:nvPr>
            <p:ph type="title"/>
          </p:nvPr>
        </p:nvSpPr>
        <p:spPr/>
        <p:txBody>
          <a:bodyPr/>
          <a:lstStyle/>
          <a:p>
            <a:r>
              <a:rPr lang="en-US" sz="1800" dirty="0">
                <a:latin typeface="+mj-lt"/>
              </a:rPr>
              <a:t>Rank the countries based on cost of living index plus rent index. And find top 3 countries.</a:t>
            </a:r>
            <a:endParaRPr lang="en-IN" sz="1800" dirty="0">
              <a:latin typeface="+mj-lt"/>
            </a:endParaRPr>
          </a:p>
        </p:txBody>
      </p:sp>
      <p:pic>
        <p:nvPicPr>
          <p:cNvPr id="17" name="Picture 16">
            <a:extLst>
              <a:ext uri="{FF2B5EF4-FFF2-40B4-BE49-F238E27FC236}">
                <a16:creationId xmlns:a16="http://schemas.microsoft.com/office/drawing/2014/main" id="{E25A2458-A702-4798-9923-368DD3BE708D}"/>
              </a:ext>
            </a:extLst>
          </p:cNvPr>
          <p:cNvPicPr>
            <a:picLocks noChangeAspect="1"/>
          </p:cNvPicPr>
          <p:nvPr/>
        </p:nvPicPr>
        <p:blipFill>
          <a:blip r:embed="rId2"/>
          <a:stretch>
            <a:fillRect/>
          </a:stretch>
        </p:blipFill>
        <p:spPr>
          <a:xfrm>
            <a:off x="2930519" y="3612625"/>
            <a:ext cx="2943225" cy="1085850"/>
          </a:xfrm>
          <a:prstGeom prst="rect">
            <a:avLst/>
          </a:prstGeom>
        </p:spPr>
      </p:pic>
      <p:pic>
        <p:nvPicPr>
          <p:cNvPr id="19" name="Picture 18">
            <a:extLst>
              <a:ext uri="{FF2B5EF4-FFF2-40B4-BE49-F238E27FC236}">
                <a16:creationId xmlns:a16="http://schemas.microsoft.com/office/drawing/2014/main" id="{7A8E8E5C-5341-4D7C-BC81-2831F93E3E7A}"/>
              </a:ext>
            </a:extLst>
          </p:cNvPr>
          <p:cNvPicPr>
            <a:picLocks noChangeAspect="1"/>
          </p:cNvPicPr>
          <p:nvPr/>
        </p:nvPicPr>
        <p:blipFill>
          <a:blip r:embed="rId3"/>
          <a:stretch>
            <a:fillRect/>
          </a:stretch>
        </p:blipFill>
        <p:spPr>
          <a:xfrm>
            <a:off x="720000" y="1274270"/>
            <a:ext cx="5153744" cy="2010056"/>
          </a:xfrm>
          <a:prstGeom prst="rect">
            <a:avLst/>
          </a:prstGeom>
        </p:spPr>
      </p:pic>
    </p:spTree>
    <p:extLst>
      <p:ext uri="{BB962C8B-B14F-4D97-AF65-F5344CB8AC3E}">
        <p14:creationId xmlns:p14="http://schemas.microsoft.com/office/powerpoint/2010/main" val="180850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D9CF-7649-43D9-A2F9-B56D9016B701}"/>
              </a:ext>
            </a:extLst>
          </p:cNvPr>
          <p:cNvSpPr>
            <a:spLocks noGrp="1"/>
          </p:cNvSpPr>
          <p:nvPr>
            <p:ph type="title"/>
          </p:nvPr>
        </p:nvSpPr>
        <p:spPr/>
        <p:txBody>
          <a:bodyPr/>
          <a:lstStyle/>
          <a:p>
            <a:r>
              <a:rPr lang="en-US" sz="1800" dirty="0">
                <a:latin typeface="+mj-lt"/>
              </a:rPr>
              <a:t>COMPARE A COUNTRY INDEX WITH GOBAL AVEAGE INDEX</a:t>
            </a:r>
            <a:endParaRPr lang="en-IN" sz="1800" dirty="0">
              <a:latin typeface="+mj-lt"/>
            </a:endParaRPr>
          </a:p>
        </p:txBody>
      </p:sp>
      <p:pic>
        <p:nvPicPr>
          <p:cNvPr id="4" name="Picture 3">
            <a:extLst>
              <a:ext uri="{FF2B5EF4-FFF2-40B4-BE49-F238E27FC236}">
                <a16:creationId xmlns:a16="http://schemas.microsoft.com/office/drawing/2014/main" id="{5A83915D-D01A-404F-AE00-2DD34669C39B}"/>
              </a:ext>
            </a:extLst>
          </p:cNvPr>
          <p:cNvPicPr>
            <a:picLocks noChangeAspect="1"/>
          </p:cNvPicPr>
          <p:nvPr/>
        </p:nvPicPr>
        <p:blipFill>
          <a:blip r:embed="rId2"/>
          <a:stretch>
            <a:fillRect/>
          </a:stretch>
        </p:blipFill>
        <p:spPr>
          <a:xfrm>
            <a:off x="720000" y="1161616"/>
            <a:ext cx="7173326" cy="1626740"/>
          </a:xfrm>
          <a:prstGeom prst="rect">
            <a:avLst/>
          </a:prstGeom>
        </p:spPr>
      </p:pic>
      <p:pic>
        <p:nvPicPr>
          <p:cNvPr id="6" name="Picture 5">
            <a:extLst>
              <a:ext uri="{FF2B5EF4-FFF2-40B4-BE49-F238E27FC236}">
                <a16:creationId xmlns:a16="http://schemas.microsoft.com/office/drawing/2014/main" id="{F71B485E-178B-49AA-BF0F-6319F6B354F1}"/>
              </a:ext>
            </a:extLst>
          </p:cNvPr>
          <p:cNvPicPr>
            <a:picLocks noChangeAspect="1"/>
          </p:cNvPicPr>
          <p:nvPr/>
        </p:nvPicPr>
        <p:blipFill>
          <a:blip r:embed="rId3"/>
          <a:stretch>
            <a:fillRect/>
          </a:stretch>
        </p:blipFill>
        <p:spPr>
          <a:xfrm>
            <a:off x="2072618" y="3069618"/>
            <a:ext cx="4344006" cy="1314633"/>
          </a:xfrm>
          <a:prstGeom prst="rect">
            <a:avLst/>
          </a:prstGeom>
        </p:spPr>
      </p:pic>
    </p:spTree>
    <p:extLst>
      <p:ext uri="{BB962C8B-B14F-4D97-AF65-F5344CB8AC3E}">
        <p14:creationId xmlns:p14="http://schemas.microsoft.com/office/powerpoint/2010/main" val="284356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729F-283E-4A0D-A72A-46AA20C4560B}"/>
              </a:ext>
            </a:extLst>
          </p:cNvPr>
          <p:cNvSpPr>
            <a:spLocks noGrp="1"/>
          </p:cNvSpPr>
          <p:nvPr>
            <p:ph type="title"/>
          </p:nvPr>
        </p:nvSpPr>
        <p:spPr/>
        <p:txBody>
          <a:bodyPr/>
          <a:lstStyle/>
          <a:p>
            <a:r>
              <a:rPr lang="en-US" sz="1800" dirty="0">
                <a:latin typeface="+mj-lt"/>
              </a:rPr>
              <a:t>FIND THE COUNTRIES WITH SIMILAR COST OF LIVING INDEX</a:t>
            </a:r>
            <a:endParaRPr lang="en-IN" sz="1800" dirty="0">
              <a:latin typeface="+mj-lt"/>
            </a:endParaRPr>
          </a:p>
        </p:txBody>
      </p:sp>
      <p:pic>
        <p:nvPicPr>
          <p:cNvPr id="4" name="Picture 3">
            <a:extLst>
              <a:ext uri="{FF2B5EF4-FFF2-40B4-BE49-F238E27FC236}">
                <a16:creationId xmlns:a16="http://schemas.microsoft.com/office/drawing/2014/main" id="{D45D6538-99C8-49FF-908D-6568839349B9}"/>
              </a:ext>
            </a:extLst>
          </p:cNvPr>
          <p:cNvPicPr>
            <a:picLocks noChangeAspect="1"/>
          </p:cNvPicPr>
          <p:nvPr/>
        </p:nvPicPr>
        <p:blipFill>
          <a:blip r:embed="rId2"/>
          <a:stretch>
            <a:fillRect/>
          </a:stretch>
        </p:blipFill>
        <p:spPr>
          <a:xfrm>
            <a:off x="814119" y="1150125"/>
            <a:ext cx="4717438" cy="1533739"/>
          </a:xfrm>
          <a:prstGeom prst="rect">
            <a:avLst/>
          </a:prstGeom>
        </p:spPr>
      </p:pic>
      <p:pic>
        <p:nvPicPr>
          <p:cNvPr id="6" name="Picture 5">
            <a:extLst>
              <a:ext uri="{FF2B5EF4-FFF2-40B4-BE49-F238E27FC236}">
                <a16:creationId xmlns:a16="http://schemas.microsoft.com/office/drawing/2014/main" id="{88432383-F2E7-42C6-8F0E-546F58F37B3B}"/>
              </a:ext>
            </a:extLst>
          </p:cNvPr>
          <p:cNvPicPr>
            <a:picLocks noChangeAspect="1"/>
          </p:cNvPicPr>
          <p:nvPr/>
        </p:nvPicPr>
        <p:blipFill>
          <a:blip r:embed="rId3"/>
          <a:stretch>
            <a:fillRect/>
          </a:stretch>
        </p:blipFill>
        <p:spPr>
          <a:xfrm>
            <a:off x="1500012" y="3228182"/>
            <a:ext cx="3173587" cy="1470293"/>
          </a:xfrm>
          <a:prstGeom prst="rect">
            <a:avLst/>
          </a:prstGeom>
        </p:spPr>
      </p:pic>
    </p:spTree>
    <p:extLst>
      <p:ext uri="{BB962C8B-B14F-4D97-AF65-F5344CB8AC3E}">
        <p14:creationId xmlns:p14="http://schemas.microsoft.com/office/powerpoint/2010/main" val="95034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2A70-AB66-4D1F-B91B-6FF930C62C68}"/>
              </a:ext>
            </a:extLst>
          </p:cNvPr>
          <p:cNvSpPr>
            <a:spLocks noGrp="1"/>
          </p:cNvSpPr>
          <p:nvPr>
            <p:ph type="title"/>
          </p:nvPr>
        </p:nvSpPr>
        <p:spPr/>
        <p:txBody>
          <a:bodyPr/>
          <a:lstStyle/>
          <a:p>
            <a:r>
              <a:rPr lang="en-US" sz="1800" dirty="0">
                <a:latin typeface="+mj-lt"/>
              </a:rPr>
              <a:t>COMBINE THE COUNTRES WITH HIGH AND LOW RENT INDEX</a:t>
            </a:r>
            <a:endParaRPr lang="en-IN" sz="1800" dirty="0">
              <a:latin typeface="+mj-lt"/>
            </a:endParaRPr>
          </a:p>
        </p:txBody>
      </p:sp>
      <p:pic>
        <p:nvPicPr>
          <p:cNvPr id="4" name="Picture 3">
            <a:extLst>
              <a:ext uri="{FF2B5EF4-FFF2-40B4-BE49-F238E27FC236}">
                <a16:creationId xmlns:a16="http://schemas.microsoft.com/office/drawing/2014/main" id="{0293B52C-CDFB-4E71-8AF0-BFD3C7507680}"/>
              </a:ext>
            </a:extLst>
          </p:cNvPr>
          <p:cNvPicPr>
            <a:picLocks noChangeAspect="1"/>
          </p:cNvPicPr>
          <p:nvPr/>
        </p:nvPicPr>
        <p:blipFill>
          <a:blip r:embed="rId2"/>
          <a:stretch>
            <a:fillRect/>
          </a:stretch>
        </p:blipFill>
        <p:spPr>
          <a:xfrm>
            <a:off x="720000" y="1017724"/>
            <a:ext cx="6184671" cy="1973831"/>
          </a:xfrm>
          <a:prstGeom prst="rect">
            <a:avLst/>
          </a:prstGeom>
        </p:spPr>
      </p:pic>
      <p:pic>
        <p:nvPicPr>
          <p:cNvPr id="8" name="Picture 7">
            <a:extLst>
              <a:ext uri="{FF2B5EF4-FFF2-40B4-BE49-F238E27FC236}">
                <a16:creationId xmlns:a16="http://schemas.microsoft.com/office/drawing/2014/main" id="{CAC24FD2-DD0F-4A0C-8BCB-6AFDA9D92E87}"/>
              </a:ext>
            </a:extLst>
          </p:cNvPr>
          <p:cNvPicPr>
            <a:picLocks noChangeAspect="1"/>
          </p:cNvPicPr>
          <p:nvPr/>
        </p:nvPicPr>
        <p:blipFill>
          <a:blip r:embed="rId3"/>
          <a:stretch>
            <a:fillRect/>
          </a:stretch>
        </p:blipFill>
        <p:spPr>
          <a:xfrm>
            <a:off x="2130953" y="3355263"/>
            <a:ext cx="2534004" cy="1343212"/>
          </a:xfrm>
          <a:prstGeom prst="rect">
            <a:avLst/>
          </a:prstGeom>
        </p:spPr>
      </p:pic>
    </p:spTree>
    <p:extLst>
      <p:ext uri="{BB962C8B-B14F-4D97-AF65-F5344CB8AC3E}">
        <p14:creationId xmlns:p14="http://schemas.microsoft.com/office/powerpoint/2010/main" val="333648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1474-E6B6-4B7F-AD07-27FCBFC6CFEA}"/>
              </a:ext>
            </a:extLst>
          </p:cNvPr>
          <p:cNvSpPr>
            <a:spLocks noGrp="1"/>
          </p:cNvSpPr>
          <p:nvPr>
            <p:ph type="title"/>
          </p:nvPr>
        </p:nvSpPr>
        <p:spPr/>
        <p:txBody>
          <a:bodyPr/>
          <a:lstStyle/>
          <a:p>
            <a:r>
              <a:rPr lang="en-US" sz="1800" dirty="0">
                <a:latin typeface="+mj-lt"/>
              </a:rPr>
              <a:t>CALCULATE AVERAGE INDEX ACCROSS ALL INDEX</a:t>
            </a:r>
            <a:endParaRPr lang="en-IN" sz="1800" dirty="0">
              <a:latin typeface="+mj-lt"/>
            </a:endParaRPr>
          </a:p>
        </p:txBody>
      </p:sp>
      <p:pic>
        <p:nvPicPr>
          <p:cNvPr id="4" name="Picture 3">
            <a:extLst>
              <a:ext uri="{FF2B5EF4-FFF2-40B4-BE49-F238E27FC236}">
                <a16:creationId xmlns:a16="http://schemas.microsoft.com/office/drawing/2014/main" id="{542DE13B-B10B-4815-B657-91ECFF7ABD54}"/>
              </a:ext>
            </a:extLst>
          </p:cNvPr>
          <p:cNvPicPr>
            <a:picLocks noChangeAspect="1"/>
          </p:cNvPicPr>
          <p:nvPr/>
        </p:nvPicPr>
        <p:blipFill>
          <a:blip r:embed="rId2"/>
          <a:stretch>
            <a:fillRect/>
          </a:stretch>
        </p:blipFill>
        <p:spPr>
          <a:xfrm>
            <a:off x="720000" y="1155937"/>
            <a:ext cx="6735115" cy="1657581"/>
          </a:xfrm>
          <a:prstGeom prst="rect">
            <a:avLst/>
          </a:prstGeom>
        </p:spPr>
      </p:pic>
      <p:pic>
        <p:nvPicPr>
          <p:cNvPr id="6" name="Picture 5">
            <a:extLst>
              <a:ext uri="{FF2B5EF4-FFF2-40B4-BE49-F238E27FC236}">
                <a16:creationId xmlns:a16="http://schemas.microsoft.com/office/drawing/2014/main" id="{14D5C17C-1F67-4A7D-BBB4-1E817745BE39}"/>
              </a:ext>
            </a:extLst>
          </p:cNvPr>
          <p:cNvPicPr>
            <a:picLocks noChangeAspect="1"/>
          </p:cNvPicPr>
          <p:nvPr/>
        </p:nvPicPr>
        <p:blipFill>
          <a:blip r:embed="rId3"/>
          <a:stretch>
            <a:fillRect/>
          </a:stretch>
        </p:blipFill>
        <p:spPr>
          <a:xfrm>
            <a:off x="720000" y="3601917"/>
            <a:ext cx="5944430" cy="428685"/>
          </a:xfrm>
          <a:prstGeom prst="rect">
            <a:avLst/>
          </a:prstGeom>
        </p:spPr>
      </p:pic>
    </p:spTree>
    <p:extLst>
      <p:ext uri="{BB962C8B-B14F-4D97-AF65-F5344CB8AC3E}">
        <p14:creationId xmlns:p14="http://schemas.microsoft.com/office/powerpoint/2010/main" val="13652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0EBF-2A2E-48DB-A2DB-B9E2DDFA0A95}"/>
              </a:ext>
            </a:extLst>
          </p:cNvPr>
          <p:cNvSpPr>
            <a:spLocks noGrp="1"/>
          </p:cNvSpPr>
          <p:nvPr>
            <p:ph type="title"/>
          </p:nvPr>
        </p:nvSpPr>
        <p:spPr/>
        <p:txBody>
          <a:bodyPr/>
          <a:lstStyle/>
          <a:p>
            <a:r>
              <a:rPr lang="en-US" sz="1800" dirty="0">
                <a:latin typeface="+mj-lt"/>
              </a:rPr>
              <a:t>CLASSIFY COUNTRIES BASED ON LOCAL PURCHASE POWER</a:t>
            </a:r>
            <a:endParaRPr lang="en-IN" sz="1800" dirty="0">
              <a:latin typeface="+mj-lt"/>
            </a:endParaRPr>
          </a:p>
        </p:txBody>
      </p:sp>
      <p:pic>
        <p:nvPicPr>
          <p:cNvPr id="4" name="Picture 3">
            <a:extLst>
              <a:ext uri="{FF2B5EF4-FFF2-40B4-BE49-F238E27FC236}">
                <a16:creationId xmlns:a16="http://schemas.microsoft.com/office/drawing/2014/main" id="{B3B0DAB0-7CB3-4E60-93A5-31D4AFCC7AE7}"/>
              </a:ext>
            </a:extLst>
          </p:cNvPr>
          <p:cNvPicPr>
            <a:picLocks noChangeAspect="1"/>
          </p:cNvPicPr>
          <p:nvPr/>
        </p:nvPicPr>
        <p:blipFill>
          <a:blip r:embed="rId2"/>
          <a:stretch>
            <a:fillRect/>
          </a:stretch>
        </p:blipFill>
        <p:spPr>
          <a:xfrm>
            <a:off x="720000" y="1273589"/>
            <a:ext cx="5048955" cy="1648055"/>
          </a:xfrm>
          <a:prstGeom prst="rect">
            <a:avLst/>
          </a:prstGeom>
        </p:spPr>
      </p:pic>
      <p:pic>
        <p:nvPicPr>
          <p:cNvPr id="6" name="Picture 5">
            <a:extLst>
              <a:ext uri="{FF2B5EF4-FFF2-40B4-BE49-F238E27FC236}">
                <a16:creationId xmlns:a16="http://schemas.microsoft.com/office/drawing/2014/main" id="{04099572-09DC-4ECE-9B0B-7169B1D1D6CF}"/>
              </a:ext>
            </a:extLst>
          </p:cNvPr>
          <p:cNvPicPr>
            <a:picLocks noChangeAspect="1"/>
          </p:cNvPicPr>
          <p:nvPr/>
        </p:nvPicPr>
        <p:blipFill>
          <a:blip r:embed="rId3"/>
          <a:stretch>
            <a:fillRect/>
          </a:stretch>
        </p:blipFill>
        <p:spPr>
          <a:xfrm>
            <a:off x="720000" y="3405280"/>
            <a:ext cx="4077269" cy="1200318"/>
          </a:xfrm>
          <a:prstGeom prst="rect">
            <a:avLst/>
          </a:prstGeom>
        </p:spPr>
      </p:pic>
    </p:spTree>
    <p:extLst>
      <p:ext uri="{BB962C8B-B14F-4D97-AF65-F5344CB8AC3E}">
        <p14:creationId xmlns:p14="http://schemas.microsoft.com/office/powerpoint/2010/main" val="2229682373"/>
      </p:ext>
    </p:extLst>
  </p:cSld>
  <p:clrMapOvr>
    <a:masterClrMapping/>
  </p:clrMapOvr>
</p:sld>
</file>

<file path=ppt/theme/theme1.xml><?xml version="1.0" encoding="utf-8"?>
<a:theme xmlns:a="http://schemas.openxmlformats.org/drawingml/2006/main" name="Rural and Urban Areas by Slidesgo">
  <a:themeElements>
    <a:clrScheme name="Simple Light">
      <a:dk1>
        <a:srgbClr val="2B2B2B"/>
      </a:dk1>
      <a:lt1>
        <a:srgbClr val="C1DEEC"/>
      </a:lt1>
      <a:dk2>
        <a:srgbClr val="3D689E"/>
      </a:dk2>
      <a:lt2>
        <a:srgbClr val="595959"/>
      </a:lt2>
      <a:accent1>
        <a:srgbClr val="9D8365"/>
      </a:accent1>
      <a:accent2>
        <a:srgbClr val="91C767"/>
      </a:accent2>
      <a:accent3>
        <a:srgbClr val="3A9E48"/>
      </a:accent3>
      <a:accent4>
        <a:srgbClr val="DA6323"/>
      </a:accent4>
      <a:accent5>
        <a:srgbClr val="FFC554"/>
      </a:accent5>
      <a:accent6>
        <a:srgbClr val="FFFFFF"/>
      </a:accent6>
      <a:hlink>
        <a:srgbClr val="2B2B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350</Words>
  <Application>Microsoft Office PowerPoint</Application>
  <PresentationFormat>On-screen Show (16:9)</PresentationFormat>
  <Paragraphs>20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DM Sans</vt:lpstr>
      <vt:lpstr>Nunito Light</vt:lpstr>
      <vt:lpstr>Krona One</vt:lpstr>
      <vt:lpstr>Arial</vt:lpstr>
      <vt:lpstr>Rural and Urban Areas by Slidesgo</vt:lpstr>
      <vt:lpstr> Cost of Living Index</vt:lpstr>
      <vt:lpstr>Objective: The primary objective of this project is to analyze the Cost of Living Index across various countries in 2024. By examining different indices such as rent, groceries, and local purchasing power, we aim to provide insights into the economic conditions and living standards in these countries.  Dataset Overview: The dataset for this project was sourced from Kaggle, and it contains comprehensive information on the Cost of Living Index for different countries in 2024. The key columns include the Rank, Country,Cost of Living Index, Rent Index, Groceries Index, Restaurant Price Index, and Local Purchasing Power Index.  Scope: This project focuses on exploring the relationships between various indices and understanding how they impact the overall cost of living in each country. The analysis will highlight trends and patterns that can guide individuals and policymakers in making informed decisions.    </vt:lpstr>
      <vt:lpstr>Table</vt:lpstr>
      <vt:lpstr>Rank the countries based on cost of living index plus rent index. And find top 3 countries.</vt:lpstr>
      <vt:lpstr>COMPARE A COUNTRY INDEX WITH GOBAL AVEAGE INDEX</vt:lpstr>
      <vt:lpstr>FIND THE COUNTRIES WITH SIMILAR COST OF LIVING INDEX</vt:lpstr>
      <vt:lpstr>COMBINE THE COUNTRES WITH HIGH AND LOW RENT INDEX</vt:lpstr>
      <vt:lpstr>CALCULATE AVERAGE INDEX ACCROSS ALL INDEX</vt:lpstr>
      <vt:lpstr>CLASSIFY COUNTRIES BASED ON LOCAL PURCHASE POWER</vt:lpstr>
      <vt:lpstr>Find the top 3 countries with the highest ratio of cost of living index to local purchasing power index:</vt:lpstr>
      <vt:lpstr>Identify countries where the cost of living index is above the global average, but the rent index is below the global average:</vt:lpstr>
      <vt:lpstr>List countries where the cost of living index is less than the average cost of living index of the top 10 countries by local purchasing power index:</vt:lpstr>
      <vt:lpstr>Determine the variance in the groceries index across all countries</vt:lpstr>
      <vt:lpstr>Ranking Countries by Cost of Living and Rent Index</vt:lpstr>
      <vt:lpstr>Combine lists of countries with high Cost of Living Index and high Rent Index</vt:lpstr>
      <vt:lpstr>Thankyou       vaishnavivilasagar@gmail.com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Living Index</dc:title>
  <dc:creator>vilasagar vinay</dc:creator>
  <cp:lastModifiedBy>vaishnavi vilasagar</cp:lastModifiedBy>
  <cp:revision>13</cp:revision>
  <dcterms:modified xsi:type="dcterms:W3CDTF">2024-08-26T13:19:18Z</dcterms:modified>
</cp:coreProperties>
</file>