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58" r:id="rId4"/>
  </p:sldMasterIdLst>
  <p:notesMasterIdLst>
    <p:notesMasterId r:id="rId22"/>
  </p:notesMasterIdLst>
  <p:sldIdLst>
    <p:sldId id="316" r:id="rId5"/>
    <p:sldId id="310" r:id="rId6"/>
    <p:sldId id="311" r:id="rId7"/>
    <p:sldId id="312" r:id="rId8"/>
    <p:sldId id="322" r:id="rId9"/>
    <p:sldId id="324" r:id="rId10"/>
    <p:sldId id="319" r:id="rId11"/>
    <p:sldId id="313" r:id="rId12"/>
    <p:sldId id="318" r:id="rId13"/>
    <p:sldId id="320" r:id="rId14"/>
    <p:sldId id="321" r:id="rId15"/>
    <p:sldId id="323" r:id="rId16"/>
    <p:sldId id="325" r:id="rId17"/>
    <p:sldId id="326" r:id="rId18"/>
    <p:sldId id="327" r:id="rId19"/>
    <p:sldId id="328" r:id="rId20"/>
    <p:sldId id="30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F4D060-8A0C-2BB6-87D7-09F3DDD20800}" v="1169" dt="2024-05-19T17:08:36.478"/>
    <p1510:client id="{901F5AFF-6D0F-4A46-9CDD-311B896C54DF}" v="472" dt="2024-05-19T18:22:35.4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5226" autoAdjust="0"/>
  </p:normalViewPr>
  <p:slideViewPr>
    <p:cSldViewPr snapToGrid="0">
      <p:cViewPr>
        <p:scale>
          <a:sx n="100" d="100"/>
          <a:sy n="100" d="100"/>
        </p:scale>
        <p:origin x="-542" y="-494"/>
      </p:cViewPr>
      <p:guideLst/>
    </p:cSldViewPr>
  </p:slideViewPr>
  <p:outlineViewPr>
    <p:cViewPr>
      <p:scale>
        <a:sx n="33" d="100"/>
        <a:sy n="33" d="100"/>
      </p:scale>
      <p:origin x="0" y="-318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6B1857-7F2F-4FA5-AC91-CA6CB406E5ED}" type="datetimeFigureOut">
              <a:rPr lang="en-US" smtClean="0"/>
              <a:t>5/19/2024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51AFB1-1A0D-4465-9C69-5C319B14D7BF}" type="slidenum">
              <a:rPr lang="en-US" smtClean="0"/>
              <a:t>‹#›</a:t>
            </a:fld>
            <a:endParaRPr lang="en-US" dirty="0"/>
          </a:p>
        </p:txBody>
      </p:sp>
    </p:spTree>
    <p:extLst>
      <p:ext uri="{BB962C8B-B14F-4D97-AF65-F5344CB8AC3E}">
        <p14:creationId xmlns:p14="http://schemas.microsoft.com/office/powerpoint/2010/main" val="2804275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537BDE-FCE3-41C4-B976-0DC28743AC5A}" type="slidenum">
              <a:rPr lang="en-US" smtClean="0"/>
              <a:t>15</a:t>
            </a:fld>
            <a:endParaRPr lang="en-US" dirty="0"/>
          </a:p>
        </p:txBody>
      </p:sp>
    </p:spTree>
    <p:extLst>
      <p:ext uri="{BB962C8B-B14F-4D97-AF65-F5344CB8AC3E}">
        <p14:creationId xmlns:p14="http://schemas.microsoft.com/office/powerpoint/2010/main" val="1509100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3A8F-B976-406D-827A-8714EFF80344}"/>
              </a:ext>
            </a:extLst>
          </p:cNvPr>
          <p:cNvSpPr>
            <a:spLocks noGrp="1"/>
          </p:cNvSpPr>
          <p:nvPr>
            <p:ph type="title" hasCustomPrompt="1"/>
          </p:nvPr>
        </p:nvSpPr>
        <p:spPr>
          <a:xfrm>
            <a:off x="793159" y="1348536"/>
            <a:ext cx="4076458" cy="3654827"/>
          </a:xfrm>
        </p:spPr>
        <p:txBody>
          <a:bodyPr anchor="b">
            <a:normAutofit/>
          </a:bodyPr>
          <a:lstStyle>
            <a:lvl1pPr algn="r">
              <a:defRPr lang="en-US" sz="3600" b="1" kern="1200" dirty="0">
                <a:solidFill>
                  <a:schemeClr val="bg1"/>
                </a:solidFill>
                <a:latin typeface="+mj-lt"/>
                <a:ea typeface="+mj-ea"/>
                <a:cs typeface="+mj-cs"/>
              </a:defRPr>
            </a:lvl1pPr>
          </a:lstStyle>
          <a:p>
            <a:r>
              <a:rPr lang="en-US" dirty="0"/>
              <a:t>CLICK TO EDIT MASTER TITLE STYLE</a:t>
            </a:r>
          </a:p>
        </p:txBody>
      </p:sp>
      <p:sp>
        <p:nvSpPr>
          <p:cNvPr id="7" name="Subtitle 2">
            <a:extLst>
              <a:ext uri="{FF2B5EF4-FFF2-40B4-BE49-F238E27FC236}">
                <a16:creationId xmlns:a16="http://schemas.microsoft.com/office/drawing/2014/main" id="{A4851079-28FC-41AF-8373-BD8382DEDA01}"/>
              </a:ext>
            </a:extLst>
          </p:cNvPr>
          <p:cNvSpPr>
            <a:spLocks noGrp="1"/>
          </p:cNvSpPr>
          <p:nvPr>
            <p:ph type="subTitle" idx="1" hasCustomPrompt="1"/>
          </p:nvPr>
        </p:nvSpPr>
        <p:spPr>
          <a:xfrm>
            <a:off x="793159" y="5170453"/>
            <a:ext cx="4076458" cy="990197"/>
          </a:xfrm>
        </p:spPr>
        <p:txBody>
          <a:bodyPr>
            <a:normAutofit/>
          </a:bodyPr>
          <a:lstStyle>
            <a:lvl1pPr marL="0" indent="0" algn="r">
              <a:buNone/>
              <a:defRPr sz="2400">
                <a:solidFill>
                  <a:schemeClr val="bg1"/>
                </a:solidFill>
              </a:defRPr>
            </a:lvl1pPr>
          </a:lstStyle>
          <a:p>
            <a:pPr algn="r"/>
            <a:r>
              <a:rPr lang="en-US" dirty="0">
                <a:solidFill>
                  <a:schemeClr val="bg1"/>
                </a:solidFill>
                <a:cs typeface="Calibri"/>
              </a:rPr>
              <a:t>Click to edit master text style</a:t>
            </a:r>
            <a:endParaRPr lang="en-US" dirty="0">
              <a:solidFill>
                <a:schemeClr val="bg1"/>
              </a:solidFill>
            </a:endParaRPr>
          </a:p>
        </p:txBody>
      </p:sp>
      <p:sp>
        <p:nvSpPr>
          <p:cNvPr id="15" name="Picture Placeholder 14">
            <a:extLst>
              <a:ext uri="{FF2B5EF4-FFF2-40B4-BE49-F238E27FC236}">
                <a16:creationId xmlns:a16="http://schemas.microsoft.com/office/drawing/2014/main" id="{4D6C3907-3C68-4C02-98EE-B36817B3763A}"/>
              </a:ext>
            </a:extLst>
          </p:cNvPr>
          <p:cNvSpPr>
            <a:spLocks noGrp="1"/>
          </p:cNvSpPr>
          <p:nvPr>
            <p:ph type="pic" sz="quarter" idx="13"/>
          </p:nvPr>
        </p:nvSpPr>
        <p:spPr>
          <a:xfrm>
            <a:off x="5457025" y="0"/>
            <a:ext cx="6734974" cy="6858001"/>
          </a:xfrm>
          <a:custGeom>
            <a:avLst/>
            <a:gdLst>
              <a:gd name="connsiteX0" fmla="*/ 1 w 6734974"/>
              <a:gd name="connsiteY0" fmla="*/ 6292661 h 6858001"/>
              <a:gd name="connsiteX1" fmla="*/ 6734974 w 6734974"/>
              <a:gd name="connsiteY1" fmla="*/ 6292661 h 6858001"/>
              <a:gd name="connsiteX2" fmla="*/ 6734974 w 6734974"/>
              <a:gd name="connsiteY2" fmla="*/ 6858001 h 6858001"/>
              <a:gd name="connsiteX3" fmla="*/ 1 w 6734974"/>
              <a:gd name="connsiteY3" fmla="*/ 6858001 h 6858001"/>
              <a:gd name="connsiteX4" fmla="*/ 0 w 6734974"/>
              <a:gd name="connsiteY4" fmla="*/ 0 h 6858001"/>
              <a:gd name="connsiteX5" fmla="*/ 6734973 w 6734974"/>
              <a:gd name="connsiteY5" fmla="*/ 0 h 6858001"/>
              <a:gd name="connsiteX6" fmla="*/ 6734973 w 6734974"/>
              <a:gd name="connsiteY6" fmla="*/ 6256019 h 6858001"/>
              <a:gd name="connsiteX7" fmla="*/ 0 w 6734974"/>
              <a:gd name="connsiteY7" fmla="*/ 6256019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34974" h="6858001">
                <a:moveTo>
                  <a:pt x="1" y="6292661"/>
                </a:moveTo>
                <a:lnTo>
                  <a:pt x="6734974" y="6292661"/>
                </a:lnTo>
                <a:lnTo>
                  <a:pt x="6734974" y="6858001"/>
                </a:lnTo>
                <a:lnTo>
                  <a:pt x="1" y="6858001"/>
                </a:lnTo>
                <a:close/>
                <a:moveTo>
                  <a:pt x="0" y="0"/>
                </a:moveTo>
                <a:lnTo>
                  <a:pt x="6734973" y="0"/>
                </a:lnTo>
                <a:lnTo>
                  <a:pt x="6734973" y="6256019"/>
                </a:lnTo>
                <a:lnTo>
                  <a:pt x="0" y="6256019"/>
                </a:lnTo>
                <a:close/>
              </a:path>
            </a:pathLst>
          </a:custGeom>
        </p:spPr>
        <p:txBody>
          <a:bodyPr wrap="square">
            <a:noAutofit/>
          </a:bodyPr>
          <a:lstStyle/>
          <a:p>
            <a:endParaRPr lang="en-US" dirty="0"/>
          </a:p>
        </p:txBody>
      </p:sp>
      <p:cxnSp>
        <p:nvCxnSpPr>
          <p:cNvPr id="14" name="Straight Connector 13">
            <a:extLst>
              <a:ext uri="{FF2B5EF4-FFF2-40B4-BE49-F238E27FC236}">
                <a16:creationId xmlns:a16="http://schemas.microsoft.com/office/drawing/2014/main" id="{5984E7FD-271C-4B10-826F-A323C479DDC9}"/>
              </a:ext>
              <a:ext uri="{C183D7F6-B498-43B3-948B-1728B52AA6E4}">
                <adec:decorative xmlns:adec="http://schemas.microsoft.com/office/drawing/2017/decorative" val="1"/>
              </a:ext>
            </a:extLst>
          </p:cNvPr>
          <p:cNvCxnSpPr>
            <a:cxnSpLocks/>
          </p:cNvCxnSpPr>
          <p:nvPr userDrawn="1"/>
        </p:nvCxnSpPr>
        <p:spPr>
          <a:xfrm flipH="1">
            <a:off x="793159" y="6274339"/>
            <a:ext cx="1139884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7049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9" y="1681163"/>
            <a:ext cx="328220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9" y="2505075"/>
            <a:ext cx="3282206"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446815" y="1681163"/>
            <a:ext cx="32983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446815" y="2505075"/>
            <a:ext cx="3298370"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Text Placeholder 4">
            <a:extLst>
              <a:ext uri="{FF2B5EF4-FFF2-40B4-BE49-F238E27FC236}">
                <a16:creationId xmlns:a16="http://schemas.microsoft.com/office/drawing/2014/main" id="{EF0B73B7-7EF9-4436-8B85-AC6CB551C086}"/>
              </a:ext>
            </a:extLst>
          </p:cNvPr>
          <p:cNvSpPr>
            <a:spLocks noGrp="1"/>
          </p:cNvSpPr>
          <p:nvPr>
            <p:ph type="body" sz="quarter" idx="13"/>
          </p:nvPr>
        </p:nvSpPr>
        <p:spPr>
          <a:xfrm>
            <a:off x="8053841" y="1681163"/>
            <a:ext cx="32983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Content Placeholder 5">
            <a:extLst>
              <a:ext uri="{FF2B5EF4-FFF2-40B4-BE49-F238E27FC236}">
                <a16:creationId xmlns:a16="http://schemas.microsoft.com/office/drawing/2014/main" id="{012A1950-E837-4678-94B1-FA24467145A1}"/>
              </a:ext>
            </a:extLst>
          </p:cNvPr>
          <p:cNvSpPr>
            <a:spLocks noGrp="1"/>
          </p:cNvSpPr>
          <p:nvPr>
            <p:ph sz="quarter" idx="14"/>
          </p:nvPr>
        </p:nvSpPr>
        <p:spPr>
          <a:xfrm>
            <a:off x="8053841" y="2505075"/>
            <a:ext cx="3298370"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Graphic 15">
            <a:extLst>
              <a:ext uri="{FF2B5EF4-FFF2-40B4-BE49-F238E27FC236}">
                <a16:creationId xmlns:a16="http://schemas.microsoft.com/office/drawing/2014/main" id="{C425DB15-1B5A-4780-98B4-C0921A42F5E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96A2980-FE4D-41BC-9B3F-DEC465C64C2D}"/>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5" name="Graphic 14">
            <a:extLst>
              <a:ext uri="{FF2B5EF4-FFF2-40B4-BE49-F238E27FC236}">
                <a16:creationId xmlns:a16="http://schemas.microsoft.com/office/drawing/2014/main" id="{2BBEE260-2DCA-4E68-9719-2D94DA7933BA}"/>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89686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8E95D367-78A2-47F5-B8D8-808AF3A34589}"/>
              </a:ext>
              <a:ext uri="{C183D7F6-B498-43B3-948B-1728B52AA6E4}">
                <adec:decorative xmlns:adec="http://schemas.microsoft.com/office/drawing/2017/decorative" val="1"/>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8" name="Graphic 11">
            <a:extLst>
              <a:ext uri="{FF2B5EF4-FFF2-40B4-BE49-F238E27FC236}">
                <a16:creationId xmlns:a16="http://schemas.microsoft.com/office/drawing/2014/main" id="{6109EF88-13AD-41C1-97AF-8C27729818AE}"/>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9" name="Graphic 10">
            <a:extLst>
              <a:ext uri="{FF2B5EF4-FFF2-40B4-BE49-F238E27FC236}">
                <a16:creationId xmlns:a16="http://schemas.microsoft.com/office/drawing/2014/main" id="{45E9990E-4826-4D59-9C78-9A4A6CA115C1}"/>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8F2C717-2A7A-4268-8EAA-2647EC66720C}"/>
              </a:ext>
            </a:extLst>
          </p:cNvPr>
          <p:cNvSpPr>
            <a:spLocks noGrp="1"/>
          </p:cNvSpPr>
          <p:nvPr>
            <p:ph type="title"/>
          </p:nvPr>
        </p:nvSpPr>
        <p:spPr>
          <a:xfrm>
            <a:off x="838200" y="989031"/>
            <a:ext cx="4984628" cy="1491339"/>
          </a:xfrm>
        </p:spPr>
        <p:txBody>
          <a:bodyPr anchor="b">
            <a:normAutofit/>
          </a:bodyPr>
          <a:lstStyle>
            <a:lvl1pPr>
              <a:defRPr sz="5400"/>
            </a:lvl1pPr>
          </a:lstStyle>
          <a:p>
            <a:r>
              <a:rPr lang="en-US" dirty="0"/>
              <a:t>Click to edit</a:t>
            </a:r>
          </a:p>
        </p:txBody>
      </p:sp>
      <p:sp>
        <p:nvSpPr>
          <p:cNvPr id="6" name="Text Placeholder 5">
            <a:extLst>
              <a:ext uri="{FF2B5EF4-FFF2-40B4-BE49-F238E27FC236}">
                <a16:creationId xmlns:a16="http://schemas.microsoft.com/office/drawing/2014/main" id="{FAFC668B-6914-4B3A-B7DF-20E1580B17B9}"/>
              </a:ext>
            </a:extLst>
          </p:cNvPr>
          <p:cNvSpPr>
            <a:spLocks noGrp="1"/>
          </p:cNvSpPr>
          <p:nvPr>
            <p:ph type="body" sz="quarter" idx="15"/>
          </p:nvPr>
        </p:nvSpPr>
        <p:spPr>
          <a:xfrm>
            <a:off x="838200" y="2814530"/>
            <a:ext cx="4984628" cy="3359258"/>
          </a:xfrm>
        </p:spPr>
        <p:txBody>
          <a:bodyPr>
            <a:normAutofit/>
          </a:bodyPr>
          <a:lstStyle>
            <a:lvl1pPr marL="0" indent="0">
              <a:buNone/>
              <a:defRPr lang="en-US" sz="1800" kern="1200" dirty="0" smtClean="0">
                <a:solidFill>
                  <a:schemeClr val="tx1"/>
                </a:solidFill>
                <a:latin typeface="+mn-lt"/>
                <a:ea typeface="+mn-ea"/>
                <a:cs typeface="+mn-cs"/>
              </a:defRPr>
            </a:lvl1pPr>
          </a:lstStyle>
          <a:p>
            <a:pPr lvl="0"/>
            <a:r>
              <a:rPr lang="en-US" dirty="0"/>
              <a:t>Click to edit Master text styles</a:t>
            </a:r>
          </a:p>
        </p:txBody>
      </p:sp>
      <p:sp>
        <p:nvSpPr>
          <p:cNvPr id="10" name="Picture Placeholder 9">
            <a:extLst>
              <a:ext uri="{FF2B5EF4-FFF2-40B4-BE49-F238E27FC236}">
                <a16:creationId xmlns:a16="http://schemas.microsoft.com/office/drawing/2014/main" id="{97407AA4-CC80-45E8-B78C-F0CF17563888}"/>
              </a:ext>
            </a:extLst>
          </p:cNvPr>
          <p:cNvSpPr>
            <a:spLocks noGrp="1"/>
          </p:cNvSpPr>
          <p:nvPr>
            <p:ph type="pic" sz="quarter" idx="13"/>
          </p:nvPr>
        </p:nvSpPr>
        <p:spPr>
          <a:xfrm>
            <a:off x="7464666" y="1678220"/>
            <a:ext cx="4267645" cy="4267645"/>
          </a:xfrm>
          <a:custGeom>
            <a:avLst/>
            <a:gdLst>
              <a:gd name="connsiteX0" fmla="*/ 2133823 w 4267645"/>
              <a:gd name="connsiteY0" fmla="*/ 0 h 4267645"/>
              <a:gd name="connsiteX1" fmla="*/ 4267645 w 4267645"/>
              <a:gd name="connsiteY1" fmla="*/ 2133823 h 4267645"/>
              <a:gd name="connsiteX2" fmla="*/ 2133823 w 4267645"/>
              <a:gd name="connsiteY2" fmla="*/ 4267645 h 4267645"/>
              <a:gd name="connsiteX3" fmla="*/ 0 w 4267645"/>
              <a:gd name="connsiteY3" fmla="*/ 2133823 h 4267645"/>
              <a:gd name="connsiteX4" fmla="*/ 2133823 w 4267645"/>
              <a:gd name="connsiteY4" fmla="*/ 0 h 4267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7645" h="4267645">
                <a:moveTo>
                  <a:pt x="2133823" y="0"/>
                </a:moveTo>
                <a:cubicBezTo>
                  <a:pt x="3312299" y="0"/>
                  <a:pt x="4267645" y="955346"/>
                  <a:pt x="4267645" y="2133823"/>
                </a:cubicBezTo>
                <a:cubicBezTo>
                  <a:pt x="4267645" y="3312300"/>
                  <a:pt x="3312299" y="4267645"/>
                  <a:pt x="2133823" y="4267645"/>
                </a:cubicBezTo>
                <a:cubicBezTo>
                  <a:pt x="955346" y="4267645"/>
                  <a:pt x="0" y="3312300"/>
                  <a:pt x="0" y="2133823"/>
                </a:cubicBezTo>
                <a:cubicBezTo>
                  <a:pt x="0" y="955346"/>
                  <a:pt x="955346" y="0"/>
                  <a:pt x="2133823" y="0"/>
                </a:cubicBezTo>
                <a:close/>
              </a:path>
            </a:pathLst>
          </a:custGeom>
        </p:spPr>
        <p:txBody>
          <a:bodyPr wrap="square" anchor="ctr">
            <a:noAutofit/>
          </a:bodyPr>
          <a:lstStyle>
            <a:lvl1pPr algn="ctr">
              <a:defRPr/>
            </a:lvl1pPr>
          </a:lstStyle>
          <a:p>
            <a:endParaRPr lang="en-US" dirty="0"/>
          </a:p>
        </p:txBody>
      </p:sp>
      <p:sp>
        <p:nvSpPr>
          <p:cNvPr id="3" name="Date Placeholder 2">
            <a:extLst>
              <a:ext uri="{FF2B5EF4-FFF2-40B4-BE49-F238E27FC236}">
                <a16:creationId xmlns:a16="http://schemas.microsoft.com/office/drawing/2014/main" id="{E3B730DE-0120-46E6-8D3A-600D766F15D8}"/>
              </a:ext>
            </a:extLst>
          </p:cNvPr>
          <p:cNvSpPr>
            <a:spLocks noGrp="1"/>
          </p:cNvSpPr>
          <p:nvPr>
            <p:ph type="dt" sz="half" idx="16"/>
          </p:nvPr>
        </p:nvSpPr>
        <p:spPr/>
        <p:txBody>
          <a:bodyPr/>
          <a:lstStyle>
            <a:lvl1pPr>
              <a:defRPr>
                <a:solidFill>
                  <a:schemeClr val="accent2"/>
                </a:solidFill>
              </a:defRPr>
            </a:lvl1pPr>
          </a:lstStyle>
          <a:p>
            <a:r>
              <a:rPr lang="en-US"/>
              <a:t>20xx</a:t>
            </a:r>
            <a:endParaRPr lang="en-US" dirty="0"/>
          </a:p>
        </p:txBody>
      </p:sp>
      <p:sp>
        <p:nvSpPr>
          <p:cNvPr id="4" name="Footer Placeholder 3">
            <a:extLst>
              <a:ext uri="{FF2B5EF4-FFF2-40B4-BE49-F238E27FC236}">
                <a16:creationId xmlns:a16="http://schemas.microsoft.com/office/drawing/2014/main" id="{24043382-22FC-496B-AEE9-278F3734E2B8}"/>
              </a:ext>
            </a:extLst>
          </p:cNvPr>
          <p:cNvSpPr>
            <a:spLocks noGrp="1"/>
          </p:cNvSpPr>
          <p:nvPr>
            <p:ph type="ftr" sz="quarter" idx="17"/>
          </p:nvPr>
        </p:nvSpPr>
        <p:spPr>
          <a:xfrm>
            <a:off x="7962190" y="623907"/>
            <a:ext cx="4114800" cy="365125"/>
          </a:xfrm>
        </p:spPr>
        <p:txBody>
          <a:bodyPr/>
          <a:lstStyle>
            <a:lvl1pPr>
              <a:defRPr>
                <a:solidFill>
                  <a:schemeClr val="accent2"/>
                </a:solidFill>
              </a:defRPr>
            </a:lvl1pPr>
          </a:lstStyle>
          <a:p>
            <a:r>
              <a:rPr lang="en-US"/>
              <a:t>Sample Footer Text</a:t>
            </a:r>
            <a:endParaRPr lang="en-US" dirty="0"/>
          </a:p>
        </p:txBody>
      </p:sp>
      <p:sp>
        <p:nvSpPr>
          <p:cNvPr id="5" name="Slide Number Placeholder 4">
            <a:extLst>
              <a:ext uri="{FF2B5EF4-FFF2-40B4-BE49-F238E27FC236}">
                <a16:creationId xmlns:a16="http://schemas.microsoft.com/office/drawing/2014/main" id="{C8288E7F-4AC4-4AE1-9CDB-DE61BFDA668D}"/>
              </a:ext>
            </a:extLst>
          </p:cNvPr>
          <p:cNvSpPr>
            <a:spLocks noGrp="1"/>
          </p:cNvSpPr>
          <p:nvPr>
            <p:ph type="sldNum" sz="quarter" idx="18"/>
          </p:nvPr>
        </p:nvSpPr>
        <p:spPr/>
        <p:txBody>
          <a:bodyPr/>
          <a:lstStyle>
            <a:lvl1pPr>
              <a:defRPr>
                <a:solidFill>
                  <a:schemeClr val="accent2"/>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64261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6CDB3-CB80-4B55-AA7A-C57DCAC8B79B}"/>
              </a:ext>
            </a:extLst>
          </p:cNvPr>
          <p:cNvSpPr>
            <a:spLocks noGrp="1"/>
          </p:cNvSpPr>
          <p:nvPr>
            <p:ph type="title"/>
          </p:nvPr>
        </p:nvSpPr>
        <p:spPr>
          <a:xfrm>
            <a:off x="1604908" y="894110"/>
            <a:ext cx="5181735" cy="2534890"/>
          </a:xfrm>
        </p:spPr>
        <p:txBody>
          <a:bodyPr anchor="b">
            <a:noAutofit/>
          </a:bodyPr>
          <a:lstStyle>
            <a:lvl1pPr>
              <a:defRPr lang="en-US" sz="5400" b="1" kern="1200" spc="400" baseline="0" dirty="0">
                <a:solidFill>
                  <a:schemeClr val="bg1"/>
                </a:solidFill>
                <a:latin typeface="+mn-lt"/>
                <a:ea typeface="+mj-ea"/>
                <a:cs typeface="+mj-cs"/>
              </a:defRPr>
            </a:lvl1pPr>
          </a:lstStyle>
          <a:p>
            <a:r>
              <a:rPr lang="en-US" dirty="0"/>
              <a:t>Click to edit</a:t>
            </a:r>
          </a:p>
        </p:txBody>
      </p:sp>
      <p:sp>
        <p:nvSpPr>
          <p:cNvPr id="24" name="Graphic 13">
            <a:extLst>
              <a:ext uri="{FF2B5EF4-FFF2-40B4-BE49-F238E27FC236}">
                <a16:creationId xmlns:a16="http://schemas.microsoft.com/office/drawing/2014/main" id="{EFD46DF2-E81B-4E77-B06D-F09DC585313D}"/>
              </a:ext>
              <a:ext uri="{C183D7F6-B498-43B3-948B-1728B52AA6E4}">
                <adec:decorative xmlns:adec="http://schemas.microsoft.com/office/drawing/2017/decorative" val="1"/>
              </a:ext>
            </a:extLst>
          </p:cNvPr>
          <p:cNvSpPr/>
          <p:nvPr userDrawn="1"/>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6" name="Graphic 12">
            <a:extLst>
              <a:ext uri="{FF2B5EF4-FFF2-40B4-BE49-F238E27FC236}">
                <a16:creationId xmlns:a16="http://schemas.microsoft.com/office/drawing/2014/main" id="{D044CC36-2EFF-44B0-90A3-986DACB7E88C}"/>
              </a:ext>
              <a:ext uri="{C183D7F6-B498-43B3-948B-1728B52AA6E4}">
                <adec:decorative xmlns:adec="http://schemas.microsoft.com/office/drawing/2017/decorative" val="1"/>
              </a:ext>
            </a:extLst>
          </p:cNvPr>
          <p:cNvSpPr/>
          <p:nvPr userDrawn="1"/>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8" name="Graphic 15">
            <a:extLst>
              <a:ext uri="{FF2B5EF4-FFF2-40B4-BE49-F238E27FC236}">
                <a16:creationId xmlns:a16="http://schemas.microsoft.com/office/drawing/2014/main" id="{AAA3D090-A815-4AF9-88CE-94F0B7DD36E3}"/>
              </a:ext>
              <a:ext uri="{C183D7F6-B498-43B3-948B-1728B52AA6E4}">
                <adec:decorative xmlns:adec="http://schemas.microsoft.com/office/drawing/2017/decorative" val="1"/>
              </a:ext>
            </a:extLst>
          </p:cNvPr>
          <p:cNvSpPr/>
          <p:nvPr userDrawn="1"/>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40" name="Text Placeholder 39">
            <a:extLst>
              <a:ext uri="{FF2B5EF4-FFF2-40B4-BE49-F238E27FC236}">
                <a16:creationId xmlns:a16="http://schemas.microsoft.com/office/drawing/2014/main" id="{498169C0-3B43-43E5-AC66-3B5B27A46602}"/>
              </a:ext>
            </a:extLst>
          </p:cNvPr>
          <p:cNvSpPr>
            <a:spLocks noGrp="1"/>
          </p:cNvSpPr>
          <p:nvPr>
            <p:ph type="body" sz="quarter" idx="16"/>
          </p:nvPr>
        </p:nvSpPr>
        <p:spPr>
          <a:xfrm>
            <a:off x="1604905" y="3728425"/>
            <a:ext cx="5181735" cy="2534890"/>
          </a:xfrm>
        </p:spPr>
        <p:txBody>
          <a:bodyPr>
            <a:normAutofit/>
          </a:bodyPr>
          <a:lstStyle>
            <a:lvl1pPr marL="0" indent="0">
              <a:buNone/>
              <a:defRPr lang="en-US" sz="2000" kern="1200" dirty="0" smtClean="0">
                <a:solidFill>
                  <a:schemeClr val="bg1"/>
                </a:solidFill>
                <a:latin typeface="+mn-lt"/>
                <a:ea typeface="+mn-ea"/>
                <a:cs typeface="+mn-cs"/>
              </a:defRPr>
            </a:lvl1pPr>
          </a:lstStyle>
          <a:p>
            <a:pPr lvl="0"/>
            <a:r>
              <a:rPr lang="en-US" dirty="0"/>
              <a:t>Click to edit Master text styles</a:t>
            </a:r>
          </a:p>
        </p:txBody>
      </p:sp>
      <p:sp>
        <p:nvSpPr>
          <p:cNvPr id="17" name="Picture Placeholder 16">
            <a:extLst>
              <a:ext uri="{FF2B5EF4-FFF2-40B4-BE49-F238E27FC236}">
                <a16:creationId xmlns:a16="http://schemas.microsoft.com/office/drawing/2014/main" id="{77F553A0-E179-4D32-97DB-0F367996796B}"/>
              </a:ext>
            </a:extLst>
          </p:cNvPr>
          <p:cNvSpPr>
            <a:spLocks noGrp="1"/>
          </p:cNvSpPr>
          <p:nvPr>
            <p:ph type="pic" sz="quarter" idx="14"/>
          </p:nvPr>
        </p:nvSpPr>
        <p:spPr>
          <a:xfrm>
            <a:off x="7130003" y="1856226"/>
            <a:ext cx="2040674" cy="2040674"/>
          </a:xfrm>
          <a:custGeom>
            <a:avLst/>
            <a:gdLst>
              <a:gd name="connsiteX0" fmla="*/ 1020337 w 2040674"/>
              <a:gd name="connsiteY0" fmla="*/ 0 h 2040674"/>
              <a:gd name="connsiteX1" fmla="*/ 2040674 w 2040674"/>
              <a:gd name="connsiteY1" fmla="*/ 1020337 h 2040674"/>
              <a:gd name="connsiteX2" fmla="*/ 1020337 w 2040674"/>
              <a:gd name="connsiteY2" fmla="*/ 2040674 h 2040674"/>
              <a:gd name="connsiteX3" fmla="*/ 0 w 2040674"/>
              <a:gd name="connsiteY3" fmla="*/ 1020337 h 2040674"/>
              <a:gd name="connsiteX4" fmla="*/ 1020337 w 2040674"/>
              <a:gd name="connsiteY4" fmla="*/ 0 h 204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0674" h="2040674">
                <a:moveTo>
                  <a:pt x="1020337" y="0"/>
                </a:moveTo>
                <a:cubicBezTo>
                  <a:pt x="1583854" y="0"/>
                  <a:pt x="2040674" y="456820"/>
                  <a:pt x="2040674" y="1020337"/>
                </a:cubicBezTo>
                <a:cubicBezTo>
                  <a:pt x="2040674" y="1583854"/>
                  <a:pt x="1583854" y="2040674"/>
                  <a:pt x="1020337" y="2040674"/>
                </a:cubicBezTo>
                <a:cubicBezTo>
                  <a:pt x="456820" y="2040674"/>
                  <a:pt x="0" y="1583854"/>
                  <a:pt x="0" y="1020337"/>
                </a:cubicBezTo>
                <a:cubicBezTo>
                  <a:pt x="0" y="456820"/>
                  <a:pt x="456820" y="0"/>
                  <a:pt x="1020337" y="0"/>
                </a:cubicBezTo>
                <a:close/>
              </a:path>
            </a:pathLst>
          </a:custGeom>
        </p:spPr>
        <p:txBody>
          <a:bodyPr wrap="square" anchor="ctr">
            <a:noAutofit/>
          </a:bodyPr>
          <a:lstStyle>
            <a:lvl1pPr algn="ctr">
              <a:defRPr/>
            </a:lvl1pPr>
          </a:lstStyle>
          <a:p>
            <a:endParaRPr lang="en-US" dirty="0"/>
          </a:p>
        </p:txBody>
      </p:sp>
      <p:sp>
        <p:nvSpPr>
          <p:cNvPr id="14" name="Picture Placeholder 13">
            <a:extLst>
              <a:ext uri="{FF2B5EF4-FFF2-40B4-BE49-F238E27FC236}">
                <a16:creationId xmlns:a16="http://schemas.microsoft.com/office/drawing/2014/main" id="{C9BD1CE3-05F6-44F6-B6FB-EB60AB96BE50}"/>
              </a:ext>
            </a:extLst>
          </p:cNvPr>
          <p:cNvSpPr>
            <a:spLocks noGrp="1"/>
          </p:cNvSpPr>
          <p:nvPr>
            <p:ph type="pic" sz="quarter" idx="13"/>
          </p:nvPr>
        </p:nvSpPr>
        <p:spPr>
          <a:xfrm>
            <a:off x="9325160" y="0"/>
            <a:ext cx="2866840" cy="2925044"/>
          </a:xfrm>
          <a:custGeom>
            <a:avLst/>
            <a:gdLst>
              <a:gd name="connsiteX0" fmla="*/ 1437601 w 2866840"/>
              <a:gd name="connsiteY0" fmla="*/ 0 h 2925044"/>
              <a:gd name="connsiteX1" fmla="*/ 1488735 w 2866840"/>
              <a:gd name="connsiteY1" fmla="*/ 0 h 2925044"/>
              <a:gd name="connsiteX2" fmla="*/ 1612768 w 2866840"/>
              <a:gd name="connsiteY2" fmla="*/ 6263 h 2925044"/>
              <a:gd name="connsiteX3" fmla="*/ 2860554 w 2866840"/>
              <a:gd name="connsiteY3" fmla="*/ 1026775 h 2925044"/>
              <a:gd name="connsiteX4" fmla="*/ 2866840 w 2866840"/>
              <a:gd name="connsiteY4" fmla="*/ 1051223 h 2925044"/>
              <a:gd name="connsiteX5" fmla="*/ 2866840 w 2866840"/>
              <a:gd name="connsiteY5" fmla="*/ 1872530 h 2925044"/>
              <a:gd name="connsiteX6" fmla="*/ 2860554 w 2866840"/>
              <a:gd name="connsiteY6" fmla="*/ 1896978 h 2925044"/>
              <a:gd name="connsiteX7" fmla="*/ 1463168 w 2866840"/>
              <a:gd name="connsiteY7" fmla="*/ 2925044 h 2925044"/>
              <a:gd name="connsiteX8" fmla="*/ 0 w 2866840"/>
              <a:gd name="connsiteY8" fmla="*/ 1461877 h 2925044"/>
              <a:gd name="connsiteX9" fmla="*/ 1313568 w 2866840"/>
              <a:gd name="connsiteY9" fmla="*/ 6263 h 2925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6840" h="2925044">
                <a:moveTo>
                  <a:pt x="1437601" y="0"/>
                </a:moveTo>
                <a:lnTo>
                  <a:pt x="1488735" y="0"/>
                </a:lnTo>
                <a:lnTo>
                  <a:pt x="1612768" y="6263"/>
                </a:lnTo>
                <a:cubicBezTo>
                  <a:pt x="2203017" y="66206"/>
                  <a:pt x="2689551" y="476982"/>
                  <a:pt x="2860554" y="1026775"/>
                </a:cubicBezTo>
                <a:lnTo>
                  <a:pt x="2866840" y="1051223"/>
                </a:lnTo>
                <a:lnTo>
                  <a:pt x="2866840" y="1872530"/>
                </a:lnTo>
                <a:lnTo>
                  <a:pt x="2860554" y="1896978"/>
                </a:lnTo>
                <a:cubicBezTo>
                  <a:pt x="2675300" y="2492588"/>
                  <a:pt x="2119737" y="2925044"/>
                  <a:pt x="1463168" y="2925044"/>
                </a:cubicBezTo>
                <a:cubicBezTo>
                  <a:pt x="655082" y="2925044"/>
                  <a:pt x="0" y="2269962"/>
                  <a:pt x="0" y="1461877"/>
                </a:cubicBezTo>
                <a:cubicBezTo>
                  <a:pt x="0" y="704296"/>
                  <a:pt x="575756" y="81192"/>
                  <a:pt x="1313568" y="6263"/>
                </a:cubicBezTo>
                <a:close/>
              </a:path>
            </a:pathLst>
          </a:custGeom>
        </p:spPr>
        <p:txBody>
          <a:bodyPr wrap="square" anchor="ctr">
            <a:noAutofit/>
          </a:bodyPr>
          <a:lstStyle>
            <a:lvl1pPr algn="ctr">
              <a:defRPr/>
            </a:lvl1pPr>
          </a:lstStyle>
          <a:p>
            <a:endParaRPr lang="en-US" dirty="0"/>
          </a:p>
        </p:txBody>
      </p:sp>
      <p:sp>
        <p:nvSpPr>
          <p:cNvPr id="20" name="Picture Placeholder 19">
            <a:extLst>
              <a:ext uri="{FF2B5EF4-FFF2-40B4-BE49-F238E27FC236}">
                <a16:creationId xmlns:a16="http://schemas.microsoft.com/office/drawing/2014/main" id="{86562173-D9DF-4B80-B41C-B2366D8F2CC9}"/>
              </a:ext>
            </a:extLst>
          </p:cNvPr>
          <p:cNvSpPr>
            <a:spLocks noGrp="1"/>
          </p:cNvSpPr>
          <p:nvPr>
            <p:ph type="pic" sz="quarter" idx="15"/>
          </p:nvPr>
        </p:nvSpPr>
        <p:spPr>
          <a:xfrm>
            <a:off x="8465227" y="3267983"/>
            <a:ext cx="3726773" cy="3590017"/>
          </a:xfrm>
          <a:custGeom>
            <a:avLst/>
            <a:gdLst>
              <a:gd name="connsiteX0" fmla="*/ 2272751 w 3726773"/>
              <a:gd name="connsiteY0" fmla="*/ 0 h 3590017"/>
              <a:gd name="connsiteX1" fmla="*/ 3718432 w 3726773"/>
              <a:gd name="connsiteY1" fmla="*/ 518986 h 3590017"/>
              <a:gd name="connsiteX2" fmla="*/ 3726773 w 3726773"/>
              <a:gd name="connsiteY2" fmla="*/ 526567 h 3590017"/>
              <a:gd name="connsiteX3" fmla="*/ 3726773 w 3726773"/>
              <a:gd name="connsiteY3" fmla="*/ 3590017 h 3590017"/>
              <a:gd name="connsiteX4" fmla="*/ 422959 w 3726773"/>
              <a:gd name="connsiteY4" fmla="*/ 3590017 h 3590017"/>
              <a:gd name="connsiteX5" fmla="*/ 388150 w 3726773"/>
              <a:gd name="connsiteY5" fmla="*/ 3543469 h 3590017"/>
              <a:gd name="connsiteX6" fmla="*/ 0 w 3726773"/>
              <a:gd name="connsiteY6" fmla="*/ 2272752 h 3590017"/>
              <a:gd name="connsiteX7" fmla="*/ 2272751 w 3726773"/>
              <a:gd name="connsiteY7" fmla="*/ 0 h 3590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26773" h="3590017">
                <a:moveTo>
                  <a:pt x="2272751" y="0"/>
                </a:moveTo>
                <a:cubicBezTo>
                  <a:pt x="2821903" y="0"/>
                  <a:pt x="3325566" y="194765"/>
                  <a:pt x="3718432" y="518986"/>
                </a:cubicBezTo>
                <a:lnTo>
                  <a:pt x="3726773" y="526567"/>
                </a:lnTo>
                <a:lnTo>
                  <a:pt x="3726773" y="3590017"/>
                </a:lnTo>
                <a:lnTo>
                  <a:pt x="422959" y="3590017"/>
                </a:lnTo>
                <a:lnTo>
                  <a:pt x="388150" y="3543469"/>
                </a:lnTo>
                <a:cubicBezTo>
                  <a:pt x="143093" y="3180735"/>
                  <a:pt x="0" y="2743454"/>
                  <a:pt x="0" y="2272752"/>
                </a:cubicBezTo>
                <a:cubicBezTo>
                  <a:pt x="0" y="1017546"/>
                  <a:pt x="1017546" y="0"/>
                  <a:pt x="2272751" y="0"/>
                </a:cubicBezTo>
                <a:close/>
              </a:path>
            </a:pathLst>
          </a:custGeom>
        </p:spPr>
        <p:txBody>
          <a:bodyPr wrap="square" anchor="ctr">
            <a:noAutofit/>
          </a:bodyPr>
          <a:lstStyle>
            <a:lvl1pPr algn="ctr">
              <a:defRPr/>
            </a:lvl1pPr>
          </a:lstStyle>
          <a:p>
            <a:endParaRPr lang="en-US" dirty="0"/>
          </a:p>
        </p:txBody>
      </p:sp>
      <p:sp>
        <p:nvSpPr>
          <p:cNvPr id="15" name="Slide Number Placeholder 8">
            <a:extLst>
              <a:ext uri="{FF2B5EF4-FFF2-40B4-BE49-F238E27FC236}">
                <a16:creationId xmlns:a16="http://schemas.microsoft.com/office/drawing/2014/main" id="{2CFE18B2-C456-4DF2-9D4C-6A9017A6200E}"/>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294A09A9-5501-47C1-A89A-A340965A2BE2}" type="slidenum">
              <a:rPr lang="en-US" smtClean="0"/>
              <a:pPr/>
              <a:t>‹#›</a:t>
            </a:fld>
            <a:endParaRPr lang="en-US" dirty="0"/>
          </a:p>
        </p:txBody>
      </p:sp>
      <p:cxnSp>
        <p:nvCxnSpPr>
          <p:cNvPr id="30" name="Straight Connector 29">
            <a:extLst>
              <a:ext uri="{FF2B5EF4-FFF2-40B4-BE49-F238E27FC236}">
                <a16:creationId xmlns:a16="http://schemas.microsoft.com/office/drawing/2014/main" id="{A8ABD619-DC62-4FA6-8ABC-122A5C4B422D}"/>
              </a:ext>
              <a:ext uri="{C183D7F6-B498-43B3-948B-1728B52AA6E4}">
                <adec:decorative xmlns:adec="http://schemas.microsoft.com/office/drawing/2017/decorative" val="1"/>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6698E82A-0F3A-4A95-B364-F76F0A493755}"/>
              </a:ext>
            </a:extLst>
          </p:cNvPr>
          <p:cNvSpPr>
            <a:spLocks noGrp="1"/>
          </p:cNvSpPr>
          <p:nvPr>
            <p:ph type="dt" sz="half" idx="17"/>
          </p:nvPr>
        </p:nvSpPr>
        <p:spPr>
          <a:xfrm>
            <a:off x="1301262" y="218220"/>
            <a:ext cx="2743200" cy="365125"/>
          </a:xfrm>
        </p:spPr>
        <p:txBody>
          <a:bodyPr/>
          <a:lstStyle>
            <a:lvl1pPr>
              <a:defRPr>
                <a:solidFill>
                  <a:schemeClr val="bg1"/>
                </a:solidFill>
              </a:defRPr>
            </a:lvl1pPr>
          </a:lstStyle>
          <a:p>
            <a:r>
              <a:rPr lang="en-US"/>
              <a:t>20xx</a:t>
            </a:r>
            <a:endParaRPr lang="en-US" dirty="0"/>
          </a:p>
        </p:txBody>
      </p:sp>
      <p:sp>
        <p:nvSpPr>
          <p:cNvPr id="4" name="Footer Placeholder 3">
            <a:extLst>
              <a:ext uri="{FF2B5EF4-FFF2-40B4-BE49-F238E27FC236}">
                <a16:creationId xmlns:a16="http://schemas.microsoft.com/office/drawing/2014/main" id="{04532504-F5A4-48F8-B4E9-260A94B9BDAC}"/>
              </a:ext>
            </a:extLst>
          </p:cNvPr>
          <p:cNvSpPr>
            <a:spLocks noGrp="1"/>
          </p:cNvSpPr>
          <p:nvPr>
            <p:ph type="ftr" sz="quarter" idx="18"/>
          </p:nvPr>
        </p:nvSpPr>
        <p:spPr>
          <a:xfrm rot="16200000">
            <a:off x="-762668" y="4999038"/>
            <a:ext cx="3352802" cy="365125"/>
          </a:xfrm>
        </p:spPr>
        <p:txBody>
          <a:bodyPr/>
          <a:lstStyle>
            <a:lvl1pPr>
              <a:defRPr>
                <a:solidFill>
                  <a:schemeClr val="bg1"/>
                </a:solidFill>
              </a:defRPr>
            </a:lvl1pPr>
          </a:lstStyle>
          <a:p>
            <a:r>
              <a:rPr lang="en-US"/>
              <a:t>Sample Footer Text</a:t>
            </a:r>
            <a:endParaRPr lang="en-US" dirty="0"/>
          </a:p>
        </p:txBody>
      </p:sp>
    </p:spTree>
    <p:extLst>
      <p:ext uri="{BB962C8B-B14F-4D97-AF65-F5344CB8AC3E}">
        <p14:creationId xmlns:p14="http://schemas.microsoft.com/office/powerpoint/2010/main" val="2651618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FE17E6-924C-47EE-8164-2CD1687C753A}"/>
              </a:ext>
              <a:ext uri="{C183D7F6-B498-43B3-948B-1728B52AA6E4}">
                <adec:decorative xmlns:adec="http://schemas.microsoft.com/office/drawing/2017/decorative" val="1"/>
              </a:ext>
            </a:extLst>
          </p:cNvPr>
          <p:cNvSpPr/>
          <p:nvPr userDrawn="1"/>
        </p:nvSpPr>
        <p:spPr>
          <a:xfrm>
            <a:off x="1123008" y="252743"/>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6572DC8-7C70-4BE2-9DB2-CFABD37F8F56}"/>
              </a:ext>
              <a:ext uri="{C183D7F6-B498-43B3-948B-1728B52AA6E4}">
                <adec:decorative xmlns:adec="http://schemas.microsoft.com/office/drawing/2017/decorative" val="1"/>
              </a:ext>
            </a:extLst>
          </p:cNvPr>
          <p:cNvSpPr/>
          <p:nvPr userDrawn="1"/>
        </p:nvSpPr>
        <p:spPr>
          <a:xfrm>
            <a:off x="425449" y="3548095"/>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6392583" y="252743"/>
            <a:ext cx="4434721" cy="1965163"/>
          </a:xfrm>
        </p:spPr>
        <p:txBody>
          <a:bodyPr anchor="b">
            <a:normAutofit/>
          </a:bodyPr>
          <a:lstStyle>
            <a:lvl1pPr>
              <a:defRPr lang="en-US" sz="5400" kern="1200" dirty="0">
                <a:solidFill>
                  <a:schemeClr val="tx1"/>
                </a:solidFill>
                <a:latin typeface="+mj-lt"/>
                <a:ea typeface="+mj-ea"/>
                <a:cs typeface="+mj-cs"/>
              </a:defRPr>
            </a:lvl1pPr>
          </a:lstStyle>
          <a:p>
            <a:r>
              <a:rPr lang="en-US" dirty="0"/>
              <a:t>Click to edit</a:t>
            </a:r>
          </a:p>
        </p:txBody>
      </p:sp>
      <p:sp>
        <p:nvSpPr>
          <p:cNvPr id="21" name="Picture Placeholder 20">
            <a:extLst>
              <a:ext uri="{FF2B5EF4-FFF2-40B4-BE49-F238E27FC236}">
                <a16:creationId xmlns:a16="http://schemas.microsoft.com/office/drawing/2014/main" id="{6A9682C5-2804-43F9-B365-D5F853CEB37A}"/>
              </a:ext>
            </a:extLst>
          </p:cNvPr>
          <p:cNvSpPr>
            <a:spLocks noGrp="1"/>
          </p:cNvSpPr>
          <p:nvPr>
            <p:ph type="pic" sz="quarter" idx="10"/>
          </p:nvPr>
        </p:nvSpPr>
        <p:spPr>
          <a:xfrm>
            <a:off x="1352550" y="539750"/>
            <a:ext cx="4281488" cy="2468563"/>
          </a:xfrm>
        </p:spPr>
        <p:txBody>
          <a:bodyPr/>
          <a:lstStyle/>
          <a:p>
            <a:endParaRPr lang="en-US" dirty="0"/>
          </a:p>
        </p:txBody>
      </p:sp>
      <p:sp>
        <p:nvSpPr>
          <p:cNvPr id="23" name="Picture Placeholder 22">
            <a:extLst>
              <a:ext uri="{FF2B5EF4-FFF2-40B4-BE49-F238E27FC236}">
                <a16:creationId xmlns:a16="http://schemas.microsoft.com/office/drawing/2014/main" id="{1E5E2300-A2FB-4449-8855-6D21495825B0}"/>
              </a:ext>
            </a:extLst>
          </p:cNvPr>
          <p:cNvSpPr>
            <a:spLocks noGrp="1"/>
          </p:cNvSpPr>
          <p:nvPr>
            <p:ph type="pic" sz="quarter" idx="11"/>
          </p:nvPr>
        </p:nvSpPr>
        <p:spPr>
          <a:xfrm>
            <a:off x="654050" y="3835400"/>
            <a:ext cx="4281488" cy="2468563"/>
          </a:xfrm>
        </p:spPr>
        <p:txBody>
          <a:bodyPr/>
          <a:lstStyle/>
          <a:p>
            <a:endParaRPr lang="en-US" dirty="0"/>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2645922"/>
            <a:ext cx="4434721" cy="3710427"/>
          </a:xfrm>
        </p:spPr>
        <p:txBody>
          <a:bodyPr anchor="t">
            <a:normAutofit/>
          </a:bodyPr>
          <a:lstStyle>
            <a:lvl1pPr>
              <a:defRPr sz="1800"/>
            </a:lvl1pPr>
          </a:lstStyle>
          <a:p>
            <a:r>
              <a:rPr lang="en-US" sz="1800" dirty="0">
                <a:cs typeface="Calibri"/>
              </a:rPr>
              <a:t>Click to edit master text style</a:t>
            </a:r>
          </a:p>
        </p:txBody>
      </p:sp>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2" name="Date Placeholder 6">
            <a:extLst>
              <a:ext uri="{FF2B5EF4-FFF2-40B4-BE49-F238E27FC236}">
                <a16:creationId xmlns:a16="http://schemas.microsoft.com/office/drawing/2014/main" id="{5899A11A-FB87-441D-8F10-20485D20E770}"/>
              </a:ext>
            </a:extLst>
          </p:cNvPr>
          <p:cNvSpPr>
            <a:spLocks noGrp="1"/>
          </p:cNvSpPr>
          <p:nvPr>
            <p:ph type="dt" sz="half" idx="12"/>
          </p:nvPr>
        </p:nvSpPr>
        <p:spPr>
          <a:xfrm>
            <a:off x="5785751" y="6356350"/>
            <a:ext cx="2743200" cy="365125"/>
          </a:xfrm>
        </p:spPr>
        <p:txBody>
          <a:bodyPr/>
          <a:lstStyle>
            <a:lvl1pPr>
              <a:defRPr>
                <a:solidFill>
                  <a:schemeClr val="accent2"/>
                </a:solidFill>
              </a:defRPr>
            </a:lvl1pPr>
          </a:lstStyle>
          <a:p>
            <a:r>
              <a:rPr lang="en-US"/>
              <a:t>20xx</a:t>
            </a:r>
            <a:endParaRPr lang="en-US" dirty="0"/>
          </a:p>
        </p:txBody>
      </p:sp>
      <p:sp>
        <p:nvSpPr>
          <p:cNvPr id="24" name="Footer Placeholder 7">
            <a:extLst>
              <a:ext uri="{FF2B5EF4-FFF2-40B4-BE49-F238E27FC236}">
                <a16:creationId xmlns:a16="http://schemas.microsoft.com/office/drawing/2014/main" id="{58BCD522-5AD9-4F60-813E-CB3B6AEAB6E2}"/>
              </a:ext>
            </a:extLst>
          </p:cNvPr>
          <p:cNvSpPr>
            <a:spLocks noGrp="1"/>
          </p:cNvSpPr>
          <p:nvPr>
            <p:ph type="ftr" sz="quarter" idx="13"/>
          </p:nvPr>
        </p:nvSpPr>
        <p:spPr>
          <a:xfrm rot="16200000">
            <a:off x="9812116" y="1591485"/>
            <a:ext cx="3548094" cy="365125"/>
          </a:xfrm>
        </p:spPr>
        <p:txBody>
          <a:bodyPr/>
          <a:lstStyle>
            <a:lvl1pPr>
              <a:defRPr>
                <a:solidFill>
                  <a:schemeClr val="accent2"/>
                </a:solidFill>
              </a:defRPr>
            </a:lvl1pPr>
          </a:lstStyle>
          <a:p>
            <a:r>
              <a:rPr lang="en-US"/>
              <a:t>Sample Footer Text</a:t>
            </a:r>
            <a:endParaRPr lang="en-US" dirty="0"/>
          </a:p>
        </p:txBody>
      </p:sp>
      <p:sp>
        <p:nvSpPr>
          <p:cNvPr id="25" name="Slide Number Placeholder 8">
            <a:extLst>
              <a:ext uri="{FF2B5EF4-FFF2-40B4-BE49-F238E27FC236}">
                <a16:creationId xmlns:a16="http://schemas.microsoft.com/office/drawing/2014/main" id="{AE30A9EF-2135-43EE-8E37-70C7EE1BCAF4}"/>
              </a:ext>
            </a:extLst>
          </p:cNvPr>
          <p:cNvSpPr>
            <a:spLocks noGrp="1"/>
          </p:cNvSpPr>
          <p:nvPr>
            <p:ph type="sldNum" sz="quarter" idx="14"/>
          </p:nvPr>
        </p:nvSpPr>
        <p:spPr>
          <a:xfrm>
            <a:off x="8610600" y="6356350"/>
            <a:ext cx="2743200" cy="365125"/>
          </a:xfrm>
        </p:spPr>
        <p:txBody>
          <a:bodyPr/>
          <a:lstStyle>
            <a:lvl1pPr>
              <a:defRPr>
                <a:solidFill>
                  <a:schemeClr val="accent2"/>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2446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E48A8E28-7873-4AFA-A619-0E497E0180D0}"/>
              </a:ext>
              <a:ext uri="{C183D7F6-B498-43B3-948B-1728B52AA6E4}">
                <adec:decorative xmlns:adec="http://schemas.microsoft.com/office/drawing/2017/decorative" val="1"/>
              </a:ext>
            </a:extLst>
          </p:cNvPr>
          <p:cNvSpPr/>
          <p:nvPr userDrawn="1"/>
        </p:nvSpPr>
        <p:spPr>
          <a:xfrm>
            <a:off x="192268" y="536567"/>
            <a:ext cx="5784867" cy="5784867"/>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867340" y="2446418"/>
            <a:ext cx="4434721" cy="1965163"/>
          </a:xfrm>
        </p:spPr>
        <p:txBody>
          <a:bodyPr anchor="ctr">
            <a:normAutofit/>
          </a:bodyPr>
          <a:lstStyle>
            <a:lvl1pPr algn="ctr">
              <a:defRPr lang="en-US" sz="4500" kern="1200" dirty="0">
                <a:solidFill>
                  <a:schemeClr val="bg1"/>
                </a:solidFill>
                <a:latin typeface="+mj-lt"/>
                <a:ea typeface="+mj-ea"/>
                <a:cs typeface="+mj-cs"/>
              </a:defRPr>
            </a:lvl1pPr>
          </a:lstStyle>
          <a:p>
            <a:r>
              <a:rPr lang="en-US" dirty="0"/>
              <a:t>Click to edit</a:t>
            </a:r>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536567"/>
            <a:ext cx="4518504" cy="5784867"/>
          </a:xfrm>
        </p:spPr>
        <p:txBody>
          <a:bodyPr anchor="ctr">
            <a:normAutofit/>
          </a:bodyPr>
          <a:lstStyle>
            <a:lvl1pPr marL="0" indent="0">
              <a:lnSpc>
                <a:spcPts val="2500"/>
              </a:lnSpc>
              <a:buNone/>
              <a:defRPr sz="1800"/>
            </a:lvl1pPr>
          </a:lstStyle>
          <a:p>
            <a:r>
              <a:rPr lang="en-US" sz="1800" dirty="0">
                <a:cs typeface="Calibri"/>
              </a:rPr>
              <a:t>Click to edit master text style</a:t>
            </a:r>
          </a:p>
        </p:txBody>
      </p:sp>
      <p:sp>
        <p:nvSpPr>
          <p:cNvPr id="4" name="Graphic 13">
            <a:extLst>
              <a:ext uri="{FF2B5EF4-FFF2-40B4-BE49-F238E27FC236}">
                <a16:creationId xmlns:a16="http://schemas.microsoft.com/office/drawing/2014/main" id="{5EB0124E-1A8A-4EB1-A9CF-E273590B60B9}"/>
              </a:ext>
              <a:ext uri="{C183D7F6-B498-43B3-948B-1728B52AA6E4}">
                <adec:decorative xmlns:adec="http://schemas.microsoft.com/office/drawing/2017/decorative" val="1"/>
              </a:ext>
            </a:extLst>
          </p:cNvPr>
          <p:cNvSpPr/>
          <p:nvPr userDrawn="1"/>
        </p:nvSpPr>
        <p:spPr>
          <a:xfrm>
            <a:off x="1109945" y="351421"/>
            <a:ext cx="198609" cy="198609"/>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accent2"/>
          </a:solidFill>
          <a:ln w="603" cap="flat">
            <a:noFill/>
            <a:prstDash val="solid"/>
            <a:miter/>
          </a:ln>
        </p:spPr>
        <p:txBody>
          <a:bodyPr rtlCol="0" anchor="ctr"/>
          <a:lstStyle/>
          <a:p>
            <a:endParaRPr lang="en-US" dirty="0"/>
          </a:p>
        </p:txBody>
      </p:sp>
      <p:sp>
        <p:nvSpPr>
          <p:cNvPr id="5" name="Graphic 12">
            <a:extLst>
              <a:ext uri="{FF2B5EF4-FFF2-40B4-BE49-F238E27FC236}">
                <a16:creationId xmlns:a16="http://schemas.microsoft.com/office/drawing/2014/main" id="{44654EA2-A648-4219-B093-1C05AE964626}"/>
              </a:ext>
              <a:ext uri="{C183D7F6-B498-43B3-948B-1728B52AA6E4}">
                <adec:decorative xmlns:adec="http://schemas.microsoft.com/office/drawing/2017/decorative" val="1"/>
              </a:ext>
            </a:extLst>
          </p:cNvPr>
          <p:cNvSpPr/>
          <p:nvPr userDrawn="1"/>
        </p:nvSpPr>
        <p:spPr>
          <a:xfrm>
            <a:off x="5425883" y="5732852"/>
            <a:ext cx="130186" cy="130186"/>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81C0EC89-A66C-4027-8FF0-F7605B506229}"/>
              </a:ext>
              <a:ext uri="{C183D7F6-B498-43B3-948B-1728B52AA6E4}">
                <adec:decorative xmlns:adec="http://schemas.microsoft.com/office/drawing/2017/decorative" val="1"/>
              </a:ext>
            </a:extLst>
          </p:cNvPr>
          <p:cNvSpPr/>
          <p:nvPr userDrawn="1"/>
        </p:nvSpPr>
        <p:spPr>
          <a:xfrm>
            <a:off x="539223" y="1072473"/>
            <a:ext cx="182432" cy="182432"/>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7" name="Date Placeholder 6">
            <a:extLst>
              <a:ext uri="{FF2B5EF4-FFF2-40B4-BE49-F238E27FC236}">
                <a16:creationId xmlns:a16="http://schemas.microsoft.com/office/drawing/2014/main" id="{5B95D6AF-D6A0-4AA6-9810-97D9EBF6771A}"/>
              </a:ext>
            </a:extLst>
          </p:cNvPr>
          <p:cNvSpPr>
            <a:spLocks noGrp="1"/>
          </p:cNvSpPr>
          <p:nvPr>
            <p:ph type="dt" sz="half" idx="10"/>
          </p:nvPr>
        </p:nvSpPr>
        <p:spPr>
          <a:xfrm>
            <a:off x="5785751" y="6356350"/>
            <a:ext cx="2743200" cy="365125"/>
          </a:xfrm>
        </p:spPr>
        <p:txBody>
          <a:bodyPr/>
          <a:lstStyle>
            <a:lvl1pPr>
              <a:defRPr>
                <a:solidFill>
                  <a:schemeClr val="accent2"/>
                </a:solidFill>
              </a:defRPr>
            </a:lvl1pPr>
          </a:lstStyle>
          <a:p>
            <a:r>
              <a:rPr lang="en-US"/>
              <a:t>20xx</a:t>
            </a:r>
            <a:endParaRPr lang="en-US" dirty="0"/>
          </a:p>
        </p:txBody>
      </p:sp>
      <p:sp>
        <p:nvSpPr>
          <p:cNvPr id="8" name="Footer Placeholder 7">
            <a:extLst>
              <a:ext uri="{FF2B5EF4-FFF2-40B4-BE49-F238E27FC236}">
                <a16:creationId xmlns:a16="http://schemas.microsoft.com/office/drawing/2014/main" id="{A6E5DE1C-B9B3-43A2-ADC2-A1E16556824E}"/>
              </a:ext>
            </a:extLst>
          </p:cNvPr>
          <p:cNvSpPr>
            <a:spLocks noGrp="1"/>
          </p:cNvSpPr>
          <p:nvPr>
            <p:ph type="ftr" sz="quarter" idx="11"/>
          </p:nvPr>
        </p:nvSpPr>
        <p:spPr>
          <a:xfrm rot="16200000">
            <a:off x="9812116" y="1591485"/>
            <a:ext cx="3548094" cy="365125"/>
          </a:xfrm>
        </p:spPr>
        <p:txBody>
          <a:bodyPr/>
          <a:lstStyle>
            <a:lvl1pPr>
              <a:defRPr>
                <a:solidFill>
                  <a:schemeClr val="accent2"/>
                </a:solidFill>
              </a:defRPr>
            </a:lvl1pPr>
          </a:lstStyle>
          <a:p>
            <a:r>
              <a:rPr lang="en-US"/>
              <a:t>Sample Footer Text</a:t>
            </a:r>
            <a:endParaRPr lang="en-US" dirty="0"/>
          </a:p>
        </p:txBody>
      </p:sp>
      <p:sp>
        <p:nvSpPr>
          <p:cNvPr id="9" name="Slide Number Placeholder 8">
            <a:extLst>
              <a:ext uri="{FF2B5EF4-FFF2-40B4-BE49-F238E27FC236}">
                <a16:creationId xmlns:a16="http://schemas.microsoft.com/office/drawing/2014/main" id="{A82333A7-2FA8-4CD0-8D5D-EE98B3E37D8F}"/>
              </a:ext>
            </a:extLst>
          </p:cNvPr>
          <p:cNvSpPr>
            <a:spLocks noGrp="1"/>
          </p:cNvSpPr>
          <p:nvPr>
            <p:ph type="sldNum" sz="quarter" idx="12"/>
          </p:nvPr>
        </p:nvSpPr>
        <p:spPr/>
        <p:txBody>
          <a:bodyPr/>
          <a:lstStyle>
            <a:lvl1pPr>
              <a:defRPr>
                <a:solidFill>
                  <a:schemeClr val="accent2"/>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793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2F236E68-2CF8-44ED-939D-0302808CE819}"/>
              </a:ext>
            </a:extLst>
          </p:cNvPr>
          <p:cNvSpPr>
            <a:spLocks noGrp="1"/>
          </p:cNvSpPr>
          <p:nvPr>
            <p:ph type="pic" sz="quarter" idx="13"/>
          </p:nvPr>
        </p:nvSpPr>
        <p:spPr>
          <a:xfrm>
            <a:off x="0" y="0"/>
            <a:ext cx="12188370" cy="6858000"/>
          </a:xfrm>
          <a:custGeom>
            <a:avLst/>
            <a:gdLst>
              <a:gd name="connsiteX0" fmla="*/ 0 w 12188370"/>
              <a:gd name="connsiteY0" fmla="*/ 0 h 6858000"/>
              <a:gd name="connsiteX1" fmla="*/ 12188370 w 12188370"/>
              <a:gd name="connsiteY1" fmla="*/ 0 h 6858000"/>
              <a:gd name="connsiteX2" fmla="*/ 12188370 w 12188370"/>
              <a:gd name="connsiteY2" fmla="*/ 6858000 h 6858000"/>
              <a:gd name="connsiteX3" fmla="*/ 0 w 12188370"/>
              <a:gd name="connsiteY3" fmla="*/ 6858000 h 6858000"/>
              <a:gd name="connsiteX4" fmla="*/ 0 w 12188370"/>
              <a:gd name="connsiteY4" fmla="*/ 843875 h 6858000"/>
              <a:gd name="connsiteX5" fmla="*/ 8473201 w 12188370"/>
              <a:gd name="connsiteY5" fmla="*/ 843875 h 6858000"/>
              <a:gd name="connsiteX6" fmla="*/ 8473201 w 12188370"/>
              <a:gd name="connsiteY6" fmla="*/ 816443 h 6858000"/>
              <a:gd name="connsiteX7" fmla="*/ 0 w 12188370"/>
              <a:gd name="connsiteY7" fmla="*/ 8164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370" h="6858000">
                <a:moveTo>
                  <a:pt x="0" y="0"/>
                </a:moveTo>
                <a:lnTo>
                  <a:pt x="12188370" y="0"/>
                </a:lnTo>
                <a:lnTo>
                  <a:pt x="12188370" y="6858000"/>
                </a:lnTo>
                <a:lnTo>
                  <a:pt x="0" y="6858000"/>
                </a:lnTo>
                <a:lnTo>
                  <a:pt x="0" y="843875"/>
                </a:lnTo>
                <a:lnTo>
                  <a:pt x="8473201" y="843875"/>
                </a:lnTo>
                <a:lnTo>
                  <a:pt x="8473201" y="816443"/>
                </a:lnTo>
                <a:lnTo>
                  <a:pt x="0" y="816443"/>
                </a:lnTo>
                <a:close/>
              </a:path>
            </a:pathLst>
          </a:custGeom>
        </p:spPr>
        <p:txBody>
          <a:bodyPr wrap="square">
            <a:noAutofit/>
          </a:bodyPr>
          <a:lstStyle/>
          <a:p>
            <a:endParaRPr lang="en-US" dirty="0"/>
          </a:p>
        </p:txBody>
      </p:sp>
      <p:sp>
        <p:nvSpPr>
          <p:cNvPr id="2" name="Title 1">
            <a:extLst>
              <a:ext uri="{FF2B5EF4-FFF2-40B4-BE49-F238E27FC236}">
                <a16:creationId xmlns:a16="http://schemas.microsoft.com/office/drawing/2014/main" id="{532F3A8F-B976-406D-827A-8714EFF80344}"/>
              </a:ext>
            </a:extLst>
          </p:cNvPr>
          <p:cNvSpPr>
            <a:spLocks noGrp="1"/>
          </p:cNvSpPr>
          <p:nvPr>
            <p:ph type="title" hasCustomPrompt="1"/>
          </p:nvPr>
        </p:nvSpPr>
        <p:spPr>
          <a:xfrm>
            <a:off x="1256275" y="2276439"/>
            <a:ext cx="9679448" cy="2868439"/>
          </a:xfrm>
        </p:spPr>
        <p:txBody>
          <a:bodyPr anchor="b">
            <a:noAutofit/>
          </a:bodyPr>
          <a:lstStyle>
            <a:lvl1pPr algn="l">
              <a:defRPr lang="en-US" sz="7200" b="1" kern="1200" cap="all" dirty="0">
                <a:solidFill>
                  <a:schemeClr val="bg1"/>
                </a:solidFill>
                <a:latin typeface="+mj-lt"/>
                <a:ea typeface="+mj-ea"/>
                <a:cs typeface="+mj-cs"/>
              </a:defRPr>
            </a:lvl1pPr>
          </a:lstStyle>
          <a:p>
            <a:r>
              <a:rPr lang="en-US" dirty="0"/>
              <a:t>CLICK TO EDIT MASTER TITLE STYLE</a:t>
            </a:r>
          </a:p>
        </p:txBody>
      </p:sp>
      <p:sp>
        <p:nvSpPr>
          <p:cNvPr id="13" name="Text Placeholder 3">
            <a:extLst>
              <a:ext uri="{FF2B5EF4-FFF2-40B4-BE49-F238E27FC236}">
                <a16:creationId xmlns:a16="http://schemas.microsoft.com/office/drawing/2014/main" id="{91D9E9B9-E0A7-4C75-946E-BBAEBCC2CA6A}"/>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lvl1pPr marL="0" indent="0">
              <a:buNone/>
              <a:defRPr sz="2000">
                <a:solidFill>
                  <a:schemeClr val="bg1"/>
                </a:solidFill>
              </a:defRPr>
            </a:lvl1pPr>
          </a:lstStyle>
          <a:p>
            <a:r>
              <a:rPr lang="en-US" sz="2000" kern="1200" dirty="0">
                <a:solidFill>
                  <a:srgbClr val="FFFFFF"/>
                </a:solidFill>
                <a:latin typeface="+mn-lt"/>
                <a:ea typeface="+mn-ea"/>
                <a:cs typeface="+mn-cs"/>
              </a:rPr>
              <a:t>Subtitle</a:t>
            </a:r>
          </a:p>
        </p:txBody>
      </p:sp>
      <p:cxnSp>
        <p:nvCxnSpPr>
          <p:cNvPr id="6" name="Straight Connector 5">
            <a:extLst>
              <a:ext uri="{FF2B5EF4-FFF2-40B4-BE49-F238E27FC236}">
                <a16:creationId xmlns:a16="http://schemas.microsoft.com/office/drawing/2014/main" id="{03C6873F-B921-4626-97A7-FD8E9398E4E7}"/>
              </a:ext>
            </a:extLst>
          </p:cNvPr>
          <p:cNvCxnSpPr>
            <a:cxnSpLocks/>
          </p:cNvCxnSpPr>
          <p:nvPr userDrawn="1"/>
        </p:nvCxnSpPr>
        <p:spPr>
          <a:xfrm flipH="1">
            <a:off x="-10886" y="821523"/>
            <a:ext cx="84732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Graphic 13">
            <a:extLst>
              <a:ext uri="{FF2B5EF4-FFF2-40B4-BE49-F238E27FC236}">
                <a16:creationId xmlns:a16="http://schemas.microsoft.com/office/drawing/2014/main" id="{275D0799-1240-4A8C-98BF-96679D262568}"/>
              </a:ext>
            </a:extLst>
          </p:cNvPr>
          <p:cNvSpPr/>
          <p:nvPr userDrawn="1"/>
        </p:nvSpPr>
        <p:spPr>
          <a:xfrm>
            <a:off x="544954" y="2865643"/>
            <a:ext cx="146329" cy="157937"/>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9" name="Graphic 12">
            <a:extLst>
              <a:ext uri="{FF2B5EF4-FFF2-40B4-BE49-F238E27FC236}">
                <a16:creationId xmlns:a16="http://schemas.microsoft.com/office/drawing/2014/main" id="{3F7A1898-37E9-4DF7-9E1E-A5D41681C6D9}"/>
              </a:ext>
            </a:extLst>
          </p:cNvPr>
          <p:cNvSpPr/>
          <p:nvPr userDrawn="1"/>
        </p:nvSpPr>
        <p:spPr>
          <a:xfrm>
            <a:off x="903734" y="3094942"/>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9" name="Graphic 15">
            <a:extLst>
              <a:ext uri="{FF2B5EF4-FFF2-40B4-BE49-F238E27FC236}">
                <a16:creationId xmlns:a16="http://schemas.microsoft.com/office/drawing/2014/main" id="{DA49FC99-340D-4901-98CD-6C4D1941C969}"/>
              </a:ext>
            </a:extLst>
          </p:cNvPr>
          <p:cNvSpPr/>
          <p:nvPr userDrawn="1"/>
        </p:nvSpPr>
        <p:spPr>
          <a:xfrm>
            <a:off x="532920" y="3619230"/>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1368677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normAutofit/>
          </a:bodyPr>
          <a:lstStyle>
            <a:lvl1pPr>
              <a:defRPr sz="5400"/>
            </a:lvl1pPr>
          </a:lstStyle>
          <a:p>
            <a:r>
              <a:rPr lang="en-US" dirty="0"/>
              <a:t>Click to edit Master title style</a:t>
            </a:r>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dirty="0"/>
          </a:p>
        </p:txBody>
      </p:sp>
    </p:spTree>
    <p:extLst>
      <p:ext uri="{BB962C8B-B14F-4D97-AF65-F5344CB8AC3E}">
        <p14:creationId xmlns:p14="http://schemas.microsoft.com/office/powerpoint/2010/main" val="41674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normAutofit/>
          </a:bodyPr>
          <a:lstStyle>
            <a:lvl1pPr>
              <a:defRPr sz="5400"/>
            </a:lvl1pPr>
          </a:lstStyle>
          <a:p>
            <a:r>
              <a:rPr lang="en-US" dirty="0"/>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1284395" y="1825625"/>
            <a:ext cx="10069401"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254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67D4E1F-D8DD-4ED2-8901-A47E930891B9}"/>
              </a:ext>
              <a:ext uri="{C183D7F6-B498-43B3-948B-1728B52AA6E4}">
                <adec:decorative xmlns:adec="http://schemas.microsoft.com/office/drawing/2017/decorative" val="1"/>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6392583" y="252743"/>
            <a:ext cx="4434721" cy="4820000"/>
          </a:xfrm>
        </p:spPr>
        <p:txBody>
          <a:bodyPr anchor="b">
            <a:normAutofit/>
          </a:bodyPr>
          <a:lstStyle>
            <a:lvl1pPr>
              <a:defRPr lang="en-US" sz="5400" kern="1200" dirty="0">
                <a:solidFill>
                  <a:schemeClr val="tx1"/>
                </a:solidFill>
                <a:latin typeface="+mj-lt"/>
                <a:ea typeface="+mj-ea"/>
                <a:cs typeface="+mj-cs"/>
              </a:defRPr>
            </a:lvl1pPr>
          </a:lstStyle>
          <a:p>
            <a:r>
              <a:rPr lang="en-US" dirty="0"/>
              <a:t>Click to edit</a:t>
            </a:r>
          </a:p>
        </p:txBody>
      </p:sp>
      <p:sp>
        <p:nvSpPr>
          <p:cNvPr id="21" name="Picture Placeholder 20">
            <a:extLst>
              <a:ext uri="{FF2B5EF4-FFF2-40B4-BE49-F238E27FC236}">
                <a16:creationId xmlns:a16="http://schemas.microsoft.com/office/drawing/2014/main" id="{6A9682C5-2804-43F9-B365-D5F853CEB37A}"/>
              </a:ext>
            </a:extLst>
          </p:cNvPr>
          <p:cNvSpPr>
            <a:spLocks noGrp="1"/>
          </p:cNvSpPr>
          <p:nvPr>
            <p:ph type="pic" sz="quarter" idx="10"/>
          </p:nvPr>
        </p:nvSpPr>
        <p:spPr>
          <a:xfrm>
            <a:off x="273301" y="299507"/>
            <a:ext cx="5221620" cy="6258985"/>
          </a:xfrm>
        </p:spPr>
        <p:txBody>
          <a:bodyPr/>
          <a:lstStyle/>
          <a:p>
            <a:endParaRPr lang="en-US" dirty="0"/>
          </a:p>
        </p:txBody>
      </p:sp>
      <p:sp>
        <p:nvSpPr>
          <p:cNvPr id="20" name="Date Placeholder 3">
            <a:extLst>
              <a:ext uri="{FF2B5EF4-FFF2-40B4-BE49-F238E27FC236}">
                <a16:creationId xmlns:a16="http://schemas.microsoft.com/office/drawing/2014/main" id="{E19B6EE4-4480-4732-A518-32AAC2EC081A}"/>
              </a:ext>
            </a:extLst>
          </p:cNvPr>
          <p:cNvSpPr>
            <a:spLocks noGrp="1"/>
          </p:cNvSpPr>
          <p:nvPr>
            <p:ph type="dt" sz="half" idx="11"/>
          </p:nvPr>
        </p:nvSpPr>
        <p:spPr>
          <a:xfrm>
            <a:off x="838200" y="6356350"/>
            <a:ext cx="2743200" cy="365125"/>
          </a:xfrm>
        </p:spPr>
        <p:txBody>
          <a:bodyPr/>
          <a:lstStyle>
            <a:lvl1pPr>
              <a:defRPr/>
            </a:lvl1pPr>
          </a:lstStyle>
          <a:p>
            <a:r>
              <a:rPr lang="en-US">
                <a:solidFill>
                  <a:schemeClr val="bg1"/>
                </a:solidFill>
                <a:effectLst>
                  <a:outerShdw blurRad="38100" dist="38100" dir="2700000" algn="tl">
                    <a:srgbClr val="000000">
                      <a:alpha val="43137"/>
                    </a:srgbClr>
                  </a:outerShdw>
                </a:effectLst>
              </a:rPr>
              <a:t>20xx</a:t>
            </a:r>
            <a:endParaRPr lang="en-US" dirty="0">
              <a:solidFill>
                <a:schemeClr val="bg1"/>
              </a:solidFill>
              <a:effectLst>
                <a:outerShdw blurRad="38100" dist="38100" dir="2700000" algn="tl">
                  <a:srgbClr val="000000">
                    <a:alpha val="43137"/>
                  </a:srgbClr>
                </a:outerShdw>
              </a:effectLst>
            </a:endParaRPr>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5377543"/>
            <a:ext cx="4434721" cy="978806"/>
          </a:xfrm>
        </p:spPr>
        <p:txBody>
          <a:bodyPr anchor="t">
            <a:normAutofit/>
          </a:bodyPr>
          <a:lstStyle>
            <a:lvl1pPr marL="0" indent="0">
              <a:buNone/>
              <a:defRPr sz="1800"/>
            </a:lvl1pPr>
          </a:lstStyle>
          <a:p>
            <a:r>
              <a:rPr lang="en-US" sz="1800" dirty="0">
                <a:cs typeface="Calibri"/>
              </a:rPr>
              <a:t>Click to edit master text style</a:t>
            </a:r>
          </a:p>
        </p:txBody>
      </p:sp>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42877BB9-EBFF-47D8-BB86-67C309ACB107}"/>
              </a:ext>
            </a:extLst>
          </p:cNvPr>
          <p:cNvSpPr>
            <a:spLocks noGrp="1"/>
          </p:cNvSpPr>
          <p:nvPr>
            <p:ph type="ftr" sz="quarter" idx="12"/>
          </p:nvPr>
        </p:nvSpPr>
        <p:spPr>
          <a:xfrm rot="16200000">
            <a:off x="9812116" y="1591485"/>
            <a:ext cx="3548094" cy="365125"/>
          </a:xfrm>
        </p:spPr>
        <p:txBody>
          <a:bodyPr/>
          <a:lstStyle>
            <a:lvl1pPr>
              <a:defRPr>
                <a:solidFill>
                  <a:schemeClr val="accent2"/>
                </a:solidFill>
              </a:defRPr>
            </a:lvl1pPr>
          </a:lstStyle>
          <a:p>
            <a:r>
              <a:rPr lang="en-US"/>
              <a:t>Sample Footer Text</a:t>
            </a:r>
            <a:endParaRPr lang="en-US" dirty="0"/>
          </a:p>
        </p:txBody>
      </p:sp>
      <p:sp>
        <p:nvSpPr>
          <p:cNvPr id="4" name="Slide Number Placeholder 3">
            <a:extLst>
              <a:ext uri="{FF2B5EF4-FFF2-40B4-BE49-F238E27FC236}">
                <a16:creationId xmlns:a16="http://schemas.microsoft.com/office/drawing/2014/main" id="{4F6CC749-7E8D-4AF0-B13E-80DDB47E2531}"/>
              </a:ext>
            </a:extLst>
          </p:cNvPr>
          <p:cNvSpPr>
            <a:spLocks noGrp="1"/>
          </p:cNvSpPr>
          <p:nvPr>
            <p:ph type="sldNum" sz="quarter" idx="13"/>
          </p:nvPr>
        </p:nvSpPr>
        <p:spPr/>
        <p:txBody>
          <a:bodyPr/>
          <a:lstStyle>
            <a:lvl1pPr>
              <a:defRPr>
                <a:solidFill>
                  <a:schemeClr val="accent2"/>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66109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B15A-5639-4D83-9CDE-B6FC231C544D}"/>
              </a:ext>
            </a:extLst>
          </p:cNvPr>
          <p:cNvSpPr>
            <a:spLocks noGrp="1"/>
          </p:cNvSpPr>
          <p:nvPr>
            <p:ph type="title"/>
          </p:nvPr>
        </p:nvSpPr>
        <p:spPr>
          <a:xfrm>
            <a:off x="578724" y="346498"/>
            <a:ext cx="8117654" cy="1325563"/>
          </a:xfrm>
        </p:spPr>
        <p:txBody>
          <a:bodyPr>
            <a:normAutofit/>
          </a:bodyPr>
          <a:lstStyle>
            <a:lvl1pPr>
              <a:defRPr sz="5400" b="1" cap="none" baseline="0">
                <a:solidFill>
                  <a:schemeClr val="bg1"/>
                </a:solidFill>
              </a:defRPr>
            </a:lvl1pPr>
          </a:lstStyle>
          <a:p>
            <a:r>
              <a:rPr lang="en-US" dirty="0"/>
              <a:t>Click to edit</a:t>
            </a:r>
          </a:p>
        </p:txBody>
      </p:sp>
      <p:sp>
        <p:nvSpPr>
          <p:cNvPr id="17" name="Picture Placeholder 16">
            <a:extLst>
              <a:ext uri="{FF2B5EF4-FFF2-40B4-BE49-F238E27FC236}">
                <a16:creationId xmlns:a16="http://schemas.microsoft.com/office/drawing/2014/main" id="{AAB6B174-300F-4F50-A575-00A13C163585}"/>
              </a:ext>
            </a:extLst>
          </p:cNvPr>
          <p:cNvSpPr>
            <a:spLocks noGrp="1"/>
          </p:cNvSpPr>
          <p:nvPr>
            <p:ph type="pic" sz="quarter" idx="10"/>
          </p:nvPr>
        </p:nvSpPr>
        <p:spPr>
          <a:xfrm>
            <a:off x="579438" y="2006600"/>
            <a:ext cx="2286000" cy="2608263"/>
          </a:xfrm>
        </p:spPr>
        <p:txBody>
          <a:bodyPr/>
          <a:lstStyle/>
          <a:p>
            <a:endParaRPr lang="en-US" dirty="0"/>
          </a:p>
        </p:txBody>
      </p:sp>
      <p:sp>
        <p:nvSpPr>
          <p:cNvPr id="18" name="Picture Placeholder 16">
            <a:extLst>
              <a:ext uri="{FF2B5EF4-FFF2-40B4-BE49-F238E27FC236}">
                <a16:creationId xmlns:a16="http://schemas.microsoft.com/office/drawing/2014/main" id="{74E96A81-148E-486F-BEFA-3D3FDB0B412F}"/>
              </a:ext>
            </a:extLst>
          </p:cNvPr>
          <p:cNvSpPr>
            <a:spLocks noGrp="1"/>
          </p:cNvSpPr>
          <p:nvPr>
            <p:ph type="pic" sz="quarter" idx="11"/>
          </p:nvPr>
        </p:nvSpPr>
        <p:spPr>
          <a:xfrm>
            <a:off x="3494908" y="2006380"/>
            <a:ext cx="2286000" cy="2608263"/>
          </a:xfrm>
        </p:spPr>
        <p:txBody>
          <a:bodyPr/>
          <a:lstStyle/>
          <a:p>
            <a:endParaRPr lang="en-US" dirty="0"/>
          </a:p>
        </p:txBody>
      </p:sp>
      <p:sp>
        <p:nvSpPr>
          <p:cNvPr id="19" name="Picture Placeholder 16">
            <a:extLst>
              <a:ext uri="{FF2B5EF4-FFF2-40B4-BE49-F238E27FC236}">
                <a16:creationId xmlns:a16="http://schemas.microsoft.com/office/drawing/2014/main" id="{17F02522-1BD4-4AC9-BBCB-05010ECC0A8B}"/>
              </a:ext>
            </a:extLst>
          </p:cNvPr>
          <p:cNvSpPr>
            <a:spLocks noGrp="1"/>
          </p:cNvSpPr>
          <p:nvPr>
            <p:ph type="pic" sz="quarter" idx="12"/>
          </p:nvPr>
        </p:nvSpPr>
        <p:spPr>
          <a:xfrm>
            <a:off x="6410378" y="2015722"/>
            <a:ext cx="2286000" cy="2608263"/>
          </a:xfrm>
        </p:spPr>
        <p:txBody>
          <a:bodyPr/>
          <a:lstStyle/>
          <a:p>
            <a:endParaRPr lang="en-US" dirty="0"/>
          </a:p>
        </p:txBody>
      </p:sp>
      <p:sp>
        <p:nvSpPr>
          <p:cNvPr id="20" name="Picture Placeholder 16">
            <a:extLst>
              <a:ext uri="{FF2B5EF4-FFF2-40B4-BE49-F238E27FC236}">
                <a16:creationId xmlns:a16="http://schemas.microsoft.com/office/drawing/2014/main" id="{E961DC1B-263A-48A8-89E6-541AC356E525}"/>
              </a:ext>
            </a:extLst>
          </p:cNvPr>
          <p:cNvSpPr>
            <a:spLocks noGrp="1"/>
          </p:cNvSpPr>
          <p:nvPr>
            <p:ph type="pic" sz="quarter" idx="13"/>
          </p:nvPr>
        </p:nvSpPr>
        <p:spPr>
          <a:xfrm>
            <a:off x="9327276" y="2006379"/>
            <a:ext cx="2286000" cy="2608263"/>
          </a:xfrm>
        </p:spPr>
        <p:txBody>
          <a:bodyPr/>
          <a:lstStyle/>
          <a:p>
            <a:endParaRPr lang="en-US" dirty="0"/>
          </a:p>
        </p:txBody>
      </p:sp>
      <p:sp>
        <p:nvSpPr>
          <p:cNvPr id="21" name="Text Placeholder 27">
            <a:extLst>
              <a:ext uri="{FF2B5EF4-FFF2-40B4-BE49-F238E27FC236}">
                <a16:creationId xmlns:a16="http://schemas.microsoft.com/office/drawing/2014/main" id="{2C4443B1-A455-4AF9-BE87-A07EA91F850A}"/>
              </a:ext>
            </a:extLst>
          </p:cNvPr>
          <p:cNvSpPr>
            <a:spLocks noGrp="1"/>
          </p:cNvSpPr>
          <p:nvPr>
            <p:ph type="body" sz="quarter" idx="17" hasCustomPrompt="1"/>
          </p:nvPr>
        </p:nvSpPr>
        <p:spPr>
          <a:xfrm>
            <a:off x="578724"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lvl="0"/>
            <a:r>
              <a:rPr lang="en-US" dirty="0"/>
              <a:t>CLICK TO EDIT</a:t>
            </a:r>
          </a:p>
        </p:txBody>
      </p:sp>
      <p:sp>
        <p:nvSpPr>
          <p:cNvPr id="22" name="Text Placeholder 27">
            <a:extLst>
              <a:ext uri="{FF2B5EF4-FFF2-40B4-BE49-F238E27FC236}">
                <a16:creationId xmlns:a16="http://schemas.microsoft.com/office/drawing/2014/main" id="{EEC7D0BC-E2A5-4FBE-A334-D9FF80B0DD3E}"/>
              </a:ext>
            </a:extLst>
          </p:cNvPr>
          <p:cNvSpPr>
            <a:spLocks noGrp="1"/>
          </p:cNvSpPr>
          <p:nvPr>
            <p:ph type="body" sz="quarter" idx="18"/>
          </p:nvPr>
        </p:nvSpPr>
        <p:spPr>
          <a:xfrm>
            <a:off x="578724"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dirty="0"/>
              <a:t>Click to edit</a:t>
            </a:r>
          </a:p>
        </p:txBody>
      </p:sp>
      <p:sp>
        <p:nvSpPr>
          <p:cNvPr id="23" name="Text Placeholder 27">
            <a:extLst>
              <a:ext uri="{FF2B5EF4-FFF2-40B4-BE49-F238E27FC236}">
                <a16:creationId xmlns:a16="http://schemas.microsoft.com/office/drawing/2014/main" id="{0CC80C9C-897F-4C36-8150-427548D8FFCA}"/>
              </a:ext>
            </a:extLst>
          </p:cNvPr>
          <p:cNvSpPr>
            <a:spLocks noGrp="1"/>
          </p:cNvSpPr>
          <p:nvPr>
            <p:ph type="body" sz="quarter" idx="19" hasCustomPrompt="1"/>
          </p:nvPr>
        </p:nvSpPr>
        <p:spPr>
          <a:xfrm>
            <a:off x="3494908"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4" name="Text Placeholder 27">
            <a:extLst>
              <a:ext uri="{FF2B5EF4-FFF2-40B4-BE49-F238E27FC236}">
                <a16:creationId xmlns:a16="http://schemas.microsoft.com/office/drawing/2014/main" id="{A621D1DC-4C76-4E2F-A56F-7D7C193776A5}"/>
              </a:ext>
            </a:extLst>
          </p:cNvPr>
          <p:cNvSpPr>
            <a:spLocks noGrp="1"/>
          </p:cNvSpPr>
          <p:nvPr>
            <p:ph type="body" sz="quarter" idx="20"/>
          </p:nvPr>
        </p:nvSpPr>
        <p:spPr>
          <a:xfrm>
            <a:off x="3494908"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dirty="0"/>
              <a:t>Click to edit</a:t>
            </a:r>
          </a:p>
        </p:txBody>
      </p:sp>
      <p:sp>
        <p:nvSpPr>
          <p:cNvPr id="25" name="Text Placeholder 27">
            <a:extLst>
              <a:ext uri="{FF2B5EF4-FFF2-40B4-BE49-F238E27FC236}">
                <a16:creationId xmlns:a16="http://schemas.microsoft.com/office/drawing/2014/main" id="{2DF3BDDA-6F5B-42F5-B623-12E87B19908B}"/>
              </a:ext>
            </a:extLst>
          </p:cNvPr>
          <p:cNvSpPr>
            <a:spLocks noGrp="1"/>
          </p:cNvSpPr>
          <p:nvPr>
            <p:ph type="body" sz="quarter" idx="21" hasCustomPrompt="1"/>
          </p:nvPr>
        </p:nvSpPr>
        <p:spPr>
          <a:xfrm>
            <a:off x="6410378"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6" name="Text Placeholder 27">
            <a:extLst>
              <a:ext uri="{FF2B5EF4-FFF2-40B4-BE49-F238E27FC236}">
                <a16:creationId xmlns:a16="http://schemas.microsoft.com/office/drawing/2014/main" id="{332AD10F-DEDB-4199-BAF1-536999434B01}"/>
              </a:ext>
            </a:extLst>
          </p:cNvPr>
          <p:cNvSpPr>
            <a:spLocks noGrp="1"/>
          </p:cNvSpPr>
          <p:nvPr>
            <p:ph type="body" sz="quarter" idx="22"/>
          </p:nvPr>
        </p:nvSpPr>
        <p:spPr>
          <a:xfrm>
            <a:off x="6410378"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dirty="0"/>
              <a:t>Click to edit</a:t>
            </a:r>
          </a:p>
        </p:txBody>
      </p:sp>
      <p:sp>
        <p:nvSpPr>
          <p:cNvPr id="27" name="Text Placeholder 27">
            <a:extLst>
              <a:ext uri="{FF2B5EF4-FFF2-40B4-BE49-F238E27FC236}">
                <a16:creationId xmlns:a16="http://schemas.microsoft.com/office/drawing/2014/main" id="{28F12227-FF8F-4C6B-910E-91A315DC2206}"/>
              </a:ext>
            </a:extLst>
          </p:cNvPr>
          <p:cNvSpPr>
            <a:spLocks noGrp="1"/>
          </p:cNvSpPr>
          <p:nvPr>
            <p:ph type="body" sz="quarter" idx="23" hasCustomPrompt="1"/>
          </p:nvPr>
        </p:nvSpPr>
        <p:spPr>
          <a:xfrm>
            <a:off x="9325847" y="5017734"/>
            <a:ext cx="2285999"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8" name="Text Placeholder 27">
            <a:extLst>
              <a:ext uri="{FF2B5EF4-FFF2-40B4-BE49-F238E27FC236}">
                <a16:creationId xmlns:a16="http://schemas.microsoft.com/office/drawing/2014/main" id="{D8C71F03-1105-4059-948E-EE58B5878A75}"/>
              </a:ext>
            </a:extLst>
          </p:cNvPr>
          <p:cNvSpPr>
            <a:spLocks noGrp="1"/>
          </p:cNvSpPr>
          <p:nvPr>
            <p:ph type="body" sz="quarter" idx="24"/>
          </p:nvPr>
        </p:nvSpPr>
        <p:spPr>
          <a:xfrm>
            <a:off x="9325847" y="5352052"/>
            <a:ext cx="2285999"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dirty="0"/>
              <a:t>Click to edit</a:t>
            </a:r>
          </a:p>
        </p:txBody>
      </p:sp>
      <p:sp>
        <p:nvSpPr>
          <p:cNvPr id="3" name="Date Placeholder 2">
            <a:extLst>
              <a:ext uri="{FF2B5EF4-FFF2-40B4-BE49-F238E27FC236}">
                <a16:creationId xmlns:a16="http://schemas.microsoft.com/office/drawing/2014/main" id="{E1F25ADF-BF1A-41A4-8F03-96470F6D079B}"/>
              </a:ext>
            </a:extLst>
          </p:cNvPr>
          <p:cNvSpPr>
            <a:spLocks noGrp="1"/>
          </p:cNvSpPr>
          <p:nvPr>
            <p:ph type="dt" sz="half" idx="25"/>
          </p:nvPr>
        </p:nvSpPr>
        <p:spPr>
          <a:xfrm>
            <a:off x="661988" y="6133917"/>
            <a:ext cx="2743200" cy="365125"/>
          </a:xfrm>
        </p:spPr>
        <p:txBody>
          <a:bodyPr/>
          <a:lstStyle>
            <a:lvl1pPr>
              <a:defRPr>
                <a:solidFill>
                  <a:schemeClr val="bg1"/>
                </a:solidFill>
              </a:defRPr>
            </a:lvl1pPr>
          </a:lstStyle>
          <a:p>
            <a:r>
              <a:rPr lang="en-US"/>
              <a:t>20xx</a:t>
            </a:r>
            <a:endParaRPr lang="en-US" dirty="0"/>
          </a:p>
        </p:txBody>
      </p:sp>
      <p:sp>
        <p:nvSpPr>
          <p:cNvPr id="4" name="Footer Placeholder 3">
            <a:extLst>
              <a:ext uri="{FF2B5EF4-FFF2-40B4-BE49-F238E27FC236}">
                <a16:creationId xmlns:a16="http://schemas.microsoft.com/office/drawing/2014/main" id="{08C25E53-C87A-4194-B265-1AC2B8E754D8}"/>
              </a:ext>
            </a:extLst>
          </p:cNvPr>
          <p:cNvSpPr>
            <a:spLocks noGrp="1"/>
          </p:cNvSpPr>
          <p:nvPr>
            <p:ph type="ftr" sz="quarter" idx="26"/>
          </p:nvPr>
        </p:nvSpPr>
        <p:spPr>
          <a:xfrm>
            <a:off x="8505756" y="845343"/>
            <a:ext cx="3633923" cy="365125"/>
          </a:xfrm>
        </p:spPr>
        <p:txBody>
          <a:bodyPr/>
          <a:lstStyle>
            <a:lvl1pPr>
              <a:defRPr>
                <a:solidFill>
                  <a:schemeClr val="bg1"/>
                </a:solidFill>
              </a:defRPr>
            </a:lvl1pPr>
          </a:lstStyle>
          <a:p>
            <a:r>
              <a:rPr lang="en-US"/>
              <a:t>Sample Footer Text</a:t>
            </a:r>
            <a:endParaRPr lang="en-US" dirty="0"/>
          </a:p>
        </p:txBody>
      </p:sp>
      <p:sp>
        <p:nvSpPr>
          <p:cNvPr id="5" name="Slide Number Placeholder 4">
            <a:extLst>
              <a:ext uri="{FF2B5EF4-FFF2-40B4-BE49-F238E27FC236}">
                <a16:creationId xmlns:a16="http://schemas.microsoft.com/office/drawing/2014/main" id="{999E8DA8-8512-47B3-8251-03433D6EA255}"/>
              </a:ext>
            </a:extLst>
          </p:cNvPr>
          <p:cNvSpPr>
            <a:spLocks noGrp="1"/>
          </p:cNvSpPr>
          <p:nvPr>
            <p:ph type="sldNum" sz="quarter" idx="27"/>
          </p:nvPr>
        </p:nvSpPr>
        <p:spPr>
          <a:xfrm>
            <a:off x="8610600" y="6160417"/>
            <a:ext cx="2743200" cy="365125"/>
          </a:xfrm>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17703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ntent 2 column (comparison sl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norm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Graphic 15">
            <a:extLst>
              <a:ext uri="{FF2B5EF4-FFF2-40B4-BE49-F238E27FC236}">
                <a16:creationId xmlns:a16="http://schemas.microsoft.com/office/drawing/2014/main" id="{AF89E921-750A-4005-BEC2-04B9514B2D76}"/>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3B378915-E570-47AE-8F85-FB8ED4A6CC72}"/>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3" name="Graphic 14">
            <a:extLst>
              <a:ext uri="{FF2B5EF4-FFF2-40B4-BE49-F238E27FC236}">
                <a16:creationId xmlns:a16="http://schemas.microsoft.com/office/drawing/2014/main" id="{3AF1E926-D68F-4DC8-9F6D-C2C1576F92E5}"/>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301667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2"/>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2"/>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635397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5" r:id="rId3"/>
    <p:sldLayoutId id="2147483676" r:id="rId4"/>
    <p:sldLayoutId id="2147483660" r:id="rId5"/>
    <p:sldLayoutId id="2147483680" r:id="rId6"/>
    <p:sldLayoutId id="2147483677" r:id="rId7"/>
    <p:sldLayoutId id="2147483665" r:id="rId8"/>
    <p:sldLayoutId id="2147483663" r:id="rId9"/>
    <p:sldLayoutId id="2147483679" r:id="rId10"/>
    <p:sldLayoutId id="2147483681" r:id="rId11"/>
    <p:sldLayoutId id="2147483671" r:id="rId12"/>
  </p:sldLayoutIdLst>
  <p:hf hdr="0" dt="0"/>
  <p:txStyles>
    <p:titleStyle>
      <a:lvl1pPr algn="l" defTabSz="914400" rtl="0" eaLnBrk="1" latinLnBrk="0" hangingPunct="1">
        <a:lnSpc>
          <a:spcPct val="9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21.jpeg"/><Relationship Id="rId4" Type="http://schemas.openxmlformats.org/officeDocument/2006/relationships/image" Target="../media/image20.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E4F1D-F101-4E88-9698-51D314EF2EB5}"/>
              </a:ext>
            </a:extLst>
          </p:cNvPr>
          <p:cNvSpPr>
            <a:spLocks noGrp="1"/>
          </p:cNvSpPr>
          <p:nvPr>
            <p:ph type="title"/>
          </p:nvPr>
        </p:nvSpPr>
        <p:spPr>
          <a:xfrm>
            <a:off x="347461" y="730308"/>
            <a:ext cx="4953476" cy="2705922"/>
          </a:xfrm>
        </p:spPr>
        <p:txBody>
          <a:bodyPr/>
          <a:lstStyle/>
          <a:p>
            <a:r>
              <a:rPr lang="en-US" b="0" cap="all">
                <a:solidFill>
                  <a:srgbClr val="B4E1D6"/>
                </a:solidFill>
                <a:latin typeface="Times New Roman"/>
                <a:cs typeface="Times New Roman"/>
              </a:rPr>
              <a:t>Gas Explosion Detecting and Alerting System using IoT </a:t>
            </a:r>
            <a:endParaRPr lang="en-US"/>
          </a:p>
        </p:txBody>
      </p:sp>
      <p:pic>
        <p:nvPicPr>
          <p:cNvPr id="5" name="Picture Placeholder 5" descr="Man in a safety vest looking up at a wall of stacked shipping containers. ">
            <a:extLst>
              <a:ext uri="{FF2B5EF4-FFF2-40B4-BE49-F238E27FC236}">
                <a16:creationId xmlns:a16="http://schemas.microsoft.com/office/drawing/2014/main" id="{B5F22C11-4FE3-4065-96C3-C3A1E470B97A}"/>
              </a:ext>
            </a:extLst>
          </p:cNvPr>
          <p:cNvPicPr>
            <a:picLocks noGrp="1" noChangeAspect="1"/>
          </p:cNvPicPr>
          <p:nvPr>
            <p:ph type="pic" sz="quarter" idx="13"/>
          </p:nvPr>
        </p:nvPicPr>
        <p:blipFill rotWithShape="1">
          <a:blip r:embed="rId2" cstate="screen">
            <a:duotone>
              <a:schemeClr val="accent2">
                <a:shade val="45000"/>
                <a:satMod val="135000"/>
              </a:schemeClr>
              <a:prstClr val="white"/>
            </a:duotone>
            <a:alphaModFix amt="51000"/>
            <a:extLst>
              <a:ext uri="{28A0092B-C50C-407E-A947-70E740481C1C}">
                <a14:useLocalDpi xmlns:a14="http://schemas.microsoft.com/office/drawing/2010/main" val="0"/>
              </a:ext>
            </a:extLst>
          </a:blip>
          <a:srcRect/>
          <a:stretch/>
        </p:blipFill>
        <p:spPr>
          <a:xfrm>
            <a:off x="5457025" y="0"/>
            <a:ext cx="6734974" cy="6858001"/>
          </a:xfrm>
        </p:spPr>
      </p:pic>
      <p:sp>
        <p:nvSpPr>
          <p:cNvPr id="6" name="Subtitle 5">
            <a:extLst>
              <a:ext uri="{FF2B5EF4-FFF2-40B4-BE49-F238E27FC236}">
                <a16:creationId xmlns:a16="http://schemas.microsoft.com/office/drawing/2014/main" id="{B8EE6E44-2465-80F5-1D2F-CD1A4B7D7147}"/>
              </a:ext>
            </a:extLst>
          </p:cNvPr>
          <p:cNvSpPr>
            <a:spLocks noGrp="1"/>
          </p:cNvSpPr>
          <p:nvPr>
            <p:ph type="subTitle" idx="1"/>
          </p:nvPr>
        </p:nvSpPr>
        <p:spPr>
          <a:xfrm>
            <a:off x="793159" y="3948378"/>
            <a:ext cx="5154759" cy="1248989"/>
          </a:xfrm>
        </p:spPr>
        <p:txBody>
          <a:bodyPr vert="horz" lIns="91440" tIns="45720" rIns="91440" bIns="45720" rtlCol="0" anchor="t">
            <a:noAutofit/>
          </a:bodyPr>
          <a:lstStyle/>
          <a:p>
            <a:pPr algn="just"/>
            <a:r>
              <a:rPr lang="en-US" cap="all" err="1">
                <a:latin typeface="Times New Roman"/>
                <a:cs typeface="Times New Roman"/>
              </a:rPr>
              <a:t>TEam</a:t>
            </a:r>
            <a:r>
              <a:rPr lang="en-US" cap="all" dirty="0">
                <a:latin typeface="Times New Roman"/>
                <a:cs typeface="Times New Roman"/>
              </a:rPr>
              <a:t> members :</a:t>
            </a:r>
          </a:p>
          <a:p>
            <a:pPr algn="just"/>
            <a:r>
              <a:rPr lang="en-US" cap="all" dirty="0">
                <a:latin typeface="Times New Roman"/>
                <a:cs typeface="Times New Roman"/>
              </a:rPr>
              <a:t>Varshini L(210701301)</a:t>
            </a:r>
            <a:endParaRPr lang="en-US" dirty="0"/>
          </a:p>
          <a:p>
            <a:pPr algn="l"/>
            <a:r>
              <a:rPr lang="en-US" cap="all" dirty="0">
                <a:latin typeface="Times New Roman"/>
                <a:cs typeface="Times New Roman"/>
              </a:rPr>
              <a:t>Vaishnavi </a:t>
            </a:r>
            <a:r>
              <a:rPr lang="en-US" cap="all" dirty="0" err="1">
                <a:latin typeface="Times New Roman"/>
                <a:cs typeface="Times New Roman"/>
              </a:rPr>
              <a:t>sri</a:t>
            </a:r>
            <a:r>
              <a:rPr lang="en-US" cap="all" dirty="0">
                <a:latin typeface="Times New Roman"/>
                <a:cs typeface="Times New Roman"/>
              </a:rPr>
              <a:t> s m(210701299)</a:t>
            </a:r>
          </a:p>
          <a:p>
            <a:pPr algn="just"/>
            <a:r>
              <a:rPr lang="en-US" cap="all" dirty="0">
                <a:latin typeface="Times New Roman"/>
                <a:cs typeface="Times New Roman"/>
              </a:rPr>
              <a:t>Vilashini G(210701308)</a:t>
            </a:r>
            <a:endParaRPr lang="en-US" dirty="0"/>
          </a:p>
          <a:p>
            <a:endParaRPr lang="en-US" dirty="0"/>
          </a:p>
        </p:txBody>
      </p:sp>
    </p:spTree>
    <p:extLst>
      <p:ext uri="{BB962C8B-B14F-4D97-AF65-F5344CB8AC3E}">
        <p14:creationId xmlns:p14="http://schemas.microsoft.com/office/powerpoint/2010/main" val="1917632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7" name="Straight Connector 56">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CE3C5560-7A9C-489F-9148-18C5E1D0F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56C9419A-CFA6-4C0B-9B57-57594DAD8B0A}"/>
              </a:ext>
            </a:extLst>
          </p:cNvPr>
          <p:cNvSpPr>
            <a:spLocks noGrp="1"/>
          </p:cNvSpPr>
          <p:nvPr>
            <p:ph type="title"/>
          </p:nvPr>
        </p:nvSpPr>
        <p:spPr>
          <a:xfrm>
            <a:off x="1708672" y="1715372"/>
            <a:ext cx="5582303" cy="3460784"/>
          </a:xfrm>
        </p:spPr>
        <p:txBody>
          <a:bodyPr vert="horz" lIns="91440" tIns="45720" rIns="91440" bIns="45720" rtlCol="0" anchor="b">
            <a:normAutofit/>
          </a:bodyPr>
          <a:lstStyle/>
          <a:p>
            <a:r>
              <a:rPr lang="en-US" sz="1800" b="1" i="0" kern="1200" cap="all" baseline="0">
                <a:solidFill>
                  <a:schemeClr val="bg1"/>
                </a:solidFill>
                <a:latin typeface="+mj-lt"/>
                <a:ea typeface="+mj-ea"/>
                <a:cs typeface="+mj-cs"/>
              </a:rPr>
              <a:t>GSM 900A module</a:t>
            </a:r>
            <a:br>
              <a:rPr lang="en-US" sz="1800" b="1" i="0" kern="1200" cap="all" baseline="0">
                <a:solidFill>
                  <a:schemeClr val="bg1"/>
                </a:solidFill>
                <a:latin typeface="+mj-lt"/>
                <a:ea typeface="+mj-ea"/>
                <a:cs typeface="+mj-cs"/>
              </a:rPr>
            </a:br>
            <a:br>
              <a:rPr lang="en-US" sz="1800" b="1" i="0" kern="1200" cap="all" baseline="0">
                <a:solidFill>
                  <a:schemeClr val="bg1"/>
                </a:solidFill>
                <a:latin typeface="+mj-lt"/>
                <a:ea typeface="+mj-ea"/>
                <a:cs typeface="+mj-cs"/>
              </a:rPr>
            </a:br>
            <a:r>
              <a:rPr lang="en-US" sz="1800" b="1" i="0" kern="1200" cap="all" baseline="0">
                <a:solidFill>
                  <a:schemeClr val="bg1"/>
                </a:solidFill>
                <a:latin typeface="+mj-lt"/>
                <a:ea typeface="+mj-ea"/>
                <a:cs typeface="+mj-cs"/>
              </a:rPr>
              <a:t>Gobal system for mobile communication module with 900 hz frequency is used to send message to the connected mobile. It is commonly used in various applications that require cellular communication capabilities. </a:t>
            </a:r>
            <a:br>
              <a:rPr lang="en-US" sz="1800" b="1" i="0" kern="1200" cap="all" baseline="0">
                <a:solidFill>
                  <a:schemeClr val="bg1"/>
                </a:solidFill>
                <a:latin typeface="+mj-lt"/>
                <a:ea typeface="+mj-ea"/>
                <a:cs typeface="+mj-cs"/>
              </a:rPr>
            </a:br>
            <a:br>
              <a:rPr lang="en-US" sz="1800" b="1" i="0" kern="1200" cap="all" baseline="0">
                <a:solidFill>
                  <a:schemeClr val="bg1"/>
                </a:solidFill>
                <a:latin typeface="+mj-lt"/>
                <a:ea typeface="+mj-ea"/>
                <a:cs typeface="+mj-cs"/>
              </a:rPr>
            </a:br>
            <a:br>
              <a:rPr lang="en-US" sz="1800" b="1" i="0" kern="1200" cap="all" baseline="0">
                <a:solidFill>
                  <a:schemeClr val="bg1"/>
                </a:solidFill>
                <a:latin typeface="+mj-lt"/>
                <a:ea typeface="+mj-ea"/>
                <a:cs typeface="+mj-cs"/>
              </a:rPr>
            </a:br>
            <a:br>
              <a:rPr lang="en-US" sz="1800" b="1" i="0" kern="1200" cap="all" baseline="0">
                <a:solidFill>
                  <a:schemeClr val="bg1"/>
                </a:solidFill>
                <a:latin typeface="+mj-lt"/>
                <a:ea typeface="+mj-ea"/>
                <a:cs typeface="+mj-cs"/>
              </a:rPr>
            </a:br>
            <a:r>
              <a:rPr lang="en-US" sz="1800" b="1" i="0" kern="1200" cap="all" baseline="0">
                <a:solidFill>
                  <a:schemeClr val="bg1"/>
                </a:solidFill>
                <a:latin typeface="+mj-lt"/>
                <a:ea typeface="+mj-ea"/>
                <a:cs typeface="+mj-cs"/>
              </a:rPr>
              <a:t> </a:t>
            </a:r>
          </a:p>
        </p:txBody>
      </p:sp>
      <p:sp>
        <p:nvSpPr>
          <p:cNvPr id="10" name="Slide Number Placeholder 9">
            <a:extLst>
              <a:ext uri="{FF2B5EF4-FFF2-40B4-BE49-F238E27FC236}">
                <a16:creationId xmlns:a16="http://schemas.microsoft.com/office/drawing/2014/main" id="{8AC5BA90-3BE1-4D71-A618-45B4BD8ADA53}"/>
              </a:ext>
            </a:extLst>
          </p:cNvPr>
          <p:cNvSpPr>
            <a:spLocks noGrp="1"/>
          </p:cNvSpPr>
          <p:nvPr>
            <p:ph type="sldNum" sz="quarter" idx="13"/>
          </p:nvPr>
        </p:nvSpPr>
        <p:spPr>
          <a:xfrm>
            <a:off x="8610600" y="224937"/>
            <a:ext cx="2743200" cy="365125"/>
          </a:xfrm>
        </p:spPr>
        <p:txBody>
          <a:bodyPr vert="horz" lIns="91440" tIns="45720" rIns="91440" bIns="45720" rtlCol="0" anchor="ctr">
            <a:normAutofit/>
          </a:bodyPr>
          <a:lstStyle/>
          <a:p>
            <a:pPr>
              <a:spcAft>
                <a:spcPts val="600"/>
              </a:spcAft>
            </a:pPr>
            <a:fld id="{294A09A9-5501-47C1-A89A-A340965A2BE2}" type="slidenum">
              <a:rPr lang="en-US">
                <a:solidFill>
                  <a:schemeClr val="bg1"/>
                </a:solidFill>
              </a:rPr>
              <a:pPr>
                <a:spcAft>
                  <a:spcPts val="600"/>
                </a:spcAft>
              </a:pPr>
              <a:t>10</a:t>
            </a:fld>
            <a:endParaRPr lang="en-US">
              <a:solidFill>
                <a:schemeClr val="bg1"/>
              </a:solidFill>
            </a:endParaRPr>
          </a:p>
        </p:txBody>
      </p:sp>
      <p:sp>
        <p:nvSpPr>
          <p:cNvPr id="61"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63"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65"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9" name="Footer Placeholder 8">
            <a:extLst>
              <a:ext uri="{FF2B5EF4-FFF2-40B4-BE49-F238E27FC236}">
                <a16:creationId xmlns:a16="http://schemas.microsoft.com/office/drawing/2014/main" id="{FFF99281-B36C-450D-9661-89330E187FAF}"/>
              </a:ext>
            </a:extLst>
          </p:cNvPr>
          <p:cNvSpPr>
            <a:spLocks noGrp="1"/>
          </p:cNvSpPr>
          <p:nvPr>
            <p:ph type="ftr" sz="quarter" idx="12"/>
          </p:nvPr>
        </p:nvSpPr>
        <p:spPr>
          <a:xfrm rot="16200000">
            <a:off x="-759310" y="4995679"/>
            <a:ext cx="3346084" cy="365125"/>
          </a:xfrm>
        </p:spPr>
        <p:txBody>
          <a:bodyPr vert="horz" lIns="91440" tIns="45720" rIns="91440" bIns="45720" rtlCol="0" anchor="ctr">
            <a:normAutofit/>
          </a:bodyPr>
          <a:lstStyle/>
          <a:p>
            <a:pPr>
              <a:lnSpc>
                <a:spcPct val="90000"/>
              </a:lnSpc>
              <a:spcAft>
                <a:spcPts val="600"/>
              </a:spcAft>
            </a:pPr>
            <a:r>
              <a:rPr lang="en-US" sz="700" b="1" i="0" kern="1200" cap="all" spc="100" baseline="0">
                <a:solidFill>
                  <a:schemeClr val="bg1"/>
                </a:solidFill>
                <a:latin typeface="+mn-lt"/>
                <a:ea typeface="+mn-ea"/>
                <a:cs typeface="+mn-cs"/>
              </a:rPr>
              <a:t>GAS EXPLOSION DETECTING AND ALERTING SYSTEM USING IOT </a:t>
            </a:r>
          </a:p>
          <a:p>
            <a:pPr>
              <a:lnSpc>
                <a:spcPct val="90000"/>
              </a:lnSpc>
              <a:spcAft>
                <a:spcPts val="600"/>
              </a:spcAft>
            </a:pPr>
            <a:endParaRPr lang="en-US" sz="700" b="1" i="0" kern="1200" cap="all" spc="100" baseline="0">
              <a:solidFill>
                <a:schemeClr val="bg1"/>
              </a:solidFill>
              <a:latin typeface="+mn-lt"/>
              <a:ea typeface="+mn-ea"/>
              <a:cs typeface="+mn-cs"/>
            </a:endParaRPr>
          </a:p>
          <a:p>
            <a:pPr>
              <a:lnSpc>
                <a:spcPct val="90000"/>
              </a:lnSpc>
              <a:spcAft>
                <a:spcPts val="600"/>
              </a:spcAft>
            </a:pPr>
            <a:endParaRPr lang="en-US" sz="700" b="1" i="0" kern="1200" cap="all" spc="100" baseline="0">
              <a:solidFill>
                <a:schemeClr val="bg1"/>
              </a:solidFill>
              <a:latin typeface="+mn-lt"/>
              <a:ea typeface="+mn-ea"/>
              <a:cs typeface="+mn-cs"/>
            </a:endParaRPr>
          </a:p>
        </p:txBody>
      </p:sp>
      <p:cxnSp>
        <p:nvCxnSpPr>
          <p:cNvPr id="67" name="Straight Connector 66">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8489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69" name="Graphic 68">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836425" y="5436655"/>
            <a:ext cx="151536" cy="151536"/>
          </a:xfrm>
          <a:prstGeom prst="rect">
            <a:avLst/>
          </a:prstGeom>
        </p:spPr>
      </p:pic>
      <p:pic>
        <p:nvPicPr>
          <p:cNvPr id="71" name="Graphic 70">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11245175" y="5896734"/>
            <a:ext cx="108625" cy="108625"/>
          </a:xfrm>
          <a:prstGeom prst="rect">
            <a:avLst/>
          </a:prstGeom>
        </p:spPr>
      </p:pic>
      <p:pic>
        <p:nvPicPr>
          <p:cNvPr id="73" name="Graphic 72">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10554288" y="6038004"/>
            <a:ext cx="95759" cy="95759"/>
          </a:xfrm>
          <a:prstGeom prst="rect">
            <a:avLst/>
          </a:prstGeom>
        </p:spPr>
      </p:pic>
      <p:pic>
        <p:nvPicPr>
          <p:cNvPr id="2" name="Picture 1" descr="GSM(800A) GPRS Module with RS232 Interface and SMA Antenna">
            <a:extLst>
              <a:ext uri="{FF2B5EF4-FFF2-40B4-BE49-F238E27FC236}">
                <a16:creationId xmlns:a16="http://schemas.microsoft.com/office/drawing/2014/main" id="{95884EC7-DBA4-9251-8343-4EF08A64085A}"/>
              </a:ext>
            </a:extLst>
          </p:cNvPr>
          <p:cNvPicPr>
            <a:picLocks noChangeAspect="1"/>
          </p:cNvPicPr>
          <p:nvPr/>
        </p:nvPicPr>
        <p:blipFill rotWithShape="1">
          <a:blip r:embed="rId8"/>
          <a:srcRect t="3670" r="1" b="1"/>
          <a:stretch/>
        </p:blipFill>
        <p:spPr>
          <a:xfrm>
            <a:off x="7278684" y="2070555"/>
            <a:ext cx="4913315" cy="4776560"/>
          </a:xfrm>
          <a:custGeom>
            <a:avLst/>
            <a:gdLst/>
            <a:ahLst/>
            <a:cxnLst/>
            <a:rect l="l" t="t" r="r" b="b"/>
            <a:pathLst>
              <a:path w="5923214" h="5705857">
                <a:moveTo>
                  <a:pt x="3612238" y="0"/>
                </a:moveTo>
                <a:cubicBezTo>
                  <a:pt x="4485043" y="0"/>
                  <a:pt x="5285549" y="309553"/>
                  <a:pt x="5909957" y="824860"/>
                </a:cubicBezTo>
                <a:lnTo>
                  <a:pt x="5923214" y="836909"/>
                </a:lnTo>
                <a:lnTo>
                  <a:pt x="5923214" y="5705857"/>
                </a:lnTo>
                <a:lnTo>
                  <a:pt x="672237" y="5705857"/>
                </a:lnTo>
                <a:lnTo>
                  <a:pt x="616914" y="5631875"/>
                </a:lnTo>
                <a:cubicBezTo>
                  <a:pt x="227427" y="5055358"/>
                  <a:pt x="0" y="4360357"/>
                  <a:pt x="0" y="3612238"/>
                </a:cubicBezTo>
                <a:cubicBezTo>
                  <a:pt x="0" y="1617255"/>
                  <a:pt x="1617255" y="0"/>
                  <a:pt x="3612238" y="0"/>
                </a:cubicBezTo>
                <a:close/>
              </a:path>
            </a:pathLst>
          </a:custGeom>
        </p:spPr>
      </p:pic>
    </p:spTree>
    <p:extLst>
      <p:ext uri="{BB962C8B-B14F-4D97-AF65-F5344CB8AC3E}">
        <p14:creationId xmlns:p14="http://schemas.microsoft.com/office/powerpoint/2010/main" val="3289223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7" name="Straight Connector 56">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CE3C5560-7A9C-489F-9148-18C5E1D0F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56C9419A-CFA6-4C0B-9B57-57594DAD8B0A}"/>
              </a:ext>
            </a:extLst>
          </p:cNvPr>
          <p:cNvSpPr>
            <a:spLocks noGrp="1"/>
          </p:cNvSpPr>
          <p:nvPr>
            <p:ph type="title"/>
          </p:nvPr>
        </p:nvSpPr>
        <p:spPr>
          <a:xfrm>
            <a:off x="1741329" y="1667748"/>
            <a:ext cx="5309140" cy="2838938"/>
          </a:xfrm>
        </p:spPr>
        <p:txBody>
          <a:bodyPr vert="horz" lIns="91440" tIns="45720" rIns="91440" bIns="45720" rtlCol="0" anchor="b">
            <a:normAutofit/>
          </a:bodyPr>
          <a:lstStyle/>
          <a:p>
            <a:pPr algn="just"/>
            <a:r>
              <a:rPr lang="en-US" sz="1800" b="1" cap="all">
                <a:solidFill>
                  <a:schemeClr val="bg1"/>
                </a:solidFill>
              </a:rPr>
              <a:t>SIMCard</a:t>
            </a:r>
            <a:br>
              <a:rPr lang="en-US" sz="1800" b="1" i="0" kern="1200" cap="all" baseline="0" dirty="0"/>
            </a:br>
            <a:br>
              <a:rPr lang="en-US" sz="1800" b="1" i="0" kern="1200" cap="all" baseline="0" dirty="0"/>
            </a:br>
            <a:r>
              <a:rPr lang="en-US" sz="1800" b="1" i="0" kern="1200" cap="all" baseline="0">
                <a:solidFill>
                  <a:schemeClr val="bg1"/>
                </a:solidFill>
                <a:latin typeface="+mj-lt"/>
                <a:ea typeface="+mj-ea"/>
                <a:cs typeface="+mj-cs"/>
              </a:rPr>
              <a:t>A SIM card, or Subscriber Identity </a:t>
            </a:r>
            <a:r>
              <a:rPr lang="en-US" sz="1800" b="1" i="0" kern="1200" cap="all" baseline="0" dirty="0">
                <a:solidFill>
                  <a:schemeClr val="bg1"/>
                </a:solidFill>
                <a:latin typeface="+mj-lt"/>
                <a:ea typeface="+mj-ea"/>
                <a:cs typeface="+mj-cs"/>
              </a:rPr>
              <a:t>Module card, is a small electronic chip that is used in mobile phones and other cellular-enabled devices to identify and authenticate users on a mobile network. This SIM card is inserted in the GSM Module to send messages to the respected person or a management.</a:t>
            </a:r>
          </a:p>
        </p:txBody>
      </p:sp>
      <p:sp>
        <p:nvSpPr>
          <p:cNvPr id="10" name="Slide Number Placeholder 9">
            <a:extLst>
              <a:ext uri="{FF2B5EF4-FFF2-40B4-BE49-F238E27FC236}">
                <a16:creationId xmlns:a16="http://schemas.microsoft.com/office/drawing/2014/main" id="{8AC5BA90-3BE1-4D71-A618-45B4BD8ADA53}"/>
              </a:ext>
            </a:extLst>
          </p:cNvPr>
          <p:cNvSpPr>
            <a:spLocks noGrp="1"/>
          </p:cNvSpPr>
          <p:nvPr>
            <p:ph type="sldNum" sz="quarter" idx="13"/>
          </p:nvPr>
        </p:nvSpPr>
        <p:spPr>
          <a:xfrm>
            <a:off x="8610600" y="224937"/>
            <a:ext cx="2743200" cy="365125"/>
          </a:xfrm>
        </p:spPr>
        <p:txBody>
          <a:bodyPr vert="horz" lIns="91440" tIns="45720" rIns="91440" bIns="45720" rtlCol="0" anchor="ctr">
            <a:normAutofit/>
          </a:bodyPr>
          <a:lstStyle/>
          <a:p>
            <a:pPr>
              <a:spcAft>
                <a:spcPts val="600"/>
              </a:spcAft>
            </a:pPr>
            <a:fld id="{294A09A9-5501-47C1-A89A-A340965A2BE2}" type="slidenum">
              <a:rPr lang="en-US">
                <a:solidFill>
                  <a:schemeClr val="bg1"/>
                </a:solidFill>
              </a:rPr>
              <a:pPr>
                <a:spcAft>
                  <a:spcPts val="600"/>
                </a:spcAft>
              </a:pPr>
              <a:t>11</a:t>
            </a:fld>
            <a:endParaRPr lang="en-US">
              <a:solidFill>
                <a:schemeClr val="bg1"/>
              </a:solidFill>
            </a:endParaRPr>
          </a:p>
        </p:txBody>
      </p:sp>
      <p:sp>
        <p:nvSpPr>
          <p:cNvPr id="61"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63"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65"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9" name="Footer Placeholder 8">
            <a:extLst>
              <a:ext uri="{FF2B5EF4-FFF2-40B4-BE49-F238E27FC236}">
                <a16:creationId xmlns:a16="http://schemas.microsoft.com/office/drawing/2014/main" id="{FFF99281-B36C-450D-9661-89330E187FAF}"/>
              </a:ext>
            </a:extLst>
          </p:cNvPr>
          <p:cNvSpPr>
            <a:spLocks noGrp="1"/>
          </p:cNvSpPr>
          <p:nvPr>
            <p:ph type="ftr" sz="quarter" idx="12"/>
          </p:nvPr>
        </p:nvSpPr>
        <p:spPr>
          <a:xfrm rot="16200000">
            <a:off x="-759310" y="4995679"/>
            <a:ext cx="3346084" cy="365125"/>
          </a:xfrm>
        </p:spPr>
        <p:txBody>
          <a:bodyPr vert="horz" lIns="91440" tIns="45720" rIns="91440" bIns="45720" rtlCol="0" anchor="ctr">
            <a:normAutofit/>
          </a:bodyPr>
          <a:lstStyle/>
          <a:p>
            <a:pPr>
              <a:lnSpc>
                <a:spcPct val="90000"/>
              </a:lnSpc>
              <a:spcAft>
                <a:spcPts val="600"/>
              </a:spcAft>
            </a:pPr>
            <a:r>
              <a:rPr lang="en-US" sz="700" b="1" i="0" kern="1200" cap="all" spc="100" baseline="0">
                <a:solidFill>
                  <a:schemeClr val="bg1"/>
                </a:solidFill>
                <a:latin typeface="+mn-lt"/>
                <a:ea typeface="+mn-ea"/>
                <a:cs typeface="+mn-cs"/>
              </a:rPr>
              <a:t>GAS EXPLOSION DETECTING AND ALERTING SYSTEM USING IOT </a:t>
            </a:r>
          </a:p>
          <a:p>
            <a:pPr>
              <a:lnSpc>
                <a:spcPct val="90000"/>
              </a:lnSpc>
              <a:spcAft>
                <a:spcPts val="600"/>
              </a:spcAft>
            </a:pPr>
            <a:endParaRPr lang="en-US" sz="700" b="1" i="0" kern="1200" cap="all" spc="100" baseline="0">
              <a:solidFill>
                <a:schemeClr val="bg1"/>
              </a:solidFill>
              <a:latin typeface="+mn-lt"/>
              <a:ea typeface="+mn-ea"/>
              <a:cs typeface="+mn-cs"/>
            </a:endParaRPr>
          </a:p>
          <a:p>
            <a:pPr>
              <a:lnSpc>
                <a:spcPct val="90000"/>
              </a:lnSpc>
              <a:spcAft>
                <a:spcPts val="600"/>
              </a:spcAft>
            </a:pPr>
            <a:endParaRPr lang="en-US" sz="700" b="1" i="0" kern="1200" cap="all" spc="100" baseline="0">
              <a:solidFill>
                <a:schemeClr val="bg1"/>
              </a:solidFill>
              <a:latin typeface="+mn-lt"/>
              <a:ea typeface="+mn-ea"/>
              <a:cs typeface="+mn-cs"/>
            </a:endParaRPr>
          </a:p>
        </p:txBody>
      </p:sp>
      <p:cxnSp>
        <p:nvCxnSpPr>
          <p:cNvPr id="67" name="Straight Connector 66">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8489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69" name="Graphic 68">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836425" y="5436655"/>
            <a:ext cx="151536" cy="151536"/>
          </a:xfrm>
          <a:prstGeom prst="rect">
            <a:avLst/>
          </a:prstGeom>
        </p:spPr>
      </p:pic>
      <p:pic>
        <p:nvPicPr>
          <p:cNvPr id="71" name="Graphic 70">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11245175" y="5896734"/>
            <a:ext cx="108625" cy="108625"/>
          </a:xfrm>
          <a:prstGeom prst="rect">
            <a:avLst/>
          </a:prstGeom>
        </p:spPr>
      </p:pic>
      <p:pic>
        <p:nvPicPr>
          <p:cNvPr id="73" name="Graphic 72">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10554288" y="6038004"/>
            <a:ext cx="95759" cy="95759"/>
          </a:xfrm>
          <a:prstGeom prst="rect">
            <a:avLst/>
          </a:prstGeom>
        </p:spPr>
      </p:pic>
      <p:pic>
        <p:nvPicPr>
          <p:cNvPr id="2" name="Picture 1" descr="How to Remove the SIM Card From Your iPhone">
            <a:extLst>
              <a:ext uri="{FF2B5EF4-FFF2-40B4-BE49-F238E27FC236}">
                <a16:creationId xmlns:a16="http://schemas.microsoft.com/office/drawing/2014/main" id="{48D26EEF-4A15-D8C2-C9BA-057BAD570E72}"/>
              </a:ext>
            </a:extLst>
          </p:cNvPr>
          <p:cNvPicPr>
            <a:picLocks noChangeAspect="1"/>
          </p:cNvPicPr>
          <p:nvPr/>
        </p:nvPicPr>
        <p:blipFill rotWithShape="1">
          <a:blip r:embed="rId8"/>
          <a:srcRect l="21018" r="1127" b="2"/>
          <a:stretch/>
        </p:blipFill>
        <p:spPr>
          <a:xfrm>
            <a:off x="7333112" y="2190298"/>
            <a:ext cx="4858887" cy="4656817"/>
          </a:xfrm>
          <a:custGeom>
            <a:avLst/>
            <a:gdLst/>
            <a:ahLst/>
            <a:cxnLst/>
            <a:rect l="l" t="t" r="r" b="b"/>
            <a:pathLst>
              <a:path w="5923214" h="5705857">
                <a:moveTo>
                  <a:pt x="3612238" y="0"/>
                </a:moveTo>
                <a:cubicBezTo>
                  <a:pt x="4485043" y="0"/>
                  <a:pt x="5285549" y="309553"/>
                  <a:pt x="5909957" y="824860"/>
                </a:cubicBezTo>
                <a:lnTo>
                  <a:pt x="5923214" y="836909"/>
                </a:lnTo>
                <a:lnTo>
                  <a:pt x="5923214" y="5705857"/>
                </a:lnTo>
                <a:lnTo>
                  <a:pt x="672237" y="5705857"/>
                </a:lnTo>
                <a:lnTo>
                  <a:pt x="616914" y="5631875"/>
                </a:lnTo>
                <a:cubicBezTo>
                  <a:pt x="227427" y="5055358"/>
                  <a:pt x="0" y="4360357"/>
                  <a:pt x="0" y="3612238"/>
                </a:cubicBezTo>
                <a:cubicBezTo>
                  <a:pt x="0" y="1617255"/>
                  <a:pt x="1617255" y="0"/>
                  <a:pt x="3612238" y="0"/>
                </a:cubicBezTo>
                <a:close/>
              </a:path>
            </a:pathLst>
          </a:custGeom>
        </p:spPr>
      </p:pic>
    </p:spTree>
    <p:extLst>
      <p:ext uri="{BB962C8B-B14F-4D97-AF65-F5344CB8AC3E}">
        <p14:creationId xmlns:p14="http://schemas.microsoft.com/office/powerpoint/2010/main" val="1000811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7DE92-075C-43EC-8CB3-D334B9CF38D5}"/>
              </a:ext>
            </a:extLst>
          </p:cNvPr>
          <p:cNvSpPr>
            <a:spLocks noGrp="1"/>
          </p:cNvSpPr>
          <p:nvPr>
            <p:ph type="title"/>
          </p:nvPr>
        </p:nvSpPr>
        <p:spPr>
          <a:xfrm>
            <a:off x="867340" y="2446418"/>
            <a:ext cx="4434721" cy="1965163"/>
          </a:xfrm>
        </p:spPr>
        <p:txBody>
          <a:bodyPr/>
          <a:lstStyle/>
          <a:p>
            <a:r>
              <a:rPr lang="en-US"/>
              <a:t>RESULT AND DISCUSSION</a:t>
            </a:r>
          </a:p>
        </p:txBody>
      </p:sp>
      <p:sp>
        <p:nvSpPr>
          <p:cNvPr id="3" name="Content Placeholder 2">
            <a:extLst>
              <a:ext uri="{FF2B5EF4-FFF2-40B4-BE49-F238E27FC236}">
                <a16:creationId xmlns:a16="http://schemas.microsoft.com/office/drawing/2014/main" id="{065994E4-45F6-40E9-98B7-10B9F6F0503C}"/>
              </a:ext>
            </a:extLst>
          </p:cNvPr>
          <p:cNvSpPr>
            <a:spLocks noGrp="1"/>
          </p:cNvSpPr>
          <p:nvPr>
            <p:ph idx="1"/>
          </p:nvPr>
        </p:nvSpPr>
        <p:spPr>
          <a:xfrm>
            <a:off x="5961263" y="536567"/>
            <a:ext cx="5366766" cy="5813621"/>
          </a:xfrm>
        </p:spPr>
        <p:txBody>
          <a:bodyPr>
            <a:normAutofit/>
          </a:bodyPr>
          <a:lstStyle/>
          <a:p>
            <a:pPr algn="just"/>
            <a:r>
              <a:rPr lang="en-US" dirty="0">
                <a:latin typeface="Univers"/>
                <a:ea typeface="Calibri"/>
                <a:cs typeface="Times New Roman"/>
              </a:rPr>
              <a:t>The primary results of this project encompass the development and testing of a functional IoT-based gas explosion detection and alerting system. The system successfully utilizes the MQ-135 gas sensor module to detect the presence of combustible gases like methane. The Arduino code effectively interprets sensor readings and compares them to a pre-defined threshold. The GSM shield and SIM card combination facilitates the transmission of SMS alerts to designated phone numbers, ensuring notification of authorities or individuals.</a:t>
            </a:r>
            <a:endParaRPr lang="en-US" dirty="0">
              <a:latin typeface="Univers"/>
              <a:cs typeface="Times New Roman"/>
            </a:endParaRPr>
          </a:p>
        </p:txBody>
      </p:sp>
      <p:sp>
        <p:nvSpPr>
          <p:cNvPr id="7" name="Slide Number Placeholder 6">
            <a:extLst>
              <a:ext uri="{FF2B5EF4-FFF2-40B4-BE49-F238E27FC236}">
                <a16:creationId xmlns:a16="http://schemas.microsoft.com/office/drawing/2014/main" id="{D1B871D8-7F53-435E-8E05-EEF9FB71147C}"/>
              </a:ext>
            </a:extLst>
          </p:cNvPr>
          <p:cNvSpPr>
            <a:spLocks noGrp="1"/>
          </p:cNvSpPr>
          <p:nvPr>
            <p:ph type="sldNum" sz="quarter" idx="12"/>
          </p:nvPr>
        </p:nvSpPr>
        <p:spPr/>
        <p:txBody>
          <a:bodyPr/>
          <a:lstStyle/>
          <a:p>
            <a:fld id="{294A09A9-5501-47C1-A89A-A340965A2BE2}" type="slidenum">
              <a:rPr lang="en-US" smtClean="0"/>
              <a:pPr/>
              <a:t>12</a:t>
            </a:fld>
            <a:endParaRPr lang="en-US" dirty="0"/>
          </a:p>
        </p:txBody>
      </p:sp>
      <p:sp>
        <p:nvSpPr>
          <p:cNvPr id="5" name="Footer Placeholder 1">
            <a:extLst>
              <a:ext uri="{FF2B5EF4-FFF2-40B4-BE49-F238E27FC236}">
                <a16:creationId xmlns:a16="http://schemas.microsoft.com/office/drawing/2014/main" id="{3D61DE6E-F3FC-D7F1-6851-D9B4E3E5921D}"/>
              </a:ext>
            </a:extLst>
          </p:cNvPr>
          <p:cNvSpPr txBox="1">
            <a:spLocks/>
          </p:cNvSpPr>
          <p:nvPr/>
        </p:nvSpPr>
        <p:spPr>
          <a:xfrm rot="16200000">
            <a:off x="10207494" y="1728071"/>
            <a:ext cx="3433073" cy="52327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dirty="0">
                <a:solidFill>
                  <a:schemeClr val="accent6">
                    <a:lumMod val="50000"/>
                  </a:schemeClr>
                </a:solidFill>
                <a:latin typeface="Times New Roman"/>
                <a:cs typeface="Times New Roman"/>
              </a:rPr>
              <a:t>GAS EXPLOSION DETECTING AND ALERTING SYSTEM USING IOT </a:t>
            </a:r>
          </a:p>
          <a:p>
            <a:endParaRPr lang="en-US" sz="700" dirty="0">
              <a:solidFill>
                <a:schemeClr val="accent6">
                  <a:lumMod val="50000"/>
                </a:schemeClr>
              </a:solidFill>
              <a:latin typeface="Times New Roman"/>
              <a:cs typeface="Times New Roman"/>
            </a:endParaRPr>
          </a:p>
        </p:txBody>
      </p:sp>
    </p:spTree>
    <p:extLst>
      <p:ext uri="{BB962C8B-B14F-4D97-AF65-F5344CB8AC3E}">
        <p14:creationId xmlns:p14="http://schemas.microsoft.com/office/powerpoint/2010/main" val="3706580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7" name="Straight Connector 56">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CE3C5560-7A9C-489F-9148-18C5E1D0F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a:extLst>
              <a:ext uri="{FF2B5EF4-FFF2-40B4-BE49-F238E27FC236}">
                <a16:creationId xmlns:a16="http://schemas.microsoft.com/office/drawing/2014/main" id="{8AC5BA90-3BE1-4D71-A618-45B4BD8ADA53}"/>
              </a:ext>
            </a:extLst>
          </p:cNvPr>
          <p:cNvSpPr>
            <a:spLocks noGrp="1"/>
          </p:cNvSpPr>
          <p:nvPr>
            <p:ph type="sldNum" sz="quarter" idx="13"/>
          </p:nvPr>
        </p:nvSpPr>
        <p:spPr>
          <a:xfrm>
            <a:off x="8610600" y="224937"/>
            <a:ext cx="2743200" cy="365125"/>
          </a:xfrm>
        </p:spPr>
        <p:txBody>
          <a:bodyPr vert="horz" lIns="91440" tIns="45720" rIns="91440" bIns="45720" rtlCol="0" anchor="ctr">
            <a:normAutofit/>
          </a:bodyPr>
          <a:lstStyle/>
          <a:p>
            <a:pPr>
              <a:spcAft>
                <a:spcPts val="600"/>
              </a:spcAft>
            </a:pPr>
            <a:fld id="{294A09A9-5501-47C1-A89A-A340965A2BE2}" type="slidenum">
              <a:rPr lang="en-US">
                <a:solidFill>
                  <a:schemeClr val="bg1"/>
                </a:solidFill>
              </a:rPr>
              <a:pPr>
                <a:spcAft>
                  <a:spcPts val="600"/>
                </a:spcAft>
              </a:pPr>
              <a:t>13</a:t>
            </a:fld>
            <a:endParaRPr lang="en-US">
              <a:solidFill>
                <a:schemeClr val="bg1"/>
              </a:solidFill>
            </a:endParaRPr>
          </a:p>
        </p:txBody>
      </p:sp>
      <p:sp>
        <p:nvSpPr>
          <p:cNvPr id="61"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63"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65"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9" name="Footer Placeholder 8">
            <a:extLst>
              <a:ext uri="{FF2B5EF4-FFF2-40B4-BE49-F238E27FC236}">
                <a16:creationId xmlns:a16="http://schemas.microsoft.com/office/drawing/2014/main" id="{FFF99281-B36C-450D-9661-89330E187FAF}"/>
              </a:ext>
            </a:extLst>
          </p:cNvPr>
          <p:cNvSpPr>
            <a:spLocks noGrp="1"/>
          </p:cNvSpPr>
          <p:nvPr>
            <p:ph type="ftr" sz="quarter" idx="12"/>
          </p:nvPr>
        </p:nvSpPr>
        <p:spPr>
          <a:xfrm rot="16200000">
            <a:off x="-759310" y="4995679"/>
            <a:ext cx="3346084" cy="365125"/>
          </a:xfrm>
        </p:spPr>
        <p:txBody>
          <a:bodyPr vert="horz" lIns="91440" tIns="45720" rIns="91440" bIns="45720" rtlCol="0" anchor="ctr">
            <a:normAutofit/>
          </a:bodyPr>
          <a:lstStyle/>
          <a:p>
            <a:pPr>
              <a:lnSpc>
                <a:spcPct val="90000"/>
              </a:lnSpc>
              <a:spcAft>
                <a:spcPts val="600"/>
              </a:spcAft>
            </a:pPr>
            <a:r>
              <a:rPr lang="en-US" sz="700" b="1" i="0" kern="1200" cap="all" spc="100" baseline="0">
                <a:solidFill>
                  <a:schemeClr val="bg1"/>
                </a:solidFill>
                <a:latin typeface="+mn-lt"/>
                <a:ea typeface="+mn-ea"/>
                <a:cs typeface="+mn-cs"/>
              </a:rPr>
              <a:t>GAS EXPLOSION DETECTING AND ALERTING SYSTEM USING IOT </a:t>
            </a:r>
          </a:p>
          <a:p>
            <a:pPr>
              <a:lnSpc>
                <a:spcPct val="90000"/>
              </a:lnSpc>
              <a:spcAft>
                <a:spcPts val="600"/>
              </a:spcAft>
            </a:pPr>
            <a:endParaRPr lang="en-US" sz="700" b="1" i="0" kern="1200" cap="all" spc="100" baseline="0">
              <a:solidFill>
                <a:schemeClr val="bg1"/>
              </a:solidFill>
              <a:latin typeface="+mn-lt"/>
              <a:ea typeface="+mn-ea"/>
              <a:cs typeface="+mn-cs"/>
            </a:endParaRPr>
          </a:p>
          <a:p>
            <a:pPr>
              <a:lnSpc>
                <a:spcPct val="90000"/>
              </a:lnSpc>
              <a:spcAft>
                <a:spcPts val="600"/>
              </a:spcAft>
            </a:pPr>
            <a:endParaRPr lang="en-US" sz="700" b="1" i="0" kern="1200" cap="all" spc="100" baseline="0">
              <a:solidFill>
                <a:schemeClr val="bg1"/>
              </a:solidFill>
              <a:latin typeface="+mn-lt"/>
              <a:ea typeface="+mn-ea"/>
              <a:cs typeface="+mn-cs"/>
            </a:endParaRPr>
          </a:p>
        </p:txBody>
      </p:sp>
      <p:cxnSp>
        <p:nvCxnSpPr>
          <p:cNvPr id="67" name="Straight Connector 66">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8489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69" name="Graphic 68">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836425" y="5436655"/>
            <a:ext cx="151536" cy="151536"/>
          </a:xfrm>
          <a:prstGeom prst="rect">
            <a:avLst/>
          </a:prstGeom>
        </p:spPr>
      </p:pic>
      <p:pic>
        <p:nvPicPr>
          <p:cNvPr id="71" name="Graphic 70">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11245175" y="5896734"/>
            <a:ext cx="108625" cy="108625"/>
          </a:xfrm>
          <a:prstGeom prst="rect">
            <a:avLst/>
          </a:prstGeom>
        </p:spPr>
      </p:pic>
      <p:pic>
        <p:nvPicPr>
          <p:cNvPr id="73" name="Graphic 72">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10554288" y="6038004"/>
            <a:ext cx="95759" cy="95759"/>
          </a:xfrm>
          <a:prstGeom prst="rect">
            <a:avLst/>
          </a:prstGeom>
        </p:spPr>
      </p:pic>
      <p:sp>
        <p:nvSpPr>
          <p:cNvPr id="6" name="TextBox 5">
            <a:extLst>
              <a:ext uri="{FF2B5EF4-FFF2-40B4-BE49-F238E27FC236}">
                <a16:creationId xmlns:a16="http://schemas.microsoft.com/office/drawing/2014/main" id="{C7925040-041E-6419-D049-077F97115620}"/>
              </a:ext>
            </a:extLst>
          </p:cNvPr>
          <p:cNvSpPr txBox="1"/>
          <p:nvPr/>
        </p:nvSpPr>
        <p:spPr>
          <a:xfrm>
            <a:off x="1270000" y="482599"/>
            <a:ext cx="52705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b="1" dirty="0">
                <a:solidFill>
                  <a:schemeClr val="bg2">
                    <a:lumMod val="25000"/>
                  </a:schemeClr>
                </a:solidFill>
              </a:rPr>
              <a:t>OUTPUT</a:t>
            </a:r>
          </a:p>
        </p:txBody>
      </p:sp>
      <p:pic>
        <p:nvPicPr>
          <p:cNvPr id="8" name="Content Placeholder 135" descr="A circuit board with wires and a display&#10;&#10;Description automatically generated">
            <a:extLst>
              <a:ext uri="{FF2B5EF4-FFF2-40B4-BE49-F238E27FC236}">
                <a16:creationId xmlns:a16="http://schemas.microsoft.com/office/drawing/2014/main" id="{7D720940-8D53-97BE-DFAF-F3C687D08137}"/>
              </a:ext>
            </a:extLst>
          </p:cNvPr>
          <p:cNvPicPr>
            <a:picLocks noGrp="1" noChangeAspect="1"/>
          </p:cNvPicPr>
          <p:nvPr>
            <p:ph idx="1"/>
          </p:nvPr>
        </p:nvPicPr>
        <p:blipFill>
          <a:blip r:embed="rId8"/>
          <a:stretch>
            <a:fillRect/>
          </a:stretch>
        </p:blipFill>
        <p:spPr>
          <a:xfrm>
            <a:off x="1571483" y="1497246"/>
            <a:ext cx="3263504" cy="4351338"/>
          </a:xfrm>
        </p:spPr>
      </p:pic>
      <p:pic>
        <p:nvPicPr>
          <p:cNvPr id="12" name="Picture 11" descr="A computer with wires connected to it&#10;&#10;Description automatically generated">
            <a:extLst>
              <a:ext uri="{FF2B5EF4-FFF2-40B4-BE49-F238E27FC236}">
                <a16:creationId xmlns:a16="http://schemas.microsoft.com/office/drawing/2014/main" id="{342DFD85-33E7-A212-4D6F-F1D72AF922D9}"/>
              </a:ext>
            </a:extLst>
          </p:cNvPr>
          <p:cNvPicPr>
            <a:picLocks noChangeAspect="1"/>
          </p:cNvPicPr>
          <p:nvPr/>
        </p:nvPicPr>
        <p:blipFill>
          <a:blip r:embed="rId9"/>
          <a:stretch>
            <a:fillRect/>
          </a:stretch>
        </p:blipFill>
        <p:spPr>
          <a:xfrm>
            <a:off x="5405755" y="1495425"/>
            <a:ext cx="6419850" cy="4354830"/>
          </a:xfrm>
          <a:prstGeom prst="rect">
            <a:avLst/>
          </a:prstGeom>
        </p:spPr>
      </p:pic>
      <p:sp>
        <p:nvSpPr>
          <p:cNvPr id="13" name="TextBox 12">
            <a:extLst>
              <a:ext uri="{FF2B5EF4-FFF2-40B4-BE49-F238E27FC236}">
                <a16:creationId xmlns:a16="http://schemas.microsoft.com/office/drawing/2014/main" id="{EBC538CE-8352-11C3-6EF4-684E95BA889A}"/>
              </a:ext>
            </a:extLst>
          </p:cNvPr>
          <p:cNvSpPr txBox="1"/>
          <p:nvPr/>
        </p:nvSpPr>
        <p:spPr>
          <a:xfrm>
            <a:off x="1981200" y="585216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Connections in the board​</a:t>
            </a:r>
            <a:endParaRPr lang="en-US"/>
          </a:p>
        </p:txBody>
      </p:sp>
      <p:sp>
        <p:nvSpPr>
          <p:cNvPr id="14" name="TextBox 13">
            <a:extLst>
              <a:ext uri="{FF2B5EF4-FFF2-40B4-BE49-F238E27FC236}">
                <a16:creationId xmlns:a16="http://schemas.microsoft.com/office/drawing/2014/main" id="{5E17C8A0-1139-21D7-DA95-55DF6E5138CC}"/>
              </a:ext>
            </a:extLst>
          </p:cNvPr>
          <p:cNvSpPr txBox="1"/>
          <p:nvPr/>
        </p:nvSpPr>
        <p:spPr>
          <a:xfrm>
            <a:off x="6614160" y="5882640"/>
            <a:ext cx="46329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Working Model connected with Arduino IDE​</a:t>
            </a:r>
            <a:endParaRPr lang="en-US"/>
          </a:p>
        </p:txBody>
      </p:sp>
    </p:spTree>
    <p:extLst>
      <p:ext uri="{BB962C8B-B14F-4D97-AF65-F5344CB8AC3E}">
        <p14:creationId xmlns:p14="http://schemas.microsoft.com/office/powerpoint/2010/main" val="3062730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7" name="Straight Connector 56">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CE3C5560-7A9C-489F-9148-18C5E1D0F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a:extLst>
              <a:ext uri="{FF2B5EF4-FFF2-40B4-BE49-F238E27FC236}">
                <a16:creationId xmlns:a16="http://schemas.microsoft.com/office/drawing/2014/main" id="{8AC5BA90-3BE1-4D71-A618-45B4BD8ADA53}"/>
              </a:ext>
            </a:extLst>
          </p:cNvPr>
          <p:cNvSpPr>
            <a:spLocks noGrp="1"/>
          </p:cNvSpPr>
          <p:nvPr>
            <p:ph type="sldNum" sz="quarter" idx="13"/>
          </p:nvPr>
        </p:nvSpPr>
        <p:spPr>
          <a:xfrm>
            <a:off x="8610600" y="224937"/>
            <a:ext cx="2743200" cy="365125"/>
          </a:xfrm>
        </p:spPr>
        <p:txBody>
          <a:bodyPr vert="horz" lIns="91440" tIns="45720" rIns="91440" bIns="45720" rtlCol="0" anchor="ctr">
            <a:normAutofit/>
          </a:bodyPr>
          <a:lstStyle/>
          <a:p>
            <a:pPr>
              <a:spcAft>
                <a:spcPts val="600"/>
              </a:spcAft>
            </a:pPr>
            <a:fld id="{294A09A9-5501-47C1-A89A-A340965A2BE2}" type="slidenum">
              <a:rPr lang="en-US">
                <a:solidFill>
                  <a:schemeClr val="bg1"/>
                </a:solidFill>
              </a:rPr>
              <a:pPr>
                <a:spcAft>
                  <a:spcPts val="600"/>
                </a:spcAft>
              </a:pPr>
              <a:t>14</a:t>
            </a:fld>
            <a:endParaRPr lang="en-US">
              <a:solidFill>
                <a:schemeClr val="bg1"/>
              </a:solidFill>
            </a:endParaRPr>
          </a:p>
        </p:txBody>
      </p:sp>
      <p:sp>
        <p:nvSpPr>
          <p:cNvPr id="61"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63"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65"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9" name="Footer Placeholder 8">
            <a:extLst>
              <a:ext uri="{FF2B5EF4-FFF2-40B4-BE49-F238E27FC236}">
                <a16:creationId xmlns:a16="http://schemas.microsoft.com/office/drawing/2014/main" id="{FFF99281-B36C-450D-9661-89330E187FAF}"/>
              </a:ext>
            </a:extLst>
          </p:cNvPr>
          <p:cNvSpPr>
            <a:spLocks noGrp="1"/>
          </p:cNvSpPr>
          <p:nvPr>
            <p:ph type="ftr" sz="quarter" idx="12"/>
          </p:nvPr>
        </p:nvSpPr>
        <p:spPr>
          <a:xfrm rot="16200000">
            <a:off x="-759310" y="4995679"/>
            <a:ext cx="3346084" cy="365125"/>
          </a:xfrm>
        </p:spPr>
        <p:txBody>
          <a:bodyPr vert="horz" lIns="91440" tIns="45720" rIns="91440" bIns="45720" rtlCol="0" anchor="ctr">
            <a:normAutofit/>
          </a:bodyPr>
          <a:lstStyle/>
          <a:p>
            <a:pPr>
              <a:lnSpc>
                <a:spcPct val="90000"/>
              </a:lnSpc>
              <a:spcAft>
                <a:spcPts val="600"/>
              </a:spcAft>
            </a:pPr>
            <a:r>
              <a:rPr lang="en-US" sz="700" b="1" i="0" kern="1200" cap="all" spc="100" baseline="0">
                <a:solidFill>
                  <a:schemeClr val="bg1"/>
                </a:solidFill>
                <a:latin typeface="+mn-lt"/>
                <a:ea typeface="+mn-ea"/>
                <a:cs typeface="+mn-cs"/>
              </a:rPr>
              <a:t>GAS EXPLOSION DETECTING AND ALERTING SYSTEM USING IOT </a:t>
            </a:r>
          </a:p>
          <a:p>
            <a:pPr>
              <a:lnSpc>
                <a:spcPct val="90000"/>
              </a:lnSpc>
              <a:spcAft>
                <a:spcPts val="600"/>
              </a:spcAft>
            </a:pPr>
            <a:endParaRPr lang="en-US" sz="700" b="1" i="0" kern="1200" cap="all" spc="100" baseline="0">
              <a:solidFill>
                <a:schemeClr val="bg1"/>
              </a:solidFill>
              <a:latin typeface="+mn-lt"/>
              <a:ea typeface="+mn-ea"/>
              <a:cs typeface="+mn-cs"/>
            </a:endParaRPr>
          </a:p>
          <a:p>
            <a:pPr>
              <a:lnSpc>
                <a:spcPct val="90000"/>
              </a:lnSpc>
              <a:spcAft>
                <a:spcPts val="600"/>
              </a:spcAft>
            </a:pPr>
            <a:endParaRPr lang="en-US" sz="700" b="1" i="0" kern="1200" cap="all" spc="100" baseline="0">
              <a:solidFill>
                <a:schemeClr val="bg1"/>
              </a:solidFill>
              <a:latin typeface="+mn-lt"/>
              <a:ea typeface="+mn-ea"/>
              <a:cs typeface="+mn-cs"/>
            </a:endParaRPr>
          </a:p>
        </p:txBody>
      </p:sp>
      <p:cxnSp>
        <p:nvCxnSpPr>
          <p:cNvPr id="67" name="Straight Connector 66">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8489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69" name="Graphic 68">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836425" y="5436655"/>
            <a:ext cx="151536" cy="151536"/>
          </a:xfrm>
          <a:prstGeom prst="rect">
            <a:avLst/>
          </a:prstGeom>
        </p:spPr>
      </p:pic>
      <p:pic>
        <p:nvPicPr>
          <p:cNvPr id="71" name="Graphic 70">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11245175" y="5896734"/>
            <a:ext cx="108625" cy="108625"/>
          </a:xfrm>
          <a:prstGeom prst="rect">
            <a:avLst/>
          </a:prstGeom>
        </p:spPr>
      </p:pic>
      <p:pic>
        <p:nvPicPr>
          <p:cNvPr id="73" name="Graphic 72">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10554288" y="6038004"/>
            <a:ext cx="95759" cy="95759"/>
          </a:xfrm>
          <a:prstGeom prst="rect">
            <a:avLst/>
          </a:prstGeom>
        </p:spPr>
      </p:pic>
      <p:sp>
        <p:nvSpPr>
          <p:cNvPr id="6" name="TextBox 5">
            <a:extLst>
              <a:ext uri="{FF2B5EF4-FFF2-40B4-BE49-F238E27FC236}">
                <a16:creationId xmlns:a16="http://schemas.microsoft.com/office/drawing/2014/main" id="{C7925040-041E-6419-D049-077F97115620}"/>
              </a:ext>
            </a:extLst>
          </p:cNvPr>
          <p:cNvSpPr txBox="1"/>
          <p:nvPr/>
        </p:nvSpPr>
        <p:spPr>
          <a:xfrm>
            <a:off x="1270000" y="482599"/>
            <a:ext cx="52705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b="1" dirty="0">
                <a:solidFill>
                  <a:schemeClr val="bg2">
                    <a:lumMod val="25000"/>
                  </a:schemeClr>
                </a:solidFill>
              </a:rPr>
              <a:t>OUTPUT</a:t>
            </a:r>
          </a:p>
        </p:txBody>
      </p:sp>
      <p:pic>
        <p:nvPicPr>
          <p:cNvPr id="4" name="Picture 3" descr="A screenshot of a phone&#10;&#10;Description automatically generated">
            <a:extLst>
              <a:ext uri="{FF2B5EF4-FFF2-40B4-BE49-F238E27FC236}">
                <a16:creationId xmlns:a16="http://schemas.microsoft.com/office/drawing/2014/main" id="{29CDDE6B-A53E-5E01-D953-53A93AB2B84A}"/>
              </a:ext>
            </a:extLst>
          </p:cNvPr>
          <p:cNvPicPr>
            <a:picLocks noChangeAspect="1"/>
          </p:cNvPicPr>
          <p:nvPr/>
        </p:nvPicPr>
        <p:blipFill>
          <a:blip r:embed="rId8"/>
          <a:stretch>
            <a:fillRect/>
          </a:stretch>
        </p:blipFill>
        <p:spPr>
          <a:xfrm>
            <a:off x="2398077" y="1278572"/>
            <a:ext cx="2549525" cy="4412615"/>
          </a:xfrm>
          <a:prstGeom prst="rect">
            <a:avLst/>
          </a:prstGeom>
        </p:spPr>
      </p:pic>
      <p:sp>
        <p:nvSpPr>
          <p:cNvPr id="5" name="TextBox 4">
            <a:extLst>
              <a:ext uri="{FF2B5EF4-FFF2-40B4-BE49-F238E27FC236}">
                <a16:creationId xmlns:a16="http://schemas.microsoft.com/office/drawing/2014/main" id="{AB9496E0-2DE5-77E4-CC70-D2BCFEB89590}"/>
              </a:ext>
            </a:extLst>
          </p:cNvPr>
          <p:cNvSpPr txBox="1"/>
          <p:nvPr/>
        </p:nvSpPr>
        <p:spPr>
          <a:xfrm>
            <a:off x="2926080" y="578104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Univers"/>
              </a:rPr>
              <a:t>Alert Message</a:t>
            </a:r>
            <a:r>
              <a:rPr lang="en-US" sz="1400" dirty="0"/>
              <a:t> </a:t>
            </a:r>
          </a:p>
        </p:txBody>
      </p:sp>
    </p:spTree>
    <p:extLst>
      <p:ext uri="{BB962C8B-B14F-4D97-AF65-F5344CB8AC3E}">
        <p14:creationId xmlns:p14="http://schemas.microsoft.com/office/powerpoint/2010/main" val="2108605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7DE92-075C-43EC-8CB3-D334B9CF38D5}"/>
              </a:ext>
            </a:extLst>
          </p:cNvPr>
          <p:cNvSpPr>
            <a:spLocks noGrp="1"/>
          </p:cNvSpPr>
          <p:nvPr>
            <p:ph type="title"/>
          </p:nvPr>
        </p:nvSpPr>
        <p:spPr>
          <a:xfrm>
            <a:off x="867340" y="2446418"/>
            <a:ext cx="4434721" cy="1965163"/>
          </a:xfrm>
        </p:spPr>
        <p:txBody>
          <a:bodyPr>
            <a:normAutofit fontScale="90000"/>
          </a:bodyPr>
          <a:lstStyle/>
          <a:p>
            <a:r>
              <a:rPr lang="en-US"/>
              <a:t>CONCLUSION AND FUTURE ENHANCEMENT</a:t>
            </a:r>
          </a:p>
        </p:txBody>
      </p:sp>
      <p:sp>
        <p:nvSpPr>
          <p:cNvPr id="3" name="Content Placeholder 2">
            <a:extLst>
              <a:ext uri="{FF2B5EF4-FFF2-40B4-BE49-F238E27FC236}">
                <a16:creationId xmlns:a16="http://schemas.microsoft.com/office/drawing/2014/main" id="{065994E4-45F6-40E9-98B7-10B9F6F0503C}"/>
              </a:ext>
            </a:extLst>
          </p:cNvPr>
          <p:cNvSpPr>
            <a:spLocks noGrp="1"/>
          </p:cNvSpPr>
          <p:nvPr>
            <p:ph idx="1"/>
          </p:nvPr>
        </p:nvSpPr>
        <p:spPr>
          <a:xfrm>
            <a:off x="5961263" y="536567"/>
            <a:ext cx="5366766" cy="5813621"/>
          </a:xfrm>
        </p:spPr>
        <p:txBody>
          <a:bodyPr>
            <a:normAutofit/>
          </a:bodyPr>
          <a:lstStyle/>
          <a:p>
            <a:pPr algn="just"/>
            <a:r>
              <a:rPr lang="en-US">
                <a:latin typeface="Univers"/>
                <a:ea typeface="Calibri"/>
                <a:cs typeface="Times New Roman"/>
              </a:rPr>
              <a:t>CONCLUSION:</a:t>
            </a:r>
            <a:endParaRPr lang="en-US" dirty="0">
              <a:latin typeface="Univers"/>
              <a:ea typeface="Calibri"/>
              <a:cs typeface="Times New Roman"/>
            </a:endParaRPr>
          </a:p>
          <a:p>
            <a:pPr algn="just"/>
            <a:r>
              <a:rPr lang="en-US" dirty="0">
                <a:latin typeface="Univers"/>
                <a:ea typeface="Calibri"/>
                <a:cs typeface="Times New Roman"/>
              </a:rPr>
              <a:t>This project has presented a cost-effective gas explosion detection and alerting system leveraging the power of the Internet of Things (IoT). The system effectively addresses the limitations of traditional gas leak detection methods. The continuous monitoring capabilities of the MQ-135 sensor, coupled with the Arduino's processing power and the GSM shield's communication features, create a robust system for early detection and timely notification. And it is also a multi-faceted alerting system, encompassing a loud buzzer or alarm, a bright LED, and SMS notifications.</a:t>
            </a:r>
            <a:endParaRPr lang="en-US">
              <a:latin typeface="Univers"/>
            </a:endParaRPr>
          </a:p>
        </p:txBody>
      </p:sp>
      <p:sp>
        <p:nvSpPr>
          <p:cNvPr id="7" name="Slide Number Placeholder 6">
            <a:extLst>
              <a:ext uri="{FF2B5EF4-FFF2-40B4-BE49-F238E27FC236}">
                <a16:creationId xmlns:a16="http://schemas.microsoft.com/office/drawing/2014/main" id="{D1B871D8-7F53-435E-8E05-EEF9FB71147C}"/>
              </a:ext>
            </a:extLst>
          </p:cNvPr>
          <p:cNvSpPr>
            <a:spLocks noGrp="1"/>
          </p:cNvSpPr>
          <p:nvPr>
            <p:ph type="sldNum" sz="quarter" idx="12"/>
          </p:nvPr>
        </p:nvSpPr>
        <p:spPr/>
        <p:txBody>
          <a:bodyPr/>
          <a:lstStyle/>
          <a:p>
            <a:fld id="{294A09A9-5501-47C1-A89A-A340965A2BE2}" type="slidenum">
              <a:rPr lang="en-US" smtClean="0"/>
              <a:pPr/>
              <a:t>15</a:t>
            </a:fld>
            <a:endParaRPr lang="en-US" dirty="0"/>
          </a:p>
        </p:txBody>
      </p:sp>
      <p:sp>
        <p:nvSpPr>
          <p:cNvPr id="5" name="Footer Placeholder 1">
            <a:extLst>
              <a:ext uri="{FF2B5EF4-FFF2-40B4-BE49-F238E27FC236}">
                <a16:creationId xmlns:a16="http://schemas.microsoft.com/office/drawing/2014/main" id="{3D61DE6E-F3FC-D7F1-6851-D9B4E3E5921D}"/>
              </a:ext>
            </a:extLst>
          </p:cNvPr>
          <p:cNvSpPr txBox="1">
            <a:spLocks/>
          </p:cNvSpPr>
          <p:nvPr/>
        </p:nvSpPr>
        <p:spPr>
          <a:xfrm rot="16200000">
            <a:off x="10207494" y="1728071"/>
            <a:ext cx="3433073" cy="52327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dirty="0">
                <a:solidFill>
                  <a:schemeClr val="accent6">
                    <a:lumMod val="50000"/>
                  </a:schemeClr>
                </a:solidFill>
                <a:latin typeface="Times New Roman"/>
                <a:cs typeface="Times New Roman"/>
              </a:rPr>
              <a:t>GAS EXPLOSION DETECTING AND ALERTING SYSTEM USING IOT </a:t>
            </a:r>
          </a:p>
          <a:p>
            <a:endParaRPr lang="en-US" sz="700" dirty="0">
              <a:solidFill>
                <a:schemeClr val="accent6">
                  <a:lumMod val="50000"/>
                </a:schemeClr>
              </a:solidFill>
              <a:latin typeface="Times New Roman"/>
              <a:cs typeface="Times New Roman"/>
            </a:endParaRPr>
          </a:p>
        </p:txBody>
      </p:sp>
    </p:spTree>
    <p:extLst>
      <p:ext uri="{BB962C8B-B14F-4D97-AF65-F5344CB8AC3E}">
        <p14:creationId xmlns:p14="http://schemas.microsoft.com/office/powerpoint/2010/main" val="1495468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pic>
        <p:nvPicPr>
          <p:cNvPr id="40" name="Picture Placeholder 39" descr="A picture containing shipyard containers">
            <a:extLst>
              <a:ext uri="{FF2B5EF4-FFF2-40B4-BE49-F238E27FC236}">
                <a16:creationId xmlns:a16="http://schemas.microsoft.com/office/drawing/2014/main" id="{349B49B8-DB39-4E92-A441-F8078B215C32}"/>
              </a:ext>
            </a:extLst>
          </p:cNvPr>
          <p:cNvPicPr>
            <a:picLocks noGrp="1" noChangeAspect="1"/>
          </p:cNvPicPr>
          <p:nvPr>
            <p:ph type="pic" sz="quarter" idx="13"/>
          </p:nvPr>
        </p:nvPicPr>
        <p:blipFill rotWithShape="1">
          <a:blip r:embed="rId2" cstate="screen">
            <a:duotone>
              <a:schemeClr val="accent1">
                <a:shade val="45000"/>
                <a:satMod val="135000"/>
              </a:schemeClr>
              <a:prstClr val="white"/>
            </a:duotone>
            <a:alphaModFix amt="35000"/>
            <a:extLst>
              <a:ext uri="{BEBA8EAE-BF5A-486C-A8C5-ECC9F3942E4B}">
                <a14:imgProps xmlns:a14="http://schemas.microsoft.com/office/drawing/2010/main">
                  <a14:imgLayer r:embed="rId3">
                    <a14:imgEffect>
                      <a14:brightnessContrast bright="-21000"/>
                    </a14:imgEffect>
                  </a14:imgLayer>
                </a14:imgProps>
              </a:ext>
              <a:ext uri="{28A0092B-C50C-407E-A947-70E740481C1C}">
                <a14:useLocalDpi xmlns:a14="http://schemas.microsoft.com/office/drawing/2010/main" val="0"/>
              </a:ext>
            </a:extLst>
          </a:blip>
          <a:srcRect/>
          <a:stretch/>
        </p:blipFill>
        <p:spPr>
          <a:xfrm>
            <a:off x="0" y="0"/>
            <a:ext cx="12188370" cy="6858000"/>
          </a:xfrm>
        </p:spPr>
      </p:pic>
      <p:sp>
        <p:nvSpPr>
          <p:cNvPr id="7" name="Slide Number Placeholder 5">
            <a:extLst>
              <a:ext uri="{FF2B5EF4-FFF2-40B4-BE49-F238E27FC236}">
                <a16:creationId xmlns:a16="http://schemas.microsoft.com/office/drawing/2014/main" id="{2B528285-0189-1A26-9585-CB6821F98F7C}"/>
              </a:ext>
            </a:extLst>
          </p:cNvPr>
          <p:cNvSpPr txBox="1">
            <a:spLocks/>
          </p:cNvSpPr>
          <p:nvPr/>
        </p:nvSpPr>
        <p:spPr>
          <a:xfrm>
            <a:off x="8610600" y="6356350"/>
            <a:ext cx="2743200" cy="365125"/>
          </a:xfrm>
          <a:prstGeom prst="rect">
            <a:avLst/>
          </a:prstGeom>
        </p:spPr>
        <p:txBody>
          <a:bodyP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DA9DAA-006C-4F4B-980E-E3DF019B24E2}" type="slidenum">
              <a:rPr lang="en-US" smtClean="0"/>
              <a:pPr/>
              <a:t>16</a:t>
            </a:fld>
            <a:endParaRPr lang="en-US" dirty="0"/>
          </a:p>
        </p:txBody>
      </p:sp>
      <p:sp>
        <p:nvSpPr>
          <p:cNvPr id="9" name="Content Placeholder 2">
            <a:extLst>
              <a:ext uri="{FF2B5EF4-FFF2-40B4-BE49-F238E27FC236}">
                <a16:creationId xmlns:a16="http://schemas.microsoft.com/office/drawing/2014/main" id="{9823335B-CBC1-C4AE-A987-0367D960D991}"/>
              </a:ext>
            </a:extLst>
          </p:cNvPr>
          <p:cNvSpPr txBox="1">
            <a:spLocks/>
          </p:cNvSpPr>
          <p:nvPr/>
        </p:nvSpPr>
        <p:spPr>
          <a:xfrm>
            <a:off x="838200" y="2084417"/>
            <a:ext cx="10515600" cy="476828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None/>
            </a:pPr>
            <a:r>
              <a:rPr lang="en-US" dirty="0">
                <a:latin typeface="Wingdings"/>
                <a:cs typeface="Arial"/>
                <a:sym typeface="Wingdings"/>
              </a:rPr>
              <a:t>§</a:t>
            </a:r>
            <a:r>
              <a:rPr lang="en-US" dirty="0">
                <a:latin typeface="Times New Roman"/>
                <a:cs typeface="Times New Roman"/>
              </a:rPr>
              <a:t> Sensor Integration: Explore the integration of additional sensors for a more comprehensive approach. </a:t>
            </a:r>
            <a:endParaRPr lang="en-US"/>
          </a:p>
          <a:p>
            <a:pPr algn="just">
              <a:buNone/>
            </a:pPr>
            <a:r>
              <a:rPr lang="en-US" dirty="0">
                <a:latin typeface="Wingdings"/>
                <a:cs typeface="Times New Roman"/>
                <a:sym typeface="Wingdings"/>
              </a:rPr>
              <a:t>§</a:t>
            </a:r>
            <a:r>
              <a:rPr lang="en-US" dirty="0">
                <a:latin typeface="Times New Roman"/>
                <a:ea typeface="+mn-lt"/>
                <a:cs typeface="+mn-lt"/>
              </a:rPr>
              <a:t>Cloud Connectivity: This would enable remote monitoring of gas concentration levels</a:t>
            </a:r>
          </a:p>
          <a:p>
            <a:pPr algn="just">
              <a:buNone/>
            </a:pPr>
            <a:r>
              <a:rPr lang="en-US" dirty="0">
                <a:latin typeface="Wingdings"/>
                <a:cs typeface="Times New Roman"/>
                <a:sym typeface="Wingdings"/>
              </a:rPr>
              <a:t>§</a:t>
            </a:r>
            <a:r>
              <a:rPr lang="en-US" dirty="0">
                <a:latin typeface="Times New Roman"/>
                <a:cs typeface="Times New Roman"/>
              </a:rPr>
              <a:t>Machine Learning and AI: Implement machine learning algorithms to analyze sensor data over time and learn patterns. </a:t>
            </a:r>
            <a:endParaRPr lang="en-US">
              <a:latin typeface="Univers"/>
            </a:endParaRPr>
          </a:p>
          <a:p>
            <a:pPr algn="just">
              <a:buNone/>
            </a:pPr>
            <a:r>
              <a:rPr lang="en-US" dirty="0">
                <a:latin typeface="Wingdings"/>
                <a:cs typeface="Times New Roman"/>
                <a:sym typeface="Wingdings"/>
              </a:rPr>
              <a:t>§</a:t>
            </a:r>
            <a:r>
              <a:rPr lang="en-US" dirty="0">
                <a:latin typeface="Times New Roman"/>
                <a:cs typeface="Times New Roman"/>
              </a:rPr>
              <a:t>Self-Diagnostics and Auto-Calibration: Incorporate self-diagnostic features to detect sensor malfunctions </a:t>
            </a:r>
            <a:endParaRPr lang="en-US">
              <a:latin typeface="Times New Roman"/>
              <a:cs typeface="Times New Roman"/>
            </a:endParaRPr>
          </a:p>
          <a:p>
            <a:pPr marL="0" indent="0">
              <a:buNone/>
            </a:pPr>
            <a:endParaRPr lang="en-US" dirty="0">
              <a:latin typeface="Times New Roman"/>
              <a:cs typeface="Times New Roman"/>
            </a:endParaRPr>
          </a:p>
          <a:p>
            <a:pPr marL="0" indent="0">
              <a:buFont typeface="Arial" panose="020B0604020202020204" pitchFamily="34" charset="0"/>
              <a:buNone/>
            </a:pPr>
            <a:endParaRPr lang="en-US" sz="900" dirty="0">
              <a:solidFill>
                <a:schemeClr val="accent6">
                  <a:lumMod val="20000"/>
                  <a:lumOff val="80000"/>
                </a:schemeClr>
              </a:solidFill>
              <a:latin typeface="Times New Roman"/>
              <a:cs typeface="Times New Roman"/>
            </a:endParaRPr>
          </a:p>
          <a:p>
            <a:pPr marL="0" indent="0" algn="r">
              <a:lnSpc>
                <a:spcPct val="100000"/>
              </a:lnSpc>
              <a:spcBef>
                <a:spcPts val="0"/>
              </a:spcBef>
              <a:buNone/>
            </a:pPr>
            <a:r>
              <a:rPr lang="en-US" sz="900" cap="all" dirty="0">
                <a:solidFill>
                  <a:schemeClr val="accent6">
                    <a:lumMod val="20000"/>
                    <a:lumOff val="80000"/>
                  </a:schemeClr>
                </a:solidFill>
                <a:latin typeface="Times New Roman"/>
                <a:cs typeface="Times New Roman"/>
              </a:rPr>
              <a:t>GAS EXPLOSION DETECTING AND ALERTING SYSTEM USING IO</a:t>
            </a:r>
            <a:r>
              <a:rPr lang="en-US" sz="700" cap="all" dirty="0">
                <a:solidFill>
                  <a:schemeClr val="accent6">
                    <a:lumMod val="50000"/>
                  </a:schemeClr>
                </a:solidFill>
                <a:latin typeface="Times New Roman"/>
                <a:cs typeface="Times New Roman"/>
              </a:rPr>
              <a:t>T </a:t>
            </a:r>
            <a:endParaRPr lang="en-US" sz="700" dirty="0">
              <a:solidFill>
                <a:schemeClr val="accent6">
                  <a:lumMod val="50000"/>
                </a:schemeClr>
              </a:solidFill>
              <a:latin typeface="Times New Roman"/>
              <a:cs typeface="Times New Roman"/>
            </a:endParaRPr>
          </a:p>
          <a:p>
            <a:pPr marL="0" indent="0" algn="ctr">
              <a:lnSpc>
                <a:spcPct val="100000"/>
              </a:lnSpc>
              <a:spcBef>
                <a:spcPts val="0"/>
              </a:spcBef>
              <a:buNone/>
            </a:pPr>
            <a:endParaRPr lang="en-US" sz="700" dirty="0">
              <a:latin typeface="Times New Roman"/>
              <a:cs typeface="Times New Roman"/>
            </a:endParaRPr>
          </a:p>
          <a:p>
            <a:pPr marL="0" indent="0">
              <a:buNone/>
            </a:pPr>
            <a:endParaRPr lang="en-US" dirty="0"/>
          </a:p>
          <a:p>
            <a:endParaRPr lang="en-US" dirty="0"/>
          </a:p>
        </p:txBody>
      </p:sp>
      <p:sp>
        <p:nvSpPr>
          <p:cNvPr id="11" name="Title 6">
            <a:extLst>
              <a:ext uri="{FF2B5EF4-FFF2-40B4-BE49-F238E27FC236}">
                <a16:creationId xmlns:a16="http://schemas.microsoft.com/office/drawing/2014/main" id="{08B4172F-5F8C-C0C9-2372-AF0864A109F3}"/>
              </a:ext>
            </a:extLst>
          </p:cNvPr>
          <p:cNvSpPr>
            <a:spLocks noGrp="1"/>
          </p:cNvSpPr>
          <p:nvPr>
            <p:ph type="title"/>
          </p:nvPr>
        </p:nvSpPr>
        <p:spPr>
          <a:xfrm>
            <a:off x="148087" y="1040860"/>
            <a:ext cx="10515600" cy="865488"/>
          </a:xfrm>
        </p:spPr>
        <p:txBody>
          <a:bodyPr/>
          <a:lstStyle/>
          <a:p>
            <a:r>
              <a:rPr lang="en-US" sz="6600">
                <a:solidFill>
                  <a:schemeClr val="bg2">
                    <a:lumMod val="25000"/>
                  </a:schemeClr>
                </a:solidFill>
              </a:rPr>
              <a:t>FUTURE ENHANCEMENT</a:t>
            </a:r>
          </a:p>
        </p:txBody>
      </p:sp>
      <p:sp>
        <p:nvSpPr>
          <p:cNvPr id="13" name="Footer Placeholder 1">
            <a:extLst>
              <a:ext uri="{FF2B5EF4-FFF2-40B4-BE49-F238E27FC236}">
                <a16:creationId xmlns:a16="http://schemas.microsoft.com/office/drawing/2014/main" id="{5C639BB9-37E0-550C-1EBD-FF67F2FC13C8}"/>
              </a:ext>
            </a:extLst>
          </p:cNvPr>
          <p:cNvSpPr txBox="1">
            <a:spLocks/>
          </p:cNvSpPr>
          <p:nvPr/>
        </p:nvSpPr>
        <p:spPr>
          <a:xfrm rot="16200000">
            <a:off x="9919946" y="1483655"/>
            <a:ext cx="3893150" cy="925841"/>
          </a:xfrm>
          <a:custGeom>
            <a:avLst/>
            <a:gdLst>
              <a:gd name="connsiteX0" fmla="*/ 0 w 12188370"/>
              <a:gd name="connsiteY0" fmla="*/ 0 h 6858000"/>
              <a:gd name="connsiteX1" fmla="*/ 12188370 w 12188370"/>
              <a:gd name="connsiteY1" fmla="*/ 0 h 6858000"/>
              <a:gd name="connsiteX2" fmla="*/ 12188370 w 12188370"/>
              <a:gd name="connsiteY2" fmla="*/ 6858000 h 6858000"/>
              <a:gd name="connsiteX3" fmla="*/ 0 w 12188370"/>
              <a:gd name="connsiteY3" fmla="*/ 6858000 h 6858000"/>
              <a:gd name="connsiteX4" fmla="*/ 0 w 12188370"/>
              <a:gd name="connsiteY4" fmla="*/ 843875 h 6858000"/>
              <a:gd name="connsiteX5" fmla="*/ 8473201 w 12188370"/>
              <a:gd name="connsiteY5" fmla="*/ 843875 h 6858000"/>
              <a:gd name="connsiteX6" fmla="*/ 8473201 w 12188370"/>
              <a:gd name="connsiteY6" fmla="*/ 816443 h 6858000"/>
              <a:gd name="connsiteX7" fmla="*/ 0 w 12188370"/>
              <a:gd name="connsiteY7" fmla="*/ 8164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370" h="6858000">
                <a:moveTo>
                  <a:pt x="0" y="0"/>
                </a:moveTo>
                <a:lnTo>
                  <a:pt x="12188370" y="0"/>
                </a:lnTo>
                <a:lnTo>
                  <a:pt x="12188370" y="6858000"/>
                </a:lnTo>
                <a:lnTo>
                  <a:pt x="0" y="6858000"/>
                </a:lnTo>
                <a:lnTo>
                  <a:pt x="0" y="843875"/>
                </a:lnTo>
                <a:lnTo>
                  <a:pt x="8473201" y="843875"/>
                </a:lnTo>
                <a:lnTo>
                  <a:pt x="8473201" y="816443"/>
                </a:lnTo>
                <a:lnTo>
                  <a:pt x="0" y="816443"/>
                </a:lnTo>
                <a:close/>
              </a:path>
            </a:pathLst>
          </a:custGeom>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US" sz="700" dirty="0">
                <a:solidFill>
                  <a:schemeClr val="accent6">
                    <a:lumMod val="50000"/>
                  </a:schemeClr>
                </a:solidFill>
                <a:latin typeface="Times New Roman"/>
                <a:cs typeface="Times New Roman"/>
              </a:rPr>
              <a:t>GAS EXPLOSION DETECTING AND ALERTING SYSTEM USING IOT </a:t>
            </a:r>
          </a:p>
          <a:p>
            <a:endParaRPr lang="en-US" sz="700" dirty="0">
              <a:solidFill>
                <a:schemeClr val="accent6">
                  <a:lumMod val="50000"/>
                </a:schemeClr>
              </a:solidFill>
              <a:latin typeface="Times New Roman"/>
              <a:cs typeface="Times New Roman"/>
            </a:endParaRPr>
          </a:p>
        </p:txBody>
      </p:sp>
    </p:spTree>
    <p:extLst>
      <p:ext uri="{BB962C8B-B14F-4D97-AF65-F5344CB8AC3E}">
        <p14:creationId xmlns:p14="http://schemas.microsoft.com/office/powerpoint/2010/main" val="4288227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4CDFAA45-882A-416F-A852-1A8343E4FECD}"/>
              </a:ext>
            </a:extLst>
          </p:cNvPr>
          <p:cNvSpPr>
            <a:spLocks noGrp="1"/>
          </p:cNvSpPr>
          <p:nvPr>
            <p:ph type="title"/>
          </p:nvPr>
        </p:nvSpPr>
        <p:spPr>
          <a:xfrm>
            <a:off x="1604908" y="894110"/>
            <a:ext cx="5181735" cy="2534890"/>
          </a:xfrm>
        </p:spPr>
        <p:txBody>
          <a:bodyPr/>
          <a:lstStyle/>
          <a:p>
            <a:r>
              <a:rPr lang="en-US" dirty="0"/>
              <a:t>THANK YOU</a:t>
            </a:r>
          </a:p>
        </p:txBody>
      </p:sp>
      <p:pic>
        <p:nvPicPr>
          <p:cNvPr id="13" name="Picture Placeholder 12" descr="Aerial view of a container ship">
            <a:extLst>
              <a:ext uri="{FF2B5EF4-FFF2-40B4-BE49-F238E27FC236}">
                <a16:creationId xmlns:a16="http://schemas.microsoft.com/office/drawing/2014/main" id="{0E3104C5-82CF-4912-8A3A-ABB23851C6B0}"/>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7130003" y="1856226"/>
            <a:ext cx="2040674" cy="2040674"/>
          </a:xfrm>
        </p:spPr>
      </p:pic>
      <p:pic>
        <p:nvPicPr>
          <p:cNvPr id="16" name="Picture Placeholder 15" descr="Aerial view of a container ship">
            <a:extLst>
              <a:ext uri="{FF2B5EF4-FFF2-40B4-BE49-F238E27FC236}">
                <a16:creationId xmlns:a16="http://schemas.microsoft.com/office/drawing/2014/main" id="{0C8862CB-9A0A-41E5-8057-4B024401518D}"/>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a:stretch/>
        </p:blipFill>
        <p:spPr>
          <a:xfrm>
            <a:off x="9325160" y="0"/>
            <a:ext cx="2866840" cy="2925044"/>
          </a:xfrm>
        </p:spPr>
      </p:pic>
      <p:sp>
        <p:nvSpPr>
          <p:cNvPr id="9" name="Footer Placeholder 8">
            <a:extLst>
              <a:ext uri="{FF2B5EF4-FFF2-40B4-BE49-F238E27FC236}">
                <a16:creationId xmlns:a16="http://schemas.microsoft.com/office/drawing/2014/main" id="{472E6928-F6C2-432C-9FCD-7818280AE7FB}"/>
              </a:ext>
            </a:extLst>
          </p:cNvPr>
          <p:cNvSpPr>
            <a:spLocks noGrp="1"/>
          </p:cNvSpPr>
          <p:nvPr>
            <p:ph type="ftr" sz="quarter" idx="18"/>
          </p:nvPr>
        </p:nvSpPr>
        <p:spPr>
          <a:xfrm rot="16200000">
            <a:off x="-843948" y="4917758"/>
            <a:ext cx="3352802" cy="527685"/>
          </a:xfrm>
        </p:spPr>
        <p:txBody>
          <a:bodyPr/>
          <a:lstStyle/>
          <a:p>
            <a:pPr algn="r"/>
            <a:r>
              <a:rPr lang="en-US" sz="700" b="0" dirty="0">
                <a:solidFill>
                  <a:schemeClr val="accent6">
                    <a:lumMod val="50000"/>
                  </a:schemeClr>
                </a:solidFill>
                <a:latin typeface="Times New Roman"/>
                <a:cs typeface="Times New Roman"/>
              </a:rPr>
              <a:t>GAS EXPLOSION DETECTING AND ALERTING SYSTEM USING IOT </a:t>
            </a:r>
            <a:endParaRPr lang="en-US" sz="700" b="0" dirty="0">
              <a:solidFill>
                <a:srgbClr val="000000"/>
              </a:solidFill>
              <a:latin typeface="Times New Roman"/>
              <a:cs typeface="Times New Roman"/>
            </a:endParaRPr>
          </a:p>
          <a:p>
            <a:pPr algn="l"/>
            <a:endParaRPr lang="en-US" sz="700" b="0" dirty="0">
              <a:solidFill>
                <a:srgbClr val="000000"/>
              </a:solidFill>
              <a:latin typeface="Times New Roman"/>
              <a:cs typeface="Times New Roman"/>
            </a:endParaRPr>
          </a:p>
          <a:p>
            <a:endParaRPr lang="en-US" b="0" dirty="0">
              <a:solidFill>
                <a:srgbClr val="000000"/>
              </a:solidFill>
              <a:latin typeface="Segoe UI"/>
              <a:cs typeface="Segoe UI"/>
            </a:endParaRPr>
          </a:p>
          <a:p>
            <a:endParaRPr lang="en-US" dirty="0"/>
          </a:p>
        </p:txBody>
      </p:sp>
      <p:pic>
        <p:nvPicPr>
          <p:cNvPr id="24" name="Picture Placeholder 23" descr="Aerial view of a container shipyard">
            <a:extLst>
              <a:ext uri="{FF2B5EF4-FFF2-40B4-BE49-F238E27FC236}">
                <a16:creationId xmlns:a16="http://schemas.microsoft.com/office/drawing/2014/main" id="{BD683070-0B23-4933-B600-3DFACAE55680}"/>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8465227" y="3267983"/>
            <a:ext cx="3726773" cy="3590017"/>
          </a:xfrm>
        </p:spPr>
      </p:pic>
      <p:sp>
        <p:nvSpPr>
          <p:cNvPr id="21" name="Slide Number Placeholder 20">
            <a:extLst>
              <a:ext uri="{FF2B5EF4-FFF2-40B4-BE49-F238E27FC236}">
                <a16:creationId xmlns:a16="http://schemas.microsoft.com/office/drawing/2014/main" id="{A701E3E3-1EDC-4514-BE7A-4D0037F76908}"/>
              </a:ext>
            </a:extLst>
          </p:cNvPr>
          <p:cNvSpPr>
            <a:spLocks noGrp="1"/>
          </p:cNvSpPr>
          <p:nvPr>
            <p:ph type="sldNum" sz="quarter" idx="12"/>
          </p:nvPr>
        </p:nvSpPr>
        <p:spPr>
          <a:xfrm>
            <a:off x="8610600" y="6356350"/>
            <a:ext cx="2743200" cy="365125"/>
          </a:xfrm>
        </p:spPr>
        <p:txBody>
          <a:bodyPr/>
          <a:lstStyle/>
          <a:p>
            <a:fld id="{940FC791-DFC4-4331-9510-C1DC42A8D2F0}" type="slidenum">
              <a:rPr lang="en-US" smtClean="0"/>
              <a:pPr/>
              <a:t>17</a:t>
            </a:fld>
            <a:endParaRPr lang="en-US" dirty="0"/>
          </a:p>
        </p:txBody>
      </p:sp>
    </p:spTree>
    <p:extLst>
      <p:ext uri="{BB962C8B-B14F-4D97-AF65-F5344CB8AC3E}">
        <p14:creationId xmlns:p14="http://schemas.microsoft.com/office/powerpoint/2010/main" val="987283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4FA453-CA6F-4ED8-B4B2-61C3D67FF6E5}"/>
              </a:ext>
            </a:extLst>
          </p:cNvPr>
          <p:cNvSpPr>
            <a:spLocks noGrp="1"/>
          </p:cNvSpPr>
          <p:nvPr>
            <p:ph type="title"/>
          </p:nvPr>
        </p:nvSpPr>
        <p:spPr>
          <a:xfrm>
            <a:off x="6392583" y="252743"/>
            <a:ext cx="4434721" cy="1965163"/>
          </a:xfrm>
        </p:spPr>
        <p:txBody>
          <a:bodyPr/>
          <a:lstStyle/>
          <a:p>
            <a:r>
              <a:rPr lang="en-US"/>
              <a:t>Content</a:t>
            </a:r>
            <a:endParaRPr lang="en-US" dirty="0"/>
          </a:p>
        </p:txBody>
      </p:sp>
      <p:pic>
        <p:nvPicPr>
          <p:cNvPr id="7" name="Picture Placeholder 6" descr="Aerial view of shipyard containers">
            <a:extLst>
              <a:ext uri="{FF2B5EF4-FFF2-40B4-BE49-F238E27FC236}">
                <a16:creationId xmlns:a16="http://schemas.microsoft.com/office/drawing/2014/main" id="{6878A551-84F5-4601-9455-67DC5E4E99A4}"/>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1352550" y="539750"/>
            <a:ext cx="4281488" cy="2468563"/>
          </a:xfrm>
        </p:spPr>
      </p:pic>
      <p:pic>
        <p:nvPicPr>
          <p:cNvPr id="9" name="Picture Placeholder 8" descr="A boat in the water">
            <a:extLst>
              <a:ext uri="{FF2B5EF4-FFF2-40B4-BE49-F238E27FC236}">
                <a16:creationId xmlns:a16="http://schemas.microsoft.com/office/drawing/2014/main" id="{2AB5D194-2C9E-4040-80F4-AD268E197DD4}"/>
              </a:ext>
            </a:extLst>
          </p:cNvPr>
          <p:cNvPicPr>
            <a:picLocks noGrp="1" noChangeAspect="1"/>
          </p:cNvPicPr>
          <p:nvPr>
            <p:ph type="pic" sz="quarter" idx="11"/>
          </p:nvPr>
        </p:nvPicPr>
        <p:blipFill rotWithShape="1">
          <a:blip r:embed="rId3" cstate="screen">
            <a:extLst>
              <a:ext uri="{28A0092B-C50C-407E-A947-70E740481C1C}">
                <a14:useLocalDpi xmlns:a14="http://schemas.microsoft.com/office/drawing/2010/main" val="0"/>
              </a:ext>
            </a:extLst>
          </a:blip>
          <a:srcRect/>
          <a:stretch/>
        </p:blipFill>
        <p:spPr>
          <a:xfrm>
            <a:off x="654050" y="3835400"/>
            <a:ext cx="4281488" cy="2468563"/>
          </a:xfrm>
        </p:spPr>
      </p:pic>
      <p:sp>
        <p:nvSpPr>
          <p:cNvPr id="5" name="Content Placeholder 4">
            <a:extLst>
              <a:ext uri="{FF2B5EF4-FFF2-40B4-BE49-F238E27FC236}">
                <a16:creationId xmlns:a16="http://schemas.microsoft.com/office/drawing/2014/main" id="{F01866DD-53C9-4AF0-9E9A-BF19D245E8C6}"/>
              </a:ext>
            </a:extLst>
          </p:cNvPr>
          <p:cNvSpPr>
            <a:spLocks noGrp="1"/>
          </p:cNvSpPr>
          <p:nvPr>
            <p:ph idx="4294967295"/>
          </p:nvPr>
        </p:nvSpPr>
        <p:spPr>
          <a:xfrm>
            <a:off x="6392583" y="2645922"/>
            <a:ext cx="4434721" cy="3710427"/>
          </a:xfrm>
        </p:spPr>
        <p:txBody>
          <a:bodyPr vert="horz" lIns="91440" tIns="45720" rIns="91440" bIns="45720" rtlCol="0" anchor="t">
            <a:normAutofit lnSpcReduction="10000"/>
          </a:bodyPr>
          <a:lstStyle/>
          <a:p>
            <a:r>
              <a:rPr lang="en-US" dirty="0"/>
              <a:t>Abstract</a:t>
            </a:r>
          </a:p>
          <a:p>
            <a:r>
              <a:rPr lang="en-US" dirty="0"/>
              <a:t>Existing System</a:t>
            </a:r>
          </a:p>
          <a:p>
            <a:r>
              <a:rPr lang="en-US" dirty="0"/>
              <a:t>Proposed System</a:t>
            </a:r>
          </a:p>
          <a:p>
            <a:r>
              <a:rPr lang="en-US" dirty="0"/>
              <a:t>System Architecture</a:t>
            </a:r>
          </a:p>
          <a:p>
            <a:r>
              <a:rPr lang="en-US" dirty="0"/>
              <a:t>Modules</a:t>
            </a:r>
          </a:p>
          <a:p>
            <a:r>
              <a:rPr lang="en-US" dirty="0"/>
              <a:t>Result and Discussion</a:t>
            </a:r>
          </a:p>
          <a:p>
            <a:r>
              <a:rPr lang="en-US" dirty="0"/>
              <a:t>Conclusion and Future Enhancement</a:t>
            </a:r>
          </a:p>
          <a:p>
            <a:endParaRPr lang="en-US" dirty="0"/>
          </a:p>
        </p:txBody>
      </p:sp>
      <p:sp>
        <p:nvSpPr>
          <p:cNvPr id="2" name="Footer Placeholder 1">
            <a:extLst>
              <a:ext uri="{FF2B5EF4-FFF2-40B4-BE49-F238E27FC236}">
                <a16:creationId xmlns:a16="http://schemas.microsoft.com/office/drawing/2014/main" id="{6198E344-B304-4096-BCDF-0F5385A5A49C}"/>
              </a:ext>
            </a:extLst>
          </p:cNvPr>
          <p:cNvSpPr>
            <a:spLocks noGrp="1"/>
          </p:cNvSpPr>
          <p:nvPr>
            <p:ph type="ftr" sz="quarter" idx="13"/>
          </p:nvPr>
        </p:nvSpPr>
        <p:spPr>
          <a:xfrm rot="16200000">
            <a:off x="9919946" y="1483655"/>
            <a:ext cx="3893150" cy="925841"/>
          </a:xfrm>
        </p:spPr>
        <p:txBody>
          <a:bodyPr/>
          <a:lstStyle/>
          <a:p>
            <a:pPr algn="r"/>
            <a:r>
              <a:rPr lang="en-US" sz="700" b="0" dirty="0">
                <a:solidFill>
                  <a:schemeClr val="accent6">
                    <a:lumMod val="50000"/>
                  </a:schemeClr>
                </a:solidFill>
                <a:latin typeface="Times New Roman"/>
                <a:cs typeface="Times New Roman"/>
              </a:rPr>
              <a:t>GAS EXPLOSION DETECTING AND ALERTING SYSTEM USING IOT </a:t>
            </a:r>
          </a:p>
          <a:p>
            <a:endParaRPr lang="en-US" sz="700" dirty="0">
              <a:solidFill>
                <a:schemeClr val="accent6">
                  <a:lumMod val="50000"/>
                </a:schemeClr>
              </a:solidFill>
              <a:latin typeface="Times New Roman"/>
              <a:cs typeface="Times New Roman"/>
            </a:endParaRPr>
          </a:p>
        </p:txBody>
      </p:sp>
      <p:sp>
        <p:nvSpPr>
          <p:cNvPr id="3" name="Slide Number Placeholder 2">
            <a:extLst>
              <a:ext uri="{FF2B5EF4-FFF2-40B4-BE49-F238E27FC236}">
                <a16:creationId xmlns:a16="http://schemas.microsoft.com/office/drawing/2014/main" id="{DC39EB9B-E7ED-4478-BA61-1F0CDFECB619}"/>
              </a:ext>
            </a:extLst>
          </p:cNvPr>
          <p:cNvSpPr>
            <a:spLocks noGrp="1"/>
          </p:cNvSpPr>
          <p:nvPr>
            <p:ph type="sldNum" sz="quarter" idx="14"/>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70988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7DE92-075C-43EC-8CB3-D334B9CF38D5}"/>
              </a:ext>
            </a:extLst>
          </p:cNvPr>
          <p:cNvSpPr>
            <a:spLocks noGrp="1"/>
          </p:cNvSpPr>
          <p:nvPr>
            <p:ph type="title"/>
          </p:nvPr>
        </p:nvSpPr>
        <p:spPr>
          <a:xfrm>
            <a:off x="867340" y="2446418"/>
            <a:ext cx="4434721" cy="1965163"/>
          </a:xfrm>
        </p:spPr>
        <p:txBody>
          <a:bodyPr/>
          <a:lstStyle/>
          <a:p>
            <a:r>
              <a:rPr lang="en-US"/>
              <a:t>ABSTRACT </a:t>
            </a:r>
            <a:endParaRPr lang="en-US" dirty="0"/>
          </a:p>
        </p:txBody>
      </p:sp>
      <p:sp>
        <p:nvSpPr>
          <p:cNvPr id="3" name="Content Placeholder 2">
            <a:extLst>
              <a:ext uri="{FF2B5EF4-FFF2-40B4-BE49-F238E27FC236}">
                <a16:creationId xmlns:a16="http://schemas.microsoft.com/office/drawing/2014/main" id="{065994E4-45F6-40E9-98B7-10B9F6F0503C}"/>
              </a:ext>
            </a:extLst>
          </p:cNvPr>
          <p:cNvSpPr>
            <a:spLocks noGrp="1"/>
          </p:cNvSpPr>
          <p:nvPr>
            <p:ph idx="1"/>
          </p:nvPr>
        </p:nvSpPr>
        <p:spPr>
          <a:xfrm>
            <a:off x="6105036" y="536567"/>
            <a:ext cx="5021711" cy="5813621"/>
          </a:xfrm>
        </p:spPr>
        <p:txBody>
          <a:bodyPr>
            <a:normAutofit/>
          </a:bodyPr>
          <a:lstStyle/>
          <a:p>
            <a:r>
              <a:rPr lang="en-US" sz="2000" dirty="0">
                <a:latin typeface="Calibri"/>
                <a:ea typeface="Calibri"/>
                <a:cs typeface="Times New Roman"/>
              </a:rPr>
              <a:t>Hazardous gas leakage occurs in Oil and Gas Industry may leads to various environmental effects . Our project , “Gas explosion detecting and alerting system using IoT” aims to detect the hazardous gas leakage and alert the workers and company management. We have integrated IoT  and GSM to send SMS message to the corresponding workers and management. This project uses MQ135 gas leakage detection sensor .When the sensor detects leakage of  gas , the Arduino will activate the alarm buzzer to alert the workers and the it is interfaced with GSM module to send alert message to the management of  the company.</a:t>
            </a:r>
            <a:endParaRPr lang="en-US" dirty="0">
              <a:latin typeface="Calibri"/>
              <a:ea typeface="Calibri"/>
              <a:cs typeface="Calibri"/>
            </a:endParaRPr>
          </a:p>
        </p:txBody>
      </p:sp>
      <p:sp>
        <p:nvSpPr>
          <p:cNvPr id="7" name="Slide Number Placeholder 6">
            <a:extLst>
              <a:ext uri="{FF2B5EF4-FFF2-40B4-BE49-F238E27FC236}">
                <a16:creationId xmlns:a16="http://schemas.microsoft.com/office/drawing/2014/main" id="{D1B871D8-7F53-435E-8E05-EEF9FB71147C}"/>
              </a:ext>
            </a:extLst>
          </p:cNvPr>
          <p:cNvSpPr>
            <a:spLocks noGrp="1"/>
          </p:cNvSpPr>
          <p:nvPr>
            <p:ph type="sldNum" sz="quarter" idx="12"/>
          </p:nvPr>
        </p:nvSpPr>
        <p:spPr/>
        <p:txBody>
          <a:bodyPr/>
          <a:lstStyle/>
          <a:p>
            <a:fld id="{294A09A9-5501-47C1-A89A-A340965A2BE2}" type="slidenum">
              <a:rPr lang="en-US" smtClean="0"/>
              <a:pPr/>
              <a:t>3</a:t>
            </a:fld>
            <a:endParaRPr lang="en-US" dirty="0"/>
          </a:p>
        </p:txBody>
      </p:sp>
      <p:sp>
        <p:nvSpPr>
          <p:cNvPr id="5" name="Footer Placeholder 1">
            <a:extLst>
              <a:ext uri="{FF2B5EF4-FFF2-40B4-BE49-F238E27FC236}">
                <a16:creationId xmlns:a16="http://schemas.microsoft.com/office/drawing/2014/main" id="{3D61DE6E-F3FC-D7F1-6851-D9B4E3E5921D}"/>
              </a:ext>
            </a:extLst>
          </p:cNvPr>
          <p:cNvSpPr txBox="1">
            <a:spLocks/>
          </p:cNvSpPr>
          <p:nvPr/>
        </p:nvSpPr>
        <p:spPr>
          <a:xfrm rot="16200000">
            <a:off x="10207494" y="1728071"/>
            <a:ext cx="3433073" cy="52327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dirty="0">
                <a:solidFill>
                  <a:schemeClr val="accent6">
                    <a:lumMod val="50000"/>
                  </a:schemeClr>
                </a:solidFill>
                <a:latin typeface="Times New Roman"/>
                <a:cs typeface="Times New Roman"/>
              </a:rPr>
              <a:t>GAS EXPLOSION DETECTING AND ALERTING SYSTEM USING IOT </a:t>
            </a:r>
          </a:p>
          <a:p>
            <a:endParaRPr lang="en-US" sz="700" dirty="0">
              <a:solidFill>
                <a:schemeClr val="accent6">
                  <a:lumMod val="50000"/>
                </a:schemeClr>
              </a:solidFill>
              <a:latin typeface="Times New Roman"/>
              <a:cs typeface="Times New Roman"/>
            </a:endParaRPr>
          </a:p>
        </p:txBody>
      </p:sp>
    </p:spTree>
    <p:extLst>
      <p:ext uri="{BB962C8B-B14F-4D97-AF65-F5344CB8AC3E}">
        <p14:creationId xmlns:p14="http://schemas.microsoft.com/office/powerpoint/2010/main" val="1087605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pic>
        <p:nvPicPr>
          <p:cNvPr id="40" name="Picture Placeholder 39" descr="A picture containing shipyard containers">
            <a:extLst>
              <a:ext uri="{FF2B5EF4-FFF2-40B4-BE49-F238E27FC236}">
                <a16:creationId xmlns:a16="http://schemas.microsoft.com/office/drawing/2014/main" id="{349B49B8-DB39-4E92-A441-F8078B215C32}"/>
              </a:ext>
            </a:extLst>
          </p:cNvPr>
          <p:cNvPicPr>
            <a:picLocks noGrp="1" noChangeAspect="1"/>
          </p:cNvPicPr>
          <p:nvPr>
            <p:ph type="pic" sz="quarter" idx="13"/>
          </p:nvPr>
        </p:nvPicPr>
        <p:blipFill rotWithShape="1">
          <a:blip r:embed="rId2" cstate="screen">
            <a:duotone>
              <a:schemeClr val="accent1">
                <a:shade val="45000"/>
                <a:satMod val="135000"/>
              </a:schemeClr>
              <a:prstClr val="white"/>
            </a:duotone>
            <a:alphaModFix amt="35000"/>
            <a:extLst>
              <a:ext uri="{BEBA8EAE-BF5A-486C-A8C5-ECC9F3942E4B}">
                <a14:imgProps xmlns:a14="http://schemas.microsoft.com/office/drawing/2010/main">
                  <a14:imgLayer r:embed="rId3">
                    <a14:imgEffect>
                      <a14:brightnessContrast bright="-21000"/>
                    </a14:imgEffect>
                  </a14:imgLayer>
                </a14:imgProps>
              </a:ext>
              <a:ext uri="{28A0092B-C50C-407E-A947-70E740481C1C}">
                <a14:useLocalDpi xmlns:a14="http://schemas.microsoft.com/office/drawing/2010/main" val="0"/>
              </a:ext>
            </a:extLst>
          </a:blip>
          <a:srcRect/>
          <a:stretch/>
        </p:blipFill>
        <p:spPr>
          <a:xfrm>
            <a:off x="0" y="0"/>
            <a:ext cx="12188370" cy="6858000"/>
          </a:xfrm>
        </p:spPr>
      </p:pic>
      <p:sp>
        <p:nvSpPr>
          <p:cNvPr id="7" name="Slide Number Placeholder 5">
            <a:extLst>
              <a:ext uri="{FF2B5EF4-FFF2-40B4-BE49-F238E27FC236}">
                <a16:creationId xmlns:a16="http://schemas.microsoft.com/office/drawing/2014/main" id="{2B528285-0189-1A26-9585-CB6821F98F7C}"/>
              </a:ext>
            </a:extLst>
          </p:cNvPr>
          <p:cNvSpPr txBox="1">
            <a:spLocks/>
          </p:cNvSpPr>
          <p:nvPr/>
        </p:nvSpPr>
        <p:spPr>
          <a:xfrm>
            <a:off x="8610600" y="6356350"/>
            <a:ext cx="2743200" cy="365125"/>
          </a:xfrm>
          <a:prstGeom prst="rect">
            <a:avLst/>
          </a:prstGeom>
        </p:spPr>
        <p:txBody>
          <a:bodyP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DA9DAA-006C-4F4B-980E-E3DF019B24E2}" type="slidenum">
              <a:rPr lang="en-US" smtClean="0"/>
              <a:pPr/>
              <a:t>4</a:t>
            </a:fld>
            <a:endParaRPr lang="en-US" dirty="0"/>
          </a:p>
        </p:txBody>
      </p:sp>
      <p:sp>
        <p:nvSpPr>
          <p:cNvPr id="9" name="Content Placeholder 2">
            <a:extLst>
              <a:ext uri="{FF2B5EF4-FFF2-40B4-BE49-F238E27FC236}">
                <a16:creationId xmlns:a16="http://schemas.microsoft.com/office/drawing/2014/main" id="{9823335B-CBC1-C4AE-A987-0367D960D991}"/>
              </a:ext>
            </a:extLst>
          </p:cNvPr>
          <p:cNvSpPr txBox="1">
            <a:spLocks/>
          </p:cNvSpPr>
          <p:nvPr/>
        </p:nvSpPr>
        <p:spPr>
          <a:xfrm>
            <a:off x="838200" y="2041285"/>
            <a:ext cx="10515600" cy="413567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Arial"/>
                <a:cs typeface="Arial"/>
              </a:rPr>
              <a:t>•</a:t>
            </a:r>
            <a:r>
              <a:rPr lang="en-US" dirty="0">
                <a:latin typeface="Times New Roman"/>
                <a:cs typeface="Times New Roman"/>
              </a:rPr>
              <a:t>Existing  system provides only alerting system . In existing model the Arduino or other microcontroller is connected with any gas detecting sensor (like MQ135,MQ6) and when the sensor detects the gas leakage the buzzer buzzed and LED glows .</a:t>
            </a:r>
            <a:endParaRPr lang="en-US"/>
          </a:p>
          <a:p>
            <a:pPr marL="0" indent="0">
              <a:buFont typeface="Arial" panose="020B0604020202020204" pitchFamily="34" charset="0"/>
              <a:buNone/>
            </a:pPr>
            <a:r>
              <a:rPr lang="en-US" dirty="0">
                <a:latin typeface="Arial"/>
                <a:cs typeface="Arial"/>
              </a:rPr>
              <a:t>•</a:t>
            </a:r>
            <a:r>
              <a:rPr lang="en-US" dirty="0">
                <a:latin typeface="Times New Roman"/>
                <a:cs typeface="Arial"/>
              </a:rPr>
              <a:t>It</a:t>
            </a:r>
            <a:r>
              <a:rPr lang="en-US" dirty="0">
                <a:latin typeface="Times New Roman"/>
                <a:cs typeface="Times New Roman"/>
              </a:rPr>
              <a:t> only provides the alert to the workers who are nearby the Hazardous gas container .</a:t>
            </a:r>
            <a:endParaRPr lang="en-US" dirty="0"/>
          </a:p>
          <a:p>
            <a:pPr marL="0" indent="0">
              <a:buNone/>
            </a:pPr>
            <a:r>
              <a:rPr lang="en-US" dirty="0">
                <a:latin typeface="Arial"/>
                <a:cs typeface="Arial"/>
              </a:rPr>
              <a:t>•</a:t>
            </a:r>
            <a:r>
              <a:rPr lang="en-US" dirty="0">
                <a:latin typeface="Times New Roman"/>
                <a:cs typeface="Times New Roman"/>
              </a:rPr>
              <a:t>It didn’t  alert the management of the company .This is the major drawback of the most existing systems.</a:t>
            </a:r>
            <a:endParaRPr lang="en-US" dirty="0">
              <a:latin typeface="Univers"/>
              <a:cs typeface="Times New Roman"/>
            </a:endParaRPr>
          </a:p>
          <a:p>
            <a:pPr marL="0" indent="0">
              <a:buFont typeface="Arial" panose="020B0604020202020204" pitchFamily="34" charset="0"/>
              <a:buNone/>
            </a:pPr>
            <a:endParaRPr lang="en-US" sz="900" dirty="0">
              <a:solidFill>
                <a:schemeClr val="accent6">
                  <a:lumMod val="20000"/>
                  <a:lumOff val="80000"/>
                </a:schemeClr>
              </a:solidFill>
              <a:latin typeface="Times New Roman"/>
              <a:cs typeface="Times New Roman"/>
            </a:endParaRPr>
          </a:p>
          <a:p>
            <a:pPr marL="0" indent="0" algn="r">
              <a:lnSpc>
                <a:spcPct val="100000"/>
              </a:lnSpc>
              <a:spcBef>
                <a:spcPts val="0"/>
              </a:spcBef>
              <a:buNone/>
            </a:pPr>
            <a:r>
              <a:rPr lang="en-US" sz="900" cap="all" dirty="0">
                <a:solidFill>
                  <a:schemeClr val="accent6">
                    <a:lumMod val="20000"/>
                    <a:lumOff val="80000"/>
                  </a:schemeClr>
                </a:solidFill>
                <a:latin typeface="Times New Roman"/>
                <a:cs typeface="Times New Roman"/>
              </a:rPr>
              <a:t>GAS EXPLOSION DETECTING AND ALERTING SYSTEM USING IO</a:t>
            </a:r>
            <a:r>
              <a:rPr lang="en-US" sz="700" cap="all" dirty="0">
                <a:solidFill>
                  <a:schemeClr val="accent6">
                    <a:lumMod val="50000"/>
                  </a:schemeClr>
                </a:solidFill>
                <a:latin typeface="Times New Roman"/>
                <a:cs typeface="Times New Roman"/>
              </a:rPr>
              <a:t>T </a:t>
            </a:r>
            <a:endParaRPr lang="en-US" sz="700" dirty="0">
              <a:solidFill>
                <a:schemeClr val="accent6">
                  <a:lumMod val="50000"/>
                </a:schemeClr>
              </a:solidFill>
              <a:latin typeface="Times New Roman"/>
              <a:cs typeface="Times New Roman"/>
            </a:endParaRPr>
          </a:p>
          <a:p>
            <a:pPr marL="0" indent="0" algn="ctr">
              <a:lnSpc>
                <a:spcPct val="100000"/>
              </a:lnSpc>
              <a:spcBef>
                <a:spcPts val="0"/>
              </a:spcBef>
              <a:buNone/>
            </a:pPr>
            <a:endParaRPr lang="en-US" sz="700" dirty="0">
              <a:latin typeface="Times New Roman"/>
              <a:cs typeface="Times New Roman"/>
            </a:endParaRPr>
          </a:p>
          <a:p>
            <a:pPr marL="0" indent="0">
              <a:buNone/>
            </a:pPr>
            <a:endParaRPr lang="en-US" dirty="0"/>
          </a:p>
          <a:p>
            <a:endParaRPr lang="en-US" dirty="0"/>
          </a:p>
        </p:txBody>
      </p:sp>
      <p:sp>
        <p:nvSpPr>
          <p:cNvPr id="11" name="Title 6">
            <a:extLst>
              <a:ext uri="{FF2B5EF4-FFF2-40B4-BE49-F238E27FC236}">
                <a16:creationId xmlns:a16="http://schemas.microsoft.com/office/drawing/2014/main" id="{08B4172F-5F8C-C0C9-2372-AF0864A109F3}"/>
              </a:ext>
            </a:extLst>
          </p:cNvPr>
          <p:cNvSpPr>
            <a:spLocks noGrp="1"/>
          </p:cNvSpPr>
          <p:nvPr>
            <p:ph type="title"/>
          </p:nvPr>
        </p:nvSpPr>
        <p:spPr>
          <a:xfrm>
            <a:off x="148087" y="1040860"/>
            <a:ext cx="10515600" cy="865488"/>
          </a:xfrm>
        </p:spPr>
        <p:txBody>
          <a:bodyPr/>
          <a:lstStyle/>
          <a:p>
            <a:r>
              <a:rPr lang="en-US" sz="6600" dirty="0">
                <a:solidFill>
                  <a:schemeClr val="bg2">
                    <a:lumMod val="25000"/>
                  </a:schemeClr>
                </a:solidFill>
              </a:rPr>
              <a:t>EXISTING SYSTEM</a:t>
            </a:r>
          </a:p>
        </p:txBody>
      </p:sp>
      <p:sp>
        <p:nvSpPr>
          <p:cNvPr id="13" name="Footer Placeholder 1">
            <a:extLst>
              <a:ext uri="{FF2B5EF4-FFF2-40B4-BE49-F238E27FC236}">
                <a16:creationId xmlns:a16="http://schemas.microsoft.com/office/drawing/2014/main" id="{5C639BB9-37E0-550C-1EBD-FF67F2FC13C8}"/>
              </a:ext>
            </a:extLst>
          </p:cNvPr>
          <p:cNvSpPr txBox="1">
            <a:spLocks/>
          </p:cNvSpPr>
          <p:nvPr/>
        </p:nvSpPr>
        <p:spPr>
          <a:xfrm rot="16200000">
            <a:off x="10097746" y="1661455"/>
            <a:ext cx="3893150" cy="570241"/>
          </a:xfrm>
          <a:custGeom>
            <a:avLst/>
            <a:gdLst>
              <a:gd name="connsiteX0" fmla="*/ 0 w 12188370"/>
              <a:gd name="connsiteY0" fmla="*/ 0 h 6858000"/>
              <a:gd name="connsiteX1" fmla="*/ 12188370 w 12188370"/>
              <a:gd name="connsiteY1" fmla="*/ 0 h 6858000"/>
              <a:gd name="connsiteX2" fmla="*/ 12188370 w 12188370"/>
              <a:gd name="connsiteY2" fmla="*/ 6858000 h 6858000"/>
              <a:gd name="connsiteX3" fmla="*/ 0 w 12188370"/>
              <a:gd name="connsiteY3" fmla="*/ 6858000 h 6858000"/>
              <a:gd name="connsiteX4" fmla="*/ 0 w 12188370"/>
              <a:gd name="connsiteY4" fmla="*/ 843875 h 6858000"/>
              <a:gd name="connsiteX5" fmla="*/ 8473201 w 12188370"/>
              <a:gd name="connsiteY5" fmla="*/ 843875 h 6858000"/>
              <a:gd name="connsiteX6" fmla="*/ 8473201 w 12188370"/>
              <a:gd name="connsiteY6" fmla="*/ 816443 h 6858000"/>
              <a:gd name="connsiteX7" fmla="*/ 0 w 12188370"/>
              <a:gd name="connsiteY7" fmla="*/ 8164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370" h="6858000">
                <a:moveTo>
                  <a:pt x="0" y="0"/>
                </a:moveTo>
                <a:lnTo>
                  <a:pt x="12188370" y="0"/>
                </a:lnTo>
                <a:lnTo>
                  <a:pt x="12188370" y="6858000"/>
                </a:lnTo>
                <a:lnTo>
                  <a:pt x="0" y="6858000"/>
                </a:lnTo>
                <a:lnTo>
                  <a:pt x="0" y="843875"/>
                </a:lnTo>
                <a:lnTo>
                  <a:pt x="8473201" y="843875"/>
                </a:lnTo>
                <a:lnTo>
                  <a:pt x="8473201" y="816443"/>
                </a:lnTo>
                <a:lnTo>
                  <a:pt x="0" y="816443"/>
                </a:lnTo>
                <a:close/>
              </a:path>
            </a:pathLst>
          </a:custGeom>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US" sz="700" dirty="0">
                <a:solidFill>
                  <a:schemeClr val="accent6">
                    <a:lumMod val="50000"/>
                  </a:schemeClr>
                </a:solidFill>
                <a:latin typeface="Times New Roman"/>
                <a:cs typeface="Times New Roman"/>
              </a:rPr>
              <a:t>GAS EXPLOSION DETECTING AND ALERTING SYSTEM USING IOT </a:t>
            </a:r>
          </a:p>
          <a:p>
            <a:endParaRPr lang="en-US" sz="700" dirty="0">
              <a:solidFill>
                <a:schemeClr val="accent6">
                  <a:lumMod val="50000"/>
                </a:schemeClr>
              </a:solidFill>
              <a:latin typeface="Times New Roman"/>
              <a:cs typeface="Times New Roman"/>
            </a:endParaRPr>
          </a:p>
        </p:txBody>
      </p:sp>
    </p:spTree>
    <p:extLst>
      <p:ext uri="{BB962C8B-B14F-4D97-AF65-F5344CB8AC3E}">
        <p14:creationId xmlns:p14="http://schemas.microsoft.com/office/powerpoint/2010/main" val="200544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pic>
        <p:nvPicPr>
          <p:cNvPr id="40" name="Picture Placeholder 39" descr="A picture containing shipyard containers">
            <a:extLst>
              <a:ext uri="{FF2B5EF4-FFF2-40B4-BE49-F238E27FC236}">
                <a16:creationId xmlns:a16="http://schemas.microsoft.com/office/drawing/2014/main" id="{349B49B8-DB39-4E92-A441-F8078B215C32}"/>
              </a:ext>
            </a:extLst>
          </p:cNvPr>
          <p:cNvPicPr>
            <a:picLocks noGrp="1" noChangeAspect="1"/>
          </p:cNvPicPr>
          <p:nvPr>
            <p:ph type="pic" sz="quarter" idx="13"/>
          </p:nvPr>
        </p:nvPicPr>
        <p:blipFill rotWithShape="1">
          <a:blip r:embed="rId2" cstate="screen">
            <a:duotone>
              <a:schemeClr val="accent1">
                <a:shade val="45000"/>
                <a:satMod val="135000"/>
              </a:schemeClr>
              <a:prstClr val="white"/>
            </a:duotone>
            <a:alphaModFix amt="35000"/>
            <a:extLst>
              <a:ext uri="{BEBA8EAE-BF5A-486C-A8C5-ECC9F3942E4B}">
                <a14:imgProps xmlns:a14="http://schemas.microsoft.com/office/drawing/2010/main">
                  <a14:imgLayer r:embed="rId3">
                    <a14:imgEffect>
                      <a14:brightnessContrast bright="-21000"/>
                    </a14:imgEffect>
                  </a14:imgLayer>
                </a14:imgProps>
              </a:ext>
              <a:ext uri="{28A0092B-C50C-407E-A947-70E740481C1C}">
                <a14:useLocalDpi xmlns:a14="http://schemas.microsoft.com/office/drawing/2010/main" val="0"/>
              </a:ext>
            </a:extLst>
          </a:blip>
          <a:srcRect/>
          <a:stretch/>
        </p:blipFill>
        <p:spPr>
          <a:xfrm>
            <a:off x="0" y="0"/>
            <a:ext cx="12188370" cy="6858000"/>
          </a:xfrm>
        </p:spPr>
      </p:pic>
      <p:sp>
        <p:nvSpPr>
          <p:cNvPr id="7" name="Slide Number Placeholder 5">
            <a:extLst>
              <a:ext uri="{FF2B5EF4-FFF2-40B4-BE49-F238E27FC236}">
                <a16:creationId xmlns:a16="http://schemas.microsoft.com/office/drawing/2014/main" id="{2B528285-0189-1A26-9585-CB6821F98F7C}"/>
              </a:ext>
            </a:extLst>
          </p:cNvPr>
          <p:cNvSpPr txBox="1">
            <a:spLocks/>
          </p:cNvSpPr>
          <p:nvPr/>
        </p:nvSpPr>
        <p:spPr>
          <a:xfrm>
            <a:off x="8610600" y="6356350"/>
            <a:ext cx="2743200" cy="365125"/>
          </a:xfrm>
          <a:prstGeom prst="rect">
            <a:avLst/>
          </a:prstGeom>
        </p:spPr>
        <p:txBody>
          <a:bodyP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DA9DAA-006C-4F4B-980E-E3DF019B24E2}" type="slidenum">
              <a:rPr lang="en-US" smtClean="0"/>
              <a:pPr/>
              <a:t>5</a:t>
            </a:fld>
            <a:endParaRPr lang="en-US" dirty="0"/>
          </a:p>
        </p:txBody>
      </p:sp>
      <p:sp>
        <p:nvSpPr>
          <p:cNvPr id="9" name="Content Placeholder 2">
            <a:extLst>
              <a:ext uri="{FF2B5EF4-FFF2-40B4-BE49-F238E27FC236}">
                <a16:creationId xmlns:a16="http://schemas.microsoft.com/office/drawing/2014/main" id="{9823335B-CBC1-C4AE-A987-0367D960D991}"/>
              </a:ext>
            </a:extLst>
          </p:cNvPr>
          <p:cNvSpPr txBox="1">
            <a:spLocks/>
          </p:cNvSpPr>
          <p:nvPr/>
        </p:nvSpPr>
        <p:spPr>
          <a:xfrm>
            <a:off x="838200" y="2084417"/>
            <a:ext cx="10515600" cy="4768281"/>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None/>
            </a:pPr>
            <a:r>
              <a:rPr lang="en-US" dirty="0">
                <a:latin typeface="Wingdings"/>
                <a:cs typeface="Arial"/>
                <a:sym typeface="Wingdings"/>
              </a:rPr>
              <a:t>§</a:t>
            </a:r>
            <a:r>
              <a:rPr lang="en-US" dirty="0">
                <a:latin typeface="Times New Roman"/>
                <a:cs typeface="Times New Roman"/>
              </a:rPr>
              <a:t> </a:t>
            </a:r>
            <a:r>
              <a:rPr lang="en-US">
                <a:latin typeface="Times New Roman"/>
                <a:cs typeface="Times New Roman"/>
              </a:rPr>
              <a:t> The MQ135 sensor is connected with Arduino UNO  and placed near the gas container(that is., where the hazardous gas is stored.</a:t>
            </a:r>
            <a:endParaRPr lang="en-US"/>
          </a:p>
          <a:p>
            <a:pPr algn="just">
              <a:buNone/>
            </a:pPr>
            <a:r>
              <a:rPr lang="en-US" dirty="0">
                <a:latin typeface="Wingdings"/>
                <a:cs typeface="Times New Roman"/>
                <a:sym typeface="Wingdings"/>
              </a:rPr>
              <a:t>§</a:t>
            </a:r>
            <a:r>
              <a:rPr lang="en-US" dirty="0">
                <a:latin typeface="Times New Roman"/>
                <a:cs typeface="Times New Roman"/>
              </a:rPr>
              <a:t>Arduino UNO is connected with GSM shield using SIM card to send alert messages.</a:t>
            </a:r>
            <a:endParaRPr lang="en-US"/>
          </a:p>
          <a:p>
            <a:pPr algn="just">
              <a:buNone/>
            </a:pPr>
            <a:r>
              <a:rPr lang="en-US" dirty="0">
                <a:latin typeface="Wingdings"/>
                <a:cs typeface="Times New Roman"/>
                <a:sym typeface="Wingdings"/>
              </a:rPr>
              <a:t>§</a:t>
            </a:r>
            <a:r>
              <a:rPr lang="en-US" dirty="0">
                <a:latin typeface="Times New Roman"/>
                <a:cs typeface="Times New Roman"/>
              </a:rPr>
              <a:t>Further the Arduino UNO is connected with LED and Buzzer to alarm the worker in that corresponding place.</a:t>
            </a:r>
            <a:endParaRPr lang="en-US"/>
          </a:p>
          <a:p>
            <a:pPr algn="just">
              <a:buNone/>
            </a:pPr>
            <a:r>
              <a:rPr lang="en-US" dirty="0">
                <a:latin typeface="Wingdings"/>
                <a:cs typeface="Times New Roman"/>
                <a:sym typeface="Wingdings"/>
              </a:rPr>
              <a:t>§</a:t>
            </a:r>
            <a:r>
              <a:rPr lang="en-US" dirty="0">
                <a:latin typeface="Times New Roman"/>
                <a:cs typeface="Times New Roman"/>
              </a:rPr>
              <a:t>When the sensor detects the gas leakage, the LED glows and Buzzer (alarm) alerts the workers and alert message is send to the management quickly through the GSM shield.</a:t>
            </a:r>
            <a:endParaRPr lang="en-US" dirty="0"/>
          </a:p>
          <a:p>
            <a:pPr marL="0" indent="0">
              <a:buNone/>
            </a:pPr>
            <a:endParaRPr lang="en-US" dirty="0">
              <a:latin typeface="Times New Roman"/>
              <a:cs typeface="Times New Roman"/>
            </a:endParaRPr>
          </a:p>
          <a:p>
            <a:pPr marL="0" indent="0">
              <a:buFont typeface="Arial" panose="020B0604020202020204" pitchFamily="34" charset="0"/>
              <a:buNone/>
            </a:pPr>
            <a:endParaRPr lang="en-US" sz="900" dirty="0">
              <a:solidFill>
                <a:schemeClr val="accent6">
                  <a:lumMod val="20000"/>
                  <a:lumOff val="80000"/>
                </a:schemeClr>
              </a:solidFill>
              <a:latin typeface="Times New Roman"/>
              <a:cs typeface="Times New Roman"/>
            </a:endParaRPr>
          </a:p>
          <a:p>
            <a:pPr marL="0" indent="0" algn="r">
              <a:lnSpc>
                <a:spcPct val="100000"/>
              </a:lnSpc>
              <a:spcBef>
                <a:spcPts val="0"/>
              </a:spcBef>
              <a:buNone/>
            </a:pPr>
            <a:r>
              <a:rPr lang="en-US" sz="900" cap="all" dirty="0">
                <a:solidFill>
                  <a:schemeClr val="accent6">
                    <a:lumMod val="20000"/>
                    <a:lumOff val="80000"/>
                  </a:schemeClr>
                </a:solidFill>
                <a:latin typeface="Times New Roman"/>
                <a:cs typeface="Times New Roman"/>
              </a:rPr>
              <a:t>GAS EXPLOSION DETECTING AND ALERTING SYSTEM USING IO</a:t>
            </a:r>
            <a:r>
              <a:rPr lang="en-US" sz="700" cap="all" dirty="0">
                <a:solidFill>
                  <a:schemeClr val="accent6">
                    <a:lumMod val="50000"/>
                  </a:schemeClr>
                </a:solidFill>
                <a:latin typeface="Times New Roman"/>
                <a:cs typeface="Times New Roman"/>
              </a:rPr>
              <a:t>T </a:t>
            </a:r>
            <a:endParaRPr lang="en-US" sz="700" dirty="0">
              <a:solidFill>
                <a:schemeClr val="accent6">
                  <a:lumMod val="50000"/>
                </a:schemeClr>
              </a:solidFill>
              <a:latin typeface="Times New Roman"/>
              <a:cs typeface="Times New Roman"/>
            </a:endParaRPr>
          </a:p>
          <a:p>
            <a:pPr marL="0" indent="0" algn="ctr">
              <a:lnSpc>
                <a:spcPct val="100000"/>
              </a:lnSpc>
              <a:spcBef>
                <a:spcPts val="0"/>
              </a:spcBef>
              <a:buNone/>
            </a:pPr>
            <a:endParaRPr lang="en-US" sz="700" dirty="0">
              <a:latin typeface="Times New Roman"/>
              <a:cs typeface="Times New Roman"/>
            </a:endParaRPr>
          </a:p>
          <a:p>
            <a:pPr marL="0" indent="0">
              <a:buNone/>
            </a:pPr>
            <a:endParaRPr lang="en-US" dirty="0"/>
          </a:p>
          <a:p>
            <a:endParaRPr lang="en-US" dirty="0"/>
          </a:p>
        </p:txBody>
      </p:sp>
      <p:sp>
        <p:nvSpPr>
          <p:cNvPr id="11" name="Title 6">
            <a:extLst>
              <a:ext uri="{FF2B5EF4-FFF2-40B4-BE49-F238E27FC236}">
                <a16:creationId xmlns:a16="http://schemas.microsoft.com/office/drawing/2014/main" id="{08B4172F-5F8C-C0C9-2372-AF0864A109F3}"/>
              </a:ext>
            </a:extLst>
          </p:cNvPr>
          <p:cNvSpPr>
            <a:spLocks noGrp="1"/>
          </p:cNvSpPr>
          <p:nvPr>
            <p:ph type="title"/>
          </p:nvPr>
        </p:nvSpPr>
        <p:spPr>
          <a:xfrm>
            <a:off x="148087" y="1040860"/>
            <a:ext cx="10515600" cy="865488"/>
          </a:xfrm>
        </p:spPr>
        <p:txBody>
          <a:bodyPr/>
          <a:lstStyle/>
          <a:p>
            <a:r>
              <a:rPr lang="en-US" sz="6600">
                <a:solidFill>
                  <a:schemeClr val="bg2">
                    <a:lumMod val="25000"/>
                  </a:schemeClr>
                </a:solidFill>
              </a:rPr>
              <a:t>Proposed system</a:t>
            </a:r>
          </a:p>
        </p:txBody>
      </p:sp>
      <p:sp>
        <p:nvSpPr>
          <p:cNvPr id="13" name="Footer Placeholder 1">
            <a:extLst>
              <a:ext uri="{FF2B5EF4-FFF2-40B4-BE49-F238E27FC236}">
                <a16:creationId xmlns:a16="http://schemas.microsoft.com/office/drawing/2014/main" id="{5C639BB9-37E0-550C-1EBD-FF67F2FC13C8}"/>
              </a:ext>
            </a:extLst>
          </p:cNvPr>
          <p:cNvSpPr txBox="1">
            <a:spLocks/>
          </p:cNvSpPr>
          <p:nvPr/>
        </p:nvSpPr>
        <p:spPr>
          <a:xfrm rot="16200000">
            <a:off x="9919946" y="1483655"/>
            <a:ext cx="3893150" cy="925841"/>
          </a:xfrm>
          <a:custGeom>
            <a:avLst/>
            <a:gdLst>
              <a:gd name="connsiteX0" fmla="*/ 0 w 12188370"/>
              <a:gd name="connsiteY0" fmla="*/ 0 h 6858000"/>
              <a:gd name="connsiteX1" fmla="*/ 12188370 w 12188370"/>
              <a:gd name="connsiteY1" fmla="*/ 0 h 6858000"/>
              <a:gd name="connsiteX2" fmla="*/ 12188370 w 12188370"/>
              <a:gd name="connsiteY2" fmla="*/ 6858000 h 6858000"/>
              <a:gd name="connsiteX3" fmla="*/ 0 w 12188370"/>
              <a:gd name="connsiteY3" fmla="*/ 6858000 h 6858000"/>
              <a:gd name="connsiteX4" fmla="*/ 0 w 12188370"/>
              <a:gd name="connsiteY4" fmla="*/ 843875 h 6858000"/>
              <a:gd name="connsiteX5" fmla="*/ 8473201 w 12188370"/>
              <a:gd name="connsiteY5" fmla="*/ 843875 h 6858000"/>
              <a:gd name="connsiteX6" fmla="*/ 8473201 w 12188370"/>
              <a:gd name="connsiteY6" fmla="*/ 816443 h 6858000"/>
              <a:gd name="connsiteX7" fmla="*/ 0 w 12188370"/>
              <a:gd name="connsiteY7" fmla="*/ 8164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370" h="6858000">
                <a:moveTo>
                  <a:pt x="0" y="0"/>
                </a:moveTo>
                <a:lnTo>
                  <a:pt x="12188370" y="0"/>
                </a:lnTo>
                <a:lnTo>
                  <a:pt x="12188370" y="6858000"/>
                </a:lnTo>
                <a:lnTo>
                  <a:pt x="0" y="6858000"/>
                </a:lnTo>
                <a:lnTo>
                  <a:pt x="0" y="843875"/>
                </a:lnTo>
                <a:lnTo>
                  <a:pt x="8473201" y="843875"/>
                </a:lnTo>
                <a:lnTo>
                  <a:pt x="8473201" y="816443"/>
                </a:lnTo>
                <a:lnTo>
                  <a:pt x="0" y="816443"/>
                </a:lnTo>
                <a:close/>
              </a:path>
            </a:pathLst>
          </a:custGeom>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US" sz="700" dirty="0">
                <a:solidFill>
                  <a:schemeClr val="accent6">
                    <a:lumMod val="50000"/>
                  </a:schemeClr>
                </a:solidFill>
                <a:latin typeface="Times New Roman"/>
                <a:cs typeface="Times New Roman"/>
              </a:rPr>
              <a:t>GAS EXPLOSION DETECTING AND ALERTING SYSTEM USING IOT </a:t>
            </a:r>
          </a:p>
          <a:p>
            <a:endParaRPr lang="en-US" sz="700" dirty="0">
              <a:solidFill>
                <a:schemeClr val="accent6">
                  <a:lumMod val="50000"/>
                </a:schemeClr>
              </a:solidFill>
              <a:latin typeface="Times New Roman"/>
              <a:cs typeface="Times New Roman"/>
            </a:endParaRPr>
          </a:p>
        </p:txBody>
      </p:sp>
    </p:spTree>
    <p:extLst>
      <p:ext uri="{BB962C8B-B14F-4D97-AF65-F5344CB8AC3E}">
        <p14:creationId xmlns:p14="http://schemas.microsoft.com/office/powerpoint/2010/main" val="220487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pic>
        <p:nvPicPr>
          <p:cNvPr id="40" name="Picture Placeholder 39" descr="A picture containing shipyard containers">
            <a:extLst>
              <a:ext uri="{FF2B5EF4-FFF2-40B4-BE49-F238E27FC236}">
                <a16:creationId xmlns:a16="http://schemas.microsoft.com/office/drawing/2014/main" id="{349B49B8-DB39-4E92-A441-F8078B215C32}"/>
              </a:ext>
            </a:extLst>
          </p:cNvPr>
          <p:cNvPicPr>
            <a:picLocks noGrp="1" noChangeAspect="1"/>
          </p:cNvPicPr>
          <p:nvPr>
            <p:ph type="pic" sz="quarter" idx="13"/>
          </p:nvPr>
        </p:nvPicPr>
        <p:blipFill rotWithShape="1">
          <a:blip r:embed="rId2" cstate="screen">
            <a:duotone>
              <a:schemeClr val="accent1">
                <a:shade val="45000"/>
                <a:satMod val="135000"/>
              </a:schemeClr>
              <a:prstClr val="white"/>
            </a:duotone>
            <a:alphaModFix amt="35000"/>
            <a:extLst>
              <a:ext uri="{BEBA8EAE-BF5A-486C-A8C5-ECC9F3942E4B}">
                <a14:imgProps xmlns:a14="http://schemas.microsoft.com/office/drawing/2010/main">
                  <a14:imgLayer r:embed="rId3">
                    <a14:imgEffect>
                      <a14:brightnessContrast bright="-21000"/>
                    </a14:imgEffect>
                  </a14:imgLayer>
                </a14:imgProps>
              </a:ext>
              <a:ext uri="{28A0092B-C50C-407E-A947-70E740481C1C}">
                <a14:useLocalDpi xmlns:a14="http://schemas.microsoft.com/office/drawing/2010/main" val="0"/>
              </a:ext>
            </a:extLst>
          </a:blip>
          <a:srcRect/>
          <a:stretch/>
        </p:blipFill>
        <p:spPr>
          <a:xfrm>
            <a:off x="0" y="0"/>
            <a:ext cx="12188370" cy="6858000"/>
          </a:xfrm>
        </p:spPr>
      </p:pic>
      <p:sp>
        <p:nvSpPr>
          <p:cNvPr id="7" name="Slide Number Placeholder 5">
            <a:extLst>
              <a:ext uri="{FF2B5EF4-FFF2-40B4-BE49-F238E27FC236}">
                <a16:creationId xmlns:a16="http://schemas.microsoft.com/office/drawing/2014/main" id="{2B528285-0189-1A26-9585-CB6821F98F7C}"/>
              </a:ext>
            </a:extLst>
          </p:cNvPr>
          <p:cNvSpPr txBox="1">
            <a:spLocks/>
          </p:cNvSpPr>
          <p:nvPr/>
        </p:nvSpPr>
        <p:spPr>
          <a:xfrm>
            <a:off x="8610600" y="6356350"/>
            <a:ext cx="2743200" cy="365125"/>
          </a:xfrm>
          <a:prstGeom prst="rect">
            <a:avLst/>
          </a:prstGeom>
        </p:spPr>
        <p:txBody>
          <a:bodyP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DA9DAA-006C-4F4B-980E-E3DF019B24E2}" type="slidenum">
              <a:rPr lang="en-US" smtClean="0"/>
              <a:pPr/>
              <a:t>6</a:t>
            </a:fld>
            <a:endParaRPr lang="en-US" dirty="0"/>
          </a:p>
        </p:txBody>
      </p:sp>
      <p:sp>
        <p:nvSpPr>
          <p:cNvPr id="11" name="Title 6">
            <a:extLst>
              <a:ext uri="{FF2B5EF4-FFF2-40B4-BE49-F238E27FC236}">
                <a16:creationId xmlns:a16="http://schemas.microsoft.com/office/drawing/2014/main" id="{08B4172F-5F8C-C0C9-2372-AF0864A109F3}"/>
              </a:ext>
            </a:extLst>
          </p:cNvPr>
          <p:cNvSpPr>
            <a:spLocks noGrp="1"/>
          </p:cNvSpPr>
          <p:nvPr>
            <p:ph type="title"/>
          </p:nvPr>
        </p:nvSpPr>
        <p:spPr>
          <a:xfrm>
            <a:off x="148087" y="1040860"/>
            <a:ext cx="10515600" cy="865488"/>
          </a:xfrm>
        </p:spPr>
        <p:txBody>
          <a:bodyPr/>
          <a:lstStyle/>
          <a:p>
            <a:r>
              <a:rPr lang="en-US" sz="6600">
                <a:solidFill>
                  <a:schemeClr val="bg2">
                    <a:lumMod val="25000"/>
                  </a:schemeClr>
                </a:solidFill>
              </a:rPr>
              <a:t>System aRCHITECTURE</a:t>
            </a:r>
            <a:endParaRPr lang="en-US"/>
          </a:p>
        </p:txBody>
      </p:sp>
      <p:sp>
        <p:nvSpPr>
          <p:cNvPr id="13" name="Footer Placeholder 1">
            <a:extLst>
              <a:ext uri="{FF2B5EF4-FFF2-40B4-BE49-F238E27FC236}">
                <a16:creationId xmlns:a16="http://schemas.microsoft.com/office/drawing/2014/main" id="{5C639BB9-37E0-550C-1EBD-FF67F2FC13C8}"/>
              </a:ext>
            </a:extLst>
          </p:cNvPr>
          <p:cNvSpPr txBox="1">
            <a:spLocks/>
          </p:cNvSpPr>
          <p:nvPr/>
        </p:nvSpPr>
        <p:spPr>
          <a:xfrm rot="16200000">
            <a:off x="9919946" y="1483655"/>
            <a:ext cx="3893150" cy="925841"/>
          </a:xfrm>
          <a:custGeom>
            <a:avLst/>
            <a:gdLst>
              <a:gd name="connsiteX0" fmla="*/ 0 w 12188370"/>
              <a:gd name="connsiteY0" fmla="*/ 0 h 6858000"/>
              <a:gd name="connsiteX1" fmla="*/ 12188370 w 12188370"/>
              <a:gd name="connsiteY1" fmla="*/ 0 h 6858000"/>
              <a:gd name="connsiteX2" fmla="*/ 12188370 w 12188370"/>
              <a:gd name="connsiteY2" fmla="*/ 6858000 h 6858000"/>
              <a:gd name="connsiteX3" fmla="*/ 0 w 12188370"/>
              <a:gd name="connsiteY3" fmla="*/ 6858000 h 6858000"/>
              <a:gd name="connsiteX4" fmla="*/ 0 w 12188370"/>
              <a:gd name="connsiteY4" fmla="*/ 843875 h 6858000"/>
              <a:gd name="connsiteX5" fmla="*/ 8473201 w 12188370"/>
              <a:gd name="connsiteY5" fmla="*/ 843875 h 6858000"/>
              <a:gd name="connsiteX6" fmla="*/ 8473201 w 12188370"/>
              <a:gd name="connsiteY6" fmla="*/ 816443 h 6858000"/>
              <a:gd name="connsiteX7" fmla="*/ 0 w 12188370"/>
              <a:gd name="connsiteY7" fmla="*/ 8164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370" h="6858000">
                <a:moveTo>
                  <a:pt x="0" y="0"/>
                </a:moveTo>
                <a:lnTo>
                  <a:pt x="12188370" y="0"/>
                </a:lnTo>
                <a:lnTo>
                  <a:pt x="12188370" y="6858000"/>
                </a:lnTo>
                <a:lnTo>
                  <a:pt x="0" y="6858000"/>
                </a:lnTo>
                <a:lnTo>
                  <a:pt x="0" y="843875"/>
                </a:lnTo>
                <a:lnTo>
                  <a:pt x="8473201" y="843875"/>
                </a:lnTo>
                <a:lnTo>
                  <a:pt x="8473201" y="816443"/>
                </a:lnTo>
                <a:lnTo>
                  <a:pt x="0" y="816443"/>
                </a:lnTo>
                <a:close/>
              </a:path>
            </a:pathLst>
          </a:custGeom>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US" sz="700" dirty="0">
                <a:solidFill>
                  <a:schemeClr val="accent6">
                    <a:lumMod val="50000"/>
                  </a:schemeClr>
                </a:solidFill>
                <a:latin typeface="Times New Roman"/>
                <a:cs typeface="Times New Roman"/>
              </a:rPr>
              <a:t>GAS EXPLOSION DETECTING AND ALERTING SYSTEM USING IOT </a:t>
            </a:r>
          </a:p>
          <a:p>
            <a:endParaRPr lang="en-US" sz="700" dirty="0">
              <a:solidFill>
                <a:schemeClr val="accent6">
                  <a:lumMod val="50000"/>
                </a:schemeClr>
              </a:solidFill>
              <a:latin typeface="Times New Roman"/>
              <a:cs typeface="Times New Roman"/>
            </a:endParaRPr>
          </a:p>
        </p:txBody>
      </p:sp>
      <p:pic>
        <p:nvPicPr>
          <p:cNvPr id="2" name="Picture 1" descr="A diagram of a device&#10;&#10;Description automatically generated">
            <a:extLst>
              <a:ext uri="{FF2B5EF4-FFF2-40B4-BE49-F238E27FC236}">
                <a16:creationId xmlns:a16="http://schemas.microsoft.com/office/drawing/2014/main" id="{760421EF-4021-AD9A-8C09-8DD469144E31}"/>
              </a:ext>
            </a:extLst>
          </p:cNvPr>
          <p:cNvPicPr>
            <a:picLocks noChangeAspect="1"/>
          </p:cNvPicPr>
          <p:nvPr/>
        </p:nvPicPr>
        <p:blipFill>
          <a:blip r:embed="rId4"/>
          <a:stretch>
            <a:fillRect/>
          </a:stretch>
        </p:blipFill>
        <p:spPr>
          <a:xfrm>
            <a:off x="2860993" y="2038985"/>
            <a:ext cx="5743575" cy="4324350"/>
          </a:xfrm>
          <a:prstGeom prst="rect">
            <a:avLst/>
          </a:prstGeom>
        </p:spPr>
      </p:pic>
    </p:spTree>
    <p:extLst>
      <p:ext uri="{BB962C8B-B14F-4D97-AF65-F5344CB8AC3E}">
        <p14:creationId xmlns:p14="http://schemas.microsoft.com/office/powerpoint/2010/main" val="1572424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7DE92-075C-43EC-8CB3-D334B9CF38D5}"/>
              </a:ext>
            </a:extLst>
          </p:cNvPr>
          <p:cNvSpPr>
            <a:spLocks noGrp="1"/>
          </p:cNvSpPr>
          <p:nvPr>
            <p:ph type="title"/>
          </p:nvPr>
        </p:nvSpPr>
        <p:spPr>
          <a:xfrm>
            <a:off x="867340" y="2446418"/>
            <a:ext cx="4434721" cy="1965163"/>
          </a:xfrm>
        </p:spPr>
        <p:txBody>
          <a:bodyPr/>
          <a:lstStyle/>
          <a:p>
            <a:r>
              <a:rPr lang="en-US"/>
              <a:t>MODULES </a:t>
            </a:r>
          </a:p>
        </p:txBody>
      </p:sp>
      <p:sp>
        <p:nvSpPr>
          <p:cNvPr id="3" name="Content Placeholder 2">
            <a:extLst>
              <a:ext uri="{FF2B5EF4-FFF2-40B4-BE49-F238E27FC236}">
                <a16:creationId xmlns:a16="http://schemas.microsoft.com/office/drawing/2014/main" id="{065994E4-45F6-40E9-98B7-10B9F6F0503C}"/>
              </a:ext>
            </a:extLst>
          </p:cNvPr>
          <p:cNvSpPr>
            <a:spLocks noGrp="1"/>
          </p:cNvSpPr>
          <p:nvPr>
            <p:ph idx="1"/>
          </p:nvPr>
        </p:nvSpPr>
        <p:spPr>
          <a:xfrm>
            <a:off x="5961263" y="536567"/>
            <a:ext cx="5970615" cy="5813621"/>
          </a:xfrm>
        </p:spPr>
        <p:txBody>
          <a:bodyPr>
            <a:normAutofit/>
          </a:bodyPr>
          <a:lstStyle/>
          <a:p>
            <a:r>
              <a:rPr lang="en-US" sz="3200" dirty="0">
                <a:latin typeface="Calibri"/>
                <a:ea typeface="Calibri"/>
                <a:cs typeface="Times New Roman"/>
              </a:rPr>
              <a:t>Modules used in this project :</a:t>
            </a:r>
          </a:p>
          <a:p>
            <a:endParaRPr lang="en-US" sz="3200" dirty="0">
              <a:latin typeface="Calibri"/>
              <a:ea typeface="Calibri"/>
              <a:cs typeface="Times New Roman"/>
            </a:endParaRPr>
          </a:p>
          <a:p>
            <a:r>
              <a:rPr lang="en-US" sz="3200" dirty="0">
                <a:latin typeface="Calibri"/>
                <a:ea typeface="Calibri"/>
                <a:cs typeface="Times New Roman"/>
              </a:rPr>
              <a:t>    1.MQ135 Gas Detection Sensor</a:t>
            </a:r>
          </a:p>
          <a:p>
            <a:r>
              <a:rPr lang="en-US" sz="3200" dirty="0">
                <a:latin typeface="Calibri"/>
                <a:ea typeface="Calibri"/>
                <a:cs typeface="Times New Roman"/>
              </a:rPr>
              <a:t>    2.Arduino UNO</a:t>
            </a:r>
          </a:p>
          <a:p>
            <a:r>
              <a:rPr lang="en-US" sz="3200" dirty="0">
                <a:latin typeface="Calibri"/>
                <a:ea typeface="Calibri"/>
                <a:cs typeface="Times New Roman"/>
              </a:rPr>
              <a:t>    3.GSM Module 900A</a:t>
            </a:r>
          </a:p>
          <a:p>
            <a:r>
              <a:rPr lang="en-US" sz="3200" dirty="0">
                <a:latin typeface="Calibri"/>
                <a:ea typeface="Calibri"/>
                <a:cs typeface="Times New Roman"/>
              </a:rPr>
              <a:t>    4.SIM Card </a:t>
            </a:r>
          </a:p>
        </p:txBody>
      </p:sp>
      <p:sp>
        <p:nvSpPr>
          <p:cNvPr id="7" name="Slide Number Placeholder 6">
            <a:extLst>
              <a:ext uri="{FF2B5EF4-FFF2-40B4-BE49-F238E27FC236}">
                <a16:creationId xmlns:a16="http://schemas.microsoft.com/office/drawing/2014/main" id="{D1B871D8-7F53-435E-8E05-EEF9FB71147C}"/>
              </a:ext>
            </a:extLst>
          </p:cNvPr>
          <p:cNvSpPr>
            <a:spLocks noGrp="1"/>
          </p:cNvSpPr>
          <p:nvPr>
            <p:ph type="sldNum" sz="quarter" idx="12"/>
          </p:nvPr>
        </p:nvSpPr>
        <p:spPr/>
        <p:txBody>
          <a:bodyPr/>
          <a:lstStyle/>
          <a:p>
            <a:fld id="{294A09A9-5501-47C1-A89A-A340965A2BE2}" type="slidenum">
              <a:rPr lang="en-US" smtClean="0"/>
              <a:pPr/>
              <a:t>7</a:t>
            </a:fld>
            <a:endParaRPr lang="en-US" dirty="0"/>
          </a:p>
        </p:txBody>
      </p:sp>
      <p:sp>
        <p:nvSpPr>
          <p:cNvPr id="5" name="Footer Placeholder 1">
            <a:extLst>
              <a:ext uri="{FF2B5EF4-FFF2-40B4-BE49-F238E27FC236}">
                <a16:creationId xmlns:a16="http://schemas.microsoft.com/office/drawing/2014/main" id="{3D61DE6E-F3FC-D7F1-6851-D9B4E3E5921D}"/>
              </a:ext>
            </a:extLst>
          </p:cNvPr>
          <p:cNvSpPr txBox="1">
            <a:spLocks/>
          </p:cNvSpPr>
          <p:nvPr/>
        </p:nvSpPr>
        <p:spPr>
          <a:xfrm rot="16200000">
            <a:off x="10207494" y="1728071"/>
            <a:ext cx="3433073" cy="52327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dirty="0">
                <a:solidFill>
                  <a:schemeClr val="accent6">
                    <a:lumMod val="50000"/>
                  </a:schemeClr>
                </a:solidFill>
                <a:latin typeface="Times New Roman"/>
                <a:cs typeface="Times New Roman"/>
              </a:rPr>
              <a:t>GAS EXPLOSION DETECTING AND ALERTING SYSTEM USING IOT </a:t>
            </a:r>
          </a:p>
          <a:p>
            <a:endParaRPr lang="en-US" sz="700" dirty="0">
              <a:solidFill>
                <a:schemeClr val="accent6">
                  <a:lumMod val="50000"/>
                </a:schemeClr>
              </a:solidFill>
              <a:latin typeface="Times New Roman"/>
              <a:cs typeface="Times New Roman"/>
            </a:endParaRPr>
          </a:p>
        </p:txBody>
      </p:sp>
    </p:spTree>
    <p:extLst>
      <p:ext uri="{BB962C8B-B14F-4D97-AF65-F5344CB8AC3E}">
        <p14:creationId xmlns:p14="http://schemas.microsoft.com/office/powerpoint/2010/main" val="3130425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3" name="Straight Connector 62">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CE3C5560-7A9C-489F-9148-18C5E1D0F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56C9419A-CFA6-4C0B-9B57-57594DAD8B0A}"/>
              </a:ext>
            </a:extLst>
          </p:cNvPr>
          <p:cNvSpPr>
            <a:spLocks noGrp="1"/>
          </p:cNvSpPr>
          <p:nvPr>
            <p:ph type="title"/>
          </p:nvPr>
        </p:nvSpPr>
        <p:spPr>
          <a:xfrm>
            <a:off x="1425643" y="1602433"/>
            <a:ext cx="5309140" cy="2838938"/>
          </a:xfrm>
        </p:spPr>
        <p:txBody>
          <a:bodyPr vert="horz" lIns="91440" tIns="45720" rIns="91440" bIns="45720" rtlCol="0" anchor="b">
            <a:normAutofit/>
          </a:bodyPr>
          <a:lstStyle/>
          <a:p>
            <a:r>
              <a:rPr lang="en-US" sz="1800" b="1" i="0" kern="1200" cap="all" baseline="0">
                <a:solidFill>
                  <a:schemeClr val="bg1"/>
                </a:solidFill>
                <a:latin typeface="+mj-lt"/>
                <a:ea typeface="+mj-ea"/>
                <a:cs typeface="+mj-cs"/>
              </a:rPr>
              <a:t>MQ135 Sensor- </a:t>
            </a:r>
            <a:br>
              <a:rPr lang="en-US" sz="1800" b="1" i="0" kern="1200" cap="all" baseline="0">
                <a:solidFill>
                  <a:schemeClr val="bg1"/>
                </a:solidFill>
                <a:latin typeface="+mj-lt"/>
                <a:ea typeface="+mj-ea"/>
                <a:cs typeface="+mj-cs"/>
              </a:rPr>
            </a:br>
            <a:br>
              <a:rPr lang="en-US" sz="1800" b="1" i="0" kern="1200" cap="all" baseline="0">
                <a:solidFill>
                  <a:schemeClr val="bg1"/>
                </a:solidFill>
                <a:latin typeface="+mj-lt"/>
                <a:ea typeface="+mj-ea"/>
                <a:cs typeface="+mj-cs"/>
              </a:rPr>
            </a:br>
            <a:br>
              <a:rPr lang="en-US" sz="1800" b="1" i="0" kern="1200" cap="all" baseline="0">
                <a:solidFill>
                  <a:schemeClr val="bg1"/>
                </a:solidFill>
                <a:latin typeface="+mj-lt"/>
                <a:ea typeface="+mj-ea"/>
                <a:cs typeface="+mj-cs"/>
              </a:rPr>
            </a:br>
            <a:br>
              <a:rPr lang="en-US" sz="1800" b="1" i="0" kern="1200" cap="all" baseline="0">
                <a:solidFill>
                  <a:schemeClr val="bg1"/>
                </a:solidFill>
                <a:latin typeface="+mj-lt"/>
                <a:ea typeface="+mj-ea"/>
                <a:cs typeface="+mj-cs"/>
              </a:rPr>
            </a:br>
            <a:r>
              <a:rPr lang="en-US" sz="1800" b="1" i="0" kern="1200" cap="all" baseline="0">
                <a:solidFill>
                  <a:schemeClr val="bg1"/>
                </a:solidFill>
                <a:latin typeface="+mj-lt"/>
                <a:ea typeface="+mj-ea"/>
                <a:cs typeface="+mj-cs"/>
              </a:rPr>
              <a:t> It is a sensor that detects hazardous gases like methane, Sulphur di oxide, carbon mono oxide and smoke. this sensor module is connected with microcontroller to detect the gas leakage level.</a:t>
            </a:r>
          </a:p>
        </p:txBody>
      </p:sp>
      <p:sp>
        <p:nvSpPr>
          <p:cNvPr id="10" name="Slide Number Placeholder 9">
            <a:extLst>
              <a:ext uri="{FF2B5EF4-FFF2-40B4-BE49-F238E27FC236}">
                <a16:creationId xmlns:a16="http://schemas.microsoft.com/office/drawing/2014/main" id="{8AC5BA90-3BE1-4D71-A618-45B4BD8ADA53}"/>
              </a:ext>
            </a:extLst>
          </p:cNvPr>
          <p:cNvSpPr>
            <a:spLocks noGrp="1"/>
          </p:cNvSpPr>
          <p:nvPr>
            <p:ph type="sldNum" sz="quarter" idx="13"/>
          </p:nvPr>
        </p:nvSpPr>
        <p:spPr>
          <a:xfrm>
            <a:off x="8610600" y="224937"/>
            <a:ext cx="2743200" cy="365125"/>
          </a:xfrm>
        </p:spPr>
        <p:txBody>
          <a:bodyPr vert="horz" lIns="91440" tIns="45720" rIns="91440" bIns="45720" rtlCol="0" anchor="ctr">
            <a:normAutofit/>
          </a:bodyPr>
          <a:lstStyle/>
          <a:p>
            <a:pPr>
              <a:spcAft>
                <a:spcPts val="600"/>
              </a:spcAft>
            </a:pPr>
            <a:fld id="{294A09A9-5501-47C1-A89A-A340965A2BE2}" type="slidenum">
              <a:rPr lang="en-US">
                <a:solidFill>
                  <a:schemeClr val="bg1"/>
                </a:solidFill>
              </a:rPr>
              <a:pPr>
                <a:spcAft>
                  <a:spcPts val="600"/>
                </a:spcAft>
              </a:pPr>
              <a:t>8</a:t>
            </a:fld>
            <a:endParaRPr lang="en-US">
              <a:solidFill>
                <a:schemeClr val="bg1"/>
              </a:solidFill>
            </a:endParaRPr>
          </a:p>
        </p:txBody>
      </p:sp>
      <p:sp>
        <p:nvSpPr>
          <p:cNvPr id="67" name="!!plus graphic">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69" name="!!dot graphic">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71" name="!!circle graphic">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9" name="Footer Placeholder 8">
            <a:extLst>
              <a:ext uri="{FF2B5EF4-FFF2-40B4-BE49-F238E27FC236}">
                <a16:creationId xmlns:a16="http://schemas.microsoft.com/office/drawing/2014/main" id="{FFF99281-B36C-450D-9661-89330E187FAF}"/>
              </a:ext>
            </a:extLst>
          </p:cNvPr>
          <p:cNvSpPr>
            <a:spLocks noGrp="1"/>
          </p:cNvSpPr>
          <p:nvPr>
            <p:ph type="ftr" sz="quarter" idx="12"/>
          </p:nvPr>
        </p:nvSpPr>
        <p:spPr>
          <a:xfrm rot="16200000">
            <a:off x="-759310" y="4995679"/>
            <a:ext cx="3346084" cy="365125"/>
          </a:xfrm>
        </p:spPr>
        <p:txBody>
          <a:bodyPr vert="horz" lIns="91440" tIns="45720" rIns="91440" bIns="45720" rtlCol="0" anchor="ctr">
            <a:normAutofit/>
          </a:bodyPr>
          <a:lstStyle/>
          <a:p>
            <a:pPr>
              <a:lnSpc>
                <a:spcPct val="90000"/>
              </a:lnSpc>
              <a:spcAft>
                <a:spcPts val="600"/>
              </a:spcAft>
            </a:pPr>
            <a:r>
              <a:rPr lang="en-US" sz="700" b="1" i="0" kern="1200" cap="all" spc="100" baseline="0">
                <a:solidFill>
                  <a:schemeClr val="bg1"/>
                </a:solidFill>
                <a:latin typeface="+mn-lt"/>
                <a:ea typeface="+mn-ea"/>
                <a:cs typeface="+mn-cs"/>
              </a:rPr>
              <a:t>GAS EXPLOSION DETECTING AND ALERTING SYSTEM USING IOT </a:t>
            </a:r>
          </a:p>
          <a:p>
            <a:pPr>
              <a:lnSpc>
                <a:spcPct val="90000"/>
              </a:lnSpc>
              <a:spcAft>
                <a:spcPts val="600"/>
              </a:spcAft>
            </a:pPr>
            <a:endParaRPr lang="en-US" sz="700" b="1" i="0" kern="1200" cap="all" spc="100" baseline="0">
              <a:solidFill>
                <a:schemeClr val="bg1"/>
              </a:solidFill>
              <a:latin typeface="+mn-lt"/>
              <a:ea typeface="+mn-ea"/>
              <a:cs typeface="+mn-cs"/>
            </a:endParaRPr>
          </a:p>
          <a:p>
            <a:pPr>
              <a:lnSpc>
                <a:spcPct val="90000"/>
              </a:lnSpc>
              <a:spcAft>
                <a:spcPts val="600"/>
              </a:spcAft>
            </a:pPr>
            <a:endParaRPr lang="en-US" sz="700" b="1" i="0" kern="1200" cap="all" spc="100" baseline="0">
              <a:solidFill>
                <a:schemeClr val="bg1"/>
              </a:solidFill>
              <a:latin typeface="+mn-lt"/>
              <a:ea typeface="+mn-ea"/>
              <a:cs typeface="+mn-cs"/>
            </a:endParaRPr>
          </a:p>
        </p:txBody>
      </p:sp>
      <p:cxnSp>
        <p:nvCxnSpPr>
          <p:cNvPr id="73" name="!!Straight Connector">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505200"/>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75" name="Graphic 74">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836425" y="5436655"/>
            <a:ext cx="151536" cy="151536"/>
          </a:xfrm>
          <a:prstGeom prst="rect">
            <a:avLst/>
          </a:prstGeom>
        </p:spPr>
      </p:pic>
      <p:pic>
        <p:nvPicPr>
          <p:cNvPr id="77" name="Graphic 76">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11245175" y="5896734"/>
            <a:ext cx="108625" cy="108625"/>
          </a:xfrm>
          <a:prstGeom prst="rect">
            <a:avLst/>
          </a:prstGeom>
        </p:spPr>
      </p:pic>
      <p:pic>
        <p:nvPicPr>
          <p:cNvPr id="79" name="Graphic 78">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10554288" y="6038004"/>
            <a:ext cx="95759" cy="95759"/>
          </a:xfrm>
          <a:prstGeom prst="rect">
            <a:avLst/>
          </a:prstGeom>
        </p:spPr>
      </p:pic>
      <p:pic>
        <p:nvPicPr>
          <p:cNvPr id="2" name="Picture 1" descr="Interfacing MQ-135 Smoke Gas Sensor Module with Arduino - Electropeak">
            <a:extLst>
              <a:ext uri="{FF2B5EF4-FFF2-40B4-BE49-F238E27FC236}">
                <a16:creationId xmlns:a16="http://schemas.microsoft.com/office/drawing/2014/main" id="{9F2EC381-FCB8-F29B-B15F-3BD3B3F110F6}"/>
              </a:ext>
            </a:extLst>
          </p:cNvPr>
          <p:cNvPicPr>
            <a:picLocks noChangeAspect="1"/>
          </p:cNvPicPr>
          <p:nvPr/>
        </p:nvPicPr>
        <p:blipFill rotWithShape="1">
          <a:blip r:embed="rId8"/>
          <a:srcRect t="3670" r="-1" b="-1"/>
          <a:stretch/>
        </p:blipFill>
        <p:spPr>
          <a:xfrm>
            <a:off x="6740358" y="1595525"/>
            <a:ext cx="5451642" cy="5251590"/>
          </a:xfrm>
          <a:custGeom>
            <a:avLst/>
            <a:gdLst/>
            <a:ahLst/>
            <a:cxnLst/>
            <a:rect l="l" t="t" r="r" b="b"/>
            <a:pathLst>
              <a:path w="5923214" h="5705857">
                <a:moveTo>
                  <a:pt x="3612238" y="0"/>
                </a:moveTo>
                <a:cubicBezTo>
                  <a:pt x="4485043" y="0"/>
                  <a:pt x="5285549" y="309553"/>
                  <a:pt x="5909957" y="824860"/>
                </a:cubicBezTo>
                <a:lnTo>
                  <a:pt x="5923214" y="836909"/>
                </a:lnTo>
                <a:lnTo>
                  <a:pt x="5923214" y="5705857"/>
                </a:lnTo>
                <a:lnTo>
                  <a:pt x="672237" y="5705857"/>
                </a:lnTo>
                <a:lnTo>
                  <a:pt x="616914" y="5631875"/>
                </a:lnTo>
                <a:cubicBezTo>
                  <a:pt x="227427" y="5055358"/>
                  <a:pt x="0" y="4360357"/>
                  <a:pt x="0" y="3612238"/>
                </a:cubicBezTo>
                <a:cubicBezTo>
                  <a:pt x="0" y="1617255"/>
                  <a:pt x="1617255" y="0"/>
                  <a:pt x="3612238" y="0"/>
                </a:cubicBezTo>
                <a:close/>
              </a:path>
            </a:pathLst>
          </a:custGeom>
        </p:spPr>
      </p:pic>
    </p:spTree>
    <p:extLst>
      <p:ext uri="{BB962C8B-B14F-4D97-AF65-F5344CB8AC3E}">
        <p14:creationId xmlns:p14="http://schemas.microsoft.com/office/powerpoint/2010/main" val="3548834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7" name="Straight Connector 56">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CE3C5560-7A9C-489F-9148-18C5E1D0F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56C9419A-CFA6-4C0B-9B57-57594DAD8B0A}"/>
              </a:ext>
            </a:extLst>
          </p:cNvPr>
          <p:cNvSpPr>
            <a:spLocks noGrp="1"/>
          </p:cNvSpPr>
          <p:nvPr>
            <p:ph type="title"/>
          </p:nvPr>
        </p:nvSpPr>
        <p:spPr>
          <a:xfrm>
            <a:off x="1425643" y="1677182"/>
            <a:ext cx="5309140" cy="2838938"/>
          </a:xfrm>
        </p:spPr>
        <p:txBody>
          <a:bodyPr vert="horz" lIns="91440" tIns="45720" rIns="91440" bIns="45720" rtlCol="0" anchor="b">
            <a:normAutofit/>
          </a:bodyPr>
          <a:lstStyle/>
          <a:p>
            <a:r>
              <a:rPr lang="en-US" sz="1800" b="1" i="0" kern="1200" cap="all" baseline="0" dirty="0">
                <a:solidFill>
                  <a:schemeClr val="bg1"/>
                </a:solidFill>
                <a:latin typeface="+mj-lt"/>
                <a:ea typeface="+mj-ea"/>
                <a:cs typeface="+mj-cs"/>
              </a:rPr>
              <a:t>Arduino uno </a:t>
            </a:r>
            <a:br>
              <a:rPr lang="en-US" sz="1800" b="1" i="0" kern="1200" cap="all" baseline="0" dirty="0"/>
            </a:br>
            <a:br>
              <a:rPr lang="en-US" sz="1800" b="1" i="0" kern="1200" cap="all" baseline="0" dirty="0"/>
            </a:br>
            <a:br>
              <a:rPr lang="en-US" sz="1800" b="1" i="0" kern="1200" cap="all" baseline="0" dirty="0"/>
            </a:br>
            <a:br>
              <a:rPr lang="en-US" sz="1800" b="1" i="0" kern="1200" cap="all" baseline="0" dirty="0"/>
            </a:br>
            <a:r>
              <a:rPr lang="en-US" sz="1800" b="1" i="0" kern="1200" cap="all" baseline="0" dirty="0">
                <a:solidFill>
                  <a:schemeClr val="bg1"/>
                </a:solidFill>
                <a:latin typeface="+mj-lt"/>
                <a:ea typeface="+mj-ea"/>
                <a:cs typeface="+mj-cs"/>
              </a:rPr>
              <a:t> It is a microcontroller that helps to connect the sensor and ide platform  to maintain or monitor the data given by the sensor.</a:t>
            </a:r>
            <a:r>
              <a:rPr lang="en-US" sz="1800" b="1" cap="all">
                <a:solidFill>
                  <a:schemeClr val="bg1"/>
                </a:solidFill>
              </a:rPr>
              <a:t> </a:t>
            </a:r>
            <a:r>
              <a:rPr lang="en-US" sz="1800" b="1" i="0" kern="1200" cap="all" baseline="0" dirty="0">
                <a:solidFill>
                  <a:schemeClr val="bg1"/>
                </a:solidFill>
                <a:latin typeface="+mj-lt"/>
                <a:ea typeface="+mj-ea"/>
                <a:cs typeface="+mj-cs"/>
              </a:rPr>
              <a:t>this is connected with GSM and sensor.</a:t>
            </a:r>
          </a:p>
        </p:txBody>
      </p:sp>
      <p:sp>
        <p:nvSpPr>
          <p:cNvPr id="10" name="Slide Number Placeholder 9">
            <a:extLst>
              <a:ext uri="{FF2B5EF4-FFF2-40B4-BE49-F238E27FC236}">
                <a16:creationId xmlns:a16="http://schemas.microsoft.com/office/drawing/2014/main" id="{8AC5BA90-3BE1-4D71-A618-45B4BD8ADA53}"/>
              </a:ext>
            </a:extLst>
          </p:cNvPr>
          <p:cNvSpPr>
            <a:spLocks noGrp="1"/>
          </p:cNvSpPr>
          <p:nvPr>
            <p:ph type="sldNum" sz="quarter" idx="13"/>
          </p:nvPr>
        </p:nvSpPr>
        <p:spPr>
          <a:xfrm>
            <a:off x="8610600" y="224937"/>
            <a:ext cx="2743200" cy="365125"/>
          </a:xfrm>
        </p:spPr>
        <p:txBody>
          <a:bodyPr vert="horz" lIns="91440" tIns="45720" rIns="91440" bIns="45720" rtlCol="0" anchor="ctr">
            <a:normAutofit/>
          </a:bodyPr>
          <a:lstStyle/>
          <a:p>
            <a:pPr>
              <a:spcAft>
                <a:spcPts val="600"/>
              </a:spcAft>
            </a:pPr>
            <a:fld id="{294A09A9-5501-47C1-A89A-A340965A2BE2}" type="slidenum">
              <a:rPr lang="en-US">
                <a:solidFill>
                  <a:schemeClr val="bg1"/>
                </a:solidFill>
              </a:rPr>
              <a:pPr>
                <a:spcAft>
                  <a:spcPts val="600"/>
                </a:spcAft>
              </a:pPr>
              <a:t>9</a:t>
            </a:fld>
            <a:endParaRPr lang="en-US">
              <a:solidFill>
                <a:schemeClr val="bg1"/>
              </a:solidFill>
            </a:endParaRPr>
          </a:p>
        </p:txBody>
      </p:sp>
      <p:sp>
        <p:nvSpPr>
          <p:cNvPr id="61" name="!!plus graphic">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63" name="!!dot graphic">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65" name="!!circle graphic">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9" name="Footer Placeholder 8">
            <a:extLst>
              <a:ext uri="{FF2B5EF4-FFF2-40B4-BE49-F238E27FC236}">
                <a16:creationId xmlns:a16="http://schemas.microsoft.com/office/drawing/2014/main" id="{FFF99281-B36C-450D-9661-89330E187FAF}"/>
              </a:ext>
            </a:extLst>
          </p:cNvPr>
          <p:cNvSpPr>
            <a:spLocks noGrp="1"/>
          </p:cNvSpPr>
          <p:nvPr>
            <p:ph type="ftr" sz="quarter" idx="12"/>
          </p:nvPr>
        </p:nvSpPr>
        <p:spPr>
          <a:xfrm rot="16200000">
            <a:off x="-759310" y="4995679"/>
            <a:ext cx="3346084" cy="365125"/>
          </a:xfrm>
        </p:spPr>
        <p:txBody>
          <a:bodyPr vert="horz" lIns="91440" tIns="45720" rIns="91440" bIns="45720" rtlCol="0" anchor="ctr">
            <a:normAutofit/>
          </a:bodyPr>
          <a:lstStyle/>
          <a:p>
            <a:pPr>
              <a:lnSpc>
                <a:spcPct val="90000"/>
              </a:lnSpc>
              <a:spcAft>
                <a:spcPts val="600"/>
              </a:spcAft>
            </a:pPr>
            <a:r>
              <a:rPr lang="en-US" sz="700" b="1" i="0" kern="1200" cap="all" spc="100" baseline="0">
                <a:solidFill>
                  <a:schemeClr val="bg1"/>
                </a:solidFill>
                <a:latin typeface="+mn-lt"/>
                <a:ea typeface="+mn-ea"/>
                <a:cs typeface="+mn-cs"/>
              </a:rPr>
              <a:t>GAS EXPLOSION DETECTING AND ALERTING SYSTEM USING IOT </a:t>
            </a:r>
          </a:p>
          <a:p>
            <a:pPr>
              <a:lnSpc>
                <a:spcPct val="90000"/>
              </a:lnSpc>
              <a:spcAft>
                <a:spcPts val="600"/>
              </a:spcAft>
            </a:pPr>
            <a:endParaRPr lang="en-US" sz="700" b="1" i="0" kern="1200" cap="all" spc="100" baseline="0">
              <a:solidFill>
                <a:schemeClr val="bg1"/>
              </a:solidFill>
              <a:latin typeface="+mn-lt"/>
              <a:ea typeface="+mn-ea"/>
              <a:cs typeface="+mn-cs"/>
            </a:endParaRPr>
          </a:p>
          <a:p>
            <a:pPr>
              <a:lnSpc>
                <a:spcPct val="90000"/>
              </a:lnSpc>
              <a:spcAft>
                <a:spcPts val="600"/>
              </a:spcAft>
            </a:pPr>
            <a:endParaRPr lang="en-US" sz="700" b="1" i="0" kern="1200" cap="all" spc="100" baseline="0">
              <a:solidFill>
                <a:schemeClr val="bg1"/>
              </a:solidFill>
              <a:latin typeface="+mn-lt"/>
              <a:ea typeface="+mn-ea"/>
              <a:cs typeface="+mn-cs"/>
            </a:endParaRPr>
          </a:p>
        </p:txBody>
      </p:sp>
      <p:cxnSp>
        <p:nvCxnSpPr>
          <p:cNvPr id="67" name="!!Straight Connector">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505200"/>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69" name="Graphic 68">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836425" y="5436655"/>
            <a:ext cx="151536" cy="151536"/>
          </a:xfrm>
          <a:prstGeom prst="rect">
            <a:avLst/>
          </a:prstGeom>
        </p:spPr>
      </p:pic>
      <p:pic>
        <p:nvPicPr>
          <p:cNvPr id="71" name="Graphic 70">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11245175" y="5896734"/>
            <a:ext cx="108625" cy="108625"/>
          </a:xfrm>
          <a:prstGeom prst="rect">
            <a:avLst/>
          </a:prstGeom>
        </p:spPr>
      </p:pic>
      <p:pic>
        <p:nvPicPr>
          <p:cNvPr id="73" name="Graphic 72">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10554288" y="6038004"/>
            <a:ext cx="95759" cy="95759"/>
          </a:xfrm>
          <a:prstGeom prst="rect">
            <a:avLst/>
          </a:prstGeom>
        </p:spPr>
      </p:pic>
      <p:pic>
        <p:nvPicPr>
          <p:cNvPr id="8" name="Picture 7" descr="Arduino Uno - Wikipedia">
            <a:extLst>
              <a:ext uri="{FF2B5EF4-FFF2-40B4-BE49-F238E27FC236}">
                <a16:creationId xmlns:a16="http://schemas.microsoft.com/office/drawing/2014/main" id="{5F6276FC-CDD5-147C-50CA-C6CB8F8DBBE9}"/>
              </a:ext>
            </a:extLst>
          </p:cNvPr>
          <p:cNvPicPr>
            <a:picLocks noChangeAspect="1"/>
          </p:cNvPicPr>
          <p:nvPr/>
        </p:nvPicPr>
        <p:blipFill rotWithShape="1">
          <a:blip r:embed="rId8"/>
          <a:srcRect t="771" r="-1" b="2898"/>
          <a:stretch/>
        </p:blipFill>
        <p:spPr>
          <a:xfrm>
            <a:off x="6740358" y="1606411"/>
            <a:ext cx="5451642" cy="5251590"/>
          </a:xfrm>
          <a:custGeom>
            <a:avLst/>
            <a:gdLst/>
            <a:ahLst/>
            <a:cxnLst/>
            <a:rect l="l" t="t" r="r" b="b"/>
            <a:pathLst>
              <a:path w="5923214" h="5705857">
                <a:moveTo>
                  <a:pt x="3612238" y="0"/>
                </a:moveTo>
                <a:cubicBezTo>
                  <a:pt x="4485043" y="0"/>
                  <a:pt x="5285549" y="309553"/>
                  <a:pt x="5909957" y="824860"/>
                </a:cubicBezTo>
                <a:lnTo>
                  <a:pt x="5923214" y="836909"/>
                </a:lnTo>
                <a:lnTo>
                  <a:pt x="5923214" y="5705857"/>
                </a:lnTo>
                <a:lnTo>
                  <a:pt x="672237" y="5705857"/>
                </a:lnTo>
                <a:lnTo>
                  <a:pt x="616914" y="5631875"/>
                </a:lnTo>
                <a:cubicBezTo>
                  <a:pt x="227427" y="5055358"/>
                  <a:pt x="0" y="4360357"/>
                  <a:pt x="0" y="3612238"/>
                </a:cubicBezTo>
                <a:cubicBezTo>
                  <a:pt x="0" y="1617255"/>
                  <a:pt x="1617255" y="0"/>
                  <a:pt x="3612238" y="0"/>
                </a:cubicBezTo>
                <a:close/>
              </a:path>
            </a:pathLst>
          </a:custGeom>
        </p:spPr>
      </p:pic>
    </p:spTree>
    <p:extLst>
      <p:ext uri="{BB962C8B-B14F-4D97-AF65-F5344CB8AC3E}">
        <p14:creationId xmlns:p14="http://schemas.microsoft.com/office/powerpoint/2010/main" val="2287938111"/>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D3B2D6-6B1C-4F64-807F-0FF223861F6A}">
  <ds:schemaRefs>
    <ds:schemaRef ds:uri="http://schemas.microsoft.com/sharepoint/v3/contenttype/forms"/>
  </ds:schemaRefs>
</ds:datastoreItem>
</file>

<file path=customXml/itemProps2.xml><?xml version="1.0" encoding="utf-8"?>
<ds:datastoreItem xmlns:ds="http://schemas.openxmlformats.org/officeDocument/2006/customXml" ds:itemID="{33A5D3A3-379F-4885-9B8F-586D59BB1A84}">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A5580B19-6BDD-4CE4-B66E-A7A0D928F6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_GradientVTI</Template>
  <TotalTime>0</TotalTime>
  <Words>531</Words>
  <Application>Microsoft Office PowerPoint</Application>
  <PresentationFormat>Widescreen</PresentationFormat>
  <Paragraphs>109</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GradientVTI</vt:lpstr>
      <vt:lpstr>Gas Explosion Detecting and Alerting System using IoT </vt:lpstr>
      <vt:lpstr>Content</vt:lpstr>
      <vt:lpstr>ABSTRACT </vt:lpstr>
      <vt:lpstr>EXISTING SYSTEM</vt:lpstr>
      <vt:lpstr>Proposed system</vt:lpstr>
      <vt:lpstr>System aRCHITECTURE</vt:lpstr>
      <vt:lpstr>MODULES </vt:lpstr>
      <vt:lpstr>MQ135 Sensor-      It is a sensor that detects hazardous gases like methane, Sulphur di oxide, carbon mono oxide and smoke. this sensor module is connected with microcontroller to detect the gas leakage level.</vt:lpstr>
      <vt:lpstr>Arduino uno      It is a microcontroller that helps to connect the sensor and ide platform  to maintain or monitor the data given by the sensor. this is connected with GSM and sensor.</vt:lpstr>
      <vt:lpstr>GSM 900A module  Gobal system for mobile communication module with 900 hz frequency is used to send message to the connected mobile. It is commonly used in various applications that require cellular communication capabilities.      </vt:lpstr>
      <vt:lpstr>SIMCard  A SIM card, or Subscriber Identity Module card, is a small electronic chip that is used in mobile phones and other cellular-enabled devices to identify and authenticate users on a mobile network. This SIM card is inserted in the GSM Module to send messages to the respected person or a management.</vt:lpstr>
      <vt:lpstr>RESULT AND DISCUSSION</vt:lpstr>
      <vt:lpstr>PowerPoint Presentation</vt:lpstr>
      <vt:lpstr>PowerPoint Presentation</vt:lpstr>
      <vt:lpstr>CONCLUSION AND FUTURE ENHANCEMENT</vt:lpstr>
      <vt:lpstr>FUTURE ENHANCEMENT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629</cp:revision>
  <dcterms:created xsi:type="dcterms:W3CDTF">2021-04-27T15:34:38Z</dcterms:created>
  <dcterms:modified xsi:type="dcterms:W3CDTF">2024-05-19T18:26:00Z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