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cio" id="{63C3E780-18F3-4A3C-8795-F9A914350E02}">
          <p14:sldIdLst>
            <p14:sldId id="257"/>
            <p14:sldId id="261"/>
          </p14:sldIdLst>
        </p14:section>
        <p14:section name="ObtenerInfija" id="{A8A93EA1-007D-4F52-BD78-00A43ACC436C}">
          <p14:sldIdLst>
            <p14:sldId id="258"/>
            <p14:sldId id="262"/>
          </p14:sldIdLst>
        </p14:section>
        <p14:section name="ValidarInfija" id="{6392AF84-17E9-4DCC-930B-61602E7FA6DA}">
          <p14:sldIdLst>
            <p14:sldId id="259"/>
          </p14:sldIdLst>
        </p14:section>
        <p14:section name="ImprimirPila" id="{5DEB97F1-212A-4FDE-9DB5-3D8FED9BA31E}">
          <p14:sldIdLst>
            <p14:sldId id="260"/>
          </p14:sldIdLst>
        </p14:section>
        <p14:section name="ObtenerPostfija" id="{EB58C15E-20CB-4C14-BC98-7B06CEF28B08}">
          <p14:sldIdLst/>
        </p14:section>
        <p14:section name="InvertirPila" id="{69DCB32F-4226-4EE0-87FB-B212EFDBD8CF}">
          <p14:sldIdLst/>
        </p14:section>
        <p14:section name="ResolverPostfija" id="{4483CD3F-BFE0-4B30-ABFB-9B3B854DC13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8" autoAdjust="0"/>
    <p:restoredTop sz="96340" autoAdjust="0"/>
  </p:normalViewPr>
  <p:slideViewPr>
    <p:cSldViewPr snapToGrid="0">
      <p:cViewPr varScale="1">
        <p:scale>
          <a:sx n="109" d="100"/>
          <a:sy n="109" d="100"/>
        </p:scale>
        <p:origin x="8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23:54:13.2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0,'0'9350,"0"-9335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23:54:13.2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0,'0'9350,"0"-9335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23:54:13.2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0,'0'8099,"0"-8086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23:54:13.2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0,'0'14764,"0"-14741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0D8A8-C91B-45AC-824C-1F2C80CEE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9EF32B-8037-47AD-B446-0DB3193F8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7C1C88-F900-4E55-82B9-910640D9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10/05/2024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AFFB71-B203-43A1-A97A-F69610DF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730DA1-F739-4245-ABD3-7675BD57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344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73112-D7CD-424A-95B4-406C386C0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DFC12A-0251-4392-9700-C69E3E301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35850F-4CCC-454E-8030-B3D84360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10/05/2024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E29498-F87D-4F99-8297-430217CB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11F767-E6F2-461A-9B2B-CD9B0BA6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459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358372-AD4E-4BF1-BB8F-CBCD028AE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70E696-F86E-4CB8-81E6-F4C4CF386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ECA2E2-B946-49AC-8A5A-1055B002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10/05/2024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895AF6-41F6-4CAC-9624-06A2FB107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C67A53-151E-4091-AA34-0D460C73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496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48D4F-63B1-4CA2-8A1A-A7298731C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1C15B4-2486-4F1D-B9A8-6652FA29C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A273B5-5D97-4CE8-83B7-5BEA6C10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10/05/2024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C48F43-DD47-4ECE-89C2-9EC2E93CC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26A87C-44CC-4591-9C42-0E67B5BEF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387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C09D6-540F-4944-90F0-1FBE88556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64F8C2-4BE2-45C3-8F1D-645655D06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796A84-35C2-488D-AAEC-A7458E41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10/05/2024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6CEBC3-E0D6-4C29-AA39-5829E411A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285E49-E969-470D-84DA-28491391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928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714B6-92DA-4D0F-BDD8-9EDD06F2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4492DC-0F14-475D-9A7E-5926D5DC8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2CD47F-B788-46AB-AF3C-2AC61FADD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439498-7714-4CBB-9A0A-814D723E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10/05/2024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EB7B49-BEDA-415C-9D31-BCD2ABAB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BD7472-97BD-4B6C-9822-56BDAC8B2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248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2292A-D401-448C-AC7B-47C9FCE75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AFC7B0-8A0C-45DD-B1CC-4FA64F7DE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60D7DB-F44D-481A-B42E-A75E3B2E4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2F0A33-400F-4779-AAFA-E6CF9C9D0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6A0F2E7-3486-451D-BBAE-81D7CA47A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F94706A-0DEA-40E1-8537-B3522F5B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10/05/2024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5112AF9-B156-4944-B669-D7662BFE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34A6B8E-9AA2-49D2-9A96-A39551A5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651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D8A8A-A500-4A62-932F-A7BD16E1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3D2797E-BFFC-46B8-94C4-CCF16906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10/05/2024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A1E4F41-6AF4-44D5-8D89-EAA36A816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9F51FE0-6D88-4B9B-B023-336E0E699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03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636072-68C5-40A6-8BC2-11D797F66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10/05/2024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A63E0E-BE5B-4A74-8CC8-2B8FC4CA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B1F9C3-0B7F-493A-8325-D0199344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2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13910-BF28-44B4-9198-E84CF6FC0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BBFBF2-50FC-4DC2-9397-A6AF32432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0E9D38-9D0E-4900-8049-6292B5A55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25075C-0A5A-473B-87EC-EA2C098B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10/05/2024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99447F-5BF0-4568-BD4E-9867ACD3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0E9821-A0D9-4832-AC8E-95FBD178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032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47201-BA65-45E8-9653-FBC03A33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794DBA1-5BB8-435A-8DD7-460C54621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836F04-D337-4D36-A58D-E437EA81D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B97761-2988-40AE-8C85-C96534C84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10/05/2024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A150D3-7500-4312-92A4-4E76BCE6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3C9343-F374-47DB-A7A5-C8827902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737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2860269-E1FC-467F-8DE9-E9686DDC2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480F8F-13CB-4C7A-B7B4-9F1380DD5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F954DF-064B-49CD-86B6-2B487917D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8DF58-E6D0-4AF1-A314-CA6486369FD3}" type="datetimeFigureOut">
              <a:rPr lang="es-PE" smtClean="0"/>
              <a:t>10/05/2024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BAE2A5-5837-4BA4-ADE2-447495FDE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94AFAB-F1EE-4D54-B959-7D9030364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312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2DDDCC7-CDF0-4868-B257-30FA33771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72" y="169781"/>
            <a:ext cx="4708002" cy="344548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D54FE44-8398-4F44-A78B-012E795383EA}"/>
              </a:ext>
            </a:extLst>
          </p:cNvPr>
          <p:cNvSpPr txBox="1"/>
          <p:nvPr/>
        </p:nvSpPr>
        <p:spPr>
          <a:xfrm>
            <a:off x="4896575" y="1955661"/>
            <a:ext cx="390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Valor de los operadores fuera de la pila.</a:t>
            </a:r>
          </a:p>
        </p:txBody>
      </p:sp>
      <p:sp>
        <p:nvSpPr>
          <p:cNvPr id="5" name="Cerrar llave 4">
            <a:extLst>
              <a:ext uri="{FF2B5EF4-FFF2-40B4-BE49-F238E27FC236}">
                <a16:creationId xmlns:a16="http://schemas.microsoft.com/office/drawing/2014/main" id="{06B931FB-82ED-42DC-BD82-AF4E7188EDD7}"/>
              </a:ext>
            </a:extLst>
          </p:cNvPr>
          <p:cNvSpPr/>
          <p:nvPr/>
        </p:nvSpPr>
        <p:spPr>
          <a:xfrm>
            <a:off x="2881312" y="1651489"/>
            <a:ext cx="270934" cy="97767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3B38D87-012B-4F25-A6CD-97E247E1F8DD}"/>
              </a:ext>
            </a:extLst>
          </p:cNvPr>
          <p:cNvCxnSpPr>
            <a:stCxn id="5" idx="1"/>
            <a:endCxn id="2" idx="1"/>
          </p:cNvCxnSpPr>
          <p:nvPr/>
        </p:nvCxnSpPr>
        <p:spPr>
          <a:xfrm>
            <a:off x="3152246" y="2140327"/>
            <a:ext cx="174432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9ACC1AC-9846-4A0A-8EE9-4A426C87569C}"/>
              </a:ext>
            </a:extLst>
          </p:cNvPr>
          <p:cNvSpPr txBox="1"/>
          <p:nvPr/>
        </p:nvSpPr>
        <p:spPr>
          <a:xfrm>
            <a:off x="4896575" y="3034096"/>
            <a:ext cx="3967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Valor de los operadores dentro de la pila.</a:t>
            </a:r>
          </a:p>
        </p:txBody>
      </p:sp>
      <p:sp>
        <p:nvSpPr>
          <p:cNvPr id="26" name="Cerrar llave 25">
            <a:extLst>
              <a:ext uri="{FF2B5EF4-FFF2-40B4-BE49-F238E27FC236}">
                <a16:creationId xmlns:a16="http://schemas.microsoft.com/office/drawing/2014/main" id="{5B905F27-F734-4F74-91F1-64B7A96A687E}"/>
              </a:ext>
            </a:extLst>
          </p:cNvPr>
          <p:cNvSpPr/>
          <p:nvPr/>
        </p:nvSpPr>
        <p:spPr>
          <a:xfrm>
            <a:off x="2881312" y="2729924"/>
            <a:ext cx="270934" cy="977676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4B7A5277-A4E9-4558-8F99-488E1D472F54}"/>
              </a:ext>
            </a:extLst>
          </p:cNvPr>
          <p:cNvCxnSpPr>
            <a:stCxn id="26" idx="1"/>
            <a:endCxn id="25" idx="1"/>
          </p:cNvCxnSpPr>
          <p:nvPr/>
        </p:nvCxnSpPr>
        <p:spPr>
          <a:xfrm>
            <a:off x="3152246" y="3218762"/>
            <a:ext cx="1744329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BF44175-4C27-436E-B0CE-4E69F3A953B6}"/>
              </a:ext>
            </a:extLst>
          </p:cNvPr>
          <p:cNvSpPr txBox="1"/>
          <p:nvPr/>
        </p:nvSpPr>
        <p:spPr>
          <a:xfrm>
            <a:off x="6155958" y="548937"/>
            <a:ext cx="5416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Crea una forma de diccionarios con sus claves y valores.</a:t>
            </a:r>
          </a:p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Donde la clave son los operadores y los valores son sus</a:t>
            </a:r>
            <a:b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respectivos valores.</a:t>
            </a:r>
          </a:p>
        </p:txBody>
      </p:sp>
      <p:sp>
        <p:nvSpPr>
          <p:cNvPr id="29" name="Cerrar llave 28">
            <a:extLst>
              <a:ext uri="{FF2B5EF4-FFF2-40B4-BE49-F238E27FC236}">
                <a16:creationId xmlns:a16="http://schemas.microsoft.com/office/drawing/2014/main" id="{B77C03FB-4373-4EA1-BE32-1254C04EF54A}"/>
              </a:ext>
            </a:extLst>
          </p:cNvPr>
          <p:cNvSpPr/>
          <p:nvPr/>
        </p:nvSpPr>
        <p:spPr>
          <a:xfrm>
            <a:off x="4583540" y="774660"/>
            <a:ext cx="270934" cy="471885"/>
          </a:xfrm>
          <a:prstGeom prst="righ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F8D14BC4-B3AC-4CDF-8396-1BEFFF842EE0}"/>
              </a:ext>
            </a:extLst>
          </p:cNvPr>
          <p:cNvCxnSpPr>
            <a:cxnSpLocks/>
            <a:stCxn id="29" idx="1"/>
            <a:endCxn id="28" idx="1"/>
          </p:cNvCxnSpPr>
          <p:nvPr/>
        </p:nvCxnSpPr>
        <p:spPr>
          <a:xfrm flipV="1">
            <a:off x="4854474" y="1010602"/>
            <a:ext cx="1301484" cy="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49CEEE81-E716-4151-B9A1-EDD2B75E1F28}"/>
              </a:ext>
            </a:extLst>
          </p:cNvPr>
          <p:cNvSpPr/>
          <p:nvPr/>
        </p:nvSpPr>
        <p:spPr>
          <a:xfrm>
            <a:off x="1216176" y="4416703"/>
            <a:ext cx="2466446" cy="212596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165DDB81-A8B1-4BCE-A65C-0D23FADBD6A9}"/>
              </a:ext>
            </a:extLst>
          </p:cNvPr>
          <p:cNvSpPr txBox="1"/>
          <p:nvPr/>
        </p:nvSpPr>
        <p:spPr>
          <a:xfrm>
            <a:off x="1482500" y="467020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CCBC792-4F7A-45F8-834B-14DE20A57299}"/>
              </a:ext>
            </a:extLst>
          </p:cNvPr>
          <p:cNvSpPr txBox="1"/>
          <p:nvPr/>
        </p:nvSpPr>
        <p:spPr>
          <a:xfrm>
            <a:off x="2541680" y="4670207"/>
            <a:ext cx="74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DF3C8435-05CD-47B4-B9DD-042E55BFDAC6}"/>
              </a:ext>
            </a:extLst>
          </p:cNvPr>
          <p:cNvSpPr/>
          <p:nvPr/>
        </p:nvSpPr>
        <p:spPr>
          <a:xfrm>
            <a:off x="1482500" y="5201563"/>
            <a:ext cx="678556" cy="369332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“+”</a:t>
            </a: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7BEB72AF-84F0-4B1D-BAD9-19598D11BF81}"/>
              </a:ext>
            </a:extLst>
          </p:cNvPr>
          <p:cNvSpPr/>
          <p:nvPr/>
        </p:nvSpPr>
        <p:spPr>
          <a:xfrm>
            <a:off x="1482500" y="5824399"/>
            <a:ext cx="678556" cy="369332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“^”</a:t>
            </a: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B2985284-B3ED-4F18-8EED-A315804BF580}"/>
              </a:ext>
            </a:extLst>
          </p:cNvPr>
          <p:cNvSpPr/>
          <p:nvPr/>
        </p:nvSpPr>
        <p:spPr>
          <a:xfrm>
            <a:off x="2603711" y="5205392"/>
            <a:ext cx="678556" cy="369332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481398B0-6E67-4E1A-9896-9B03A044D723}"/>
              </a:ext>
            </a:extLst>
          </p:cNvPr>
          <p:cNvSpPr/>
          <p:nvPr/>
        </p:nvSpPr>
        <p:spPr>
          <a:xfrm>
            <a:off x="2603711" y="5828228"/>
            <a:ext cx="678556" cy="369332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8FAF83D-5BE3-413D-B286-2194FC1DE95D}"/>
              </a:ext>
            </a:extLst>
          </p:cNvPr>
          <p:cNvCxnSpPr>
            <a:stCxn id="13" idx="3"/>
            <a:endCxn id="45" idx="1"/>
          </p:cNvCxnSpPr>
          <p:nvPr/>
        </p:nvCxnSpPr>
        <p:spPr>
          <a:xfrm>
            <a:off x="2161056" y="5386229"/>
            <a:ext cx="442655" cy="38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EC43A5D-D474-4C2B-9128-F1402AB34EC3}"/>
              </a:ext>
            </a:extLst>
          </p:cNvPr>
          <p:cNvCxnSpPr>
            <a:stCxn id="44" idx="3"/>
            <a:endCxn id="47" idx="1"/>
          </p:cNvCxnSpPr>
          <p:nvPr/>
        </p:nvCxnSpPr>
        <p:spPr>
          <a:xfrm>
            <a:off x="2161056" y="6009065"/>
            <a:ext cx="442655" cy="38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1B4CAF89-405C-41A6-9729-829001748331}"/>
              </a:ext>
            </a:extLst>
          </p:cNvPr>
          <p:cNvSpPr/>
          <p:nvPr/>
        </p:nvSpPr>
        <p:spPr>
          <a:xfrm>
            <a:off x="7276155" y="4416703"/>
            <a:ext cx="2466446" cy="212596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BFE1B19-618E-4DAE-96A7-C30096154B81}"/>
              </a:ext>
            </a:extLst>
          </p:cNvPr>
          <p:cNvSpPr txBox="1"/>
          <p:nvPr/>
        </p:nvSpPr>
        <p:spPr>
          <a:xfrm>
            <a:off x="7542479" y="467020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D6547EF-0AB3-48AC-973C-7FFB2A1991F9}"/>
              </a:ext>
            </a:extLst>
          </p:cNvPr>
          <p:cNvSpPr txBox="1"/>
          <p:nvPr/>
        </p:nvSpPr>
        <p:spPr>
          <a:xfrm>
            <a:off x="8601659" y="4670207"/>
            <a:ext cx="74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B2FE33EF-FE56-4E6B-9F60-0E08F4948878}"/>
              </a:ext>
            </a:extLst>
          </p:cNvPr>
          <p:cNvSpPr/>
          <p:nvPr/>
        </p:nvSpPr>
        <p:spPr>
          <a:xfrm>
            <a:off x="7542479" y="5201563"/>
            <a:ext cx="678556" cy="369332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“+”</a:t>
            </a:r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1553E428-AE0D-481F-8800-29706FA0D807}"/>
              </a:ext>
            </a:extLst>
          </p:cNvPr>
          <p:cNvSpPr/>
          <p:nvPr/>
        </p:nvSpPr>
        <p:spPr>
          <a:xfrm>
            <a:off x="7542479" y="5824399"/>
            <a:ext cx="678556" cy="369332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“^”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1F8349E2-CCDF-4465-A922-904BF6600C0A}"/>
              </a:ext>
            </a:extLst>
          </p:cNvPr>
          <p:cNvSpPr/>
          <p:nvPr/>
        </p:nvSpPr>
        <p:spPr>
          <a:xfrm>
            <a:off x="8663690" y="5205392"/>
            <a:ext cx="678556" cy="369332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CE374FDC-DC2B-4022-8E36-88994E1208F0}"/>
              </a:ext>
            </a:extLst>
          </p:cNvPr>
          <p:cNvSpPr/>
          <p:nvPr/>
        </p:nvSpPr>
        <p:spPr>
          <a:xfrm>
            <a:off x="8663690" y="5828228"/>
            <a:ext cx="678556" cy="369332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18C97648-6C45-4237-BC78-EFD3C0A1B8A2}"/>
              </a:ext>
            </a:extLst>
          </p:cNvPr>
          <p:cNvCxnSpPr>
            <a:stCxn id="61" idx="3"/>
            <a:endCxn id="63" idx="1"/>
          </p:cNvCxnSpPr>
          <p:nvPr/>
        </p:nvCxnSpPr>
        <p:spPr>
          <a:xfrm>
            <a:off x="8221035" y="5386229"/>
            <a:ext cx="442655" cy="382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80CBC911-8967-474F-A9BC-DC936556B545}"/>
              </a:ext>
            </a:extLst>
          </p:cNvPr>
          <p:cNvCxnSpPr>
            <a:stCxn id="62" idx="3"/>
            <a:endCxn id="64" idx="1"/>
          </p:cNvCxnSpPr>
          <p:nvPr/>
        </p:nvCxnSpPr>
        <p:spPr>
          <a:xfrm>
            <a:off x="8221035" y="6009065"/>
            <a:ext cx="442655" cy="382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>
            <a:extLst>
              <a:ext uri="{FF2B5EF4-FFF2-40B4-BE49-F238E27FC236}">
                <a16:creationId xmlns:a16="http://schemas.microsoft.com/office/drawing/2014/main" id="{63FEB1B0-0B73-447A-BB10-9374E4185496}"/>
              </a:ext>
            </a:extLst>
          </p:cNvPr>
          <p:cNvSpPr txBox="1"/>
          <p:nvPr/>
        </p:nvSpPr>
        <p:spPr>
          <a:xfrm>
            <a:off x="4089055" y="4642091"/>
            <a:ext cx="2678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Diccionario de operadores </a:t>
            </a:r>
            <a:b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fuera de la pila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1A29A586-3E6B-4F91-8125-46A2F3A6E5FF}"/>
              </a:ext>
            </a:extLst>
          </p:cNvPr>
          <p:cNvSpPr txBox="1"/>
          <p:nvPr/>
        </p:nvSpPr>
        <p:spPr>
          <a:xfrm>
            <a:off x="4089055" y="5547400"/>
            <a:ext cx="2678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Diccionario de operadores </a:t>
            </a:r>
            <a:b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dentro de la pila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0EAC37C6-648B-4B0F-BAA5-884F5CACA72A}"/>
              </a:ext>
            </a:extLst>
          </p:cNvPr>
          <p:cNvCxnSpPr>
            <a:stCxn id="67" idx="1"/>
            <a:endCxn id="12" idx="3"/>
          </p:cNvCxnSpPr>
          <p:nvPr/>
        </p:nvCxnSpPr>
        <p:spPr>
          <a:xfrm flipH="1">
            <a:off x="3682622" y="4965257"/>
            <a:ext cx="406433" cy="5144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969B20F8-F757-4920-82B9-45226BB6219C}"/>
              </a:ext>
            </a:extLst>
          </p:cNvPr>
          <p:cNvCxnSpPr>
            <a:stCxn id="68" idx="3"/>
            <a:endCxn id="58" idx="1"/>
          </p:cNvCxnSpPr>
          <p:nvPr/>
        </p:nvCxnSpPr>
        <p:spPr>
          <a:xfrm flipV="1">
            <a:off x="6767993" y="5479688"/>
            <a:ext cx="508162" cy="39087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DBD7DFE-B257-456D-BBA2-D1268BCFC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59" y="373002"/>
            <a:ext cx="7871412" cy="462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9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D872462F-862C-4A91-9081-145B1FF68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424260"/>
              </p:ext>
            </p:extLst>
          </p:nvPr>
        </p:nvGraphicFramePr>
        <p:xfrm>
          <a:off x="576902" y="3881963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15" name="Tabla 3">
            <a:extLst>
              <a:ext uri="{FF2B5EF4-FFF2-40B4-BE49-F238E27FC236}">
                <a16:creationId xmlns:a16="http://schemas.microsoft.com/office/drawing/2014/main" id="{2A6B51EE-58B2-4B05-B980-5697613CD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316785"/>
              </p:ext>
            </p:extLst>
          </p:nvPr>
        </p:nvGraphicFramePr>
        <p:xfrm>
          <a:off x="1332552" y="3881963"/>
          <a:ext cx="592667" cy="22250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B6B9562C-1EE4-4027-9428-8FAFFC53E69C}"/>
                  </a:ext>
                </a:extLst>
              </p14:cNvPr>
              <p14:cNvContentPartPr/>
              <p14:nvPr/>
            </p14:nvContentPartPr>
            <p14:xfrm>
              <a:off x="5843476" y="3132666"/>
              <a:ext cx="360" cy="3371549"/>
            </p14:xfrm>
          </p:contentPart>
        </mc:Choice>
        <mc:Fallback xmlns=""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B6B9562C-1EE4-4027-9428-8FAFFC53E6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25476" y="3114667"/>
                <a:ext cx="36000" cy="3407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31CD1390-48A2-4B48-BA41-44173E7FE76F}"/>
                  </a:ext>
                </a:extLst>
              </p:cNvPr>
              <p:cNvSpPr txBox="1"/>
              <p:nvPr/>
            </p:nvSpPr>
            <p:spPr>
              <a:xfrm>
                <a:off x="245820" y="3152001"/>
                <a:ext cx="35378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𝐸𝑥𝑝𝑟𝑒𝑠𝑖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𝑖𝑛𝑓𝑖𝑗𝑎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 4∗5+(15−4)</m:t>
                      </m:r>
                    </m:oMath>
                  </m:oMathPara>
                </a14:m>
                <a:endParaRPr lang="es-PE" b="0"/>
              </a:p>
            </p:txBody>
          </p:sp>
        </mc:Choice>
        <mc:Fallback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31CD1390-48A2-4B48-BA41-44173E7FE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20" y="3152001"/>
                <a:ext cx="3537828" cy="276999"/>
              </a:xfrm>
              <a:prstGeom prst="rect">
                <a:avLst/>
              </a:prstGeom>
              <a:blipFill>
                <a:blip r:embed="rId4"/>
                <a:stretch>
                  <a:fillRect l="-1893" t="-4348" r="-1893" b="-3478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F2F77917-1F59-4F9B-BEF3-DBFC82663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6" y="221105"/>
            <a:ext cx="5868105" cy="2615228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7512A549-892E-4060-BF0D-52D18ADD5926}"/>
              </a:ext>
            </a:extLst>
          </p:cNvPr>
          <p:cNvSpPr txBox="1"/>
          <p:nvPr/>
        </p:nvSpPr>
        <p:spPr>
          <a:xfrm>
            <a:off x="48548" y="6434811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Lineas: 81 y 82</a:t>
            </a:r>
          </a:p>
        </p:txBody>
      </p:sp>
      <p:graphicFrame>
        <p:nvGraphicFramePr>
          <p:cNvPr id="29" name="Tabla 3">
            <a:extLst>
              <a:ext uri="{FF2B5EF4-FFF2-40B4-BE49-F238E27FC236}">
                <a16:creationId xmlns:a16="http://schemas.microsoft.com/office/drawing/2014/main" id="{196FD4FE-C432-47D6-83AE-87B956528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588579"/>
              </p:ext>
            </p:extLst>
          </p:nvPr>
        </p:nvGraphicFramePr>
        <p:xfrm>
          <a:off x="2718957" y="3881963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“”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33" name="Tabla 3">
            <a:extLst>
              <a:ext uri="{FF2B5EF4-FFF2-40B4-BE49-F238E27FC236}">
                <a16:creationId xmlns:a16="http://schemas.microsoft.com/office/drawing/2014/main" id="{7A71A2A3-7BB5-4E71-AA08-2CDC50798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663980"/>
              </p:ext>
            </p:extLst>
          </p:nvPr>
        </p:nvGraphicFramePr>
        <p:xfrm>
          <a:off x="3783648" y="3881963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9" name="Tabla 3">
            <a:extLst>
              <a:ext uri="{FF2B5EF4-FFF2-40B4-BE49-F238E27FC236}">
                <a16:creationId xmlns:a16="http://schemas.microsoft.com/office/drawing/2014/main" id="{61EB4079-AEF3-4868-94CF-E494C8899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581281"/>
              </p:ext>
            </p:extLst>
          </p:nvPr>
        </p:nvGraphicFramePr>
        <p:xfrm>
          <a:off x="4873884" y="2964240"/>
          <a:ext cx="592667" cy="3708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33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83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047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15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501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*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pic>
        <p:nvPicPr>
          <p:cNvPr id="50" name="Imagen 49">
            <a:extLst>
              <a:ext uri="{FF2B5EF4-FFF2-40B4-BE49-F238E27FC236}">
                <a16:creationId xmlns:a16="http://schemas.microsoft.com/office/drawing/2014/main" id="{0B335F20-1D41-4D05-B2CC-E8C5128282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8338" y="0"/>
            <a:ext cx="5319738" cy="2615228"/>
          </a:xfrm>
          <a:prstGeom prst="rect">
            <a:avLst/>
          </a:prstGeom>
        </p:spPr>
      </p:pic>
      <p:graphicFrame>
        <p:nvGraphicFramePr>
          <p:cNvPr id="51" name="Tabla 3">
            <a:extLst>
              <a:ext uri="{FF2B5EF4-FFF2-40B4-BE49-F238E27FC236}">
                <a16:creationId xmlns:a16="http://schemas.microsoft.com/office/drawing/2014/main" id="{CC28287C-669D-4AA2-8ACF-666A27EB5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14915"/>
              </p:ext>
            </p:extLst>
          </p:nvPr>
        </p:nvGraphicFramePr>
        <p:xfrm>
          <a:off x="6519353" y="2615228"/>
          <a:ext cx="592667" cy="4079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0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468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0"/>
                        <a:t>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33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0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83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0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047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0"/>
                        <a:t>15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501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0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0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0"/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0"/>
                        <a:t>*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0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0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53" name="Tabla 3">
            <a:extLst>
              <a:ext uri="{FF2B5EF4-FFF2-40B4-BE49-F238E27FC236}">
                <a16:creationId xmlns:a16="http://schemas.microsoft.com/office/drawing/2014/main" id="{AB1DD6F3-20EB-433E-9411-BD29F1BBF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844830"/>
              </p:ext>
            </p:extLst>
          </p:nvPr>
        </p:nvGraphicFramePr>
        <p:xfrm>
          <a:off x="9767687" y="2615228"/>
          <a:ext cx="592667" cy="40792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468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33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0"/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583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0047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5501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0"/>
                        <a:t>(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0"/>
                        <a:t>(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sp>
        <p:nvSpPr>
          <p:cNvPr id="54" name="CuadroTexto 53">
            <a:extLst>
              <a:ext uri="{FF2B5EF4-FFF2-40B4-BE49-F238E27FC236}">
                <a16:creationId xmlns:a16="http://schemas.microsoft.com/office/drawing/2014/main" id="{765A7DDD-1A9D-4D5C-9DC9-AF8702D130D1}"/>
              </a:ext>
            </a:extLst>
          </p:cNvPr>
          <p:cNvSpPr txBox="1"/>
          <p:nvPr/>
        </p:nvSpPr>
        <p:spPr>
          <a:xfrm>
            <a:off x="7838775" y="4470437"/>
            <a:ext cx="1152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Pila: infija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129407B3-6A18-4C8B-94B0-956A429E6DCE}"/>
              </a:ext>
            </a:extLst>
          </p:cNvPr>
          <p:cNvSpPr txBox="1"/>
          <p:nvPr/>
        </p:nvSpPr>
        <p:spPr>
          <a:xfrm>
            <a:off x="7474222" y="5371554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Pila: infijaOrdenada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6285AE95-8149-4FA3-ABC7-6E8C3616F17C}"/>
              </a:ext>
            </a:extLst>
          </p:cNvPr>
          <p:cNvCxnSpPr>
            <a:stCxn id="54" idx="1"/>
            <a:endCxn id="51" idx="3"/>
          </p:cNvCxnSpPr>
          <p:nvPr/>
        </p:nvCxnSpPr>
        <p:spPr>
          <a:xfrm flipH="1" flipV="1">
            <a:off x="7112020" y="4654848"/>
            <a:ext cx="726755" cy="255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EFB24227-E68C-4931-9E4E-C18FD0B09B8F}"/>
              </a:ext>
            </a:extLst>
          </p:cNvPr>
          <p:cNvCxnSpPr>
            <a:stCxn id="55" idx="3"/>
            <a:endCxn id="53" idx="1"/>
          </p:cNvCxnSpPr>
          <p:nvPr/>
        </p:nvCxnSpPr>
        <p:spPr>
          <a:xfrm flipV="1">
            <a:off x="9524783" y="4654848"/>
            <a:ext cx="242904" cy="901372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46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D872462F-862C-4A91-9081-145B1FF6801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6902" y="3881963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15" name="Tabla 3">
            <a:extLst>
              <a:ext uri="{FF2B5EF4-FFF2-40B4-BE49-F238E27FC236}">
                <a16:creationId xmlns:a16="http://schemas.microsoft.com/office/drawing/2014/main" id="{2A6B51EE-58B2-4B05-B980-5697613CD6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32552" y="3881963"/>
          <a:ext cx="592667" cy="22250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B6B9562C-1EE4-4027-9428-8FAFFC53E69C}"/>
                  </a:ext>
                </a:extLst>
              </p14:cNvPr>
              <p14:cNvContentPartPr/>
              <p14:nvPr/>
            </p14:nvContentPartPr>
            <p14:xfrm>
              <a:off x="5843476" y="3132666"/>
              <a:ext cx="360" cy="3371549"/>
            </p14:xfrm>
          </p:contentPart>
        </mc:Choice>
        <mc:Fallback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B6B9562C-1EE4-4027-9428-8FAFFC53E6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25476" y="3114667"/>
                <a:ext cx="36000" cy="3407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31CD1390-48A2-4B48-BA41-44173E7FE76F}"/>
                  </a:ext>
                </a:extLst>
              </p:cNvPr>
              <p:cNvSpPr txBox="1"/>
              <p:nvPr/>
            </p:nvSpPr>
            <p:spPr>
              <a:xfrm>
                <a:off x="245820" y="3152001"/>
                <a:ext cx="2973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𝐸𝑥𝑝𝑟𝑒𝑠𝑖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𝑖𝑛𝑓𝑖𝑗𝑎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 4.8∗5.+1</m:t>
                      </m:r>
                    </m:oMath>
                  </m:oMathPara>
                </a14:m>
                <a:endParaRPr lang="es-PE" b="0"/>
              </a:p>
            </p:txBody>
          </p:sp>
        </mc:Choice>
        <mc:Fallback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31CD1390-48A2-4B48-BA41-44173E7FE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20" y="3152001"/>
                <a:ext cx="2973571" cy="276999"/>
              </a:xfrm>
              <a:prstGeom prst="rect">
                <a:avLst/>
              </a:prstGeom>
              <a:blipFill>
                <a:blip r:embed="rId4"/>
                <a:stretch>
                  <a:fillRect l="-2254" t="-4348" r="-1434" b="-3478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F2F77917-1F59-4F9B-BEF3-DBFC82663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6" y="221105"/>
            <a:ext cx="5868105" cy="2615228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7512A549-892E-4060-BF0D-52D18ADD5926}"/>
              </a:ext>
            </a:extLst>
          </p:cNvPr>
          <p:cNvSpPr txBox="1"/>
          <p:nvPr/>
        </p:nvSpPr>
        <p:spPr>
          <a:xfrm>
            <a:off x="48548" y="6434811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Lineas: 81 y 82</a:t>
            </a:r>
          </a:p>
        </p:txBody>
      </p:sp>
      <p:graphicFrame>
        <p:nvGraphicFramePr>
          <p:cNvPr id="29" name="Tabla 3">
            <a:extLst>
              <a:ext uri="{FF2B5EF4-FFF2-40B4-BE49-F238E27FC236}">
                <a16:creationId xmlns:a16="http://schemas.microsoft.com/office/drawing/2014/main" id="{196FD4FE-C432-47D6-83AE-87B956528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447623"/>
              </p:ext>
            </p:extLst>
          </p:nvPr>
        </p:nvGraphicFramePr>
        <p:xfrm>
          <a:off x="2535240" y="3881963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“”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33" name="Tabla 3">
            <a:extLst>
              <a:ext uri="{FF2B5EF4-FFF2-40B4-BE49-F238E27FC236}">
                <a16:creationId xmlns:a16="http://schemas.microsoft.com/office/drawing/2014/main" id="{7A71A2A3-7BB5-4E71-AA08-2CDC50798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510902"/>
              </p:ext>
            </p:extLst>
          </p:nvPr>
        </p:nvGraphicFramePr>
        <p:xfrm>
          <a:off x="3299828" y="3881963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.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9" name="Tabla 3">
            <a:extLst>
              <a:ext uri="{FF2B5EF4-FFF2-40B4-BE49-F238E27FC236}">
                <a16:creationId xmlns:a16="http://schemas.microsoft.com/office/drawing/2014/main" id="{61EB4079-AEF3-4868-94CF-E494C8899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519568"/>
              </p:ext>
            </p:extLst>
          </p:nvPr>
        </p:nvGraphicFramePr>
        <p:xfrm>
          <a:off x="4161208" y="2964240"/>
          <a:ext cx="592667" cy="3708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33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83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047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.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501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*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.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pic>
        <p:nvPicPr>
          <p:cNvPr id="50" name="Imagen 49">
            <a:extLst>
              <a:ext uri="{FF2B5EF4-FFF2-40B4-BE49-F238E27FC236}">
                <a16:creationId xmlns:a16="http://schemas.microsoft.com/office/drawing/2014/main" id="{0B335F20-1D41-4D05-B2CC-E8C5128282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8338" y="0"/>
            <a:ext cx="5319738" cy="2615228"/>
          </a:xfrm>
          <a:prstGeom prst="rect">
            <a:avLst/>
          </a:prstGeom>
        </p:spPr>
      </p:pic>
      <p:graphicFrame>
        <p:nvGraphicFramePr>
          <p:cNvPr id="51" name="Tabla 3">
            <a:extLst>
              <a:ext uri="{FF2B5EF4-FFF2-40B4-BE49-F238E27FC236}">
                <a16:creationId xmlns:a16="http://schemas.microsoft.com/office/drawing/2014/main" id="{CC28287C-669D-4AA2-8ACF-666A27EB5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562995"/>
              </p:ext>
            </p:extLst>
          </p:nvPr>
        </p:nvGraphicFramePr>
        <p:xfrm>
          <a:off x="6519353" y="2615228"/>
          <a:ext cx="592667" cy="4079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 b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468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0"/>
                        <a:t>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33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0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83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0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047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0"/>
                        <a:t>0.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501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0"/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0"/>
                        <a:t>*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0"/>
                        <a:t>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0"/>
                        <a:t>.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0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0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53" name="Tabla 3">
            <a:extLst>
              <a:ext uri="{FF2B5EF4-FFF2-40B4-BE49-F238E27FC236}">
                <a16:creationId xmlns:a16="http://schemas.microsoft.com/office/drawing/2014/main" id="{AB1DD6F3-20EB-433E-9411-BD29F1BBF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009804"/>
              </p:ext>
            </p:extLst>
          </p:nvPr>
        </p:nvGraphicFramePr>
        <p:xfrm>
          <a:off x="9767687" y="2615228"/>
          <a:ext cx="592667" cy="40792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468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0"/>
                        <a:t>(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33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583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0047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5501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0"/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0"/>
                        <a:t>0.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sp>
        <p:nvSpPr>
          <p:cNvPr id="54" name="CuadroTexto 53">
            <a:extLst>
              <a:ext uri="{FF2B5EF4-FFF2-40B4-BE49-F238E27FC236}">
                <a16:creationId xmlns:a16="http://schemas.microsoft.com/office/drawing/2014/main" id="{765A7DDD-1A9D-4D5C-9DC9-AF8702D130D1}"/>
              </a:ext>
            </a:extLst>
          </p:cNvPr>
          <p:cNvSpPr txBox="1"/>
          <p:nvPr/>
        </p:nvSpPr>
        <p:spPr>
          <a:xfrm>
            <a:off x="7838775" y="4470437"/>
            <a:ext cx="1152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Pila: infija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129407B3-6A18-4C8B-94B0-956A429E6DCE}"/>
              </a:ext>
            </a:extLst>
          </p:cNvPr>
          <p:cNvSpPr txBox="1"/>
          <p:nvPr/>
        </p:nvSpPr>
        <p:spPr>
          <a:xfrm>
            <a:off x="7474222" y="5371554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Pila: infijaOrdenada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6285AE95-8149-4FA3-ABC7-6E8C3616F17C}"/>
              </a:ext>
            </a:extLst>
          </p:cNvPr>
          <p:cNvCxnSpPr>
            <a:stCxn id="54" idx="1"/>
            <a:endCxn id="51" idx="3"/>
          </p:cNvCxnSpPr>
          <p:nvPr/>
        </p:nvCxnSpPr>
        <p:spPr>
          <a:xfrm flipH="1" flipV="1">
            <a:off x="7112020" y="4654848"/>
            <a:ext cx="726755" cy="255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EFB24227-E68C-4931-9E4E-C18FD0B09B8F}"/>
              </a:ext>
            </a:extLst>
          </p:cNvPr>
          <p:cNvCxnSpPr>
            <a:stCxn id="55" idx="3"/>
            <a:endCxn id="53" idx="1"/>
          </p:cNvCxnSpPr>
          <p:nvPr/>
        </p:nvCxnSpPr>
        <p:spPr>
          <a:xfrm flipV="1">
            <a:off x="9524783" y="4654848"/>
            <a:ext cx="242904" cy="901372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a 3">
            <a:extLst>
              <a:ext uri="{FF2B5EF4-FFF2-40B4-BE49-F238E27FC236}">
                <a16:creationId xmlns:a16="http://schemas.microsoft.com/office/drawing/2014/main" id="{A17C2D83-EAC3-4BB6-9828-D80DD75C9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499928"/>
              </p:ext>
            </p:extLst>
          </p:nvPr>
        </p:nvGraphicFramePr>
        <p:xfrm>
          <a:off x="4948003" y="2979880"/>
          <a:ext cx="592667" cy="3708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33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83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047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0.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501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*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.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25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B6B9562C-1EE4-4027-9428-8FAFFC53E69C}"/>
                  </a:ext>
                </a:extLst>
              </p14:cNvPr>
              <p14:cNvContentPartPr/>
              <p14:nvPr/>
            </p14:nvContentPartPr>
            <p14:xfrm>
              <a:off x="5949257" y="3564264"/>
              <a:ext cx="360" cy="2920415"/>
            </p14:xfrm>
          </p:contentPart>
        </mc:Choice>
        <mc:Fallback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B6B9562C-1EE4-4027-9428-8FAFFC53E6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31257" y="3546266"/>
                <a:ext cx="36000" cy="2956052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1" name="Tabla 3">
            <a:extLst>
              <a:ext uri="{FF2B5EF4-FFF2-40B4-BE49-F238E27FC236}">
                <a16:creationId xmlns:a16="http://schemas.microsoft.com/office/drawing/2014/main" id="{876E0B5E-F809-4B70-A48F-2239F975AF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30450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sp>
        <p:nvSpPr>
          <p:cNvPr id="32" name="CuadroTexto 31">
            <a:extLst>
              <a:ext uri="{FF2B5EF4-FFF2-40B4-BE49-F238E27FC236}">
                <a16:creationId xmlns:a16="http://schemas.microsoft.com/office/drawing/2014/main" id="{D27B7FAE-66EA-4D34-BCFB-F0D6677E9B45}"/>
              </a:ext>
            </a:extLst>
          </p:cNvPr>
          <p:cNvSpPr txBox="1"/>
          <p:nvPr/>
        </p:nvSpPr>
        <p:spPr>
          <a:xfrm>
            <a:off x="6044686" y="1180536"/>
            <a:ext cx="373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posfija: 45 * 15+ 41- - 45/+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4DF576DC-1BB9-4CDD-8C5D-2C04ED46864A}"/>
              </a:ext>
            </a:extLst>
          </p:cNvPr>
          <p:cNvCxnSpPr>
            <a:cxnSpLocks/>
          </p:cNvCxnSpPr>
          <p:nvPr/>
        </p:nvCxnSpPr>
        <p:spPr>
          <a:xfrm flipV="1">
            <a:off x="8193699" y="1549868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a 3">
            <a:extLst>
              <a:ext uri="{FF2B5EF4-FFF2-40B4-BE49-F238E27FC236}">
                <a16:creationId xmlns:a16="http://schemas.microsoft.com/office/drawing/2014/main" id="{DEF21616-528B-4603-A644-B487AE987EB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86100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15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20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20940B9-05FA-4AAC-8EC7-2F3257588740}"/>
              </a:ext>
            </a:extLst>
          </p:cNvPr>
          <p:cNvCxnSpPr>
            <a:cxnSpLocks/>
          </p:cNvCxnSpPr>
          <p:nvPr/>
        </p:nvCxnSpPr>
        <p:spPr>
          <a:xfrm flipV="1">
            <a:off x="8613816" y="1549868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a 3">
            <a:extLst>
              <a:ext uri="{FF2B5EF4-FFF2-40B4-BE49-F238E27FC236}">
                <a16:creationId xmlns:a16="http://schemas.microsoft.com/office/drawing/2014/main" id="{48E0DC08-C2A2-4B6F-9540-5E8D913C29F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41750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39" name="Tabla 3">
            <a:extLst>
              <a:ext uri="{FF2B5EF4-FFF2-40B4-BE49-F238E27FC236}">
                <a16:creationId xmlns:a16="http://schemas.microsoft.com/office/drawing/2014/main" id="{95A61ECF-E2AF-4C64-B387-F1C31145FF2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02545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0" name="Tabla 3">
            <a:extLst>
              <a:ext uri="{FF2B5EF4-FFF2-40B4-BE49-F238E27FC236}">
                <a16:creationId xmlns:a16="http://schemas.microsoft.com/office/drawing/2014/main" id="{5AB1C6AD-07D8-4FED-AFE1-3F4E61C497E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45203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1" name="Tabla 3">
            <a:extLst>
              <a:ext uri="{FF2B5EF4-FFF2-40B4-BE49-F238E27FC236}">
                <a16:creationId xmlns:a16="http://schemas.microsoft.com/office/drawing/2014/main" id="{771AA745-C5FF-416C-8952-B8BBB008D4E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987861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4/5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2" name="Tabla 3">
            <a:extLst>
              <a:ext uri="{FF2B5EF4-FFF2-40B4-BE49-F238E27FC236}">
                <a16:creationId xmlns:a16="http://schemas.microsoft.com/office/drawing/2014/main" id="{B13017E2-41F5-42FE-803D-D1D3CF651FD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730519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32.8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7C256526-A5DF-406E-8F38-7B4CC1547646}"/>
              </a:ext>
            </a:extLst>
          </p:cNvPr>
          <p:cNvCxnSpPr>
            <a:cxnSpLocks/>
          </p:cNvCxnSpPr>
          <p:nvPr/>
        </p:nvCxnSpPr>
        <p:spPr>
          <a:xfrm flipV="1">
            <a:off x="9016400" y="157282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D3FA132-B3E6-4A75-9BFE-ABFDD33691A7}"/>
              </a:ext>
            </a:extLst>
          </p:cNvPr>
          <p:cNvCxnSpPr>
            <a:cxnSpLocks/>
          </p:cNvCxnSpPr>
          <p:nvPr/>
        </p:nvCxnSpPr>
        <p:spPr>
          <a:xfrm flipV="1">
            <a:off x="9149750" y="157282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58D8E572-F4F6-4F4B-BDDB-5C98A207EBF2}"/>
              </a:ext>
            </a:extLst>
          </p:cNvPr>
          <p:cNvCxnSpPr>
            <a:cxnSpLocks/>
          </p:cNvCxnSpPr>
          <p:nvPr/>
        </p:nvCxnSpPr>
        <p:spPr>
          <a:xfrm flipV="1">
            <a:off x="9473600" y="157282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96D509DE-FFFB-4A21-9D1C-32F749467071}"/>
              </a:ext>
            </a:extLst>
          </p:cNvPr>
          <p:cNvCxnSpPr>
            <a:cxnSpLocks/>
          </p:cNvCxnSpPr>
          <p:nvPr/>
        </p:nvCxnSpPr>
        <p:spPr>
          <a:xfrm flipV="1">
            <a:off x="9614687" y="1572823"/>
            <a:ext cx="0" cy="285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5D8CA5A8-7B3A-4426-8335-98F5E2051E5A}"/>
                  </a:ext>
                </a:extLst>
              </p:cNvPr>
              <p:cNvSpPr txBox="1"/>
              <p:nvPr/>
            </p:nvSpPr>
            <p:spPr>
              <a:xfrm>
                <a:off x="6180504" y="5169632"/>
                <a:ext cx="169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𝑅𝑒𝑠𝑢𝑙𝑡𝑎𝑑𝑜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 32.8</m:t>
                      </m:r>
                    </m:oMath>
                  </m:oMathPara>
                </a14:m>
                <a:endParaRPr lang="es-PE" b="0"/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5D8CA5A8-7B3A-4426-8335-98F5E2051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504" y="5169632"/>
                <a:ext cx="1691424" cy="276999"/>
              </a:xfrm>
              <a:prstGeom prst="rect">
                <a:avLst/>
              </a:prstGeom>
              <a:blipFill>
                <a:blip r:embed="rId6"/>
                <a:stretch>
                  <a:fillRect l="-2888" r="-2888" b="-888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31CD1390-48A2-4B48-BA41-44173E7FE76F}"/>
                  </a:ext>
                </a:extLst>
              </p:cNvPr>
              <p:cNvSpPr txBox="1"/>
              <p:nvPr/>
            </p:nvSpPr>
            <p:spPr>
              <a:xfrm>
                <a:off x="6180504" y="5485984"/>
                <a:ext cx="4344971" cy="519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𝐸𝑥𝑝𝑟𝑒𝑠𝑖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𝑖𝑛𝑓𝑖𝑗𝑎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 4∗5+15−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4−1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s-PE" b="0"/>
              </a:p>
            </p:txBody>
          </p:sp>
        </mc:Choice>
        <mc:Fallback xmlns="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31CD1390-48A2-4B48-BA41-44173E7FE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504" y="5485984"/>
                <a:ext cx="4344971" cy="5194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23622ED8-1535-492F-BAF2-B2E1D148C747}"/>
                  </a:ext>
                </a:extLst>
              </p:cNvPr>
              <p:cNvSpPr txBox="1"/>
              <p:nvPr/>
            </p:nvSpPr>
            <p:spPr>
              <a:xfrm>
                <a:off x="6180504" y="6082832"/>
                <a:ext cx="43826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𝐸𝑥𝑝𝑟𝑒𝑠𝑖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𝑝𝑜𝑠𝑡𝑓𝑖𝑗𝑎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45∗15+41−−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45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/+</m:t>
                      </m:r>
                    </m:oMath>
                  </m:oMathPara>
                </a14:m>
                <a:endParaRPr lang="es-PE" b="0"/>
              </a:p>
            </p:txBody>
          </p:sp>
        </mc:Choice>
        <mc:Fallback xmlns="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23622ED8-1535-492F-BAF2-B2E1D148C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504" y="6082832"/>
                <a:ext cx="4382610" cy="276999"/>
              </a:xfrm>
              <a:prstGeom prst="rect">
                <a:avLst/>
              </a:prstGeom>
              <a:blipFill>
                <a:blip r:embed="rId8"/>
                <a:stretch>
                  <a:fillRect l="-1530" t="-6667" r="-695" b="-3555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67C5826C-170D-4865-BC5D-09359D1B71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571" y="40398"/>
            <a:ext cx="5745057" cy="3064849"/>
          </a:xfrm>
          <a:prstGeom prst="rect">
            <a:avLst/>
          </a:prstGeom>
        </p:spPr>
      </p:pic>
      <p:graphicFrame>
        <p:nvGraphicFramePr>
          <p:cNvPr id="33" name="Tabla 3">
            <a:extLst>
              <a:ext uri="{FF2B5EF4-FFF2-40B4-BE49-F238E27FC236}">
                <a16:creationId xmlns:a16="http://schemas.microsoft.com/office/drawing/2014/main" id="{EC350FA9-D108-4FF9-86DD-52DE282AB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511782"/>
              </p:ext>
            </p:extLst>
          </p:nvPr>
        </p:nvGraphicFramePr>
        <p:xfrm>
          <a:off x="322894" y="3160002"/>
          <a:ext cx="453447" cy="3657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44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43282">
                <a:tc>
                  <a:txBody>
                    <a:bodyPr/>
                    <a:lstStyle/>
                    <a:p>
                      <a:pPr algn="ctr"/>
                      <a:r>
                        <a:rPr lang="es-PE" b="0"/>
                        <a:t>(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337500"/>
                  </a:ext>
                </a:extLst>
              </a:tr>
              <a:tr h="343282">
                <a:tc>
                  <a:txBody>
                    <a:bodyPr/>
                    <a:lstStyle/>
                    <a:p>
                      <a:pPr algn="ctr"/>
                      <a:r>
                        <a:rPr lang="es-PE" b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5839913"/>
                  </a:ext>
                </a:extLst>
              </a:tr>
              <a:tr h="343282">
                <a:tc>
                  <a:txBody>
                    <a:bodyPr/>
                    <a:lstStyle/>
                    <a:p>
                      <a:pPr algn="ctr"/>
                      <a:r>
                        <a:rPr lang="es-PE" b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0047198"/>
                  </a:ext>
                </a:extLst>
              </a:tr>
              <a:tr h="343282">
                <a:tc>
                  <a:txBody>
                    <a:bodyPr/>
                    <a:lstStyle/>
                    <a:p>
                      <a:pPr algn="ctr"/>
                      <a:r>
                        <a:rPr lang="es-PE" b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5501526"/>
                  </a:ext>
                </a:extLst>
              </a:tr>
              <a:tr h="343282">
                <a:tc>
                  <a:txBody>
                    <a:bodyPr/>
                    <a:lstStyle/>
                    <a:p>
                      <a:pPr algn="ctr"/>
                      <a:r>
                        <a:rPr lang="es-PE" b="0"/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43282">
                <a:tc>
                  <a:txBody>
                    <a:bodyPr/>
                    <a:lstStyle/>
                    <a:p>
                      <a:pPr algn="ctr"/>
                      <a:r>
                        <a:rPr lang="es-PE" b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43282">
                <a:tc>
                  <a:txBody>
                    <a:bodyPr/>
                    <a:lstStyle/>
                    <a:p>
                      <a:pPr algn="ctr"/>
                      <a:r>
                        <a:rPr lang="es-PE" b="0"/>
                        <a:t>0.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43282">
                <a:tc>
                  <a:txBody>
                    <a:bodyPr/>
                    <a:lstStyle/>
                    <a:p>
                      <a:pPr algn="ctr"/>
                      <a:r>
                        <a:rPr lang="es-PE" b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43282">
                <a:tc>
                  <a:txBody>
                    <a:bodyPr/>
                    <a:lstStyle/>
                    <a:p>
                      <a:pPr algn="ctr"/>
                      <a:r>
                        <a:rPr lang="es-PE" b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43282">
                <a:tc>
                  <a:txBody>
                    <a:bodyPr/>
                    <a:lstStyle/>
                    <a:p>
                      <a:pPr algn="ctr"/>
                      <a:r>
                        <a:rPr lang="es-PE" b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9" name="Tabla 3">
            <a:extLst>
              <a:ext uri="{FF2B5EF4-FFF2-40B4-BE49-F238E27FC236}">
                <a16:creationId xmlns:a16="http://schemas.microsoft.com/office/drawing/2014/main" id="{F0D7DD26-7255-4F89-8C3C-8B9EE2251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911876"/>
              </p:ext>
            </p:extLst>
          </p:nvPr>
        </p:nvGraphicFramePr>
        <p:xfrm>
          <a:off x="1046670" y="4057112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50" name="Tabla 3">
            <a:extLst>
              <a:ext uri="{FF2B5EF4-FFF2-40B4-BE49-F238E27FC236}">
                <a16:creationId xmlns:a16="http://schemas.microsoft.com/office/drawing/2014/main" id="{4C689DC3-9157-4187-B98B-ACA67F12A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110120"/>
              </p:ext>
            </p:extLst>
          </p:nvPr>
        </p:nvGraphicFramePr>
        <p:xfrm>
          <a:off x="1811258" y="4057112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51" name="Tabla 3">
            <a:extLst>
              <a:ext uri="{FF2B5EF4-FFF2-40B4-BE49-F238E27FC236}">
                <a16:creationId xmlns:a16="http://schemas.microsoft.com/office/drawing/2014/main" id="{7565F5F3-4885-4666-AB46-25FCD7D70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896887"/>
              </p:ext>
            </p:extLst>
          </p:nvPr>
        </p:nvGraphicFramePr>
        <p:xfrm>
          <a:off x="2923349" y="3156045"/>
          <a:ext cx="560903" cy="3657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0903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05655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8593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33158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59305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sp>
        <p:nvSpPr>
          <p:cNvPr id="54" name="CuadroTexto 53">
            <a:extLst>
              <a:ext uri="{FF2B5EF4-FFF2-40B4-BE49-F238E27FC236}">
                <a16:creationId xmlns:a16="http://schemas.microsoft.com/office/drawing/2014/main" id="{CB4C57C9-51F9-4DF4-9E8B-2156B18134B0}"/>
              </a:ext>
            </a:extLst>
          </p:cNvPr>
          <p:cNvSpPr txBox="1"/>
          <p:nvPr/>
        </p:nvSpPr>
        <p:spPr>
          <a:xfrm>
            <a:off x="4281592" y="3317605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actual: 2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729890C5-E776-4126-93D6-DD535C9E6FEE}"/>
              </a:ext>
            </a:extLst>
          </p:cNvPr>
          <p:cNvSpPr txBox="1"/>
          <p:nvPr/>
        </p:nvSpPr>
        <p:spPr>
          <a:xfrm>
            <a:off x="4320287" y="375910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curr: 2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AF0FE0FB-3267-4E0C-A857-AF7442A176B5}"/>
              </a:ext>
            </a:extLst>
          </p:cNvPr>
          <p:cNvSpPr txBox="1"/>
          <p:nvPr/>
        </p:nvSpPr>
        <p:spPr>
          <a:xfrm>
            <a:off x="4320287" y="420060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actual: -2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BA8A4773-187A-4685-A79A-748123BC213E}"/>
              </a:ext>
            </a:extLst>
          </p:cNvPr>
          <p:cNvSpPr txBox="1"/>
          <p:nvPr/>
        </p:nvSpPr>
        <p:spPr>
          <a:xfrm>
            <a:off x="4343042" y="4582973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curr: -2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FC8FF477-B155-4D57-BB5E-93E2A636483F}"/>
              </a:ext>
            </a:extLst>
          </p:cNvPr>
          <p:cNvSpPr txBox="1"/>
          <p:nvPr/>
        </p:nvSpPr>
        <p:spPr>
          <a:xfrm>
            <a:off x="4343042" y="5024472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actual: 2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2213EC77-3C7B-43A8-A181-BC10E76DF3C9}"/>
              </a:ext>
            </a:extLst>
          </p:cNvPr>
          <p:cNvSpPr txBox="1"/>
          <p:nvPr/>
        </p:nvSpPr>
        <p:spPr>
          <a:xfrm>
            <a:off x="4351670" y="547132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curr: -2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27BA34DE-F85D-4DF2-B396-0D16F7D1C5F9}"/>
              </a:ext>
            </a:extLst>
          </p:cNvPr>
          <p:cNvSpPr txBox="1"/>
          <p:nvPr/>
        </p:nvSpPr>
        <p:spPr>
          <a:xfrm>
            <a:off x="4351670" y="591282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actual: 2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9F52A91E-E149-45FA-B382-E7AA37BF3535}"/>
              </a:ext>
            </a:extLst>
          </p:cNvPr>
          <p:cNvCxnSpPr>
            <a:stCxn id="55" idx="1"/>
          </p:cNvCxnSpPr>
          <p:nvPr/>
        </p:nvCxnSpPr>
        <p:spPr>
          <a:xfrm flipH="1" flipV="1">
            <a:off x="3484252" y="3686937"/>
            <a:ext cx="836035" cy="256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7E1AC61-7AC3-4409-A6FA-4B19E6D68242}"/>
              </a:ext>
            </a:extLst>
          </p:cNvPr>
          <p:cNvCxnSpPr>
            <a:cxnSpLocks/>
            <a:stCxn id="57" idx="1"/>
          </p:cNvCxnSpPr>
          <p:nvPr/>
        </p:nvCxnSpPr>
        <p:spPr>
          <a:xfrm flipH="1" flipV="1">
            <a:off x="3477352" y="4063957"/>
            <a:ext cx="865690" cy="70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0FA0F58-5A52-49D0-BD5C-2E6A6209C356}"/>
              </a:ext>
            </a:extLst>
          </p:cNvPr>
          <p:cNvCxnSpPr>
            <a:stCxn id="59" idx="1"/>
          </p:cNvCxnSpPr>
          <p:nvPr/>
        </p:nvCxnSpPr>
        <p:spPr>
          <a:xfrm flipH="1" flipV="1">
            <a:off x="3480802" y="4445363"/>
            <a:ext cx="870868" cy="121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359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B6B9562C-1EE4-4027-9428-8FAFFC53E69C}"/>
                  </a:ext>
                </a:extLst>
              </p14:cNvPr>
              <p14:cNvContentPartPr/>
              <p14:nvPr/>
            </p14:nvContentPartPr>
            <p14:xfrm>
              <a:off x="5843476" y="1180536"/>
              <a:ext cx="360" cy="5323680"/>
            </p14:xfrm>
          </p:contentPart>
        </mc:Choice>
        <mc:Fallback xmlns=""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B6B9562C-1EE4-4027-9428-8FAFFC53E6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25476" y="1162536"/>
                <a:ext cx="36000" cy="535932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CuadroTexto 31">
            <a:extLst>
              <a:ext uri="{FF2B5EF4-FFF2-40B4-BE49-F238E27FC236}">
                <a16:creationId xmlns:a16="http://schemas.microsoft.com/office/drawing/2014/main" id="{D27B7FAE-66EA-4D34-BCFB-F0D6677E9B45}"/>
              </a:ext>
            </a:extLst>
          </p:cNvPr>
          <p:cNvSpPr txBox="1"/>
          <p:nvPr/>
        </p:nvSpPr>
        <p:spPr>
          <a:xfrm>
            <a:off x="194475" y="2341121"/>
            <a:ext cx="373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posfija: 45 * 15+ 41- - 45/+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4DF576DC-1BB9-4CDD-8C5D-2C04ED46864A}"/>
              </a:ext>
            </a:extLst>
          </p:cNvPr>
          <p:cNvCxnSpPr>
            <a:cxnSpLocks/>
          </p:cNvCxnSpPr>
          <p:nvPr/>
        </p:nvCxnSpPr>
        <p:spPr>
          <a:xfrm flipV="1">
            <a:off x="2343488" y="271045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20940B9-05FA-4AAC-8EC7-2F3257588740}"/>
              </a:ext>
            </a:extLst>
          </p:cNvPr>
          <p:cNvCxnSpPr>
            <a:cxnSpLocks/>
          </p:cNvCxnSpPr>
          <p:nvPr/>
        </p:nvCxnSpPr>
        <p:spPr>
          <a:xfrm flipV="1">
            <a:off x="2763605" y="271045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7C256526-A5DF-406E-8F38-7B4CC1547646}"/>
              </a:ext>
            </a:extLst>
          </p:cNvPr>
          <p:cNvCxnSpPr>
            <a:cxnSpLocks/>
          </p:cNvCxnSpPr>
          <p:nvPr/>
        </p:nvCxnSpPr>
        <p:spPr>
          <a:xfrm flipV="1">
            <a:off x="3166189" y="2733408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D3FA132-B3E6-4A75-9BFE-ABFDD33691A7}"/>
              </a:ext>
            </a:extLst>
          </p:cNvPr>
          <p:cNvCxnSpPr>
            <a:cxnSpLocks/>
          </p:cNvCxnSpPr>
          <p:nvPr/>
        </p:nvCxnSpPr>
        <p:spPr>
          <a:xfrm flipV="1">
            <a:off x="3299539" y="2733408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58D8E572-F4F6-4F4B-BDDB-5C98A207EBF2}"/>
              </a:ext>
            </a:extLst>
          </p:cNvPr>
          <p:cNvCxnSpPr>
            <a:cxnSpLocks/>
          </p:cNvCxnSpPr>
          <p:nvPr/>
        </p:nvCxnSpPr>
        <p:spPr>
          <a:xfrm flipV="1">
            <a:off x="3623389" y="2733408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96D509DE-FFFB-4A21-9D1C-32F749467071}"/>
              </a:ext>
            </a:extLst>
          </p:cNvPr>
          <p:cNvCxnSpPr>
            <a:cxnSpLocks/>
          </p:cNvCxnSpPr>
          <p:nvPr/>
        </p:nvCxnSpPr>
        <p:spPr>
          <a:xfrm flipV="1">
            <a:off x="3764476" y="2733408"/>
            <a:ext cx="0" cy="285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AC4838B4-D67F-4E49-B958-9A35F14461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475" y="167889"/>
            <a:ext cx="5324433" cy="195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555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295</Words>
  <Application>Microsoft Office PowerPoint</Application>
  <PresentationFormat>Panorámica</PresentationFormat>
  <Paragraphs>150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Cambria Math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Vilberto Alberto Patricio Julca</dc:creator>
  <cp:lastModifiedBy>Vilberto Alberto Patricio Julca</cp:lastModifiedBy>
  <cp:revision>41</cp:revision>
  <dcterms:created xsi:type="dcterms:W3CDTF">2024-04-29T06:35:16Z</dcterms:created>
  <dcterms:modified xsi:type="dcterms:W3CDTF">2024-05-10T15:35:49Z</dcterms:modified>
</cp:coreProperties>
</file>