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" id="{63C3E780-18F3-4A3C-8795-F9A914350E02}">
          <p14:sldIdLst>
            <p14:sldId id="257"/>
            <p14:sldId id="261"/>
          </p14:sldIdLst>
        </p14:section>
        <p14:section name="ObtenerInfija" id="{A8A93EA1-007D-4F52-BD78-00A43ACC436C}">
          <p14:sldIdLst>
            <p14:sldId id="258"/>
            <p14:sldId id="262"/>
          </p14:sldIdLst>
        </p14:section>
        <p14:section name="ValidarInfija" id="{6392AF84-17E9-4DCC-930B-61602E7FA6DA}">
          <p14:sldIdLst>
            <p14:sldId id="259"/>
          </p14:sldIdLst>
        </p14:section>
        <p14:section name="ImprimirPila" id="{5DEB97F1-212A-4FDE-9DB5-3D8FED9BA31E}">
          <p14:sldIdLst>
            <p14:sldId id="260"/>
          </p14:sldIdLst>
        </p14:section>
        <p14:section name="ObtenerPostfija" id="{EB58C15E-20CB-4C14-BC98-7B06CEF28B08}">
          <p14:sldIdLst/>
        </p14:section>
        <p14:section name="InvertirPila" id="{69DCB32F-4226-4EE0-87FB-B212EFDBD8CF}">
          <p14:sldIdLst/>
        </p14:section>
        <p14:section name="ResolverPostfija" id="{4483CD3F-BFE0-4B30-ABFB-9B3B854DC13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23:54:13.2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0,'0'9350,"0"-9335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23:54:13.2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0,'0'9562,"0"-9548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23:54:13.2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0,'0'8099,"0"-8086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23:54:13.2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0,'0'14764,"0"-14741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0D8A8-C91B-45AC-824C-1F2C80CEE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9EF32B-8037-47AD-B446-0DB3193F8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7C1C88-F900-4E55-82B9-910640D9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9/05/2024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AFFB71-B203-43A1-A97A-F69610DF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730DA1-F739-4245-ABD3-7675BD57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344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73112-D7CD-424A-95B4-406C386C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DFC12A-0251-4392-9700-C69E3E301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35850F-4CCC-454E-8030-B3D84360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9/05/2024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E29498-F87D-4F99-8297-430217CB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11F767-E6F2-461A-9B2B-CD9B0BA6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459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358372-AD4E-4BF1-BB8F-CBCD028AE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70E696-F86E-4CB8-81E6-F4C4CF386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ECA2E2-B946-49AC-8A5A-1055B002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9/05/2024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895AF6-41F6-4CAC-9624-06A2FB10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C67A53-151E-4091-AA34-0D460C73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496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48D4F-63B1-4CA2-8A1A-A7298731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1C15B4-2486-4F1D-B9A8-6652FA29C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A273B5-5D97-4CE8-83B7-5BEA6C10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9/05/2024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C48F43-DD47-4ECE-89C2-9EC2E93C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26A87C-44CC-4591-9C42-0E67B5BE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387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C09D6-540F-4944-90F0-1FBE8855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64F8C2-4BE2-45C3-8F1D-645655D06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796A84-35C2-488D-AAEC-A7458E41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9/05/2024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6CEBC3-E0D6-4C29-AA39-5829E411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285E49-E969-470D-84DA-28491391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928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714B6-92DA-4D0F-BDD8-9EDD06F2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4492DC-0F14-475D-9A7E-5926D5DC8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2CD47F-B788-46AB-AF3C-2AC61FADD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439498-7714-4CBB-9A0A-814D723E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9/05/2024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EB7B49-BEDA-415C-9D31-BCD2ABAB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BD7472-97BD-4B6C-9822-56BDAC8B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248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2292A-D401-448C-AC7B-47C9FCE7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AFC7B0-8A0C-45DD-B1CC-4FA64F7DE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60D7DB-F44D-481A-B42E-A75E3B2E4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2F0A33-400F-4779-AAFA-E6CF9C9D0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A0F2E7-3486-451D-BBAE-81D7CA47A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94706A-0DEA-40E1-8537-B3522F5B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9/05/2024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5112AF9-B156-4944-B669-D7662BFE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4A6B8E-9AA2-49D2-9A96-A39551A5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65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D8A8A-A500-4A62-932F-A7BD16E1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D2797E-BFFC-46B8-94C4-CCF16906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9/05/2024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1E4F41-6AF4-44D5-8D89-EAA36A81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F51FE0-6D88-4B9B-B023-336E0E69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03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636072-68C5-40A6-8BC2-11D797F6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9/05/2024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A63E0E-BE5B-4A74-8CC8-2B8FC4CA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B1F9C3-0B7F-493A-8325-D0199344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2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13910-BF28-44B4-9198-E84CF6FC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BFBF2-50FC-4DC2-9397-A6AF32432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0E9D38-9D0E-4900-8049-6292B5A55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25075C-0A5A-473B-87EC-EA2C098B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9/05/2024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99447F-5BF0-4568-BD4E-9867ACD3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0E9821-A0D9-4832-AC8E-95FBD178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032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47201-BA65-45E8-9653-FBC03A33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94DBA1-5BB8-435A-8DD7-460C54621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836F04-D337-4D36-A58D-E437EA81D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B97761-2988-40AE-8C85-C96534C8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9/05/2024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A150D3-7500-4312-92A4-4E76BCE6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3C9343-F374-47DB-A7A5-C8827902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737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2860269-E1FC-467F-8DE9-E9686DDC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480F8F-13CB-4C7A-B7B4-9F1380DD5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F954DF-064B-49CD-86B6-2B487917D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8DF58-E6D0-4AF1-A314-CA6486369FD3}" type="datetimeFigureOut">
              <a:rPr lang="es-PE" smtClean="0"/>
              <a:t>9/05/2024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BAE2A5-5837-4BA4-ADE2-447495FDE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94AFAB-F1EE-4D54-B959-7D9030364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312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30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872462F-862C-4A91-9081-145B1FF6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242789"/>
              </p:ext>
            </p:extLst>
          </p:nvPr>
        </p:nvGraphicFramePr>
        <p:xfrm>
          <a:off x="396506" y="4498763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15" name="Tabla 3">
            <a:extLst>
              <a:ext uri="{FF2B5EF4-FFF2-40B4-BE49-F238E27FC236}">
                <a16:creationId xmlns:a16="http://schemas.microsoft.com/office/drawing/2014/main" id="{2A6B51EE-58B2-4B05-B980-5697613CD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3482"/>
              </p:ext>
            </p:extLst>
          </p:nvPr>
        </p:nvGraphicFramePr>
        <p:xfrm>
          <a:off x="1152156" y="4498763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19" name="Tabla 3">
            <a:extLst>
              <a:ext uri="{FF2B5EF4-FFF2-40B4-BE49-F238E27FC236}">
                <a16:creationId xmlns:a16="http://schemas.microsoft.com/office/drawing/2014/main" id="{0C4084F1-0AF9-4816-B7C5-B6F9A9DBB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23664"/>
              </p:ext>
            </p:extLst>
          </p:nvPr>
        </p:nvGraphicFramePr>
        <p:xfrm>
          <a:off x="1907806" y="4498763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0" name="Tabla 3">
            <a:extLst>
              <a:ext uri="{FF2B5EF4-FFF2-40B4-BE49-F238E27FC236}">
                <a16:creationId xmlns:a16="http://schemas.microsoft.com/office/drawing/2014/main" id="{FDF771E3-649A-41BA-B4BE-889968175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242380"/>
              </p:ext>
            </p:extLst>
          </p:nvPr>
        </p:nvGraphicFramePr>
        <p:xfrm>
          <a:off x="2668601" y="4498763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1" name="Tabla 3">
            <a:extLst>
              <a:ext uri="{FF2B5EF4-FFF2-40B4-BE49-F238E27FC236}">
                <a16:creationId xmlns:a16="http://schemas.microsoft.com/office/drawing/2014/main" id="{8CB2BD4B-6CB4-477E-B242-CB3F44B55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109909"/>
              </p:ext>
            </p:extLst>
          </p:nvPr>
        </p:nvGraphicFramePr>
        <p:xfrm>
          <a:off x="3411259" y="4498763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3" name="Tabla 3">
            <a:extLst>
              <a:ext uri="{FF2B5EF4-FFF2-40B4-BE49-F238E27FC236}">
                <a16:creationId xmlns:a16="http://schemas.microsoft.com/office/drawing/2014/main" id="{D1306E45-8367-4BC3-9E55-E559EEF7A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316093"/>
              </p:ext>
            </p:extLst>
          </p:nvPr>
        </p:nvGraphicFramePr>
        <p:xfrm>
          <a:off x="4153917" y="4498763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4" name="Tabla 3">
            <a:extLst>
              <a:ext uri="{FF2B5EF4-FFF2-40B4-BE49-F238E27FC236}">
                <a16:creationId xmlns:a16="http://schemas.microsoft.com/office/drawing/2014/main" id="{5DBB364A-7E6C-4595-928E-B3BAEAF89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01517"/>
              </p:ext>
            </p:extLst>
          </p:nvPr>
        </p:nvGraphicFramePr>
        <p:xfrm>
          <a:off x="4896575" y="4498763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/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1" name="Tabla 3">
            <a:extLst>
              <a:ext uri="{FF2B5EF4-FFF2-40B4-BE49-F238E27FC236}">
                <a16:creationId xmlns:a16="http://schemas.microsoft.com/office/drawing/2014/main" id="{876E0B5E-F809-4B70-A48F-2239F975A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19867"/>
              </p:ext>
            </p:extLst>
          </p:nvPr>
        </p:nvGraphicFramePr>
        <p:xfrm>
          <a:off x="623045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5" name="Tabla 3">
            <a:extLst>
              <a:ext uri="{FF2B5EF4-FFF2-40B4-BE49-F238E27FC236}">
                <a16:creationId xmlns:a16="http://schemas.microsoft.com/office/drawing/2014/main" id="{DEF21616-528B-4603-A644-B487AE987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460115"/>
              </p:ext>
            </p:extLst>
          </p:nvPr>
        </p:nvGraphicFramePr>
        <p:xfrm>
          <a:off x="698610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8" name="Tabla 3">
            <a:extLst>
              <a:ext uri="{FF2B5EF4-FFF2-40B4-BE49-F238E27FC236}">
                <a16:creationId xmlns:a16="http://schemas.microsoft.com/office/drawing/2014/main" id="{48E0DC08-C2A2-4B6F-9540-5E8D913C2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19068"/>
              </p:ext>
            </p:extLst>
          </p:nvPr>
        </p:nvGraphicFramePr>
        <p:xfrm>
          <a:off x="774175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9" name="Tabla 3">
            <a:extLst>
              <a:ext uri="{FF2B5EF4-FFF2-40B4-BE49-F238E27FC236}">
                <a16:creationId xmlns:a16="http://schemas.microsoft.com/office/drawing/2014/main" id="{95A61ECF-E2AF-4C64-B387-F1C31145F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876230"/>
              </p:ext>
            </p:extLst>
          </p:nvPr>
        </p:nvGraphicFramePr>
        <p:xfrm>
          <a:off x="8502545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0" name="Tabla 3">
            <a:extLst>
              <a:ext uri="{FF2B5EF4-FFF2-40B4-BE49-F238E27FC236}">
                <a16:creationId xmlns:a16="http://schemas.microsoft.com/office/drawing/2014/main" id="{5AB1C6AD-07D8-4FED-AFE1-3F4E61C49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268608"/>
              </p:ext>
            </p:extLst>
          </p:nvPr>
        </p:nvGraphicFramePr>
        <p:xfrm>
          <a:off x="9245203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1" name="Tabla 3">
            <a:extLst>
              <a:ext uri="{FF2B5EF4-FFF2-40B4-BE49-F238E27FC236}">
                <a16:creationId xmlns:a16="http://schemas.microsoft.com/office/drawing/2014/main" id="{771AA745-C5FF-416C-8952-B8BBB008D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219154"/>
              </p:ext>
            </p:extLst>
          </p:nvPr>
        </p:nvGraphicFramePr>
        <p:xfrm>
          <a:off x="9987861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4/5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2" name="Tabla 3">
            <a:extLst>
              <a:ext uri="{FF2B5EF4-FFF2-40B4-BE49-F238E27FC236}">
                <a16:creationId xmlns:a16="http://schemas.microsoft.com/office/drawing/2014/main" id="{B13017E2-41F5-42FE-803D-D1D3CF651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27208"/>
              </p:ext>
            </p:extLst>
          </p:nvPr>
        </p:nvGraphicFramePr>
        <p:xfrm>
          <a:off x="10730519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32.8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5D8CA5A8-7B3A-4426-8335-98F5E2051E5A}"/>
                  </a:ext>
                </a:extLst>
              </p:cNvPr>
              <p:cNvSpPr txBox="1"/>
              <p:nvPr/>
            </p:nvSpPr>
            <p:spPr>
              <a:xfrm>
                <a:off x="6180504" y="5169632"/>
                <a:ext cx="169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𝑅𝑒𝑠𝑢𝑙𝑡𝑎𝑑𝑜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 32.8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5D8CA5A8-7B3A-4426-8335-98F5E2051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504" y="5169632"/>
                <a:ext cx="1691424" cy="276999"/>
              </a:xfrm>
              <a:prstGeom prst="rect">
                <a:avLst/>
              </a:prstGeom>
              <a:blipFill>
                <a:blip r:embed="rId6"/>
                <a:stretch>
                  <a:fillRect l="-2888" r="-2888" b="-888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1CD1390-48A2-4B48-BA41-44173E7FE76F}"/>
                  </a:ext>
                </a:extLst>
              </p:cNvPr>
              <p:cNvSpPr txBox="1"/>
              <p:nvPr/>
            </p:nvSpPr>
            <p:spPr>
              <a:xfrm>
                <a:off x="6180504" y="5485984"/>
                <a:ext cx="4344971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𝑖𝑛𝑓𝑖𝑗𝑎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 4∗5+15−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4−1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1CD1390-48A2-4B48-BA41-44173E7FE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504" y="5485984"/>
                <a:ext cx="4344971" cy="519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23622ED8-1535-492F-BAF2-B2E1D148C747}"/>
                  </a:ext>
                </a:extLst>
              </p:cNvPr>
              <p:cNvSpPr txBox="1"/>
              <p:nvPr/>
            </p:nvSpPr>
            <p:spPr>
              <a:xfrm>
                <a:off x="6180504" y="6082832"/>
                <a:ext cx="43826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𝑝𝑜𝑠𝑡𝑓𝑖𝑗𝑎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45∗15+41−−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/+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23622ED8-1535-492F-BAF2-B2E1D148C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504" y="6082832"/>
                <a:ext cx="4382610" cy="276999"/>
              </a:xfrm>
              <a:prstGeom prst="rect">
                <a:avLst/>
              </a:prstGeom>
              <a:blipFill>
                <a:blip r:embed="rId8"/>
                <a:stretch>
                  <a:fillRect l="-1530" t="-6667" r="-695" b="-355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72DDDCC7-CDF0-4868-B257-30FA337712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380" y="169781"/>
            <a:ext cx="4534466" cy="331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872462F-862C-4A91-9081-145B1FF680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6506" y="4498763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15" name="Tabla 3">
            <a:extLst>
              <a:ext uri="{FF2B5EF4-FFF2-40B4-BE49-F238E27FC236}">
                <a16:creationId xmlns:a16="http://schemas.microsoft.com/office/drawing/2014/main" id="{2A6B51EE-58B2-4B05-B980-5697613CD6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52156" y="4498763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19" name="Tabla 3">
            <a:extLst>
              <a:ext uri="{FF2B5EF4-FFF2-40B4-BE49-F238E27FC236}">
                <a16:creationId xmlns:a16="http://schemas.microsoft.com/office/drawing/2014/main" id="{0C4084F1-0AF9-4816-B7C5-B6F9A9DBBE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07806" y="4498763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0" name="Tabla 3">
            <a:extLst>
              <a:ext uri="{FF2B5EF4-FFF2-40B4-BE49-F238E27FC236}">
                <a16:creationId xmlns:a16="http://schemas.microsoft.com/office/drawing/2014/main" id="{FDF771E3-649A-41BA-B4BE-889968175B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68601" y="4498763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1" name="Tabla 3">
            <a:extLst>
              <a:ext uri="{FF2B5EF4-FFF2-40B4-BE49-F238E27FC236}">
                <a16:creationId xmlns:a16="http://schemas.microsoft.com/office/drawing/2014/main" id="{8CB2BD4B-6CB4-477E-B242-CB3F44B55D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11259" y="4498763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3" name="Tabla 3">
            <a:extLst>
              <a:ext uri="{FF2B5EF4-FFF2-40B4-BE49-F238E27FC236}">
                <a16:creationId xmlns:a16="http://schemas.microsoft.com/office/drawing/2014/main" id="{D1306E45-8367-4BC3-9E55-E559EEF7A43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53917" y="4498763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4" name="Tabla 3">
            <a:extLst>
              <a:ext uri="{FF2B5EF4-FFF2-40B4-BE49-F238E27FC236}">
                <a16:creationId xmlns:a16="http://schemas.microsoft.com/office/drawing/2014/main" id="{5DBB364A-7E6C-4595-928E-B3BAEAF89D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96575" y="4498763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/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1" name="Tabla 3">
            <a:extLst>
              <a:ext uri="{FF2B5EF4-FFF2-40B4-BE49-F238E27FC236}">
                <a16:creationId xmlns:a16="http://schemas.microsoft.com/office/drawing/2014/main" id="{876E0B5E-F809-4B70-A48F-2239F975AF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3045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5" name="Tabla 3">
            <a:extLst>
              <a:ext uri="{FF2B5EF4-FFF2-40B4-BE49-F238E27FC236}">
                <a16:creationId xmlns:a16="http://schemas.microsoft.com/office/drawing/2014/main" id="{DEF21616-528B-4603-A644-B487AE987E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8610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8" name="Tabla 3">
            <a:extLst>
              <a:ext uri="{FF2B5EF4-FFF2-40B4-BE49-F238E27FC236}">
                <a16:creationId xmlns:a16="http://schemas.microsoft.com/office/drawing/2014/main" id="{48E0DC08-C2A2-4B6F-9540-5E8D913C29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4175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9" name="Tabla 3">
            <a:extLst>
              <a:ext uri="{FF2B5EF4-FFF2-40B4-BE49-F238E27FC236}">
                <a16:creationId xmlns:a16="http://schemas.microsoft.com/office/drawing/2014/main" id="{95A61ECF-E2AF-4C64-B387-F1C31145FF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02545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0" name="Tabla 3">
            <a:extLst>
              <a:ext uri="{FF2B5EF4-FFF2-40B4-BE49-F238E27FC236}">
                <a16:creationId xmlns:a16="http://schemas.microsoft.com/office/drawing/2014/main" id="{5AB1C6AD-07D8-4FED-AFE1-3F4E61C497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45203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1" name="Tabla 3">
            <a:extLst>
              <a:ext uri="{FF2B5EF4-FFF2-40B4-BE49-F238E27FC236}">
                <a16:creationId xmlns:a16="http://schemas.microsoft.com/office/drawing/2014/main" id="{771AA745-C5FF-416C-8952-B8BBB008D4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87861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4/5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2" name="Tabla 3">
            <a:extLst>
              <a:ext uri="{FF2B5EF4-FFF2-40B4-BE49-F238E27FC236}">
                <a16:creationId xmlns:a16="http://schemas.microsoft.com/office/drawing/2014/main" id="{B13017E2-41F5-42FE-803D-D1D3CF651FD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730519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32.8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5D8CA5A8-7B3A-4426-8335-98F5E2051E5A}"/>
                  </a:ext>
                </a:extLst>
              </p:cNvPr>
              <p:cNvSpPr txBox="1"/>
              <p:nvPr/>
            </p:nvSpPr>
            <p:spPr>
              <a:xfrm>
                <a:off x="6180504" y="5169632"/>
                <a:ext cx="169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𝑅𝑒𝑠𝑢𝑙𝑡𝑎𝑑𝑜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 32.8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5D8CA5A8-7B3A-4426-8335-98F5E2051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504" y="5169632"/>
                <a:ext cx="1691424" cy="276999"/>
              </a:xfrm>
              <a:prstGeom prst="rect">
                <a:avLst/>
              </a:prstGeom>
              <a:blipFill>
                <a:blip r:embed="rId2"/>
                <a:stretch>
                  <a:fillRect l="-2888" r="-2888" b="-888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1CD1390-48A2-4B48-BA41-44173E7FE76F}"/>
                  </a:ext>
                </a:extLst>
              </p:cNvPr>
              <p:cNvSpPr txBox="1"/>
              <p:nvPr/>
            </p:nvSpPr>
            <p:spPr>
              <a:xfrm>
                <a:off x="6180504" y="5485984"/>
                <a:ext cx="4344971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𝑖𝑛𝑓𝑖𝑗𝑎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 4∗5+15−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4−1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PE" b="0"/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1CD1390-48A2-4B48-BA41-44173E7FE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504" y="5485984"/>
                <a:ext cx="4344971" cy="519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23622ED8-1535-492F-BAF2-B2E1D148C747}"/>
                  </a:ext>
                </a:extLst>
              </p:cNvPr>
              <p:cNvSpPr txBox="1"/>
              <p:nvPr/>
            </p:nvSpPr>
            <p:spPr>
              <a:xfrm>
                <a:off x="6180504" y="6082832"/>
                <a:ext cx="43826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𝑝𝑜𝑠𝑡𝑓𝑖𝑗𝑎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45∗15+41−−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/+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23622ED8-1535-492F-BAF2-B2E1D148C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504" y="6082832"/>
                <a:ext cx="4382610" cy="276999"/>
              </a:xfrm>
              <a:prstGeom prst="rect">
                <a:avLst/>
              </a:prstGeom>
              <a:blipFill>
                <a:blip r:embed="rId4"/>
                <a:stretch>
                  <a:fillRect l="-1530" t="-6667" r="-695" b="-355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4DBD7DFE-B257-456D-BBA2-D1268BCFC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28" y="197156"/>
            <a:ext cx="5654305" cy="332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9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872462F-862C-4A91-9081-145B1FF6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068860"/>
              </p:ext>
            </p:extLst>
          </p:nvPr>
        </p:nvGraphicFramePr>
        <p:xfrm>
          <a:off x="418655" y="4271979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15" name="Tabla 3">
            <a:extLst>
              <a:ext uri="{FF2B5EF4-FFF2-40B4-BE49-F238E27FC236}">
                <a16:creationId xmlns:a16="http://schemas.microsoft.com/office/drawing/2014/main" id="{2A6B51EE-58B2-4B05-B980-5697613CD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38171"/>
              </p:ext>
            </p:extLst>
          </p:nvPr>
        </p:nvGraphicFramePr>
        <p:xfrm>
          <a:off x="1174305" y="4271979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19" name="Tabla 3">
            <a:extLst>
              <a:ext uri="{FF2B5EF4-FFF2-40B4-BE49-F238E27FC236}">
                <a16:creationId xmlns:a16="http://schemas.microsoft.com/office/drawing/2014/main" id="{0C4084F1-0AF9-4816-B7C5-B6F9A9DBB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901503"/>
              </p:ext>
            </p:extLst>
          </p:nvPr>
        </p:nvGraphicFramePr>
        <p:xfrm>
          <a:off x="1929955" y="4271979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0" name="Tabla 3">
            <a:extLst>
              <a:ext uri="{FF2B5EF4-FFF2-40B4-BE49-F238E27FC236}">
                <a16:creationId xmlns:a16="http://schemas.microsoft.com/office/drawing/2014/main" id="{FDF771E3-649A-41BA-B4BE-889968175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538158"/>
              </p:ext>
            </p:extLst>
          </p:nvPr>
        </p:nvGraphicFramePr>
        <p:xfrm>
          <a:off x="2690750" y="4271979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1" name="Tabla 3">
            <a:extLst>
              <a:ext uri="{FF2B5EF4-FFF2-40B4-BE49-F238E27FC236}">
                <a16:creationId xmlns:a16="http://schemas.microsoft.com/office/drawing/2014/main" id="{8CB2BD4B-6CB4-477E-B242-CB3F44B55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790397"/>
              </p:ext>
            </p:extLst>
          </p:nvPr>
        </p:nvGraphicFramePr>
        <p:xfrm>
          <a:off x="3433408" y="4271979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3" name="Tabla 3">
            <a:extLst>
              <a:ext uri="{FF2B5EF4-FFF2-40B4-BE49-F238E27FC236}">
                <a16:creationId xmlns:a16="http://schemas.microsoft.com/office/drawing/2014/main" id="{D1306E45-8367-4BC3-9E55-E559EEF7A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969220"/>
              </p:ext>
            </p:extLst>
          </p:nvPr>
        </p:nvGraphicFramePr>
        <p:xfrm>
          <a:off x="4176066" y="4271979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4" name="Tabla 3">
            <a:extLst>
              <a:ext uri="{FF2B5EF4-FFF2-40B4-BE49-F238E27FC236}">
                <a16:creationId xmlns:a16="http://schemas.microsoft.com/office/drawing/2014/main" id="{5DBB364A-7E6C-4595-928E-B3BAEAF89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527764"/>
              </p:ext>
            </p:extLst>
          </p:nvPr>
        </p:nvGraphicFramePr>
        <p:xfrm>
          <a:off x="4918724" y="4271979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/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14:cNvPr>
              <p14:cNvContentPartPr/>
              <p14:nvPr/>
            </p14:nvContentPartPr>
            <p14:xfrm>
              <a:off x="5843476" y="3132666"/>
              <a:ext cx="360" cy="3371549"/>
            </p14:xfrm>
          </p:contentPart>
        </mc:Choice>
        <mc:Fallback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5476" y="3114667"/>
                <a:ext cx="36000" cy="3407187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1" name="Tabla 3">
            <a:extLst>
              <a:ext uri="{FF2B5EF4-FFF2-40B4-BE49-F238E27FC236}">
                <a16:creationId xmlns:a16="http://schemas.microsoft.com/office/drawing/2014/main" id="{876E0B5E-F809-4B70-A48F-2239F975AF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3045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32" name="CuadroTexto 31">
            <a:extLst>
              <a:ext uri="{FF2B5EF4-FFF2-40B4-BE49-F238E27FC236}">
                <a16:creationId xmlns:a16="http://schemas.microsoft.com/office/drawing/2014/main" id="{D27B7FAE-66EA-4D34-BCFB-F0D6677E9B45}"/>
              </a:ext>
            </a:extLst>
          </p:cNvPr>
          <p:cNvSpPr txBox="1"/>
          <p:nvPr/>
        </p:nvSpPr>
        <p:spPr>
          <a:xfrm>
            <a:off x="6044686" y="1180536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posfija: 45 * 15+ 41- - 45/+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DF576DC-1BB9-4CDD-8C5D-2C04ED46864A}"/>
              </a:ext>
            </a:extLst>
          </p:cNvPr>
          <p:cNvCxnSpPr>
            <a:cxnSpLocks/>
          </p:cNvCxnSpPr>
          <p:nvPr/>
        </p:nvCxnSpPr>
        <p:spPr>
          <a:xfrm flipV="1">
            <a:off x="8193699" y="154986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a 3">
            <a:extLst>
              <a:ext uri="{FF2B5EF4-FFF2-40B4-BE49-F238E27FC236}">
                <a16:creationId xmlns:a16="http://schemas.microsoft.com/office/drawing/2014/main" id="{DEF21616-528B-4603-A644-B487AE987E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8610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20940B9-05FA-4AAC-8EC7-2F3257588740}"/>
              </a:ext>
            </a:extLst>
          </p:cNvPr>
          <p:cNvCxnSpPr>
            <a:cxnSpLocks/>
          </p:cNvCxnSpPr>
          <p:nvPr/>
        </p:nvCxnSpPr>
        <p:spPr>
          <a:xfrm flipV="1">
            <a:off x="8613816" y="154986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3">
            <a:extLst>
              <a:ext uri="{FF2B5EF4-FFF2-40B4-BE49-F238E27FC236}">
                <a16:creationId xmlns:a16="http://schemas.microsoft.com/office/drawing/2014/main" id="{48E0DC08-C2A2-4B6F-9540-5E8D913C29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4175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9" name="Tabla 3">
            <a:extLst>
              <a:ext uri="{FF2B5EF4-FFF2-40B4-BE49-F238E27FC236}">
                <a16:creationId xmlns:a16="http://schemas.microsoft.com/office/drawing/2014/main" id="{95A61ECF-E2AF-4C64-B387-F1C31145FF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02545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0" name="Tabla 3">
            <a:extLst>
              <a:ext uri="{FF2B5EF4-FFF2-40B4-BE49-F238E27FC236}">
                <a16:creationId xmlns:a16="http://schemas.microsoft.com/office/drawing/2014/main" id="{5AB1C6AD-07D8-4FED-AFE1-3F4E61C497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45203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1" name="Tabla 3">
            <a:extLst>
              <a:ext uri="{FF2B5EF4-FFF2-40B4-BE49-F238E27FC236}">
                <a16:creationId xmlns:a16="http://schemas.microsoft.com/office/drawing/2014/main" id="{771AA745-C5FF-416C-8952-B8BBB008D4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87861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4/5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2" name="Tabla 3">
            <a:extLst>
              <a:ext uri="{FF2B5EF4-FFF2-40B4-BE49-F238E27FC236}">
                <a16:creationId xmlns:a16="http://schemas.microsoft.com/office/drawing/2014/main" id="{B13017E2-41F5-42FE-803D-D1D3CF651FD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730519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32.8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7C256526-A5DF-406E-8F38-7B4CC1547646}"/>
              </a:ext>
            </a:extLst>
          </p:cNvPr>
          <p:cNvCxnSpPr>
            <a:cxnSpLocks/>
          </p:cNvCxnSpPr>
          <p:nvPr/>
        </p:nvCxnSpPr>
        <p:spPr>
          <a:xfrm flipV="1">
            <a:off x="9016400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D3FA132-B3E6-4A75-9BFE-ABFDD33691A7}"/>
              </a:ext>
            </a:extLst>
          </p:cNvPr>
          <p:cNvCxnSpPr>
            <a:cxnSpLocks/>
          </p:cNvCxnSpPr>
          <p:nvPr/>
        </p:nvCxnSpPr>
        <p:spPr>
          <a:xfrm flipV="1">
            <a:off x="9149750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58D8E572-F4F6-4F4B-BDDB-5C98A207EBF2}"/>
              </a:ext>
            </a:extLst>
          </p:cNvPr>
          <p:cNvCxnSpPr>
            <a:cxnSpLocks/>
          </p:cNvCxnSpPr>
          <p:nvPr/>
        </p:nvCxnSpPr>
        <p:spPr>
          <a:xfrm flipV="1">
            <a:off x="9473600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6D509DE-FFFB-4A21-9D1C-32F749467071}"/>
              </a:ext>
            </a:extLst>
          </p:cNvPr>
          <p:cNvCxnSpPr>
            <a:cxnSpLocks/>
          </p:cNvCxnSpPr>
          <p:nvPr/>
        </p:nvCxnSpPr>
        <p:spPr>
          <a:xfrm flipV="1">
            <a:off x="9614687" y="1572823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5D8CA5A8-7B3A-4426-8335-98F5E2051E5A}"/>
                  </a:ext>
                </a:extLst>
              </p:cNvPr>
              <p:cNvSpPr txBox="1"/>
              <p:nvPr/>
            </p:nvSpPr>
            <p:spPr>
              <a:xfrm>
                <a:off x="6180504" y="5169632"/>
                <a:ext cx="169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𝑅𝑒𝑠𝑢𝑙𝑡𝑎𝑑𝑜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 32.8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5D8CA5A8-7B3A-4426-8335-98F5E2051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504" y="5169632"/>
                <a:ext cx="1691424" cy="276999"/>
              </a:xfrm>
              <a:prstGeom prst="rect">
                <a:avLst/>
              </a:prstGeom>
              <a:blipFill>
                <a:blip r:embed="rId6"/>
                <a:stretch>
                  <a:fillRect l="-2888" r="-2888" b="-888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1CD1390-48A2-4B48-BA41-44173E7FE76F}"/>
                  </a:ext>
                </a:extLst>
              </p:cNvPr>
              <p:cNvSpPr txBox="1"/>
              <p:nvPr/>
            </p:nvSpPr>
            <p:spPr>
              <a:xfrm>
                <a:off x="6180504" y="5485984"/>
                <a:ext cx="4344971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𝑖𝑛𝑓𝑖𝑗𝑎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 4∗5+15−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4−1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1CD1390-48A2-4B48-BA41-44173E7FE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504" y="5485984"/>
                <a:ext cx="4344971" cy="519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23622ED8-1535-492F-BAF2-B2E1D148C747}"/>
                  </a:ext>
                </a:extLst>
              </p:cNvPr>
              <p:cNvSpPr txBox="1"/>
              <p:nvPr/>
            </p:nvSpPr>
            <p:spPr>
              <a:xfrm>
                <a:off x="6180504" y="6082832"/>
                <a:ext cx="43826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𝑝𝑜𝑠𝑡𝑓𝑖𝑗𝑎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45∗15+41−−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/+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23622ED8-1535-492F-BAF2-B2E1D148C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504" y="6082832"/>
                <a:ext cx="4382610" cy="276999"/>
              </a:xfrm>
              <a:prstGeom prst="rect">
                <a:avLst/>
              </a:prstGeom>
              <a:blipFill>
                <a:blip r:embed="rId8"/>
                <a:stretch>
                  <a:fillRect l="-1530" t="-6667" r="-695" b="-355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F2F77917-1F59-4F9B-BEF3-DBFC82663B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86" y="221105"/>
            <a:ext cx="5868105" cy="26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6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872462F-862C-4A91-9081-145B1FF680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8655" y="4271979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15" name="Tabla 3">
            <a:extLst>
              <a:ext uri="{FF2B5EF4-FFF2-40B4-BE49-F238E27FC236}">
                <a16:creationId xmlns:a16="http://schemas.microsoft.com/office/drawing/2014/main" id="{2A6B51EE-58B2-4B05-B980-5697613CD6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74305" y="4271979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19" name="Tabla 3">
            <a:extLst>
              <a:ext uri="{FF2B5EF4-FFF2-40B4-BE49-F238E27FC236}">
                <a16:creationId xmlns:a16="http://schemas.microsoft.com/office/drawing/2014/main" id="{0C4084F1-0AF9-4816-B7C5-B6F9A9DBBE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9955" y="4271979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0" name="Tabla 3">
            <a:extLst>
              <a:ext uri="{FF2B5EF4-FFF2-40B4-BE49-F238E27FC236}">
                <a16:creationId xmlns:a16="http://schemas.microsoft.com/office/drawing/2014/main" id="{FDF771E3-649A-41BA-B4BE-889968175B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90750" y="4271979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1" name="Tabla 3">
            <a:extLst>
              <a:ext uri="{FF2B5EF4-FFF2-40B4-BE49-F238E27FC236}">
                <a16:creationId xmlns:a16="http://schemas.microsoft.com/office/drawing/2014/main" id="{8CB2BD4B-6CB4-477E-B242-CB3F44B55D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33408" y="4271979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3" name="Tabla 3">
            <a:extLst>
              <a:ext uri="{FF2B5EF4-FFF2-40B4-BE49-F238E27FC236}">
                <a16:creationId xmlns:a16="http://schemas.microsoft.com/office/drawing/2014/main" id="{D1306E45-8367-4BC3-9E55-E559EEF7A43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76066" y="4271979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4" name="Tabla 3">
            <a:extLst>
              <a:ext uri="{FF2B5EF4-FFF2-40B4-BE49-F238E27FC236}">
                <a16:creationId xmlns:a16="http://schemas.microsoft.com/office/drawing/2014/main" id="{5DBB364A-7E6C-4595-928E-B3BAEAF89D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18724" y="4271979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/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14:cNvPr>
              <p14:cNvContentPartPr/>
              <p14:nvPr/>
            </p14:nvContentPartPr>
            <p14:xfrm>
              <a:off x="5892801" y="3190926"/>
              <a:ext cx="360" cy="3447758"/>
            </p14:xfrm>
          </p:contentPart>
        </mc:Choice>
        <mc:Fallback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4801" y="3172926"/>
                <a:ext cx="36000" cy="348339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1" name="Tabla 3">
            <a:extLst>
              <a:ext uri="{FF2B5EF4-FFF2-40B4-BE49-F238E27FC236}">
                <a16:creationId xmlns:a16="http://schemas.microsoft.com/office/drawing/2014/main" id="{876E0B5E-F809-4B70-A48F-2239F975AF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3045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32" name="CuadroTexto 31">
            <a:extLst>
              <a:ext uri="{FF2B5EF4-FFF2-40B4-BE49-F238E27FC236}">
                <a16:creationId xmlns:a16="http://schemas.microsoft.com/office/drawing/2014/main" id="{D27B7FAE-66EA-4D34-BCFB-F0D6677E9B45}"/>
              </a:ext>
            </a:extLst>
          </p:cNvPr>
          <p:cNvSpPr txBox="1"/>
          <p:nvPr/>
        </p:nvSpPr>
        <p:spPr>
          <a:xfrm>
            <a:off x="6044686" y="1180536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posfija: 45 * 15+ 41- - 45/+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DF576DC-1BB9-4CDD-8C5D-2C04ED46864A}"/>
              </a:ext>
            </a:extLst>
          </p:cNvPr>
          <p:cNvCxnSpPr>
            <a:cxnSpLocks/>
          </p:cNvCxnSpPr>
          <p:nvPr/>
        </p:nvCxnSpPr>
        <p:spPr>
          <a:xfrm flipV="1">
            <a:off x="8193699" y="154986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a 3">
            <a:extLst>
              <a:ext uri="{FF2B5EF4-FFF2-40B4-BE49-F238E27FC236}">
                <a16:creationId xmlns:a16="http://schemas.microsoft.com/office/drawing/2014/main" id="{DEF21616-528B-4603-A644-B487AE987E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8610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20940B9-05FA-4AAC-8EC7-2F3257588740}"/>
              </a:ext>
            </a:extLst>
          </p:cNvPr>
          <p:cNvCxnSpPr>
            <a:cxnSpLocks/>
          </p:cNvCxnSpPr>
          <p:nvPr/>
        </p:nvCxnSpPr>
        <p:spPr>
          <a:xfrm flipV="1">
            <a:off x="8613816" y="154986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3">
            <a:extLst>
              <a:ext uri="{FF2B5EF4-FFF2-40B4-BE49-F238E27FC236}">
                <a16:creationId xmlns:a16="http://schemas.microsoft.com/office/drawing/2014/main" id="{48E0DC08-C2A2-4B6F-9540-5E8D913C29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4175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9" name="Tabla 3">
            <a:extLst>
              <a:ext uri="{FF2B5EF4-FFF2-40B4-BE49-F238E27FC236}">
                <a16:creationId xmlns:a16="http://schemas.microsoft.com/office/drawing/2014/main" id="{95A61ECF-E2AF-4C64-B387-F1C31145FF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02545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0" name="Tabla 3">
            <a:extLst>
              <a:ext uri="{FF2B5EF4-FFF2-40B4-BE49-F238E27FC236}">
                <a16:creationId xmlns:a16="http://schemas.microsoft.com/office/drawing/2014/main" id="{5AB1C6AD-07D8-4FED-AFE1-3F4E61C497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45203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1" name="Tabla 3">
            <a:extLst>
              <a:ext uri="{FF2B5EF4-FFF2-40B4-BE49-F238E27FC236}">
                <a16:creationId xmlns:a16="http://schemas.microsoft.com/office/drawing/2014/main" id="{771AA745-C5FF-416C-8952-B8BBB008D4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87861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4/5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2" name="Tabla 3">
            <a:extLst>
              <a:ext uri="{FF2B5EF4-FFF2-40B4-BE49-F238E27FC236}">
                <a16:creationId xmlns:a16="http://schemas.microsoft.com/office/drawing/2014/main" id="{B13017E2-41F5-42FE-803D-D1D3CF651FD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730519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32.8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7C256526-A5DF-406E-8F38-7B4CC1547646}"/>
              </a:ext>
            </a:extLst>
          </p:cNvPr>
          <p:cNvCxnSpPr>
            <a:cxnSpLocks/>
          </p:cNvCxnSpPr>
          <p:nvPr/>
        </p:nvCxnSpPr>
        <p:spPr>
          <a:xfrm flipV="1">
            <a:off x="9016400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D3FA132-B3E6-4A75-9BFE-ABFDD33691A7}"/>
              </a:ext>
            </a:extLst>
          </p:cNvPr>
          <p:cNvCxnSpPr>
            <a:cxnSpLocks/>
          </p:cNvCxnSpPr>
          <p:nvPr/>
        </p:nvCxnSpPr>
        <p:spPr>
          <a:xfrm flipV="1">
            <a:off x="9149750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58D8E572-F4F6-4F4B-BDDB-5C98A207EBF2}"/>
              </a:ext>
            </a:extLst>
          </p:cNvPr>
          <p:cNvCxnSpPr>
            <a:cxnSpLocks/>
          </p:cNvCxnSpPr>
          <p:nvPr/>
        </p:nvCxnSpPr>
        <p:spPr>
          <a:xfrm flipV="1">
            <a:off x="9473600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6D509DE-FFFB-4A21-9D1C-32F749467071}"/>
              </a:ext>
            </a:extLst>
          </p:cNvPr>
          <p:cNvCxnSpPr>
            <a:cxnSpLocks/>
          </p:cNvCxnSpPr>
          <p:nvPr/>
        </p:nvCxnSpPr>
        <p:spPr>
          <a:xfrm flipV="1">
            <a:off x="9614687" y="1572823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5D8CA5A8-7B3A-4426-8335-98F5E2051E5A}"/>
                  </a:ext>
                </a:extLst>
              </p:cNvPr>
              <p:cNvSpPr txBox="1"/>
              <p:nvPr/>
            </p:nvSpPr>
            <p:spPr>
              <a:xfrm>
                <a:off x="6180504" y="5169632"/>
                <a:ext cx="169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𝑅𝑒𝑠𝑢𝑙𝑡𝑎𝑑𝑜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 32.8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5D8CA5A8-7B3A-4426-8335-98F5E2051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504" y="5169632"/>
                <a:ext cx="1691424" cy="276999"/>
              </a:xfrm>
              <a:prstGeom prst="rect">
                <a:avLst/>
              </a:prstGeom>
              <a:blipFill>
                <a:blip r:embed="rId4"/>
                <a:stretch>
                  <a:fillRect l="-2888" r="-2888" b="-888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1CD1390-48A2-4B48-BA41-44173E7FE76F}"/>
                  </a:ext>
                </a:extLst>
              </p:cNvPr>
              <p:cNvSpPr txBox="1"/>
              <p:nvPr/>
            </p:nvSpPr>
            <p:spPr>
              <a:xfrm>
                <a:off x="6180504" y="5485984"/>
                <a:ext cx="4344971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𝑖𝑛𝑓𝑖𝑗𝑎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 4∗5+15−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4−1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PE" b="0"/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1CD1390-48A2-4B48-BA41-44173E7FE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504" y="5485984"/>
                <a:ext cx="4344971" cy="5194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23622ED8-1535-492F-BAF2-B2E1D148C747}"/>
                  </a:ext>
                </a:extLst>
              </p:cNvPr>
              <p:cNvSpPr txBox="1"/>
              <p:nvPr/>
            </p:nvSpPr>
            <p:spPr>
              <a:xfrm>
                <a:off x="6180504" y="6082832"/>
                <a:ext cx="43826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𝑝𝑜𝑠𝑡𝑓𝑖𝑗𝑎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45∗15+41−−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/+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23622ED8-1535-492F-BAF2-B2E1D148C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504" y="6082832"/>
                <a:ext cx="4382610" cy="276999"/>
              </a:xfrm>
              <a:prstGeom prst="rect">
                <a:avLst/>
              </a:prstGeom>
              <a:blipFill>
                <a:blip r:embed="rId6"/>
                <a:stretch>
                  <a:fillRect l="-1530" t="-6667" r="-695" b="-355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F96323E2-7D66-448F-B40B-CA41256511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440" y="236658"/>
            <a:ext cx="5873663" cy="288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3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872462F-862C-4A91-9081-145B1FF6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682720"/>
              </p:ext>
            </p:extLst>
          </p:nvPr>
        </p:nvGraphicFramePr>
        <p:xfrm>
          <a:off x="489014" y="4279176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15" name="Tabla 3">
            <a:extLst>
              <a:ext uri="{FF2B5EF4-FFF2-40B4-BE49-F238E27FC236}">
                <a16:creationId xmlns:a16="http://schemas.microsoft.com/office/drawing/2014/main" id="{2A6B51EE-58B2-4B05-B980-5697613CD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60605"/>
              </p:ext>
            </p:extLst>
          </p:nvPr>
        </p:nvGraphicFramePr>
        <p:xfrm>
          <a:off x="1244664" y="4279176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19" name="Tabla 3">
            <a:extLst>
              <a:ext uri="{FF2B5EF4-FFF2-40B4-BE49-F238E27FC236}">
                <a16:creationId xmlns:a16="http://schemas.microsoft.com/office/drawing/2014/main" id="{0C4084F1-0AF9-4816-B7C5-B6F9A9DBB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015951"/>
              </p:ext>
            </p:extLst>
          </p:nvPr>
        </p:nvGraphicFramePr>
        <p:xfrm>
          <a:off x="2000314" y="4279176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0" name="Tabla 3">
            <a:extLst>
              <a:ext uri="{FF2B5EF4-FFF2-40B4-BE49-F238E27FC236}">
                <a16:creationId xmlns:a16="http://schemas.microsoft.com/office/drawing/2014/main" id="{FDF771E3-649A-41BA-B4BE-889968175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502970"/>
              </p:ext>
            </p:extLst>
          </p:nvPr>
        </p:nvGraphicFramePr>
        <p:xfrm>
          <a:off x="2761109" y="4279176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1" name="Tabla 3">
            <a:extLst>
              <a:ext uri="{FF2B5EF4-FFF2-40B4-BE49-F238E27FC236}">
                <a16:creationId xmlns:a16="http://schemas.microsoft.com/office/drawing/2014/main" id="{8CB2BD4B-6CB4-477E-B242-CB3F44B55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385944"/>
              </p:ext>
            </p:extLst>
          </p:nvPr>
        </p:nvGraphicFramePr>
        <p:xfrm>
          <a:off x="3503767" y="4279176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3" name="Tabla 3">
            <a:extLst>
              <a:ext uri="{FF2B5EF4-FFF2-40B4-BE49-F238E27FC236}">
                <a16:creationId xmlns:a16="http://schemas.microsoft.com/office/drawing/2014/main" id="{D1306E45-8367-4BC3-9E55-E559EEF7A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227976"/>
              </p:ext>
            </p:extLst>
          </p:nvPr>
        </p:nvGraphicFramePr>
        <p:xfrm>
          <a:off x="4246425" y="4279176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4" name="Tabla 3">
            <a:extLst>
              <a:ext uri="{FF2B5EF4-FFF2-40B4-BE49-F238E27FC236}">
                <a16:creationId xmlns:a16="http://schemas.microsoft.com/office/drawing/2014/main" id="{5DBB364A-7E6C-4595-928E-B3BAEAF89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750885"/>
              </p:ext>
            </p:extLst>
          </p:nvPr>
        </p:nvGraphicFramePr>
        <p:xfrm>
          <a:off x="4989083" y="4279176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/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14:cNvPr>
              <p14:cNvContentPartPr/>
              <p14:nvPr/>
            </p14:nvContentPartPr>
            <p14:xfrm>
              <a:off x="5843476" y="3583800"/>
              <a:ext cx="360" cy="2920415"/>
            </p14:xfrm>
          </p:contentPart>
        </mc:Choice>
        <mc:Fallback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5476" y="3565802"/>
                <a:ext cx="36000" cy="2956052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1" name="Tabla 3">
            <a:extLst>
              <a:ext uri="{FF2B5EF4-FFF2-40B4-BE49-F238E27FC236}">
                <a16:creationId xmlns:a16="http://schemas.microsoft.com/office/drawing/2014/main" id="{876E0B5E-F809-4B70-A48F-2239F975AF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3045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32" name="CuadroTexto 31">
            <a:extLst>
              <a:ext uri="{FF2B5EF4-FFF2-40B4-BE49-F238E27FC236}">
                <a16:creationId xmlns:a16="http://schemas.microsoft.com/office/drawing/2014/main" id="{D27B7FAE-66EA-4D34-BCFB-F0D6677E9B45}"/>
              </a:ext>
            </a:extLst>
          </p:cNvPr>
          <p:cNvSpPr txBox="1"/>
          <p:nvPr/>
        </p:nvSpPr>
        <p:spPr>
          <a:xfrm>
            <a:off x="6044686" y="1180536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posfija: 45 * 15+ 41- - 45/+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DF576DC-1BB9-4CDD-8C5D-2C04ED46864A}"/>
              </a:ext>
            </a:extLst>
          </p:cNvPr>
          <p:cNvCxnSpPr>
            <a:cxnSpLocks/>
          </p:cNvCxnSpPr>
          <p:nvPr/>
        </p:nvCxnSpPr>
        <p:spPr>
          <a:xfrm flipV="1">
            <a:off x="8193699" y="154986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a 3">
            <a:extLst>
              <a:ext uri="{FF2B5EF4-FFF2-40B4-BE49-F238E27FC236}">
                <a16:creationId xmlns:a16="http://schemas.microsoft.com/office/drawing/2014/main" id="{DEF21616-528B-4603-A644-B487AE987E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8610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20940B9-05FA-4AAC-8EC7-2F3257588740}"/>
              </a:ext>
            </a:extLst>
          </p:cNvPr>
          <p:cNvCxnSpPr>
            <a:cxnSpLocks/>
          </p:cNvCxnSpPr>
          <p:nvPr/>
        </p:nvCxnSpPr>
        <p:spPr>
          <a:xfrm flipV="1">
            <a:off x="8613816" y="154986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3">
            <a:extLst>
              <a:ext uri="{FF2B5EF4-FFF2-40B4-BE49-F238E27FC236}">
                <a16:creationId xmlns:a16="http://schemas.microsoft.com/office/drawing/2014/main" id="{48E0DC08-C2A2-4B6F-9540-5E8D913C29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4175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9" name="Tabla 3">
            <a:extLst>
              <a:ext uri="{FF2B5EF4-FFF2-40B4-BE49-F238E27FC236}">
                <a16:creationId xmlns:a16="http://schemas.microsoft.com/office/drawing/2014/main" id="{95A61ECF-E2AF-4C64-B387-F1C31145FF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02545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0" name="Tabla 3">
            <a:extLst>
              <a:ext uri="{FF2B5EF4-FFF2-40B4-BE49-F238E27FC236}">
                <a16:creationId xmlns:a16="http://schemas.microsoft.com/office/drawing/2014/main" id="{5AB1C6AD-07D8-4FED-AFE1-3F4E61C497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45203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1" name="Tabla 3">
            <a:extLst>
              <a:ext uri="{FF2B5EF4-FFF2-40B4-BE49-F238E27FC236}">
                <a16:creationId xmlns:a16="http://schemas.microsoft.com/office/drawing/2014/main" id="{771AA745-C5FF-416C-8952-B8BBB008D4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87861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4/5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2" name="Tabla 3">
            <a:extLst>
              <a:ext uri="{FF2B5EF4-FFF2-40B4-BE49-F238E27FC236}">
                <a16:creationId xmlns:a16="http://schemas.microsoft.com/office/drawing/2014/main" id="{B13017E2-41F5-42FE-803D-D1D3CF651FD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730519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32.8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7C256526-A5DF-406E-8F38-7B4CC1547646}"/>
              </a:ext>
            </a:extLst>
          </p:cNvPr>
          <p:cNvCxnSpPr>
            <a:cxnSpLocks/>
          </p:cNvCxnSpPr>
          <p:nvPr/>
        </p:nvCxnSpPr>
        <p:spPr>
          <a:xfrm flipV="1">
            <a:off x="9016400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D3FA132-B3E6-4A75-9BFE-ABFDD33691A7}"/>
              </a:ext>
            </a:extLst>
          </p:cNvPr>
          <p:cNvCxnSpPr>
            <a:cxnSpLocks/>
          </p:cNvCxnSpPr>
          <p:nvPr/>
        </p:nvCxnSpPr>
        <p:spPr>
          <a:xfrm flipV="1">
            <a:off x="9149750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58D8E572-F4F6-4F4B-BDDB-5C98A207EBF2}"/>
              </a:ext>
            </a:extLst>
          </p:cNvPr>
          <p:cNvCxnSpPr>
            <a:cxnSpLocks/>
          </p:cNvCxnSpPr>
          <p:nvPr/>
        </p:nvCxnSpPr>
        <p:spPr>
          <a:xfrm flipV="1">
            <a:off x="9473600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6D509DE-FFFB-4A21-9D1C-32F749467071}"/>
              </a:ext>
            </a:extLst>
          </p:cNvPr>
          <p:cNvCxnSpPr>
            <a:cxnSpLocks/>
          </p:cNvCxnSpPr>
          <p:nvPr/>
        </p:nvCxnSpPr>
        <p:spPr>
          <a:xfrm flipV="1">
            <a:off x="9614687" y="1572823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5D8CA5A8-7B3A-4426-8335-98F5E2051E5A}"/>
                  </a:ext>
                </a:extLst>
              </p:cNvPr>
              <p:cNvSpPr txBox="1"/>
              <p:nvPr/>
            </p:nvSpPr>
            <p:spPr>
              <a:xfrm>
                <a:off x="6180504" y="5169632"/>
                <a:ext cx="169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𝑅𝑒𝑠𝑢𝑙𝑡𝑎𝑑𝑜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 32.8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5D8CA5A8-7B3A-4426-8335-98F5E2051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504" y="5169632"/>
                <a:ext cx="1691424" cy="276999"/>
              </a:xfrm>
              <a:prstGeom prst="rect">
                <a:avLst/>
              </a:prstGeom>
              <a:blipFill>
                <a:blip r:embed="rId6"/>
                <a:stretch>
                  <a:fillRect l="-2888" r="-2888" b="-888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1CD1390-48A2-4B48-BA41-44173E7FE76F}"/>
                  </a:ext>
                </a:extLst>
              </p:cNvPr>
              <p:cNvSpPr txBox="1"/>
              <p:nvPr/>
            </p:nvSpPr>
            <p:spPr>
              <a:xfrm>
                <a:off x="6180504" y="5485984"/>
                <a:ext cx="4344971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𝑖𝑛𝑓𝑖𝑗𝑎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 4∗5+15−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4−1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1CD1390-48A2-4B48-BA41-44173E7FE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504" y="5485984"/>
                <a:ext cx="4344971" cy="519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23622ED8-1535-492F-BAF2-B2E1D148C747}"/>
                  </a:ext>
                </a:extLst>
              </p:cNvPr>
              <p:cNvSpPr txBox="1"/>
              <p:nvPr/>
            </p:nvSpPr>
            <p:spPr>
              <a:xfrm>
                <a:off x="6180504" y="6082832"/>
                <a:ext cx="43826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𝑝𝑜𝑠𝑡𝑓𝑖𝑗𝑎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45∗15+41−−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/+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23622ED8-1535-492F-BAF2-B2E1D148C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504" y="6082832"/>
                <a:ext cx="4382610" cy="276999"/>
              </a:xfrm>
              <a:prstGeom prst="rect">
                <a:avLst/>
              </a:prstGeom>
              <a:blipFill>
                <a:blip r:embed="rId8"/>
                <a:stretch>
                  <a:fillRect l="-1530" t="-6667" r="-695" b="-355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67C5826C-170D-4865-BC5D-09359D1B71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134" y="209351"/>
            <a:ext cx="5745057" cy="306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5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872462F-862C-4A91-9081-145B1FF6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446330"/>
              </p:ext>
            </p:extLst>
          </p:nvPr>
        </p:nvGraphicFramePr>
        <p:xfrm>
          <a:off x="489014" y="4373457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15" name="Tabla 3">
            <a:extLst>
              <a:ext uri="{FF2B5EF4-FFF2-40B4-BE49-F238E27FC236}">
                <a16:creationId xmlns:a16="http://schemas.microsoft.com/office/drawing/2014/main" id="{2A6B51EE-58B2-4B05-B980-5697613CD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46046"/>
              </p:ext>
            </p:extLst>
          </p:nvPr>
        </p:nvGraphicFramePr>
        <p:xfrm>
          <a:off x="1244664" y="4373457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19" name="Tabla 3">
            <a:extLst>
              <a:ext uri="{FF2B5EF4-FFF2-40B4-BE49-F238E27FC236}">
                <a16:creationId xmlns:a16="http://schemas.microsoft.com/office/drawing/2014/main" id="{0C4084F1-0AF9-4816-B7C5-B6F9A9DBB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168172"/>
              </p:ext>
            </p:extLst>
          </p:nvPr>
        </p:nvGraphicFramePr>
        <p:xfrm>
          <a:off x="2000314" y="4373457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0" name="Tabla 3">
            <a:extLst>
              <a:ext uri="{FF2B5EF4-FFF2-40B4-BE49-F238E27FC236}">
                <a16:creationId xmlns:a16="http://schemas.microsoft.com/office/drawing/2014/main" id="{FDF771E3-649A-41BA-B4BE-889968175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630516"/>
              </p:ext>
            </p:extLst>
          </p:nvPr>
        </p:nvGraphicFramePr>
        <p:xfrm>
          <a:off x="2761109" y="4373457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1" name="Tabla 3">
            <a:extLst>
              <a:ext uri="{FF2B5EF4-FFF2-40B4-BE49-F238E27FC236}">
                <a16:creationId xmlns:a16="http://schemas.microsoft.com/office/drawing/2014/main" id="{8CB2BD4B-6CB4-477E-B242-CB3F44B55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133139"/>
              </p:ext>
            </p:extLst>
          </p:nvPr>
        </p:nvGraphicFramePr>
        <p:xfrm>
          <a:off x="3503767" y="4373457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3" name="Tabla 3">
            <a:extLst>
              <a:ext uri="{FF2B5EF4-FFF2-40B4-BE49-F238E27FC236}">
                <a16:creationId xmlns:a16="http://schemas.microsoft.com/office/drawing/2014/main" id="{D1306E45-8367-4BC3-9E55-E559EEF7A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688976"/>
              </p:ext>
            </p:extLst>
          </p:nvPr>
        </p:nvGraphicFramePr>
        <p:xfrm>
          <a:off x="4246425" y="4373457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4" name="Tabla 3">
            <a:extLst>
              <a:ext uri="{FF2B5EF4-FFF2-40B4-BE49-F238E27FC236}">
                <a16:creationId xmlns:a16="http://schemas.microsoft.com/office/drawing/2014/main" id="{5DBB364A-7E6C-4595-928E-B3BAEAF89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26817"/>
              </p:ext>
            </p:extLst>
          </p:nvPr>
        </p:nvGraphicFramePr>
        <p:xfrm>
          <a:off x="4989083" y="4373457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/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14:cNvPr>
              <p14:cNvContentPartPr/>
              <p14:nvPr/>
            </p14:nvContentPartPr>
            <p14:xfrm>
              <a:off x="5843476" y="1180536"/>
              <a:ext cx="360" cy="5323680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25476" y="1162536"/>
                <a:ext cx="36000" cy="5359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1" name="Tabla 3">
            <a:extLst>
              <a:ext uri="{FF2B5EF4-FFF2-40B4-BE49-F238E27FC236}">
                <a16:creationId xmlns:a16="http://schemas.microsoft.com/office/drawing/2014/main" id="{876E0B5E-F809-4B70-A48F-2239F975AF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3045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32" name="CuadroTexto 31">
            <a:extLst>
              <a:ext uri="{FF2B5EF4-FFF2-40B4-BE49-F238E27FC236}">
                <a16:creationId xmlns:a16="http://schemas.microsoft.com/office/drawing/2014/main" id="{D27B7FAE-66EA-4D34-BCFB-F0D6677E9B45}"/>
              </a:ext>
            </a:extLst>
          </p:cNvPr>
          <p:cNvSpPr txBox="1"/>
          <p:nvPr/>
        </p:nvSpPr>
        <p:spPr>
          <a:xfrm>
            <a:off x="6044686" y="1180536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posfija: 45 * 15+ 41- - 45/+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DF576DC-1BB9-4CDD-8C5D-2C04ED46864A}"/>
              </a:ext>
            </a:extLst>
          </p:cNvPr>
          <p:cNvCxnSpPr>
            <a:cxnSpLocks/>
          </p:cNvCxnSpPr>
          <p:nvPr/>
        </p:nvCxnSpPr>
        <p:spPr>
          <a:xfrm flipV="1">
            <a:off x="8193699" y="154986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a 3">
            <a:extLst>
              <a:ext uri="{FF2B5EF4-FFF2-40B4-BE49-F238E27FC236}">
                <a16:creationId xmlns:a16="http://schemas.microsoft.com/office/drawing/2014/main" id="{DEF21616-528B-4603-A644-B487AE987E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8610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20940B9-05FA-4AAC-8EC7-2F3257588740}"/>
              </a:ext>
            </a:extLst>
          </p:cNvPr>
          <p:cNvCxnSpPr>
            <a:cxnSpLocks/>
          </p:cNvCxnSpPr>
          <p:nvPr/>
        </p:nvCxnSpPr>
        <p:spPr>
          <a:xfrm flipV="1">
            <a:off x="8613816" y="154986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3">
            <a:extLst>
              <a:ext uri="{FF2B5EF4-FFF2-40B4-BE49-F238E27FC236}">
                <a16:creationId xmlns:a16="http://schemas.microsoft.com/office/drawing/2014/main" id="{48E0DC08-C2A2-4B6F-9540-5E8D913C29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4175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9" name="Tabla 3">
            <a:extLst>
              <a:ext uri="{FF2B5EF4-FFF2-40B4-BE49-F238E27FC236}">
                <a16:creationId xmlns:a16="http://schemas.microsoft.com/office/drawing/2014/main" id="{95A61ECF-E2AF-4C64-B387-F1C31145FF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02545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0" name="Tabla 3">
            <a:extLst>
              <a:ext uri="{FF2B5EF4-FFF2-40B4-BE49-F238E27FC236}">
                <a16:creationId xmlns:a16="http://schemas.microsoft.com/office/drawing/2014/main" id="{5AB1C6AD-07D8-4FED-AFE1-3F4E61C497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45203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1" name="Tabla 3">
            <a:extLst>
              <a:ext uri="{FF2B5EF4-FFF2-40B4-BE49-F238E27FC236}">
                <a16:creationId xmlns:a16="http://schemas.microsoft.com/office/drawing/2014/main" id="{771AA745-C5FF-416C-8952-B8BBB008D4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87861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4/5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2" name="Tabla 3">
            <a:extLst>
              <a:ext uri="{FF2B5EF4-FFF2-40B4-BE49-F238E27FC236}">
                <a16:creationId xmlns:a16="http://schemas.microsoft.com/office/drawing/2014/main" id="{B13017E2-41F5-42FE-803D-D1D3CF651FD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730519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32.8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7C256526-A5DF-406E-8F38-7B4CC1547646}"/>
              </a:ext>
            </a:extLst>
          </p:cNvPr>
          <p:cNvCxnSpPr>
            <a:cxnSpLocks/>
          </p:cNvCxnSpPr>
          <p:nvPr/>
        </p:nvCxnSpPr>
        <p:spPr>
          <a:xfrm flipV="1">
            <a:off x="9016400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D3FA132-B3E6-4A75-9BFE-ABFDD33691A7}"/>
              </a:ext>
            </a:extLst>
          </p:cNvPr>
          <p:cNvCxnSpPr>
            <a:cxnSpLocks/>
          </p:cNvCxnSpPr>
          <p:nvPr/>
        </p:nvCxnSpPr>
        <p:spPr>
          <a:xfrm flipV="1">
            <a:off x="9149750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58D8E572-F4F6-4F4B-BDDB-5C98A207EBF2}"/>
              </a:ext>
            </a:extLst>
          </p:cNvPr>
          <p:cNvCxnSpPr>
            <a:cxnSpLocks/>
          </p:cNvCxnSpPr>
          <p:nvPr/>
        </p:nvCxnSpPr>
        <p:spPr>
          <a:xfrm flipV="1">
            <a:off x="9473600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6D509DE-FFFB-4A21-9D1C-32F749467071}"/>
              </a:ext>
            </a:extLst>
          </p:cNvPr>
          <p:cNvCxnSpPr>
            <a:cxnSpLocks/>
          </p:cNvCxnSpPr>
          <p:nvPr/>
        </p:nvCxnSpPr>
        <p:spPr>
          <a:xfrm flipV="1">
            <a:off x="9614687" y="1572823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5D8CA5A8-7B3A-4426-8335-98F5E2051E5A}"/>
                  </a:ext>
                </a:extLst>
              </p:cNvPr>
              <p:cNvSpPr txBox="1"/>
              <p:nvPr/>
            </p:nvSpPr>
            <p:spPr>
              <a:xfrm>
                <a:off x="6180504" y="5169632"/>
                <a:ext cx="169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𝑅𝑒𝑠𝑢𝑙𝑡𝑎𝑑𝑜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 32.8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5D8CA5A8-7B3A-4426-8335-98F5E2051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504" y="5169632"/>
                <a:ext cx="1691424" cy="276999"/>
              </a:xfrm>
              <a:prstGeom prst="rect">
                <a:avLst/>
              </a:prstGeom>
              <a:blipFill>
                <a:blip r:embed="rId6"/>
                <a:stretch>
                  <a:fillRect l="-2888" r="-2888" b="-888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1CD1390-48A2-4B48-BA41-44173E7FE76F}"/>
                  </a:ext>
                </a:extLst>
              </p:cNvPr>
              <p:cNvSpPr txBox="1"/>
              <p:nvPr/>
            </p:nvSpPr>
            <p:spPr>
              <a:xfrm>
                <a:off x="6180504" y="5485984"/>
                <a:ext cx="4344971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𝑖𝑛𝑓𝑖𝑗𝑎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 4∗5+15−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4−1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1CD1390-48A2-4B48-BA41-44173E7FE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504" y="5485984"/>
                <a:ext cx="4344971" cy="519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23622ED8-1535-492F-BAF2-B2E1D148C747}"/>
                  </a:ext>
                </a:extLst>
              </p:cNvPr>
              <p:cNvSpPr txBox="1"/>
              <p:nvPr/>
            </p:nvSpPr>
            <p:spPr>
              <a:xfrm>
                <a:off x="6180504" y="6082832"/>
                <a:ext cx="43826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𝑝𝑜𝑠𝑡𝑓𝑖𝑗𝑎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45∗15+41−−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/+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23622ED8-1535-492F-BAF2-B2E1D148C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504" y="6082832"/>
                <a:ext cx="4382610" cy="276999"/>
              </a:xfrm>
              <a:prstGeom prst="rect">
                <a:avLst/>
              </a:prstGeom>
              <a:blipFill>
                <a:blip r:embed="rId8"/>
                <a:stretch>
                  <a:fillRect l="-1530" t="-6667" r="-695" b="-355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AC4838B4-D67F-4E49-B958-9A35F14461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475" y="167889"/>
            <a:ext cx="5324433" cy="195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555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356</Words>
  <Application>Microsoft Office PowerPoint</Application>
  <PresentationFormat>Panorámica</PresentationFormat>
  <Paragraphs>178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Vilberto Alberto Patricio Julca</dc:creator>
  <cp:lastModifiedBy>Vilberto Alberto Patricio Julca</cp:lastModifiedBy>
  <cp:revision>29</cp:revision>
  <dcterms:created xsi:type="dcterms:W3CDTF">2024-04-29T06:35:16Z</dcterms:created>
  <dcterms:modified xsi:type="dcterms:W3CDTF">2024-05-10T04:22:58Z</dcterms:modified>
</cp:coreProperties>
</file>