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ija" id="{1C7A8C2F-9BB1-43D4-B948-2715B6F0623C}">
          <p14:sldIdLst>
            <p14:sldId id="261"/>
            <p14:sldId id="262"/>
            <p14:sldId id="263"/>
          </p14:sldIdLst>
        </p14:section>
        <p14:section name="Posfija" id="{CE10D3D5-C556-40B3-A35E-81517868C9BA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0,'0'15972,"0"-15947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0,'0'16184,"0"-16159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0,'0'14764,"0"-14741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0,'0'14764,"0"-14741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0,'0'14764,"0"-14741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0,'0'14764,"0"-14741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0D8A8-C91B-45AC-824C-1F2C80CE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9EF32B-8037-47AD-B446-0DB3193F8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7C1C88-F900-4E55-82B9-910640D9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AFFB71-B203-43A1-A97A-F69610DF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30DA1-F739-4245-ABD3-7675BD57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344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73112-D7CD-424A-95B4-406C386C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DFC12A-0251-4392-9700-C69E3E301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35850F-4CCC-454E-8030-B3D84360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E29498-F87D-4F99-8297-430217CB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1F767-E6F2-461A-9B2B-CD9B0BA6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45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358372-AD4E-4BF1-BB8F-CBCD028AE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70E696-F86E-4CB8-81E6-F4C4CF386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ECA2E2-B946-49AC-8A5A-1055B002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895AF6-41F6-4CAC-9624-06A2FB10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C67A53-151E-4091-AA34-0D460C73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496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48D4F-63B1-4CA2-8A1A-A7298731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C15B4-2486-4F1D-B9A8-6652FA29C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A273B5-5D97-4CE8-83B7-5BEA6C10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C48F43-DD47-4ECE-89C2-9EC2E93C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6A87C-44CC-4591-9C42-0E67B5BE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387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C09D6-540F-4944-90F0-1FBE8855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64F8C2-4BE2-45C3-8F1D-645655D06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796A84-35C2-488D-AAEC-A7458E41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6CEBC3-E0D6-4C29-AA39-5829E411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85E49-E969-470D-84DA-28491391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928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714B6-92DA-4D0F-BDD8-9EDD06F2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4492DC-0F14-475D-9A7E-5926D5DC8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2CD47F-B788-46AB-AF3C-2AC61FADD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439498-7714-4CBB-9A0A-814D723E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EB7B49-BEDA-415C-9D31-BCD2ABAB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BD7472-97BD-4B6C-9822-56BDAC8B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248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2292A-D401-448C-AC7B-47C9FCE7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AFC7B0-8A0C-45DD-B1CC-4FA64F7DE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60D7DB-F44D-481A-B42E-A75E3B2E4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2F0A33-400F-4779-AAFA-E6CF9C9D0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A0F2E7-3486-451D-BBAE-81D7CA47A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94706A-0DEA-40E1-8537-B3522F5B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112AF9-B156-4944-B669-D7662BFE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4A6B8E-9AA2-49D2-9A96-A39551A5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65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D8A8A-A500-4A62-932F-A7BD16E1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D2797E-BFFC-46B8-94C4-CCF16906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1E4F41-6AF4-44D5-8D89-EAA36A81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F51FE0-6D88-4B9B-B023-336E0E69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03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636072-68C5-40A6-8BC2-11D797F6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A63E0E-BE5B-4A74-8CC8-2B8FC4CA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B1F9C3-0B7F-493A-8325-D0199344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2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13910-BF28-44B4-9198-E84CF6FC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BFBF2-50FC-4DC2-9397-A6AF3243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0E9D38-9D0E-4900-8049-6292B5A55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5075C-0A5A-473B-87EC-EA2C098B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99447F-5BF0-4568-BD4E-9867ACD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0E9821-A0D9-4832-AC8E-95FBD178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032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47201-BA65-45E8-9653-FBC03A33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94DBA1-5BB8-435A-8DD7-460C54621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836F04-D337-4D36-A58D-E437EA81D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B97761-2988-40AE-8C85-C96534C8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A150D3-7500-4312-92A4-4E76BCE6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3C9343-F374-47DB-A7A5-C8827902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737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860269-E1FC-467F-8DE9-E9686DDC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480F8F-13CB-4C7A-B7B4-9F1380DD5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F954DF-064B-49CD-86B6-2B487917D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8DF58-E6D0-4AF1-A314-CA6486369FD3}" type="datetimeFigureOut">
              <a:rPr lang="es-PE" smtClean="0"/>
              <a:t>9/05/2024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BAE2A5-5837-4BA4-ADE2-447495FD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94AFAB-F1EE-4D54-B959-7D9030364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312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30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0.png"/><Relationship Id="rId7" Type="http://schemas.openxmlformats.org/officeDocument/2006/relationships/image" Target="../media/image1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5.xml"/><Relationship Id="rId10" Type="http://schemas.openxmlformats.org/officeDocument/2006/relationships/image" Target="../media/image24.png"/><Relationship Id="rId4" Type="http://schemas.openxmlformats.org/officeDocument/2006/relationships/image" Target="../media/image110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2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3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/>
              <p:nvPr/>
            </p:nvSpPr>
            <p:spPr>
              <a:xfrm>
                <a:off x="355601" y="254000"/>
                <a:ext cx="387747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  <m:d>
                          <m:d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2−3</m:t>
                            </m:r>
                          </m:e>
                        </m:d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+(4+5)</m:t>
                    </m:r>
                  </m:oMath>
                </a14:m>
                <a:endParaRPr lang="es-PE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254000"/>
                <a:ext cx="3877472" cy="312650"/>
              </a:xfrm>
              <a:prstGeom prst="rect">
                <a:avLst/>
              </a:prstGeom>
              <a:blipFill>
                <a:blip r:embed="rId2"/>
                <a:stretch>
                  <a:fillRect l="-3616" t="-19608" r="-1887" b="-3921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08346"/>
              </p:ext>
            </p:extLst>
          </p:nvPr>
        </p:nvGraphicFramePr>
        <p:xfrm>
          <a:off x="747165" y="2395372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F595865-6EC5-442D-944D-E826D72E3FF9}"/>
              </a:ext>
            </a:extLst>
          </p:cNvPr>
          <p:cNvSpPr txBox="1"/>
          <p:nvPr/>
        </p:nvSpPr>
        <p:spPr>
          <a:xfrm>
            <a:off x="235068" y="1738836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54+32-1*+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/>
              <p:nvPr/>
            </p:nvSpPr>
            <p:spPr>
              <a:xfrm>
                <a:off x="336322" y="1001142"/>
                <a:ext cx="4740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 invertida: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5+4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+(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3−2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∗1)</m:t>
                    </m:r>
                  </m:oMath>
                </a14:m>
                <a:endParaRPr lang="es-PE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22" y="1001142"/>
                <a:ext cx="4740144" cy="276999"/>
              </a:xfrm>
              <a:prstGeom prst="rect">
                <a:avLst/>
              </a:prstGeom>
              <a:blipFill>
                <a:blip r:embed="rId3"/>
                <a:stretch>
                  <a:fillRect l="-2956" t="-30435" r="-1414" b="-478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849799"/>
              </p:ext>
            </p:extLst>
          </p:nvPr>
        </p:nvGraphicFramePr>
        <p:xfrm>
          <a:off x="1502815" y="2395372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71740"/>
              </p:ext>
            </p:extLst>
          </p:nvPr>
        </p:nvGraphicFramePr>
        <p:xfrm>
          <a:off x="2258465" y="2395372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93831"/>
              </p:ext>
            </p:extLst>
          </p:nvPr>
        </p:nvGraphicFramePr>
        <p:xfrm>
          <a:off x="3019260" y="2395372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16122"/>
              </p:ext>
            </p:extLst>
          </p:nvPr>
        </p:nvGraphicFramePr>
        <p:xfrm>
          <a:off x="3761918" y="2395372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745067"/>
              <a:ext cx="360" cy="5759149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5476" y="727067"/>
                <a:ext cx="36000" cy="579478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26798"/>
              </p:ext>
            </p:extLst>
          </p:nvPr>
        </p:nvGraphicFramePr>
        <p:xfrm>
          <a:off x="6190944" y="269832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43902"/>
              </p:ext>
            </p:extLst>
          </p:nvPr>
        </p:nvGraphicFramePr>
        <p:xfrm>
          <a:off x="6929252" y="269832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-1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2852"/>
              </p:ext>
            </p:extLst>
          </p:nvPr>
        </p:nvGraphicFramePr>
        <p:xfrm>
          <a:off x="7658205" y="2698327"/>
          <a:ext cx="629572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9572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-1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173583"/>
              </p:ext>
            </p:extLst>
          </p:nvPr>
        </p:nvGraphicFramePr>
        <p:xfrm>
          <a:off x="9298752" y="2698327"/>
          <a:ext cx="70866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66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11038"/>
              </p:ext>
            </p:extLst>
          </p:nvPr>
        </p:nvGraphicFramePr>
        <p:xfrm>
          <a:off x="10131800" y="2703830"/>
          <a:ext cx="70794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794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37" name="CuadroTexto 36">
            <a:extLst>
              <a:ext uri="{FF2B5EF4-FFF2-40B4-BE49-F238E27FC236}">
                <a16:creationId xmlns:a16="http://schemas.microsoft.com/office/drawing/2014/main" id="{6E026DD8-1CD8-4674-8D22-B43EEA11A339}"/>
              </a:ext>
            </a:extLst>
          </p:cNvPr>
          <p:cNvSpPr txBox="1"/>
          <p:nvPr/>
        </p:nvSpPr>
        <p:spPr>
          <a:xfrm>
            <a:off x="6089349" y="878097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prefija: + * 1 - 23 + 45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6303DF-088D-4E58-B58E-7A80D287D2D8}"/>
              </a:ext>
            </a:extLst>
          </p:cNvPr>
          <p:cNvSpPr txBox="1"/>
          <p:nvPr/>
        </p:nvSpPr>
        <p:spPr>
          <a:xfrm>
            <a:off x="5867349" y="4184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88007CA-0C8A-4F2D-93FB-332FD8138D6B}"/>
              </a:ext>
            </a:extLst>
          </p:cNvPr>
          <p:cNvSpPr txBox="1"/>
          <p:nvPr/>
        </p:nvSpPr>
        <p:spPr>
          <a:xfrm>
            <a:off x="5891364" y="455403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52" name="Tabla 3">
            <a:extLst>
              <a:ext uri="{FF2B5EF4-FFF2-40B4-BE49-F238E27FC236}">
                <a16:creationId xmlns:a16="http://schemas.microsoft.com/office/drawing/2014/main" id="{F298E6A4-426A-4B9B-AA53-BF3535A2C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78595"/>
              </p:ext>
            </p:extLst>
          </p:nvPr>
        </p:nvGraphicFramePr>
        <p:xfrm>
          <a:off x="8478023" y="2698327"/>
          <a:ext cx="629572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9572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9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-</a:t>
                      </a:r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39" name="CuadroTexto 38">
            <a:extLst>
              <a:ext uri="{FF2B5EF4-FFF2-40B4-BE49-F238E27FC236}">
                <a16:creationId xmlns:a16="http://schemas.microsoft.com/office/drawing/2014/main" id="{A44401CB-5A07-4BF8-AA16-092025475962}"/>
              </a:ext>
            </a:extLst>
          </p:cNvPr>
          <p:cNvSpPr txBox="1"/>
          <p:nvPr/>
        </p:nvSpPr>
        <p:spPr>
          <a:xfrm>
            <a:off x="357732" y="5031133"/>
            <a:ext cx="383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 invertida: +*1-23+45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EB80522-2580-4527-AF76-0D82EA1311B7}"/>
              </a:ext>
            </a:extLst>
          </p:cNvPr>
          <p:cNvSpPr txBox="1"/>
          <p:nvPr/>
        </p:nvSpPr>
        <p:spPr>
          <a:xfrm>
            <a:off x="357732" y="5741840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prefija: +*1-23+45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F834B5B-52C1-403A-8F5F-EF8DC5126709}"/>
              </a:ext>
            </a:extLst>
          </p:cNvPr>
          <p:cNvCxnSpPr>
            <a:cxnSpLocks/>
          </p:cNvCxnSpPr>
          <p:nvPr/>
        </p:nvCxnSpPr>
        <p:spPr>
          <a:xfrm flipV="1">
            <a:off x="8522859" y="1965289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671FB258-71CB-49E7-B59A-CD0B6997BE95}"/>
              </a:ext>
            </a:extLst>
          </p:cNvPr>
          <p:cNvCxnSpPr>
            <a:cxnSpLocks/>
          </p:cNvCxnSpPr>
          <p:nvPr/>
        </p:nvCxnSpPr>
        <p:spPr>
          <a:xfrm flipV="1">
            <a:off x="8709903" y="1965289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3D37F48-BDF4-4DA7-995A-2156D9E25DEC}"/>
              </a:ext>
            </a:extLst>
          </p:cNvPr>
          <p:cNvCxnSpPr>
            <a:cxnSpLocks/>
          </p:cNvCxnSpPr>
          <p:nvPr/>
        </p:nvCxnSpPr>
        <p:spPr>
          <a:xfrm flipV="1">
            <a:off x="9195363" y="1965289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DE111731-6AA7-4E96-B7CE-BCA257EE4220}"/>
              </a:ext>
            </a:extLst>
          </p:cNvPr>
          <p:cNvCxnSpPr>
            <a:cxnSpLocks/>
          </p:cNvCxnSpPr>
          <p:nvPr/>
        </p:nvCxnSpPr>
        <p:spPr>
          <a:xfrm flipV="1">
            <a:off x="9367811" y="1982582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DF9FAD3-1073-4624-A115-2A369F9A276F}"/>
                  </a:ext>
                </a:extLst>
              </p:cNvPr>
              <p:cNvSpPr txBox="1"/>
              <p:nvPr/>
            </p:nvSpPr>
            <p:spPr>
              <a:xfrm>
                <a:off x="6190944" y="5292699"/>
                <a:ext cx="1335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𝑅𝑒𝑠𝑢𝑙𝑡𝑎𝑑𝑜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:8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DF9FAD3-1073-4624-A115-2A369F9A2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5292699"/>
                <a:ext cx="1335557" cy="276999"/>
              </a:xfrm>
              <a:prstGeom prst="rect">
                <a:avLst/>
              </a:prstGeom>
              <a:blipFill>
                <a:blip r:embed="rId6"/>
                <a:stretch>
                  <a:fillRect l="-4110" r="-3653" b="-65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659A79E7-C4D3-4D2B-9727-05FD0447BC18}"/>
                  </a:ext>
                </a:extLst>
              </p:cNvPr>
              <p:cNvSpPr txBox="1"/>
              <p:nvPr/>
            </p:nvSpPr>
            <p:spPr>
              <a:xfrm>
                <a:off x="6190944" y="5719175"/>
                <a:ext cx="416120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𝑖𝑛𝑓𝑖𝑗𝑎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1∗</m:t>
                          </m:r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2−3</m:t>
                              </m:r>
                            </m:e>
                          </m:d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+(4+5)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659A79E7-C4D3-4D2B-9727-05FD0447B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5719175"/>
                <a:ext cx="4161204" cy="312650"/>
              </a:xfrm>
              <a:prstGeom prst="rect">
                <a:avLst/>
              </a:prstGeom>
              <a:blipFill>
                <a:blip r:embed="rId7"/>
                <a:stretch>
                  <a:fillRect l="-1613" r="-1760" b="-2941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A8925AAA-2AD3-42EE-B63C-E11382481B18}"/>
                  </a:ext>
                </a:extLst>
              </p:cNvPr>
              <p:cNvSpPr txBox="1"/>
              <p:nvPr/>
            </p:nvSpPr>
            <p:spPr>
              <a:xfrm>
                <a:off x="6190944" y="6191566"/>
                <a:ext cx="3573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𝑝𝑟𝑒𝑓𝑖𝑗𝑎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+∗1−23+45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A8925AAA-2AD3-42EE-B63C-E11382481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6191566"/>
                <a:ext cx="3573094" cy="276999"/>
              </a:xfrm>
              <a:prstGeom prst="rect">
                <a:avLst/>
              </a:prstGeom>
              <a:blipFill>
                <a:blip r:embed="rId8"/>
                <a:stretch>
                  <a:fillRect l="-2048" t="-6667" r="-1195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289DA699-AF97-4CF0-B4F0-850C67356825}"/>
              </a:ext>
            </a:extLst>
          </p:cNvPr>
          <p:cNvSpPr txBox="1"/>
          <p:nvPr/>
        </p:nvSpPr>
        <p:spPr>
          <a:xfrm>
            <a:off x="6096000" y="1603546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postfija: 1 2 3 - * 4 5 + +</a:t>
            </a:r>
          </a:p>
        </p:txBody>
      </p:sp>
    </p:spTree>
    <p:extLst>
      <p:ext uri="{BB962C8B-B14F-4D97-AF65-F5344CB8AC3E}">
        <p14:creationId xmlns:p14="http://schemas.microsoft.com/office/powerpoint/2010/main" val="367973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/>
              <p:nvPr/>
            </p:nvSpPr>
            <p:spPr>
              <a:xfrm>
                <a:off x="355601" y="254000"/>
                <a:ext cx="436850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36+24−5∗</m:t>
                    </m:r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82−</m:t>
                        </m:r>
                        <m:f>
                          <m:f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PE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s-PE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254000"/>
                <a:ext cx="4368504" cy="414537"/>
              </a:xfrm>
              <a:prstGeom prst="rect">
                <a:avLst/>
              </a:prstGeom>
              <a:blipFill>
                <a:blip r:embed="rId2"/>
                <a:stretch>
                  <a:fillRect l="-3208" t="-2941" r="-976" b="-161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51583"/>
              </p:ext>
            </p:extLst>
          </p:nvPr>
        </p:nvGraphicFramePr>
        <p:xfrm>
          <a:off x="407583" y="2431271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F595865-6EC5-442D-944D-E826D72E3FF9}"/>
              </a:ext>
            </a:extLst>
          </p:cNvPr>
          <p:cNvSpPr txBox="1"/>
          <p:nvPr/>
        </p:nvSpPr>
        <p:spPr>
          <a:xfrm>
            <a:off x="235068" y="1738836"/>
            <a:ext cx="458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1 4 24 / 82 - 5 * + 24 – 36+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/>
              <p:nvPr/>
            </p:nvSpPr>
            <p:spPr>
              <a:xfrm>
                <a:off x="336322" y="1009912"/>
                <a:ext cx="5206875" cy="424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 invertida: </a:t>
                </a:r>
                <a14:m>
                  <m:oMath xmlns:m="http://schemas.openxmlformats.org/officeDocument/2006/math">
                    <m:r>
                      <a:rPr lang="es-P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−82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∗5−24+36</m:t>
                    </m:r>
                  </m:oMath>
                </a14:m>
                <a:endParaRPr lang="es-PE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22" y="1009912"/>
                <a:ext cx="5206875" cy="424540"/>
              </a:xfrm>
              <a:prstGeom prst="rect">
                <a:avLst/>
              </a:prstGeom>
              <a:blipFill>
                <a:blip r:embed="rId3"/>
                <a:stretch>
                  <a:fillRect l="-2693" t="-2899" r="-1522" b="-1449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718630"/>
              </p:ext>
            </p:extLst>
          </p:nvPr>
        </p:nvGraphicFramePr>
        <p:xfrm>
          <a:off x="1163233" y="2431271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4335"/>
              </p:ext>
            </p:extLst>
          </p:nvPr>
        </p:nvGraphicFramePr>
        <p:xfrm>
          <a:off x="1918883" y="2431271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976581"/>
              </p:ext>
            </p:extLst>
          </p:nvPr>
        </p:nvGraphicFramePr>
        <p:xfrm>
          <a:off x="2679678" y="2431271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64275"/>
              </p:ext>
            </p:extLst>
          </p:nvPr>
        </p:nvGraphicFramePr>
        <p:xfrm>
          <a:off x="3422336" y="2431271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668537"/>
              <a:ext cx="360" cy="5835679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5476" y="650537"/>
                <a:ext cx="36000" cy="587131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37469"/>
              </p:ext>
            </p:extLst>
          </p:nvPr>
        </p:nvGraphicFramePr>
        <p:xfrm>
          <a:off x="6190944" y="269832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3</a:t>
                      </a:r>
                      <a:r>
                        <a:rPr lang="es-PE"/>
                        <a:t>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38764"/>
              </p:ext>
            </p:extLst>
          </p:nvPr>
        </p:nvGraphicFramePr>
        <p:xfrm>
          <a:off x="6929252" y="269832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4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24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82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r>
                        <a:rPr lang="es-PE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36156"/>
              </p:ext>
            </p:extLst>
          </p:nvPr>
        </p:nvGraphicFramePr>
        <p:xfrm>
          <a:off x="7658205" y="2698327"/>
          <a:ext cx="577190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7190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82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r>
                        <a:rPr lang="es-PE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96738"/>
              </p:ext>
            </p:extLst>
          </p:nvPr>
        </p:nvGraphicFramePr>
        <p:xfrm>
          <a:off x="9138055" y="2690284"/>
          <a:ext cx="629572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9572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</a:t>
                      </a:r>
                      <a:r>
                        <a:rPr lang="es-PE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23762"/>
              </p:ext>
            </p:extLst>
          </p:nvPr>
        </p:nvGraphicFramePr>
        <p:xfrm>
          <a:off x="9950771" y="2698327"/>
          <a:ext cx="70830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30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1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-320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37" name="CuadroTexto 36">
            <a:extLst>
              <a:ext uri="{FF2B5EF4-FFF2-40B4-BE49-F238E27FC236}">
                <a16:creationId xmlns:a16="http://schemas.microsoft.com/office/drawing/2014/main" id="{6E026DD8-1CD8-4674-8D22-B43EEA11A339}"/>
              </a:ext>
            </a:extLst>
          </p:cNvPr>
          <p:cNvSpPr txBox="1"/>
          <p:nvPr/>
        </p:nvSpPr>
        <p:spPr>
          <a:xfrm>
            <a:off x="6085392" y="896261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prefija: + 36 – 24 + * 5 - 82 / 24 4 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6303DF-088D-4E58-B58E-7A80D287D2D8}"/>
              </a:ext>
            </a:extLst>
          </p:cNvPr>
          <p:cNvSpPr txBox="1"/>
          <p:nvPr/>
        </p:nvSpPr>
        <p:spPr>
          <a:xfrm>
            <a:off x="5886629" y="42040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88007CA-0C8A-4F2D-93FB-332FD8138D6B}"/>
              </a:ext>
            </a:extLst>
          </p:cNvPr>
          <p:cNvSpPr txBox="1"/>
          <p:nvPr/>
        </p:nvSpPr>
        <p:spPr>
          <a:xfrm>
            <a:off x="5870168" y="45071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52" name="Tabla 3">
            <a:extLst>
              <a:ext uri="{FF2B5EF4-FFF2-40B4-BE49-F238E27FC236}">
                <a16:creationId xmlns:a16="http://schemas.microsoft.com/office/drawing/2014/main" id="{F298E6A4-426A-4B9B-AA53-BF3535A2C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401174"/>
              </p:ext>
            </p:extLst>
          </p:nvPr>
        </p:nvGraphicFramePr>
        <p:xfrm>
          <a:off x="8376806" y="2698327"/>
          <a:ext cx="578105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8105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76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5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60</a:t>
                      </a:r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39" name="CuadroTexto 38">
            <a:extLst>
              <a:ext uri="{FF2B5EF4-FFF2-40B4-BE49-F238E27FC236}">
                <a16:creationId xmlns:a16="http://schemas.microsoft.com/office/drawing/2014/main" id="{A44401CB-5A07-4BF8-AA16-092025475962}"/>
              </a:ext>
            </a:extLst>
          </p:cNvPr>
          <p:cNvSpPr txBox="1"/>
          <p:nvPr/>
        </p:nvSpPr>
        <p:spPr>
          <a:xfrm>
            <a:off x="355601" y="5025643"/>
            <a:ext cx="540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 invertida: + 36 – 24 + * 5 - 82 / 24 4 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EB80522-2580-4527-AF76-0D82EA1311B7}"/>
              </a:ext>
            </a:extLst>
          </p:cNvPr>
          <p:cNvSpPr txBox="1"/>
          <p:nvPr/>
        </p:nvSpPr>
        <p:spPr>
          <a:xfrm>
            <a:off x="357732" y="5741840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prefija: + 36 - 24 + * 5  - 82 / 24 4 1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F834B5B-52C1-403A-8F5F-EF8DC5126709}"/>
              </a:ext>
            </a:extLst>
          </p:cNvPr>
          <p:cNvCxnSpPr>
            <a:cxnSpLocks/>
          </p:cNvCxnSpPr>
          <p:nvPr/>
        </p:nvCxnSpPr>
        <p:spPr>
          <a:xfrm flipV="1">
            <a:off x="9879908" y="1822410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671FB258-71CB-49E7-B59A-CD0B6997BE95}"/>
              </a:ext>
            </a:extLst>
          </p:cNvPr>
          <p:cNvCxnSpPr>
            <a:cxnSpLocks/>
          </p:cNvCxnSpPr>
          <p:nvPr/>
        </p:nvCxnSpPr>
        <p:spPr>
          <a:xfrm flipV="1">
            <a:off x="10030177" y="1814746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E922FFE4-9DD1-4CFA-850E-4AA321C46226}"/>
              </a:ext>
            </a:extLst>
          </p:cNvPr>
          <p:cNvCxnSpPr>
            <a:cxnSpLocks/>
          </p:cNvCxnSpPr>
          <p:nvPr/>
        </p:nvCxnSpPr>
        <p:spPr>
          <a:xfrm flipV="1">
            <a:off x="9767627" y="184368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3D37F48-BDF4-4DA7-995A-2156D9E25DEC}"/>
              </a:ext>
            </a:extLst>
          </p:cNvPr>
          <p:cNvCxnSpPr>
            <a:cxnSpLocks/>
          </p:cNvCxnSpPr>
          <p:nvPr/>
        </p:nvCxnSpPr>
        <p:spPr>
          <a:xfrm flipV="1">
            <a:off x="9588308" y="184368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DE111731-6AA7-4E96-B7CE-BCA257EE4220}"/>
              </a:ext>
            </a:extLst>
          </p:cNvPr>
          <p:cNvCxnSpPr>
            <a:cxnSpLocks/>
          </p:cNvCxnSpPr>
          <p:nvPr/>
        </p:nvCxnSpPr>
        <p:spPr>
          <a:xfrm flipV="1">
            <a:off x="10352148" y="1843681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DF9FAD3-1073-4624-A115-2A369F9A276F}"/>
                  </a:ext>
                </a:extLst>
              </p:cNvPr>
              <p:cNvSpPr txBox="1"/>
              <p:nvPr/>
            </p:nvSpPr>
            <p:spPr>
              <a:xfrm>
                <a:off x="6190944" y="5256475"/>
                <a:ext cx="17651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𝑅𝑒𝑠𝑢𝑙𝑡𝑎𝑑𝑜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:−319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DF9FAD3-1073-4624-A115-2A369F9A2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5256475"/>
                <a:ext cx="1765163" cy="276999"/>
              </a:xfrm>
              <a:prstGeom prst="rect">
                <a:avLst/>
              </a:prstGeom>
              <a:blipFill>
                <a:blip r:embed="rId6"/>
                <a:stretch>
                  <a:fillRect l="-2768" r="-2768" b="-65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659A79E7-C4D3-4D2B-9727-05FD0447BC18}"/>
                  </a:ext>
                </a:extLst>
              </p:cNvPr>
              <p:cNvSpPr txBox="1"/>
              <p:nvPr/>
            </p:nvSpPr>
            <p:spPr>
              <a:xfrm>
                <a:off x="6190944" y="5569698"/>
                <a:ext cx="475162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𝑖𝑛𝑓𝑖𝑗𝑎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:36+24−5∗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82−</m:t>
                          </m:r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659A79E7-C4D3-4D2B-9727-05FD0447B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5569698"/>
                <a:ext cx="4751622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Tabla 3">
            <a:extLst>
              <a:ext uri="{FF2B5EF4-FFF2-40B4-BE49-F238E27FC236}">
                <a16:creationId xmlns:a16="http://schemas.microsoft.com/office/drawing/2014/main" id="{FDFC8AC3-FF60-4E76-9A8A-A8B316447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83101"/>
              </p:ext>
            </p:extLst>
          </p:nvPr>
        </p:nvGraphicFramePr>
        <p:xfrm>
          <a:off x="4175503" y="242255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3" name="Tabla 3">
            <a:extLst>
              <a:ext uri="{FF2B5EF4-FFF2-40B4-BE49-F238E27FC236}">
                <a16:creationId xmlns:a16="http://schemas.microsoft.com/office/drawing/2014/main" id="{F85DF894-5619-4F72-A40C-506CD1D53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595497"/>
              </p:ext>
            </p:extLst>
          </p:nvPr>
        </p:nvGraphicFramePr>
        <p:xfrm>
          <a:off x="4936298" y="242255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20F3F9C-E083-4B1D-80DE-03CEB4653BA2}"/>
              </a:ext>
            </a:extLst>
          </p:cNvPr>
          <p:cNvCxnSpPr>
            <a:cxnSpLocks/>
          </p:cNvCxnSpPr>
          <p:nvPr/>
        </p:nvCxnSpPr>
        <p:spPr>
          <a:xfrm flipV="1">
            <a:off x="8550564" y="1902487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a 3">
            <a:extLst>
              <a:ext uri="{FF2B5EF4-FFF2-40B4-BE49-F238E27FC236}">
                <a16:creationId xmlns:a16="http://schemas.microsoft.com/office/drawing/2014/main" id="{A28BB683-3AD2-44C2-8CDC-4A91298D2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216538"/>
              </p:ext>
            </p:extLst>
          </p:nvPr>
        </p:nvGraphicFramePr>
        <p:xfrm>
          <a:off x="10840263" y="2690284"/>
          <a:ext cx="70830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30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-319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943CA602-4ED5-4A62-80A4-EA123F248AD3}"/>
                  </a:ext>
                </a:extLst>
              </p:cNvPr>
              <p:cNvSpPr txBox="1"/>
              <p:nvPr/>
            </p:nvSpPr>
            <p:spPr>
              <a:xfrm>
                <a:off x="6190944" y="6273773"/>
                <a:ext cx="47192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𝑝𝑟𝑒𝑓𝑖𝑗𝑎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+36−24+∗5−82/2441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943CA602-4ED5-4A62-80A4-EA123F248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6273773"/>
                <a:ext cx="4719241" cy="276999"/>
              </a:xfrm>
              <a:prstGeom prst="rect">
                <a:avLst/>
              </a:prstGeom>
              <a:blipFill>
                <a:blip r:embed="rId8"/>
                <a:stretch>
                  <a:fillRect l="-1421" t="-4348" r="-775" b="-3478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uadroTexto 42">
            <a:extLst>
              <a:ext uri="{FF2B5EF4-FFF2-40B4-BE49-F238E27FC236}">
                <a16:creationId xmlns:a16="http://schemas.microsoft.com/office/drawing/2014/main" id="{4702A04C-612E-48A4-A673-EC21A33DD6B0}"/>
              </a:ext>
            </a:extLst>
          </p:cNvPr>
          <p:cNvSpPr txBox="1"/>
          <p:nvPr/>
        </p:nvSpPr>
        <p:spPr>
          <a:xfrm>
            <a:off x="6096000" y="1533187"/>
            <a:ext cx="448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36 24 + 5 82 24 4 / - * - 1 +</a:t>
            </a:r>
          </a:p>
        </p:txBody>
      </p:sp>
    </p:spTree>
    <p:extLst>
      <p:ext uri="{BB962C8B-B14F-4D97-AF65-F5344CB8AC3E}">
        <p14:creationId xmlns:p14="http://schemas.microsoft.com/office/powerpoint/2010/main" val="354123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/>
              <p:nvPr/>
            </p:nvSpPr>
            <p:spPr>
              <a:xfrm>
                <a:off x="355601" y="254000"/>
                <a:ext cx="3841116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4∗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82−</m:t>
                        </m:r>
                        <m:f>
                          <m:f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s-PE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254000"/>
                <a:ext cx="3841116" cy="414537"/>
              </a:xfrm>
              <a:prstGeom prst="rect">
                <a:avLst/>
              </a:prstGeom>
              <a:blipFill>
                <a:blip r:embed="rId2"/>
                <a:stretch>
                  <a:fillRect l="-3651" t="-2941" r="-317" b="-161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78925"/>
              </p:ext>
            </p:extLst>
          </p:nvPr>
        </p:nvGraphicFramePr>
        <p:xfrm>
          <a:off x="72430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F595865-6EC5-442D-944D-E826D72E3FF9}"/>
              </a:ext>
            </a:extLst>
          </p:cNvPr>
          <p:cNvSpPr txBox="1"/>
          <p:nvPr/>
        </p:nvSpPr>
        <p:spPr>
          <a:xfrm>
            <a:off x="287031" y="2215876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1 4 24 / 82 - + 5 4 / 14 * +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/>
              <p:nvPr/>
            </p:nvSpPr>
            <p:spPr>
              <a:xfrm>
                <a:off x="360263" y="1089474"/>
                <a:ext cx="467788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 invertida:</a:t>
                </a:r>
                <a14:m>
                  <m:oMath xmlns:m="http://schemas.openxmlformats.org/officeDocument/2006/math">
                    <m:r>
                      <a:rPr lang="es-P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−82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</a:rPr>
                      <m:t>∗14</m:t>
                    </m:r>
                  </m:oMath>
                </a14:m>
                <a:endParaRPr lang="es-PE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3" y="1089474"/>
                <a:ext cx="4677884" cy="414537"/>
              </a:xfrm>
              <a:prstGeom prst="rect">
                <a:avLst/>
              </a:prstGeom>
              <a:blipFill>
                <a:blip r:embed="rId3"/>
                <a:stretch>
                  <a:fillRect l="-2999" t="-2941" r="-1043" b="-161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3FF2243-E737-40C5-ABAB-CD4B5450F03F}"/>
              </a:ext>
            </a:extLst>
          </p:cNvPr>
          <p:cNvCxnSpPr>
            <a:cxnSpLocks/>
          </p:cNvCxnSpPr>
          <p:nvPr/>
        </p:nvCxnSpPr>
        <p:spPr>
          <a:xfrm flipV="1">
            <a:off x="4035394" y="157115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081121"/>
              </p:ext>
            </p:extLst>
          </p:nvPr>
        </p:nvGraphicFramePr>
        <p:xfrm>
          <a:off x="147995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EF6D20C-5CA8-4D46-AFE0-355BECCE3D63}"/>
              </a:ext>
            </a:extLst>
          </p:cNvPr>
          <p:cNvCxnSpPr>
            <a:cxnSpLocks/>
          </p:cNvCxnSpPr>
          <p:nvPr/>
        </p:nvCxnSpPr>
        <p:spPr>
          <a:xfrm flipV="1">
            <a:off x="3126666" y="150401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D8D3521-0943-408E-AB81-0CD9088DB6A6}"/>
              </a:ext>
            </a:extLst>
          </p:cNvPr>
          <p:cNvCxnSpPr>
            <a:cxnSpLocks/>
          </p:cNvCxnSpPr>
          <p:nvPr/>
        </p:nvCxnSpPr>
        <p:spPr>
          <a:xfrm flipV="1">
            <a:off x="3584254" y="1548322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80568"/>
              </p:ext>
            </p:extLst>
          </p:nvPr>
        </p:nvGraphicFramePr>
        <p:xfrm>
          <a:off x="223560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34141"/>
              </p:ext>
            </p:extLst>
          </p:nvPr>
        </p:nvGraphicFramePr>
        <p:xfrm>
          <a:off x="2996403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723716"/>
              </p:ext>
            </p:extLst>
          </p:nvPr>
        </p:nvGraphicFramePr>
        <p:xfrm>
          <a:off x="3739061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3" name="Tabla 3">
            <a:extLst>
              <a:ext uri="{FF2B5EF4-FFF2-40B4-BE49-F238E27FC236}">
                <a16:creationId xmlns:a16="http://schemas.microsoft.com/office/drawing/2014/main" id="{D1306E45-8367-4BC3-9E55-E559EEF7A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073044"/>
              </p:ext>
            </p:extLst>
          </p:nvPr>
        </p:nvGraphicFramePr>
        <p:xfrm>
          <a:off x="4481719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A878C6F-1C70-41D4-82BD-C7EBB9CDA43B}"/>
              </a:ext>
            </a:extLst>
          </p:cNvPr>
          <p:cNvCxnSpPr>
            <a:cxnSpLocks/>
          </p:cNvCxnSpPr>
          <p:nvPr/>
        </p:nvCxnSpPr>
        <p:spPr>
          <a:xfrm flipV="1">
            <a:off x="3318903" y="1548322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A65945E-F811-4CD9-9D12-4FC0FAEC8F13}"/>
              </a:ext>
            </a:extLst>
          </p:cNvPr>
          <p:cNvCxnSpPr>
            <a:cxnSpLocks/>
          </p:cNvCxnSpPr>
          <p:nvPr/>
        </p:nvCxnSpPr>
        <p:spPr>
          <a:xfrm flipV="1">
            <a:off x="4331728" y="150401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81C2D0E-18A1-449B-A785-50EFDFC6C34A}"/>
              </a:ext>
            </a:extLst>
          </p:cNvPr>
          <p:cNvCxnSpPr>
            <a:cxnSpLocks/>
          </p:cNvCxnSpPr>
          <p:nvPr/>
        </p:nvCxnSpPr>
        <p:spPr>
          <a:xfrm flipV="1">
            <a:off x="4529728" y="153176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7CC938A-C6C9-4F16-AE2F-4D1A10632946}"/>
              </a:ext>
            </a:extLst>
          </p:cNvPr>
          <p:cNvCxnSpPr>
            <a:cxnSpLocks/>
          </p:cNvCxnSpPr>
          <p:nvPr/>
        </p:nvCxnSpPr>
        <p:spPr>
          <a:xfrm flipV="1">
            <a:off x="4669403" y="1531763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1180536"/>
              <a:ext cx="360" cy="5323680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5476" y="1162536"/>
                <a:ext cx="36000" cy="5359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0944" y="269832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9252" y="269832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20940B9-05FA-4AAC-8EC7-2F3257588740}"/>
              </a:ext>
            </a:extLst>
          </p:cNvPr>
          <p:cNvCxnSpPr>
            <a:cxnSpLocks/>
          </p:cNvCxnSpPr>
          <p:nvPr/>
        </p:nvCxnSpPr>
        <p:spPr>
          <a:xfrm flipV="1">
            <a:off x="8769281" y="188055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58204" y="2698327"/>
          <a:ext cx="69676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6763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82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56/5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98752" y="2698327"/>
          <a:ext cx="70866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66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76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56/5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31800" y="2703830"/>
          <a:ext cx="70794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794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2" name="Tabla 3">
            <a:extLst>
              <a:ext uri="{FF2B5EF4-FFF2-40B4-BE49-F238E27FC236}">
                <a16:creationId xmlns:a16="http://schemas.microsoft.com/office/drawing/2014/main" id="{B13017E2-41F5-42FE-803D-D1D3CF651F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017677" y="2703830"/>
          <a:ext cx="70650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50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A+1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D3FA132-B3E6-4A75-9BFE-ABFDD33691A7}"/>
              </a:ext>
            </a:extLst>
          </p:cNvPr>
          <p:cNvCxnSpPr>
            <a:cxnSpLocks/>
          </p:cNvCxnSpPr>
          <p:nvPr/>
        </p:nvCxnSpPr>
        <p:spPr>
          <a:xfrm flipV="1">
            <a:off x="9931004" y="197179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8D8E572-F4F6-4F4B-BDDB-5C98A207EBF2}"/>
              </a:ext>
            </a:extLst>
          </p:cNvPr>
          <p:cNvCxnSpPr>
            <a:cxnSpLocks/>
          </p:cNvCxnSpPr>
          <p:nvPr/>
        </p:nvCxnSpPr>
        <p:spPr>
          <a:xfrm flipV="1">
            <a:off x="9591737" y="198244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6D509DE-FFFB-4A21-9D1C-32F749467071}"/>
              </a:ext>
            </a:extLst>
          </p:cNvPr>
          <p:cNvCxnSpPr>
            <a:cxnSpLocks/>
          </p:cNvCxnSpPr>
          <p:nvPr/>
        </p:nvCxnSpPr>
        <p:spPr>
          <a:xfrm flipV="1">
            <a:off x="10176872" y="1999795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026DD8-1CD8-4674-8D22-B43EEA11A339}"/>
              </a:ext>
            </a:extLst>
          </p:cNvPr>
          <p:cNvSpPr txBox="1"/>
          <p:nvPr/>
        </p:nvSpPr>
        <p:spPr>
          <a:xfrm>
            <a:off x="6096944" y="1602459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14 4 * 5 / 82 24 4 / - +1+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8382016-A46C-4716-9D69-2DFC3D84FC9C}"/>
              </a:ext>
            </a:extLst>
          </p:cNvPr>
          <p:cNvCxnSpPr>
            <a:cxnSpLocks/>
          </p:cNvCxnSpPr>
          <p:nvPr/>
        </p:nvCxnSpPr>
        <p:spPr>
          <a:xfrm flipV="1">
            <a:off x="8439233" y="1856916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A6303DF-088D-4E58-B58E-7A80D287D2D8}"/>
              </a:ext>
            </a:extLst>
          </p:cNvPr>
          <p:cNvSpPr txBox="1"/>
          <p:nvPr/>
        </p:nvSpPr>
        <p:spPr>
          <a:xfrm>
            <a:off x="5895670" y="455403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88007CA-0C8A-4F2D-93FB-332FD8138D6B}"/>
              </a:ext>
            </a:extLst>
          </p:cNvPr>
          <p:cNvSpPr txBox="1"/>
          <p:nvPr/>
        </p:nvSpPr>
        <p:spPr>
          <a:xfrm>
            <a:off x="5895670" y="4184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E7EC29F-CA55-402E-A606-4AE244ADFBD7}"/>
              </a:ext>
            </a:extLst>
          </p:cNvPr>
          <p:cNvCxnSpPr>
            <a:cxnSpLocks/>
          </p:cNvCxnSpPr>
          <p:nvPr/>
        </p:nvCxnSpPr>
        <p:spPr>
          <a:xfrm flipV="1">
            <a:off x="3739061" y="1548322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a 3">
            <a:extLst>
              <a:ext uri="{FF2B5EF4-FFF2-40B4-BE49-F238E27FC236}">
                <a16:creationId xmlns:a16="http://schemas.microsoft.com/office/drawing/2014/main" id="{F298E6A4-426A-4B9B-AA53-BF3535A2C46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91252" y="2698327"/>
          <a:ext cx="69676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6763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82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56/5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01B8B287-6DFF-4139-958C-4C2886791E10}"/>
              </a:ext>
            </a:extLst>
          </p:cNvPr>
          <p:cNvCxnSpPr>
            <a:cxnSpLocks/>
          </p:cNvCxnSpPr>
          <p:nvPr/>
        </p:nvCxnSpPr>
        <p:spPr>
          <a:xfrm flipV="1">
            <a:off x="9778604" y="195484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2EC0A87-AED0-4668-88E2-CE1DF067F9AF}"/>
                  </a:ext>
                </a:extLst>
              </p:cNvPr>
              <p:cNvSpPr txBox="1"/>
              <p:nvPr/>
            </p:nvSpPr>
            <p:spPr>
              <a:xfrm>
                <a:off x="6203675" y="5400465"/>
                <a:ext cx="5131213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+76→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+1=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436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+1=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441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=88.2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2EC0A87-AED0-4668-88E2-CE1DF067F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675" y="5400465"/>
                <a:ext cx="5131213" cy="526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CFBBA5-F092-4395-9C88-C4F04FF5E90D}"/>
                  </a:ext>
                </a:extLst>
              </p:cNvPr>
              <p:cNvSpPr txBox="1"/>
              <p:nvPr/>
            </p:nvSpPr>
            <p:spPr>
              <a:xfrm>
                <a:off x="6190944" y="6227217"/>
                <a:ext cx="4842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𝑝𝑜𝑠𝑡𝑓𝑖𝑗𝑎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 4 ∗5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/ 82 24 4 / − + 1 +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CFBBA5-F092-4395-9C88-C4F04FF5E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6227217"/>
                <a:ext cx="4842672" cy="276999"/>
              </a:xfrm>
              <a:prstGeom prst="rect">
                <a:avLst/>
              </a:prstGeom>
              <a:blipFill>
                <a:blip r:embed="rId7"/>
                <a:stretch>
                  <a:fillRect l="-2393" t="-6667" r="-1511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uadroTexto 48">
            <a:extLst>
              <a:ext uri="{FF2B5EF4-FFF2-40B4-BE49-F238E27FC236}">
                <a16:creationId xmlns:a16="http://schemas.microsoft.com/office/drawing/2014/main" id="{3E2D5F4C-F9EE-4B6E-B858-2C81294DA116}"/>
              </a:ext>
            </a:extLst>
          </p:cNvPr>
          <p:cNvSpPr txBox="1"/>
          <p:nvPr/>
        </p:nvSpPr>
        <p:spPr>
          <a:xfrm>
            <a:off x="286964" y="5583860"/>
            <a:ext cx="523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 invertida: + * 14 / 4 5 + - 82 / 24 4 1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7ABC39C-A8FD-4C15-B124-17F86B8073DB}"/>
              </a:ext>
            </a:extLst>
          </p:cNvPr>
          <p:cNvSpPr txBox="1"/>
          <p:nvPr/>
        </p:nvSpPr>
        <p:spPr>
          <a:xfrm>
            <a:off x="286964" y="6042551"/>
            <a:ext cx="433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prefija: + * 14 / 4 5 + - 82 / 24 4 1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3F8712C-0496-4DCF-A59A-29C87873721F}"/>
              </a:ext>
            </a:extLst>
          </p:cNvPr>
          <p:cNvSpPr txBox="1"/>
          <p:nvPr/>
        </p:nvSpPr>
        <p:spPr>
          <a:xfrm>
            <a:off x="6052060" y="1064491"/>
            <a:ext cx="433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prefija: + * 14 / 4 5 + - 82 / 24 4 1</a:t>
            </a:r>
          </a:p>
        </p:txBody>
      </p:sp>
    </p:spTree>
    <p:extLst>
      <p:ext uri="{BB962C8B-B14F-4D97-AF65-F5344CB8AC3E}">
        <p14:creationId xmlns:p14="http://schemas.microsoft.com/office/powerpoint/2010/main" val="355330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/>
              <p:nvPr/>
            </p:nvSpPr>
            <p:spPr>
              <a:xfrm>
                <a:off x="355601" y="254000"/>
                <a:ext cx="3979487" cy="392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4∗5+15−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4−1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s-PE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254000"/>
                <a:ext cx="3979487" cy="392287"/>
              </a:xfrm>
              <a:prstGeom prst="rect">
                <a:avLst/>
              </a:prstGeom>
              <a:blipFill>
                <a:blip r:embed="rId2"/>
                <a:stretch>
                  <a:fillRect l="-3522" t="-6250" r="-613" b="-203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13520"/>
              </p:ext>
            </p:extLst>
          </p:nvPr>
        </p:nvGraphicFramePr>
        <p:xfrm>
          <a:off x="488951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F595865-6EC5-442D-944D-E826D72E3FF9}"/>
              </a:ext>
            </a:extLst>
          </p:cNvPr>
          <p:cNvSpPr txBox="1"/>
          <p:nvPr/>
        </p:nvSpPr>
        <p:spPr>
          <a:xfrm>
            <a:off x="288370" y="2011874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45 * 15+ 41- - 45/+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/>
              <p:nvPr/>
            </p:nvSpPr>
            <p:spPr>
              <a:xfrm>
                <a:off x="355600" y="1180536"/>
                <a:ext cx="3979487" cy="392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4∗5+15−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4−1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s-PE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1180536"/>
                <a:ext cx="3979487" cy="392287"/>
              </a:xfrm>
              <a:prstGeom prst="rect">
                <a:avLst/>
              </a:prstGeom>
              <a:blipFill>
                <a:blip r:embed="rId3"/>
                <a:stretch>
                  <a:fillRect l="-3522" t="-6250" r="-613" b="-203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3FF2243-E737-40C5-ABAB-CD4B5450F03F}"/>
              </a:ext>
            </a:extLst>
          </p:cNvPr>
          <p:cNvCxnSpPr>
            <a:cxnSpLocks/>
          </p:cNvCxnSpPr>
          <p:nvPr/>
        </p:nvCxnSpPr>
        <p:spPr>
          <a:xfrm flipV="1">
            <a:off x="2176992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05803"/>
              </p:ext>
            </p:extLst>
          </p:nvPr>
        </p:nvGraphicFramePr>
        <p:xfrm>
          <a:off x="1244601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EF6D20C-5CA8-4D46-AFE0-355BECCE3D63}"/>
              </a:ext>
            </a:extLst>
          </p:cNvPr>
          <p:cNvCxnSpPr>
            <a:cxnSpLocks/>
          </p:cNvCxnSpPr>
          <p:nvPr/>
        </p:nvCxnSpPr>
        <p:spPr>
          <a:xfrm flipV="1">
            <a:off x="2519892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D8D3521-0943-408E-AB81-0CD9088DB6A6}"/>
              </a:ext>
            </a:extLst>
          </p:cNvPr>
          <p:cNvCxnSpPr>
            <a:cxnSpLocks/>
          </p:cNvCxnSpPr>
          <p:nvPr/>
        </p:nvCxnSpPr>
        <p:spPr>
          <a:xfrm flipV="1">
            <a:off x="4036901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162284"/>
              </p:ext>
            </p:extLst>
          </p:nvPr>
        </p:nvGraphicFramePr>
        <p:xfrm>
          <a:off x="2000251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95252"/>
              </p:ext>
            </p:extLst>
          </p:nvPr>
        </p:nvGraphicFramePr>
        <p:xfrm>
          <a:off x="2761046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75171"/>
              </p:ext>
            </p:extLst>
          </p:nvPr>
        </p:nvGraphicFramePr>
        <p:xfrm>
          <a:off x="3503704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3" name="Tabla 3">
            <a:extLst>
              <a:ext uri="{FF2B5EF4-FFF2-40B4-BE49-F238E27FC236}">
                <a16:creationId xmlns:a16="http://schemas.microsoft.com/office/drawing/2014/main" id="{D1306E45-8367-4BC3-9E55-E559EEF7A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49584"/>
              </p:ext>
            </p:extLst>
          </p:nvPr>
        </p:nvGraphicFramePr>
        <p:xfrm>
          <a:off x="4246362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4" name="Tabla 3">
            <a:extLst>
              <a:ext uri="{FF2B5EF4-FFF2-40B4-BE49-F238E27FC236}">
                <a16:creationId xmlns:a16="http://schemas.microsoft.com/office/drawing/2014/main" id="{5DBB364A-7E6C-4595-928E-B3BAEAF89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37537"/>
              </p:ext>
            </p:extLst>
          </p:nvPr>
        </p:nvGraphicFramePr>
        <p:xfrm>
          <a:off x="498902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A878C6F-1C70-41D4-82BD-C7EBB9CDA43B}"/>
              </a:ext>
            </a:extLst>
          </p:cNvPr>
          <p:cNvCxnSpPr>
            <a:cxnSpLocks/>
          </p:cNvCxnSpPr>
          <p:nvPr/>
        </p:nvCxnSpPr>
        <p:spPr>
          <a:xfrm flipV="1">
            <a:off x="3093926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2F96E32-3E7D-40F6-82C9-DD9D9C5D051C}"/>
              </a:ext>
            </a:extLst>
          </p:cNvPr>
          <p:cNvCxnSpPr>
            <a:cxnSpLocks/>
          </p:cNvCxnSpPr>
          <p:nvPr/>
        </p:nvCxnSpPr>
        <p:spPr>
          <a:xfrm flipV="1">
            <a:off x="3284426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A65945E-F811-4CD9-9D12-4FC0FAEC8F13}"/>
              </a:ext>
            </a:extLst>
          </p:cNvPr>
          <p:cNvCxnSpPr>
            <a:cxnSpLocks/>
          </p:cNvCxnSpPr>
          <p:nvPr/>
        </p:nvCxnSpPr>
        <p:spPr>
          <a:xfrm flipV="1">
            <a:off x="3598751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81C2D0E-18A1-449B-A785-50EFDFC6C34A}"/>
              </a:ext>
            </a:extLst>
          </p:cNvPr>
          <p:cNvCxnSpPr>
            <a:cxnSpLocks/>
          </p:cNvCxnSpPr>
          <p:nvPr/>
        </p:nvCxnSpPr>
        <p:spPr>
          <a:xfrm flipV="1">
            <a:off x="3884501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7CC938A-C6C9-4F16-AE2F-4D1A10632946}"/>
              </a:ext>
            </a:extLst>
          </p:cNvPr>
          <p:cNvCxnSpPr>
            <a:cxnSpLocks/>
          </p:cNvCxnSpPr>
          <p:nvPr/>
        </p:nvCxnSpPr>
        <p:spPr>
          <a:xfrm flipV="1">
            <a:off x="4282763" y="1572823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1180536"/>
              <a:ext cx="360" cy="532368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5476" y="1162536"/>
                <a:ext cx="36000" cy="5359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19867"/>
              </p:ext>
            </p:extLst>
          </p:nvPr>
        </p:nvGraphicFramePr>
        <p:xfrm>
          <a:off x="62304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32" name="CuadroTexto 31">
            <a:extLst>
              <a:ext uri="{FF2B5EF4-FFF2-40B4-BE49-F238E27FC236}">
                <a16:creationId xmlns:a16="http://schemas.microsoft.com/office/drawing/2014/main" id="{D27B7FAE-66EA-4D34-BCFB-F0D6677E9B45}"/>
              </a:ext>
            </a:extLst>
          </p:cNvPr>
          <p:cNvSpPr txBox="1"/>
          <p:nvPr/>
        </p:nvSpPr>
        <p:spPr>
          <a:xfrm>
            <a:off x="6044686" y="1180536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45 * 15+ 41- - 45/+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DF576DC-1BB9-4CDD-8C5D-2C04ED46864A}"/>
              </a:ext>
            </a:extLst>
          </p:cNvPr>
          <p:cNvCxnSpPr>
            <a:cxnSpLocks/>
          </p:cNvCxnSpPr>
          <p:nvPr/>
        </p:nvCxnSpPr>
        <p:spPr>
          <a:xfrm flipV="1">
            <a:off x="8193699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460115"/>
              </p:ext>
            </p:extLst>
          </p:nvPr>
        </p:nvGraphicFramePr>
        <p:xfrm>
          <a:off x="698610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20940B9-05FA-4AAC-8EC7-2F3257588740}"/>
              </a:ext>
            </a:extLst>
          </p:cNvPr>
          <p:cNvCxnSpPr>
            <a:cxnSpLocks/>
          </p:cNvCxnSpPr>
          <p:nvPr/>
        </p:nvCxnSpPr>
        <p:spPr>
          <a:xfrm flipV="1">
            <a:off x="8613816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19068"/>
              </p:ext>
            </p:extLst>
          </p:nvPr>
        </p:nvGraphicFramePr>
        <p:xfrm>
          <a:off x="77417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9" name="Tabla 3">
            <a:extLst>
              <a:ext uri="{FF2B5EF4-FFF2-40B4-BE49-F238E27FC236}">
                <a16:creationId xmlns:a16="http://schemas.microsoft.com/office/drawing/2014/main" id="{95A61ECF-E2AF-4C64-B387-F1C31145F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76230"/>
              </p:ext>
            </p:extLst>
          </p:nvPr>
        </p:nvGraphicFramePr>
        <p:xfrm>
          <a:off x="8502545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68608"/>
              </p:ext>
            </p:extLst>
          </p:nvPr>
        </p:nvGraphicFramePr>
        <p:xfrm>
          <a:off x="9245203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219154"/>
              </p:ext>
            </p:extLst>
          </p:nvPr>
        </p:nvGraphicFramePr>
        <p:xfrm>
          <a:off x="9987861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2" name="Tabla 3">
            <a:extLst>
              <a:ext uri="{FF2B5EF4-FFF2-40B4-BE49-F238E27FC236}">
                <a16:creationId xmlns:a16="http://schemas.microsoft.com/office/drawing/2014/main" id="{B13017E2-41F5-42FE-803D-D1D3CF651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27208"/>
              </p:ext>
            </p:extLst>
          </p:nvPr>
        </p:nvGraphicFramePr>
        <p:xfrm>
          <a:off x="10730519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32.8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C256526-A5DF-406E-8F38-7B4CC1547646}"/>
              </a:ext>
            </a:extLst>
          </p:cNvPr>
          <p:cNvCxnSpPr>
            <a:cxnSpLocks/>
          </p:cNvCxnSpPr>
          <p:nvPr/>
        </p:nvCxnSpPr>
        <p:spPr>
          <a:xfrm flipV="1">
            <a:off x="901640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D3FA132-B3E6-4A75-9BFE-ABFDD33691A7}"/>
              </a:ext>
            </a:extLst>
          </p:cNvPr>
          <p:cNvCxnSpPr>
            <a:cxnSpLocks/>
          </p:cNvCxnSpPr>
          <p:nvPr/>
        </p:nvCxnSpPr>
        <p:spPr>
          <a:xfrm flipV="1">
            <a:off x="914975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8D8E572-F4F6-4F4B-BDDB-5C98A207EBF2}"/>
              </a:ext>
            </a:extLst>
          </p:cNvPr>
          <p:cNvCxnSpPr>
            <a:cxnSpLocks/>
          </p:cNvCxnSpPr>
          <p:nvPr/>
        </p:nvCxnSpPr>
        <p:spPr>
          <a:xfrm flipV="1">
            <a:off x="947360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6D509DE-FFFB-4A21-9D1C-32F749467071}"/>
              </a:ext>
            </a:extLst>
          </p:cNvPr>
          <p:cNvCxnSpPr>
            <a:cxnSpLocks/>
          </p:cNvCxnSpPr>
          <p:nvPr/>
        </p:nvCxnSpPr>
        <p:spPr>
          <a:xfrm flipV="1">
            <a:off x="9614687" y="1572823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D8CA5A8-7B3A-4426-8335-98F5E2051E5A}"/>
                  </a:ext>
                </a:extLst>
              </p:cNvPr>
              <p:cNvSpPr txBox="1"/>
              <p:nvPr/>
            </p:nvSpPr>
            <p:spPr>
              <a:xfrm>
                <a:off x="6180504" y="5169632"/>
                <a:ext cx="169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𝑅𝑒𝑠𝑢𝑙𝑡𝑎𝑑𝑜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32.8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D8CA5A8-7B3A-4426-8335-98F5E2051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5169632"/>
                <a:ext cx="1691424" cy="276999"/>
              </a:xfrm>
              <a:prstGeom prst="rect">
                <a:avLst/>
              </a:prstGeom>
              <a:blipFill>
                <a:blip r:embed="rId6"/>
                <a:stretch>
                  <a:fillRect l="-2888" r="-2888" b="-88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CD1390-48A2-4B48-BA41-44173E7FE76F}"/>
                  </a:ext>
                </a:extLst>
              </p:cNvPr>
              <p:cNvSpPr txBox="1"/>
              <p:nvPr/>
            </p:nvSpPr>
            <p:spPr>
              <a:xfrm>
                <a:off x="6180504" y="5485984"/>
                <a:ext cx="4344971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𝑖𝑛𝑓𝑖𝑗𝑎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4∗5+15−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4−1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CD1390-48A2-4B48-BA41-44173E7FE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5485984"/>
                <a:ext cx="4344971" cy="519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23622ED8-1535-492F-BAF2-B2E1D148C747}"/>
                  </a:ext>
                </a:extLst>
              </p:cNvPr>
              <p:cNvSpPr txBox="1"/>
              <p:nvPr/>
            </p:nvSpPr>
            <p:spPr>
              <a:xfrm>
                <a:off x="6180504" y="6082832"/>
                <a:ext cx="4382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𝑝𝑜𝑠𝑡𝑓𝑖𝑗𝑎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45∗15+41−−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/+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23622ED8-1535-492F-BAF2-B2E1D148C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4" y="6082832"/>
                <a:ext cx="4382610" cy="276999"/>
              </a:xfrm>
              <a:prstGeom prst="rect">
                <a:avLst/>
              </a:prstGeom>
              <a:blipFill>
                <a:blip r:embed="rId8"/>
                <a:stretch>
                  <a:fillRect l="-1530" t="-6667" r="-695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/>
              <p:nvPr/>
            </p:nvSpPr>
            <p:spPr>
              <a:xfrm>
                <a:off x="355601" y="254000"/>
                <a:ext cx="436850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36+24−5∗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82−</m:t>
                        </m:r>
                        <m:f>
                          <m:f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s-PE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254000"/>
                <a:ext cx="4368504" cy="414537"/>
              </a:xfrm>
              <a:prstGeom prst="rect">
                <a:avLst/>
              </a:prstGeom>
              <a:blipFill>
                <a:blip r:embed="rId2"/>
                <a:stretch>
                  <a:fillRect l="-3208" t="-2941" r="-976" b="-161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62614"/>
              </p:ext>
            </p:extLst>
          </p:nvPr>
        </p:nvGraphicFramePr>
        <p:xfrm>
          <a:off x="72430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F595865-6EC5-442D-944D-E826D72E3FF9}"/>
                  </a:ext>
                </a:extLst>
              </p:cNvPr>
              <p:cNvSpPr txBox="1"/>
              <p:nvPr/>
            </p:nvSpPr>
            <p:spPr>
              <a:xfrm>
                <a:off x="287031" y="2215876"/>
                <a:ext cx="4514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posfija: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3624+582244 /−∗−1+</m:t>
                    </m:r>
                  </m:oMath>
                </a14:m>
                <a:endParaRPr lang="es-PE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F595865-6EC5-442D-944D-E826D72E3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31" y="2215876"/>
                <a:ext cx="4514377" cy="369332"/>
              </a:xfrm>
              <a:prstGeom prst="rect">
                <a:avLst/>
              </a:prstGeom>
              <a:blipFill>
                <a:blip r:embed="rId3"/>
                <a:stretch>
                  <a:fillRect l="-1080" t="-8197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/>
              <p:nvPr/>
            </p:nvSpPr>
            <p:spPr>
              <a:xfrm>
                <a:off x="337861" y="1174633"/>
                <a:ext cx="436850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36+24−5∗</m:t>
                    </m:r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82−</m:t>
                        </m:r>
                        <m:f>
                          <m:f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PE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s-PE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61" y="1174633"/>
                <a:ext cx="4368504" cy="414537"/>
              </a:xfrm>
              <a:prstGeom prst="rect">
                <a:avLst/>
              </a:prstGeom>
              <a:blipFill>
                <a:blip r:embed="rId4"/>
                <a:stretch>
                  <a:fillRect l="-3208" t="-2941" r="-976" b="-161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3FF2243-E737-40C5-ABAB-CD4B5450F03F}"/>
              </a:ext>
            </a:extLst>
          </p:cNvPr>
          <p:cNvCxnSpPr>
            <a:cxnSpLocks/>
          </p:cNvCxnSpPr>
          <p:nvPr/>
        </p:nvCxnSpPr>
        <p:spPr>
          <a:xfrm flipV="1">
            <a:off x="2055944" y="163348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537751"/>
              </p:ext>
            </p:extLst>
          </p:nvPr>
        </p:nvGraphicFramePr>
        <p:xfrm>
          <a:off x="147995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EF6D20C-5CA8-4D46-AFE0-355BECCE3D63}"/>
              </a:ext>
            </a:extLst>
          </p:cNvPr>
          <p:cNvCxnSpPr>
            <a:cxnSpLocks/>
          </p:cNvCxnSpPr>
          <p:nvPr/>
        </p:nvCxnSpPr>
        <p:spPr>
          <a:xfrm flipV="1">
            <a:off x="2612218" y="163348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D8D3521-0943-408E-AB81-0CD9088DB6A6}"/>
              </a:ext>
            </a:extLst>
          </p:cNvPr>
          <p:cNvCxnSpPr>
            <a:cxnSpLocks/>
          </p:cNvCxnSpPr>
          <p:nvPr/>
        </p:nvCxnSpPr>
        <p:spPr>
          <a:xfrm flipV="1">
            <a:off x="4163094" y="164738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28054"/>
              </p:ext>
            </p:extLst>
          </p:nvPr>
        </p:nvGraphicFramePr>
        <p:xfrm>
          <a:off x="223560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74896"/>
              </p:ext>
            </p:extLst>
          </p:nvPr>
        </p:nvGraphicFramePr>
        <p:xfrm>
          <a:off x="2996403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01388"/>
              </p:ext>
            </p:extLst>
          </p:nvPr>
        </p:nvGraphicFramePr>
        <p:xfrm>
          <a:off x="3739061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3" name="Tabla 3">
            <a:extLst>
              <a:ext uri="{FF2B5EF4-FFF2-40B4-BE49-F238E27FC236}">
                <a16:creationId xmlns:a16="http://schemas.microsoft.com/office/drawing/2014/main" id="{D1306E45-8367-4BC3-9E55-E559EEF7A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893208"/>
              </p:ext>
            </p:extLst>
          </p:nvPr>
        </p:nvGraphicFramePr>
        <p:xfrm>
          <a:off x="4481719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A878C6F-1C70-41D4-82BD-C7EBB9CDA43B}"/>
              </a:ext>
            </a:extLst>
          </p:cNvPr>
          <p:cNvCxnSpPr>
            <a:cxnSpLocks/>
          </p:cNvCxnSpPr>
          <p:nvPr/>
        </p:nvCxnSpPr>
        <p:spPr>
          <a:xfrm flipV="1">
            <a:off x="3076186" y="163348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A65945E-F811-4CD9-9D12-4FC0FAEC8F13}"/>
              </a:ext>
            </a:extLst>
          </p:cNvPr>
          <p:cNvCxnSpPr>
            <a:cxnSpLocks/>
          </p:cNvCxnSpPr>
          <p:nvPr/>
        </p:nvCxnSpPr>
        <p:spPr>
          <a:xfrm flipV="1">
            <a:off x="3588681" y="163348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81C2D0E-18A1-449B-A785-50EFDFC6C34A}"/>
              </a:ext>
            </a:extLst>
          </p:cNvPr>
          <p:cNvCxnSpPr>
            <a:cxnSpLocks/>
          </p:cNvCxnSpPr>
          <p:nvPr/>
        </p:nvCxnSpPr>
        <p:spPr>
          <a:xfrm flipV="1">
            <a:off x="4017654" y="1656436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7CC938A-C6C9-4F16-AE2F-4D1A10632946}"/>
              </a:ext>
            </a:extLst>
          </p:cNvPr>
          <p:cNvCxnSpPr>
            <a:cxnSpLocks/>
          </p:cNvCxnSpPr>
          <p:nvPr/>
        </p:nvCxnSpPr>
        <p:spPr>
          <a:xfrm flipV="1">
            <a:off x="4595223" y="1633481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1180536"/>
              <a:ext cx="360" cy="532368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25476" y="1162536"/>
                <a:ext cx="36000" cy="5359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57908"/>
              </p:ext>
            </p:extLst>
          </p:nvPr>
        </p:nvGraphicFramePr>
        <p:xfrm>
          <a:off x="62304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74039"/>
              </p:ext>
            </p:extLst>
          </p:nvPr>
        </p:nvGraphicFramePr>
        <p:xfrm>
          <a:off x="698610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82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60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20940B9-05FA-4AAC-8EC7-2F3257588740}"/>
              </a:ext>
            </a:extLst>
          </p:cNvPr>
          <p:cNvCxnSpPr>
            <a:cxnSpLocks/>
          </p:cNvCxnSpPr>
          <p:nvPr/>
        </p:nvCxnSpPr>
        <p:spPr>
          <a:xfrm flipV="1">
            <a:off x="8583166" y="153176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738845"/>
              </p:ext>
            </p:extLst>
          </p:nvPr>
        </p:nvGraphicFramePr>
        <p:xfrm>
          <a:off x="77417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82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60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9" name="Tabla 3">
            <a:extLst>
              <a:ext uri="{FF2B5EF4-FFF2-40B4-BE49-F238E27FC236}">
                <a16:creationId xmlns:a16="http://schemas.microsoft.com/office/drawing/2014/main" id="{95A61ECF-E2AF-4C64-B387-F1C31145F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825203"/>
              </p:ext>
            </p:extLst>
          </p:nvPr>
        </p:nvGraphicFramePr>
        <p:xfrm>
          <a:off x="8502545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76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60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90516"/>
              </p:ext>
            </p:extLst>
          </p:nvPr>
        </p:nvGraphicFramePr>
        <p:xfrm>
          <a:off x="9245203" y="2703830"/>
          <a:ext cx="70866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66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60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259212"/>
              </p:ext>
            </p:extLst>
          </p:nvPr>
        </p:nvGraphicFramePr>
        <p:xfrm>
          <a:off x="10131800" y="2703830"/>
          <a:ext cx="70794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794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-320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2" name="Tabla 3">
            <a:extLst>
              <a:ext uri="{FF2B5EF4-FFF2-40B4-BE49-F238E27FC236}">
                <a16:creationId xmlns:a16="http://schemas.microsoft.com/office/drawing/2014/main" id="{B13017E2-41F5-42FE-803D-D1D3CF651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511120"/>
              </p:ext>
            </p:extLst>
          </p:nvPr>
        </p:nvGraphicFramePr>
        <p:xfrm>
          <a:off x="11017677" y="2703830"/>
          <a:ext cx="70650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50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-319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D3FA132-B3E6-4A75-9BFE-ABFDD33691A7}"/>
              </a:ext>
            </a:extLst>
          </p:cNvPr>
          <p:cNvCxnSpPr>
            <a:cxnSpLocks/>
          </p:cNvCxnSpPr>
          <p:nvPr/>
        </p:nvCxnSpPr>
        <p:spPr>
          <a:xfrm flipV="1">
            <a:off x="9871737" y="1534754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8D8E572-F4F6-4F4B-BDDB-5C98A207EBF2}"/>
              </a:ext>
            </a:extLst>
          </p:cNvPr>
          <p:cNvCxnSpPr>
            <a:cxnSpLocks/>
          </p:cNvCxnSpPr>
          <p:nvPr/>
        </p:nvCxnSpPr>
        <p:spPr>
          <a:xfrm flipV="1">
            <a:off x="9693337" y="153719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6D509DE-FFFB-4A21-9D1C-32F749467071}"/>
              </a:ext>
            </a:extLst>
          </p:cNvPr>
          <p:cNvCxnSpPr>
            <a:cxnSpLocks/>
          </p:cNvCxnSpPr>
          <p:nvPr/>
        </p:nvCxnSpPr>
        <p:spPr>
          <a:xfrm flipV="1">
            <a:off x="10360394" y="1549868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E026DD8-1CD8-4674-8D22-B43EEA11A339}"/>
                  </a:ext>
                </a:extLst>
              </p:cNvPr>
              <p:cNvSpPr txBox="1"/>
              <p:nvPr/>
            </p:nvSpPr>
            <p:spPr>
              <a:xfrm>
                <a:off x="6096000" y="1180536"/>
                <a:ext cx="4514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posfija: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3624+582244 /</m:t>
                    </m:r>
                    <m:r>
                      <a:rPr lang="es-P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∗−1+</m:t>
                    </m:r>
                  </m:oMath>
                </a14:m>
                <a:endParaRPr lang="es-PE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E026DD8-1CD8-4674-8D22-B43EEA11A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80536"/>
                <a:ext cx="4514377" cy="369332"/>
              </a:xfrm>
              <a:prstGeom prst="rect">
                <a:avLst/>
              </a:prstGeom>
              <a:blipFill>
                <a:blip r:embed="rId7"/>
                <a:stretch>
                  <a:fillRect l="-1080" t="-10000" b="-2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8382016-A46C-4716-9D69-2DFC3D84FC9C}"/>
              </a:ext>
            </a:extLst>
          </p:cNvPr>
          <p:cNvCxnSpPr>
            <a:cxnSpLocks/>
          </p:cNvCxnSpPr>
          <p:nvPr/>
        </p:nvCxnSpPr>
        <p:spPr>
          <a:xfrm flipV="1">
            <a:off x="9532073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A6303DF-088D-4E58-B58E-7A80D287D2D8}"/>
              </a:ext>
            </a:extLst>
          </p:cNvPr>
          <p:cNvSpPr txBox="1"/>
          <p:nvPr/>
        </p:nvSpPr>
        <p:spPr>
          <a:xfrm>
            <a:off x="5935176" y="45595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88007CA-0C8A-4F2D-93FB-332FD8138D6B}"/>
              </a:ext>
            </a:extLst>
          </p:cNvPr>
          <p:cNvSpPr txBox="1"/>
          <p:nvPr/>
        </p:nvSpPr>
        <p:spPr>
          <a:xfrm>
            <a:off x="5935176" y="41902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A15F5B9-980F-4D4D-82C7-DF60C2FBC522}"/>
              </a:ext>
            </a:extLst>
          </p:cNvPr>
          <p:cNvCxnSpPr>
            <a:cxnSpLocks/>
          </p:cNvCxnSpPr>
          <p:nvPr/>
        </p:nvCxnSpPr>
        <p:spPr>
          <a:xfrm flipV="1">
            <a:off x="10058003" y="153176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73157ED-FC4E-49FC-A372-FB13FFB18FCA}"/>
                  </a:ext>
                </a:extLst>
              </p:cNvPr>
              <p:cNvSpPr txBox="1"/>
              <p:nvPr/>
            </p:nvSpPr>
            <p:spPr>
              <a:xfrm>
                <a:off x="6190944" y="5231185"/>
                <a:ext cx="17651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𝑅𝑒𝑠𝑢𝑙𝑡𝑎𝑑𝑜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:−319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73157ED-FC4E-49FC-A372-FB13FFB18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5231185"/>
                <a:ext cx="1765163" cy="276999"/>
              </a:xfrm>
              <a:prstGeom prst="rect">
                <a:avLst/>
              </a:prstGeom>
              <a:blipFill>
                <a:blip r:embed="rId8"/>
                <a:stretch>
                  <a:fillRect l="-2768" r="-2768" b="-65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7B8FB663-F9D3-4D76-8966-11A5429B3CA6}"/>
                  </a:ext>
                </a:extLst>
              </p:cNvPr>
              <p:cNvSpPr txBox="1"/>
              <p:nvPr/>
            </p:nvSpPr>
            <p:spPr>
              <a:xfrm>
                <a:off x="6190944" y="5557854"/>
                <a:ext cx="475162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𝑖𝑛𝑓𝑖𝑗𝑎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:36+24−5∗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82−</m:t>
                          </m:r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7B8FB663-F9D3-4D76-8966-11A5429B3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5557854"/>
                <a:ext cx="4751622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4B5CB222-1E86-4294-BCC1-A04E250BF7B2}"/>
                  </a:ext>
                </a:extLst>
              </p:cNvPr>
              <p:cNvSpPr txBox="1"/>
              <p:nvPr/>
            </p:nvSpPr>
            <p:spPr>
              <a:xfrm>
                <a:off x="6190944" y="6306859"/>
                <a:ext cx="4664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𝑝𝑜𝑠𝑡𝑓𝑖𝑗𝑎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3624+582244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/−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∗−1+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4B5CB222-1E86-4294-BCC1-A04E250BF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6306859"/>
                <a:ext cx="4664739" cy="276999"/>
              </a:xfrm>
              <a:prstGeom prst="rect">
                <a:avLst/>
              </a:prstGeom>
              <a:blipFill>
                <a:blip r:embed="rId10"/>
                <a:stretch>
                  <a:fillRect l="-1438" t="-6667" r="-523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75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/>
              <p:nvPr/>
            </p:nvSpPr>
            <p:spPr>
              <a:xfrm>
                <a:off x="355601" y="254000"/>
                <a:ext cx="3841116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4∗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82−</m:t>
                        </m:r>
                        <m:f>
                          <m:f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s-PE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254000"/>
                <a:ext cx="3841116" cy="414537"/>
              </a:xfrm>
              <a:prstGeom prst="rect">
                <a:avLst/>
              </a:prstGeom>
              <a:blipFill>
                <a:blip r:embed="rId2"/>
                <a:stretch>
                  <a:fillRect l="-3651" t="-2941" r="-317" b="-161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28430"/>
              </p:ext>
            </p:extLst>
          </p:nvPr>
        </p:nvGraphicFramePr>
        <p:xfrm>
          <a:off x="72430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F595865-6EC5-442D-944D-E826D72E3FF9}"/>
              </a:ext>
            </a:extLst>
          </p:cNvPr>
          <p:cNvSpPr txBox="1"/>
          <p:nvPr/>
        </p:nvSpPr>
        <p:spPr>
          <a:xfrm>
            <a:off x="287031" y="2215876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14 4 * 5 / 82 24 4 / - +1+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/>
              <p:nvPr/>
            </p:nvSpPr>
            <p:spPr>
              <a:xfrm>
                <a:off x="337861" y="1174633"/>
                <a:ext cx="3799438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</a:t>
                </a:r>
                <a14:m>
                  <m:oMath xmlns:m="http://schemas.openxmlformats.org/officeDocument/2006/math">
                    <m:r>
                      <a:rPr lang="es-P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14∗</m:t>
                    </m:r>
                    <m:f>
                      <m:f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PE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82−</m:t>
                        </m:r>
                        <m:f>
                          <m:f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PE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s-PE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61" y="1174633"/>
                <a:ext cx="3799438" cy="414537"/>
              </a:xfrm>
              <a:prstGeom prst="rect">
                <a:avLst/>
              </a:prstGeom>
              <a:blipFill>
                <a:blip r:embed="rId3"/>
                <a:stretch>
                  <a:fillRect l="-3686" t="-2941" r="-1122" b="-161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3FF2243-E737-40C5-ABAB-CD4B5450F03F}"/>
              </a:ext>
            </a:extLst>
          </p:cNvPr>
          <p:cNvCxnSpPr>
            <a:cxnSpLocks/>
          </p:cNvCxnSpPr>
          <p:nvPr/>
        </p:nvCxnSpPr>
        <p:spPr>
          <a:xfrm flipV="1">
            <a:off x="2621502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24056"/>
              </p:ext>
            </p:extLst>
          </p:nvPr>
        </p:nvGraphicFramePr>
        <p:xfrm>
          <a:off x="147995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EF6D20C-5CA8-4D46-AFE0-355BECCE3D63}"/>
              </a:ext>
            </a:extLst>
          </p:cNvPr>
          <p:cNvCxnSpPr>
            <a:cxnSpLocks/>
          </p:cNvCxnSpPr>
          <p:nvPr/>
        </p:nvCxnSpPr>
        <p:spPr>
          <a:xfrm flipV="1">
            <a:off x="2298952" y="1589170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D8D3521-0943-408E-AB81-0CD9088DB6A6}"/>
              </a:ext>
            </a:extLst>
          </p:cNvPr>
          <p:cNvCxnSpPr>
            <a:cxnSpLocks/>
          </p:cNvCxnSpPr>
          <p:nvPr/>
        </p:nvCxnSpPr>
        <p:spPr>
          <a:xfrm flipV="1">
            <a:off x="2828275" y="163348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0112"/>
              </p:ext>
            </p:extLst>
          </p:nvPr>
        </p:nvGraphicFramePr>
        <p:xfrm>
          <a:off x="223560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97554"/>
              </p:ext>
            </p:extLst>
          </p:nvPr>
        </p:nvGraphicFramePr>
        <p:xfrm>
          <a:off x="2996403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77499"/>
              </p:ext>
            </p:extLst>
          </p:nvPr>
        </p:nvGraphicFramePr>
        <p:xfrm>
          <a:off x="3739061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3" name="Tabla 3">
            <a:extLst>
              <a:ext uri="{FF2B5EF4-FFF2-40B4-BE49-F238E27FC236}">
                <a16:creationId xmlns:a16="http://schemas.microsoft.com/office/drawing/2014/main" id="{D1306E45-8367-4BC3-9E55-E559EEF7A43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81719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A878C6F-1C70-41D4-82BD-C7EBB9CDA43B}"/>
              </a:ext>
            </a:extLst>
          </p:cNvPr>
          <p:cNvCxnSpPr>
            <a:cxnSpLocks/>
          </p:cNvCxnSpPr>
          <p:nvPr/>
        </p:nvCxnSpPr>
        <p:spPr>
          <a:xfrm flipV="1">
            <a:off x="3253986" y="1589170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A65945E-F811-4CD9-9D12-4FC0FAEC8F13}"/>
              </a:ext>
            </a:extLst>
          </p:cNvPr>
          <p:cNvCxnSpPr>
            <a:cxnSpLocks/>
          </p:cNvCxnSpPr>
          <p:nvPr/>
        </p:nvCxnSpPr>
        <p:spPr>
          <a:xfrm flipV="1">
            <a:off x="3504014" y="1589170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81C2D0E-18A1-449B-A785-50EFDFC6C34A}"/>
              </a:ext>
            </a:extLst>
          </p:cNvPr>
          <p:cNvCxnSpPr>
            <a:cxnSpLocks/>
          </p:cNvCxnSpPr>
          <p:nvPr/>
        </p:nvCxnSpPr>
        <p:spPr>
          <a:xfrm flipV="1">
            <a:off x="3856787" y="1589170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7CC938A-C6C9-4F16-AE2F-4D1A10632946}"/>
              </a:ext>
            </a:extLst>
          </p:cNvPr>
          <p:cNvCxnSpPr>
            <a:cxnSpLocks/>
          </p:cNvCxnSpPr>
          <p:nvPr/>
        </p:nvCxnSpPr>
        <p:spPr>
          <a:xfrm flipV="1">
            <a:off x="4053356" y="1633481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1180536"/>
              <a:ext cx="360" cy="532368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5476" y="1162536"/>
                <a:ext cx="36000" cy="5359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40825"/>
              </p:ext>
            </p:extLst>
          </p:nvPr>
        </p:nvGraphicFramePr>
        <p:xfrm>
          <a:off x="6190944" y="269832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897809"/>
              </p:ext>
            </p:extLst>
          </p:nvPr>
        </p:nvGraphicFramePr>
        <p:xfrm>
          <a:off x="6929252" y="269832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20940B9-05FA-4AAC-8EC7-2F3257588740}"/>
              </a:ext>
            </a:extLst>
          </p:cNvPr>
          <p:cNvCxnSpPr>
            <a:cxnSpLocks/>
          </p:cNvCxnSpPr>
          <p:nvPr/>
        </p:nvCxnSpPr>
        <p:spPr>
          <a:xfrm flipV="1">
            <a:off x="8439233" y="153176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296897"/>
              </p:ext>
            </p:extLst>
          </p:nvPr>
        </p:nvGraphicFramePr>
        <p:xfrm>
          <a:off x="7658204" y="2698327"/>
          <a:ext cx="69676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6763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82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56/5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43148"/>
              </p:ext>
            </p:extLst>
          </p:nvPr>
        </p:nvGraphicFramePr>
        <p:xfrm>
          <a:off x="9298752" y="2698327"/>
          <a:ext cx="70866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66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76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56/5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30597"/>
              </p:ext>
            </p:extLst>
          </p:nvPr>
        </p:nvGraphicFramePr>
        <p:xfrm>
          <a:off x="10131800" y="2703830"/>
          <a:ext cx="70794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794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2" name="Tabla 3">
            <a:extLst>
              <a:ext uri="{FF2B5EF4-FFF2-40B4-BE49-F238E27FC236}">
                <a16:creationId xmlns:a16="http://schemas.microsoft.com/office/drawing/2014/main" id="{B13017E2-41F5-42FE-803D-D1D3CF651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93309"/>
              </p:ext>
            </p:extLst>
          </p:nvPr>
        </p:nvGraphicFramePr>
        <p:xfrm>
          <a:off x="11017677" y="2703830"/>
          <a:ext cx="70650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50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A+1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D3FA132-B3E6-4A75-9BFE-ABFDD33691A7}"/>
              </a:ext>
            </a:extLst>
          </p:cNvPr>
          <p:cNvCxnSpPr>
            <a:cxnSpLocks/>
          </p:cNvCxnSpPr>
          <p:nvPr/>
        </p:nvCxnSpPr>
        <p:spPr>
          <a:xfrm flipV="1">
            <a:off x="9778604" y="1491835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8D8E572-F4F6-4F4B-BDDB-5C98A207EBF2}"/>
              </a:ext>
            </a:extLst>
          </p:cNvPr>
          <p:cNvCxnSpPr>
            <a:cxnSpLocks/>
          </p:cNvCxnSpPr>
          <p:nvPr/>
        </p:nvCxnSpPr>
        <p:spPr>
          <a:xfrm flipV="1">
            <a:off x="9591737" y="153176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6D509DE-FFFB-4A21-9D1C-32F749467071}"/>
              </a:ext>
            </a:extLst>
          </p:cNvPr>
          <p:cNvCxnSpPr>
            <a:cxnSpLocks/>
          </p:cNvCxnSpPr>
          <p:nvPr/>
        </p:nvCxnSpPr>
        <p:spPr>
          <a:xfrm flipV="1">
            <a:off x="10145805" y="1531763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026DD8-1CD8-4674-8D22-B43EEA11A339}"/>
              </a:ext>
            </a:extLst>
          </p:cNvPr>
          <p:cNvSpPr txBox="1"/>
          <p:nvPr/>
        </p:nvSpPr>
        <p:spPr>
          <a:xfrm>
            <a:off x="6096000" y="1180536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14 4 * 5 / 82 24 4 / - +1+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8382016-A46C-4716-9D69-2DFC3D84FC9C}"/>
              </a:ext>
            </a:extLst>
          </p:cNvPr>
          <p:cNvCxnSpPr>
            <a:cxnSpLocks/>
          </p:cNvCxnSpPr>
          <p:nvPr/>
        </p:nvCxnSpPr>
        <p:spPr>
          <a:xfrm flipV="1">
            <a:off x="8727739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A6303DF-088D-4E58-B58E-7A80D287D2D8}"/>
              </a:ext>
            </a:extLst>
          </p:cNvPr>
          <p:cNvSpPr txBox="1"/>
          <p:nvPr/>
        </p:nvSpPr>
        <p:spPr>
          <a:xfrm>
            <a:off x="5895670" y="455403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88007CA-0C8A-4F2D-93FB-332FD8138D6B}"/>
              </a:ext>
            </a:extLst>
          </p:cNvPr>
          <p:cNvSpPr txBox="1"/>
          <p:nvPr/>
        </p:nvSpPr>
        <p:spPr>
          <a:xfrm>
            <a:off x="5895670" y="4184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E7EC29F-CA55-402E-A606-4AE244ADFBD7}"/>
              </a:ext>
            </a:extLst>
          </p:cNvPr>
          <p:cNvCxnSpPr>
            <a:cxnSpLocks/>
          </p:cNvCxnSpPr>
          <p:nvPr/>
        </p:nvCxnSpPr>
        <p:spPr>
          <a:xfrm flipV="1">
            <a:off x="3656414" y="163348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a 3">
            <a:extLst>
              <a:ext uri="{FF2B5EF4-FFF2-40B4-BE49-F238E27FC236}">
                <a16:creationId xmlns:a16="http://schemas.microsoft.com/office/drawing/2014/main" id="{F298E6A4-426A-4B9B-AA53-BF3535A2C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70770"/>
              </p:ext>
            </p:extLst>
          </p:nvPr>
        </p:nvGraphicFramePr>
        <p:xfrm>
          <a:off x="8491252" y="2698327"/>
          <a:ext cx="69676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6763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82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56/5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01B8B287-6DFF-4139-958C-4C2886791E10}"/>
              </a:ext>
            </a:extLst>
          </p:cNvPr>
          <p:cNvCxnSpPr>
            <a:cxnSpLocks/>
          </p:cNvCxnSpPr>
          <p:nvPr/>
        </p:nvCxnSpPr>
        <p:spPr>
          <a:xfrm flipV="1">
            <a:off x="9914070" y="1480805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2EC0A87-AED0-4668-88E2-CE1DF067F9AF}"/>
                  </a:ext>
                </a:extLst>
              </p:cNvPr>
              <p:cNvSpPr txBox="1"/>
              <p:nvPr/>
            </p:nvSpPr>
            <p:spPr>
              <a:xfrm>
                <a:off x="6203675" y="5400465"/>
                <a:ext cx="5131213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+76→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+1=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436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+1=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441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=88.2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2EC0A87-AED0-4668-88E2-CE1DF067F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675" y="5400465"/>
                <a:ext cx="5131213" cy="526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CFBBA5-F092-4395-9C88-C4F04FF5E90D}"/>
                  </a:ext>
                </a:extLst>
              </p:cNvPr>
              <p:cNvSpPr txBox="1"/>
              <p:nvPr/>
            </p:nvSpPr>
            <p:spPr>
              <a:xfrm>
                <a:off x="6190944" y="6227217"/>
                <a:ext cx="4842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𝑝𝑜𝑠𝑡𝑓𝑖𝑗𝑎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 4 ∗5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/ 82 24 4 / - + 1 +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BCFBBA5-F092-4395-9C88-C4F04FF5E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6227217"/>
                <a:ext cx="4842672" cy="276999"/>
              </a:xfrm>
              <a:prstGeom prst="rect">
                <a:avLst/>
              </a:prstGeom>
              <a:blipFill>
                <a:blip r:embed="rId7"/>
                <a:stretch>
                  <a:fillRect l="-1385" t="-6667" r="-504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574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757</Words>
  <Application>Microsoft Office PowerPoint</Application>
  <PresentationFormat>Panorámica</PresentationFormat>
  <Paragraphs>223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Vilberto Alberto Patricio Julca</dc:creator>
  <cp:lastModifiedBy>Vilberto Alberto Patricio Julca</cp:lastModifiedBy>
  <cp:revision>27</cp:revision>
  <dcterms:created xsi:type="dcterms:W3CDTF">2024-04-29T06:35:16Z</dcterms:created>
  <dcterms:modified xsi:type="dcterms:W3CDTF">2024-05-10T04:09:59Z</dcterms:modified>
</cp:coreProperties>
</file>