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D8A8-C91B-45AC-824C-1F2C80CE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EF32B-8037-47AD-B446-0DB3193F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C1C88-F900-4E55-82B9-910640D9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FB71-B203-43A1-A97A-F69610DF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0DA1-F739-4245-ABD3-7675BD5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4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3112-D7CD-424A-95B4-406C386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DFC12A-0251-4392-9700-C69E3E30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5850F-4CCC-454E-8030-B3D8436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29498-F87D-4F99-8297-430217C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1F767-E6F2-461A-9B2B-CD9B0BA6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358372-AD4E-4BF1-BB8F-CBCD028A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0E696-F86E-4CB8-81E6-F4C4CF38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CA2E2-B946-49AC-8A5A-1055B00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95AF6-41F6-4CAC-9624-06A2FB1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67A53-151E-4091-AA34-0D460C7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9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8D4F-63B1-4CA2-8A1A-A729873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C15B4-2486-4F1D-B9A8-6652FA29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273B5-5D97-4CE8-83B7-5BEA6C10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48F43-DD47-4ECE-89C2-9EC2E93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6A87C-44CC-4591-9C42-0E67B5B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87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C09D6-540F-4944-90F0-1FBE8855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4F8C2-4BE2-45C3-8F1D-645655D0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96A84-35C2-488D-AAEC-A7458E41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CEBC3-E0D6-4C29-AA39-5829E411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5E49-E969-470D-84DA-2849139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2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714B6-92DA-4D0F-BDD8-9EDD06F2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492DC-0F14-475D-9A7E-5926D5DC8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2CD47F-B788-46AB-AF3C-2AC61FAD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39498-7714-4CBB-9A0A-814D723E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B7B49-BEDA-415C-9D31-BCD2ABA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D7472-97BD-4B6C-9822-56BDAC8B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24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2292A-D401-448C-AC7B-47C9FCE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AFC7B0-8A0C-45DD-B1CC-4FA64F7D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0D7DB-F44D-481A-B42E-A75E3B2E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2F0A33-400F-4779-AAFA-E6CF9C9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A0F2E7-3486-451D-BBAE-81D7CA47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4706A-0DEA-40E1-8537-B3522F5B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112AF9-B156-4944-B669-D7662BFE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4A6B8E-9AA2-49D2-9A96-A39551A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65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8A8A-A500-4A62-932F-A7BD16E1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2797E-BFFC-46B8-94C4-CCF1690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1E4F41-6AF4-44D5-8D89-EAA36A81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51FE0-6D88-4B9B-B023-336E0E69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36072-68C5-40A6-8BC2-11D797F6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A63E0E-BE5B-4A74-8CC8-2B8FC4CA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B1F9C3-0B7F-493A-8325-D0199344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3910-BF28-44B4-9198-E84CF6FC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FBF2-50FC-4DC2-9397-A6AF3243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0E9D38-9D0E-4900-8049-6292B5A5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5075C-0A5A-473B-87EC-EA2C098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9447F-5BF0-4568-BD4E-9867ACD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0E9821-A0D9-4832-AC8E-95FBD17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32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7201-BA65-45E8-9653-FBC03A33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94DBA1-5BB8-435A-8DD7-460C5462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836F04-D337-4D36-A58D-E437EA81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B97761-2988-40AE-8C85-C96534C8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150D3-7500-4312-92A4-4E76BCE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C9343-F374-47DB-A7A5-C882790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3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60269-E1FC-467F-8DE9-E9686DD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80F8F-13CB-4C7A-B7B4-9F1380DD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954DF-064B-49CD-86B6-2B487917D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DF58-E6D0-4AF1-A314-CA6486369FD3}" type="datetimeFigureOut">
              <a:rPr lang="es-PE" smtClean="0"/>
              <a:t>29/04/2024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AE2A5-5837-4BA4-ADE2-447495FD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4AFAB-F1EE-4D54-B959-7D903036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1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2459840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4∗5+15−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2459840" cy="519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0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Vilberto Alberto Patricio Julca</dc:creator>
  <cp:lastModifiedBy>Vilberto Alberto Patricio Julca</cp:lastModifiedBy>
  <cp:revision>1</cp:revision>
  <dcterms:created xsi:type="dcterms:W3CDTF">2024-04-29T06:35:16Z</dcterms:created>
  <dcterms:modified xsi:type="dcterms:W3CDTF">2024-04-29T06:36:35Z</dcterms:modified>
</cp:coreProperties>
</file>