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71" r:id="rId14"/>
    <p:sldId id="267" r:id="rId15"/>
    <p:sldId id="268" r:id="rId16"/>
    <p:sldId id="272" r:id="rId17"/>
    <p:sldId id="279" r:id="rId18"/>
    <p:sldId id="273" r:id="rId19"/>
    <p:sldId id="274" r:id="rId20"/>
    <p:sldId id="275" r:id="rId21"/>
    <p:sldId id="280" r:id="rId22"/>
    <p:sldId id="276" r:id="rId23"/>
    <p:sldId id="281" r:id="rId24"/>
    <p:sldId id="277" r:id="rId2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lase Nodo" id="{0204A3BD-58D9-4244-9114-54E21E563E7F}">
          <p14:sldIdLst>
            <p14:sldId id="256"/>
          </p14:sldIdLst>
        </p14:section>
        <p14:section name="Metodo AgregarAlInicio" id="{8CAE8BBF-F08F-4F8E-87C1-83A96BF60A5A}">
          <p14:sldIdLst>
            <p14:sldId id="257"/>
          </p14:sldIdLst>
        </p14:section>
        <p14:section name="Metodo AgregarAlFinal" id="{545E9C11-3E13-4579-9321-AB50E824FB32}">
          <p14:sldIdLst>
            <p14:sldId id="258"/>
          </p14:sldIdLst>
        </p14:section>
        <p14:section name="Metodo EliminarElemento" id="{20235C15-E58F-48FA-B9ED-EB456973C37D}">
          <p14:sldIdLst>
            <p14:sldId id="259"/>
            <p14:sldId id="260"/>
            <p14:sldId id="262"/>
            <p14:sldId id="263"/>
            <p14:sldId id="264"/>
            <p14:sldId id="265"/>
            <p14:sldId id="266"/>
            <p14:sldId id="269"/>
            <p14:sldId id="270"/>
            <p14:sldId id="271"/>
            <p14:sldId id="267"/>
            <p14:sldId id="268"/>
          </p14:sldIdLst>
        </p14:section>
        <p14:section name="Metodo InsertarEn" id="{63908E71-411B-474E-B14F-F4C067546BFD}">
          <p14:sldIdLst>
            <p14:sldId id="272"/>
            <p14:sldId id="279"/>
          </p14:sldIdLst>
        </p14:section>
        <p14:section name="Metodos Tamanio y Contiene" id="{B1507E18-A667-4CE6-A2E4-83E29EADFFA7}">
          <p14:sldIdLst>
            <p14:sldId id="273"/>
            <p14:sldId id="274"/>
          </p14:sldIdLst>
        </p14:section>
        <p14:section name="Metodos ObtenerIndice y ObtenerElemento" id="{1D4A993B-B739-4EEE-B1A0-C2DF669F68FC}">
          <p14:sldIdLst>
            <p14:sldId id="275"/>
            <p14:sldId id="280"/>
            <p14:sldId id="276"/>
            <p14:sldId id="281"/>
          </p14:sldIdLst>
        </p14:section>
        <p14:section name="Metodos EliminarElUltimo y ConvertirCadena" id="{AA488B1A-2B45-43BC-8606-A0F4DF8C9A61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9T23:57:13.6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 73,'-2'83,"0"-50,1 0,1 0,2 0,2 0,1 0,5 16,-8-39,1-1,1 0,0-1,0 1,0-1,1 0,1 0,-1 0,1-1,1 1,-1-2,1 1,0-1,1 0,-1 0,1-1,0 0,1 0,8 3,41 13,-28-9,0-1,1-2,22 4,39 5,-42-8,0-1,27 0,149-10,-128-2,72 8,-82 5,-44-3,0-3,15-1,180-6,287 6,-396 8,-57-4,40-2,1760-7,-994 3,-848 1,0 0,20 6,55 5,666-12,-375-3,-386 2,0 0,-1-1,1-1,0 0,-1 0,1-1,-1 0,1-1,-1 0,-1 0,1-1,0-1,3-3,-2 1,-1-1,0 0,0-1,-1 0,-1-1,0 0,0 0,-1 0,0-1,2-7,14-22,-18 33,0 1,-1-1,0 0,0 0,-1 0,0 0,0 0,-1-1,0 0,-1 1,0-3,-1 11,3-34,-3 0,-1-1,-4-26,4 53,0 1,0-1,-1 0,0 0,-1 1,0 0,0-1,0 1,-1 0,0 0,0 1,-1-1,0 1,0 0,-1 0,1 1,-1 0,0 0,-2-1,-40-28,38 26,-1 0,0 0,0 1,-1 0,0 1,-1 1,-4-1,0 1,0 1,-1 1,0 0,0 2,-4 0,-114 3,46 1,-974-3,1038-1,0-2,-24-5,-46-3,-832 9,454 4,-231-2,681 2,1 0,-1 2,0 0,-21 8,22-5,0-1,-1-2,0 0,-23 0,-2071-6,2090 4,1 0,-24 6,22-3,1-1,-20-1,17-1,1 1,-1 2,1 0,-19 8,8-4,-4-1,24-6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0T00:09:59.9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213 0,'0'1954,"-1"-1934,-1 0,-1 0,-3 10,-5 44,10-54</inkml:trace>
  <inkml:trace contextRef="#ctx0" brushRef="#br0" timeOffset="2667.96">1 1881,'0'8,"0"-1,1 0,0 0,0 0,1 0,0 0,0 0,1 0,0 0,0-1,3 5,4 4,1-1,0 0,11 10,23 29,-38-42,-1-1,0 1,-1 0,2 5,19 37,-26-52,1 0,0-1,0 1,-1-1,1 1,0 0,0-1,-1 0,1 1,0-1,0 1,0-1,0 0,0 0,0 1,0-1,0 0,0 0,0 0,-1 0,1 0,0 0,0 0,0-1,0 1,0 0,0 0,0-1,0 1,0-1,-1 1,1-1,0 1,0-1,0 1,-1-1,1 0,0 1,-1-1,1 0,34-36,-29 30,113-137,-98 118,-16 19,1 0,0 0,0 0,0 1,4-3,5-1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0T00:15:31.5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96 47,'-3'1,"0"-1,1 1,-1 0,0 0,1 0,-1 0,0 0,1 1,0-1,-1 1,1 0,0-1,0 1,0 0,0 0,0 1,0-1,0 0,1 1,-1-1,0 3,-27 58,27-58,-2 7,1 0,1-1,0 1,0 0,1 1,1-1,0 0,0 0,1 0,1 0,0 0,1 0,1 3,-2-8,0 0,0-1,0 1,1 0,0-1,1 0,-1 0,1 0,0 0,1-1,0 1,-1-1,1 0,1-1,-1 1,1-1,0 0,0 0,0-1,0 0,1 0,0 0,0-1,10 2</inkml:trace>
  <inkml:trace contextRef="#ctx0" brushRef="#br0" timeOffset="2517.276">331 94,'5'0,"1"-1,0 0,-1-1,1 1,-1-1,1 0,-1-1,0 1,0-1,4-2,-3 1,0 0,1 1,-1 0,1 1,0-1,0 1,3 0,-8 1,-1 1,1-1,0 1,0 0,0 0,0 0,0 0,0 0,0 0,0 0,0 0,-1 1,1-1,0 1,0 0,0-1,0 1,-1 0,1 0,0 0,-1 0,1 0,-1 0,1 1,-1-1,1 1,-1 1,-1-1,1 1,0-1,-1 1,0 0,1-1,-1 1,0 0,0-1,0 1,-1 0,1-1,-1 1,0 0,1-1,-1 1,0-1,0 1,-1-1,-7 19,1 0,1 1,1 0,1 0,0 0,2 0,1 1,0 19,2-35,0 0,0-1,1 1,-1-1,2 1,-1-1,1 1,0-1,1 3,-1-7,-1 0,1 1,0-1,0 0,0 0,0-1,0 1,0 0,0-1,1 1,-1-1,1 0,-1 0,1 0,-1 0,1 0,0 0,-1-1,1 1,0-1,0 0,-1 0,3 0,66-1,-49 0</inkml:trace>
  <inkml:trace contextRef="#ctx0" brushRef="#br0" timeOffset="4400.556">708 1,'1'3,"1"1,-1 0,1-1,0 0,1 1,-1-1,0 0,1 0,0 0,0-1,0 1,0 0,15 16,51 73,-62-77,0 0,-1 1,-1-1,0 1,-1 1,-1-1,0 1,-1 6,-1-14,1 3,-1 0,-1-1,0 1,-1 0,0 0,0 0,-2-1,1 1,-3 3,1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0T01:59:51.7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1106 0,'-7'1,"0"0,1 1,0 0,-1 0,1 0,0 1,0 0,0 0,0 1,1-1,-1 1,1 0,0 1,0-1,-4 6,-13 14,0 1,-9 16,28-37,-38 45,-2-1,-44 38,24-26,-4 11,-34 54,24-21,64-87,-1 1,2 0,1 1,0 0,-1 5,-31 53,32-58,0 0,2 1,-5 15,-23 45,28-60,0 1,2 0,0 1,2-1,0 1,1 2,-7 26,1 33,10-67,-2-1,0 1,0-1,-1 0,-1 0,-4 9,2-6,0-1,1 1,1 0,1 0,1 1,0 13,3 116,2-55,0 37,-1-33,-7 75,5-171,0 0,0 0,0 1,0-1,0 0,0 0,0 0,-1 0,1 0,0 0,-1 0,1 0,-1 1,1-1,-1 0,1 0,-1-1,0 1,1 0,-1 0,0 0,0 0,1-1,-1 1,-1 0,1-1,0 0,0-1,0 1,0 0,0-1,0 1,0-1,0 1,0-1,0 1,0-1,0 0,0 1,1-1,-1 0,0 0,0 0,1 1,-1-1,0-1,-39-64,35 56,-2-5,1 1,1-1,0 0,-1-5,-15-44,10 29,8 18</inkml:trace>
  <inkml:trace contextRef="#ctx0" brushRef="#br0" timeOffset="2777.517">117 2234,'1'-6,"0"0,1 1,0-1,0 0,0 1,0-1,1 1,0 0,0 0,0 0,1 0,-1 1,1-1,1 1,-1 0,4-2,25-33,-27 31,0 1,0 0,0 1,1 0,0 0,3-1,-3 1,0 0,0 0,0-1,-1 1,0-2,1 0,31-38,-23 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0T01:59:58.9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1413 0,'-39'1,"1"2,0 2,0 1,-24 7,-145 52,180-56,-60 15,59-18,0 2,0 1,-13 6,12-1,-47 20,1 4,-12 12,35-16,2 3,1 2,2 1,2 3,-13 18,18-18,27-31,0 1,1 0,0 1,1 1,1-1,0 2,1-1,0 1,2 1,-6 16,-10 56,25-111,-1 0,-1 0,-2-14,0-20,2-110,0 146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0T02:00:03.5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0 132,'4'0,"5"0,6 0,3 0,4-4,1-1,-3-4,-5-4,-1 0,2 2,1-1,2-3,2 2,1-1,1 1,-3 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0T02:00:17.3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1536 1,'-12'0,"0"0,0 1,0 0,0 1,0 0,1 1,-1 0,1 1,0 0,0 1,0 0,0 1,-2 2,-126 71,90-51,-1-3,-1-2,-3-2,39-14,-77 27,-40 17,-93 37,157-58,1 4,2 3,-38 29,66-36,1 1,2 2,1 2,-23 31,50-58,-26 26,32-33,-1-1,1 0,0 1,-1-1,1 0,-1 0,1 0,-1 0,1 1,-1-1,1 0,-1 0,1 0,0 0,-1 0,1 0,-1 0,1 0,-1 0,1 0,-1 0,1-1,-1 1,1 0,-1 0,1 0,0-1,-1 1,1 0,-1-1,0 0,0 0,0-1,0 0,1 1,-1-1,0 0,1 1,-1-1,1 0,-1 1,1-1,0 0,0-1,-5-67,4 1,4-30,0-21,-3 74,0 26</inkml:trace>
  <inkml:trace contextRef="#ctx0" brushRef="#br0" timeOffset="2284.674">31 777,'1'-1,"-1"-1,1 0,0 1,0 0,0-1,0 1,0-1,0 1,1 0,-1 0,0 0,1 0,-1 0,1 0,-1 0,1 0,-1 1,1-1,-1 0,1 1,0-1,37-11,16-1,0 4,1 1,17 2,12-4,-47 4,-1 3,15 0,-5 3,-27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0T02:00:38.2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1530 1,'-30'0,"0"0,0 2,0 2,0 0,0 2,1 2,0 0,1 2,-6 3,-5 2,-1-1,0-2,-17 1,-79 25,84-20,16-7,0 2,1 2,1 1,-5 5,21-11,1-2,-1 0,-8 2,13-6,1 1,-1 0,0 1,1 1,1 0,-1 0,1 1,0 1,-158 127,161-129,-16 13,1 0,1 2,0 0,-17 26,16-13,1 1,-16 37,8-16,19-37,0 1,1 1,1-1,-4 18,15-57,-1 1,-1-1,-2-14,1-15,0 18,-2-1,-5-26,-4-44,11 80</inkml:trace>
  <inkml:trace contextRef="#ctx0" brushRef="#br0" timeOffset="2695.371">48 871,'4'0,"5"0,6 0,3 0,4 0,1 0,1 0,1 0,-1 0,1 0,-1 0,0 0,-5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0T02:00:44.5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1274 3,'-77'-1,"18"-1,-42 6,90-2,0 0,0 1,0 1,0 0,0 0,1 1,0 1,0-1,-5 5,-36 18,37-20,0 0,1 1,0 0,0 1,0 2,0-1,-1 0,0 0,-1-2,-1 1,-33 16,1 3,1 2,1 2,2 2,2 1,-13 17,11-12,-24 16,-21 19,-75 91,163-166,1-1,0 1,-1 0,1-1,-1 1,1-1,-1 0,1 1,-1-1,1 1,-1-1,0 0,1 1,-1-1,1 0,-1 0,0 1,1-1,-1 0,0 0,1 0,-1 0,0 0,1 0,-1 0,0 0,1 0,-1 0,0 0,-7-18,7-40,2 48,1-255,-2 245</inkml:trace>
  <inkml:trace contextRef="#ctx0" brushRef="#br0" timeOffset="2653.017">3 756,'63'-2,"0"-3,24-6,7 3,-56 6,0-2,4-2,5 0,0 2,0 2,42 3,-14 1,-55-2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0T02:00:59.9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898 1,'-2'6,"-1"-1,0 1,0-1,-1 0,0 0,0 0,0 0,0-1,-1 1,1-1,-3 0,-6 10,-175 169,-41 49,207-212,0-1,-20 13,19-15,0 1,2 0,-3 6,3-5,1-1,-2-1,-21 14,17-14,1 2,-18 18,42-36,0 0,1 0,-1 0,0-1,1 1,-1 0,0 0,0-1,0 1,1-1,-1 1,0-1,0 1,0-1,0 1,0-1,0 0,0 1,0-1,0 0,0 0,0 0,-1 0,1 0,0 0,0 0,0 0,0-1,0 1,0-1,0 0,0 0,0-1,0 1,0 0,0-1,0 1,0-1,1 1,-1-1,1 1,-1-1,1 1,-1-1,1 1,0-1,0 0,-2-16,1 0,1 0,1-11,-1 18,2-111,-2 102</inkml:trace>
  <inkml:trace contextRef="#ctx0" brushRef="#br0" timeOffset="2695.198">51 800,'4'0,"6"0,4 0,5 0,2 0,2 0,-3-4,0-1,-1 0,1-3,2-1,0 2,1 2,0 2,-4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0T01:57:37.9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3973 132,'-7'2,"0"-1,1 2,-1-1,1 1,0 0,0 0,0 0,-5 4,-13 7,-227 93,205-91,0-1,-47 8,36-10,-40 16,74-23,0 0,-1-2,0 0,-14-1,-51 9,7 6,28-5,0-3,-23 1,-106 8,49-4,-106-3,42-10,26 0,-12-8,99-4,-23-2,21 5,0-3,1-4,-35-12,16 3,-188-46,164 29,1-6,-6-9,63 30,55 21,0-2,1 1,0-2,0 0,-10-6,-136-98,175 128,-1-1,0 2,-1 0,-1 0,-1 1,2 6,-1-4,-7-13,-1 0,0-1,0 1,-1 1,0-1,-1 0,0 0,0 1,0 0,-1 10</inkml:trace>
  <inkml:trace contextRef="#ctx0" brushRef="#br0" timeOffset="2822.979">45 15,'4'0,"5"0,6 0,3 0,3 0,3 0,0 0,0 0,1 0,-1 0,0 0,0 0,-4-4,-2-2,-3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9T23:57:18.2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1,'2'4,"-1"0,1 0,0 0,1 0,-1 0,1-1,0 1,0-1,0 1,0-1,1 0,-1 0,1-1,0 2,9 7,95 105,-60-61,39 44,21 21,38 29,-8-14,-35-33,16 5,163 146,-112-98,-90-78,27 38,-38-40,29 34,-38-40,2-3,41 31,-25-31,-11-8,72 48,-96-74,39 35,-41-31,40 26,-4-10,16 19,-3 10,-44-39,34 25,226 171,95 69,-300-237,-4 5,12 18,-89-74,-1 2,0 0,-2 1,-1 0,-1 2,1 2,19 32,2-1,4-1,1-3,19 16,19 29,-19-23,-8-12,-2 3,-4 1,22 42,13 18,-1-3,-51-81,-2 1,-1 2,14 37,-7-11,3-2,18 24,20 35,-60-101,-2-5,0 0,-2 2,5 18,18 49,-21-62,-2 1,-1 0,-2 1,5 29,-2 11,14 44,-8-45,3 42,-12-51,-1-8,-2 0,-2 21,-4 560,-1-600,-2 0,-1-1,-2 0,-1 1,-14 75,5-12,-18 54,27-120,-4 24,-1 35,7-48,-1 0,-1-1,-11 28,-8 18,14-43,-2 0,-7 11,-22 51,24-54,-2-1,-17 25,-46 92,62-117,-3-1,-2-1,-2-1,-22 26,-1-2,-19 21,40-57,2 1,2 1,-14 25,22-24,15-28,-1 0,0-1,-1 0,-6 7,-8 10,2 2,0 0,2 1,1 2,-6 20,3 0,2 1,3 1,1 1,-2 39,10-27,2-1,6 46,-1-8,-1-91,1 0,1 1,0-1,1-1,0 1,1 0,1-1,0 0,1 0,0-1,2 2,0 1,0 0,-2 0,1 1,-2 0,0 0,-1 0,2 16,-2-12,1 0,0-1,2 0,0 0,1-1,1 0,0-1,2 0,0 0,0-2,2 1,1-1,-7-7,1 0,0-1,1 0,0-1,0 0,1 0,0 0,0 0,0 1,-1 0,5 5,-15-12,0 0,1 1,-1-1,0 0,0 0,0 0,1 0,-1 0,0 1,0-1,0 0,0 0,0 0,0 0,1 1,-1-1,0 0,0 0,0 0,0 1,0-1,0 0,0 0,0 1,0-1,0 0,0 0,0 0,0 1,0-1,0 0,0 0,0 0,0 1,0-1,-1 0,1 0,0 0,0 1,0-1,0 0,0 0,0 0,-1 0,1 1,0-1,0 0,0 0,-1 0,1 0,0 0,0 0,0 1,-19 3,-24-2,41-2,-89-3,1-3,-7-6,2 4,57 6,0-1,-5-4,-26 3,57 4,0 0,0-1,0 0,0 0,0-2,-7-2,18 5,0 0,1 0,-1 0,0 0,0 0,1 0,-1 0,0-1,0 1,1 0,-1-1,0 1,1-1,-1 1,1 0,-1-1,0 1,1-1,-1 0,1 1,-1-1,1 1,0-1,-1 0,1 1,0-1,-1 0,1 0,0 1,0-1,-1 0,1 0,0 1,0-1,0 0,0 0,1 0,0-1,1 1,-1-1,0 1,1-1,-1 1,1 0,0 0,-1 0,1 0,0 0,-1 0,1 0,0 1,65-22,-25 16,1 1,0 3,-1 1,38 5,21-1,-71-4,1 1,-1 2,0 1,0 2,0 0,0 2,7 4,-33-9,1 0,-1-1,1 1,-1-1,1 0,0 0,0-1,-1 0,1 0,0 0,0 0,0 0,-1-1,3 0,-5-1,1 1,-1 0,0-1,0 1,0-1,0 0,0 0,-1 0,1 0,0 0,-1 0,1 0,-1 0,0-1,0 1,0 0,0-1,0 1,0-1,-1 1,1-1,-1 0,0 1,0-1,0 1,0-3,-2-103,-1 87,2 1,1-1,0 1,1-1,1 1,1 0,1 0,1 0,1 0,55-135,-54 140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0T04:20:56.7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147 0,'-4'2,"1"0,0 0,0 0,0 0,0 1,0-1,0 1,1 0,-1-1,1 1,0 1,-1-1,2 0,-2 2,-1 1,-9 15,0 1,2 0,0 1,2 0,1 0,0 1,2 0,1 0,0 1,1 11,-2 51,4 0,5 32,-1 5,-2-85,2 1,2-1,1 0,2 0,1-1,3 0,0-1,17 34,4 26,-24-69,1 0,13 26,14 21,3-2,4-2,2-2,7 1,21 30,-31-42,2-2,7 3,78 52,-95-79,1 0,1-2,1-2,2-2,1-1,0-2,2-1,1-3,0-1,2-3,21 5,-18-11,0-1,0-3,1-1,40-4,429 0,-516 1,0-1,1 0,-1 0,1 0,-1 0,0 0,1 0,-1-1,0 1,1-1,-1 0,0 0,1 0,-1 0,0 0,0 0,0 0,0-1,0 1,0-1,-1 1,1-1,1-2,-2 2,-1-1,1 0,-1 0,0 1,0-1,0 0,0 0,-1 0,1 1,-1-1,1 0,-1 0,0 1,0-1,-1 1,1-1,0 1,-1-1,1 1,-2-1,0-2,-1 0,0 0,0 0,0 1,0 0,-1 0,0 0,0 1,0-1,0 1,0 0,-1 0,1 1,-2-1,-14-4,0 1,0 1,-8 0,-8-3,84 18,6 1,-1 3,2 2,80 25,-134-41,0 0,0 0,0 0,0 0,0 0,-1 0,1 1,0-1,0 0,0 0,0 0,0 0,0 0,0 0,0 0,0 0,0 0,0 0,-1 0,1 0,0 0,0 0,0 1,0-1,0 0,0 0,0 0,0 0,0 0,0 0,0 0,0 0,0 1,0-1,0 0,0 0,0 0,0 0,0 0,0 0,0 0,0 0,0 0,0 1,0-1,0 0,0 0,0 0,0 0,1 0,-1 0,0 0,0 0,0 0,0 0,0 0,0 0,0 1,0-1,0 0,0 0,0 0,1 0,-1 0,0 0,0 0,0 0,0 0,0 0,0 0,-13 7,-12 2,2-1,2 1,-1 2,1-1,1 2,-18 14,34-23,0 0,1 0,-1 1,1-1,0 1,0 0,0 0,1 0,-1 0,1 1,0-1,0 1,0-1,1 1,-1 3,-2 11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0T04:43:07.57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1,'0'17851,"0"-17831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0T04:42:16.35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3052 1,'-6'0,"0"2,0-1,0 1,1 0,-1 0,1 0,-1 1,1 0,0 0,-30 12,-35 10,1 2,-22 15,63-29,-181 80,133-51,57-29,-2-1,-19 8,21-11,1 1,1 0,-8 7,-26 15,-11 9,47-29,0-2,-1 0,0 0,-8 2,-89 40,3 6,-63 45,131-77,0 2,-2-2,-17 6,10-4,0 3,2 2,1 2,-15 16,63-50,-138 110,-9 21,89-83,41-36,0 1,2 1,0 0,-6 8,-22 31,3 3,2 0,2 3,-23 57,-12 14,51-76,-8 39,-9 27,13-55,3 2,4 0,2 1,1 13,-33 272,37-290,5-41,2 0,0 1,2 5,-1 0,-1 1,-4 17,2-18,1 1,1 18,3 1104,1-1149,-1 0,0 0,0 0,0 0,0-1,0 1,-1 0,1 0,-1 0,0-1,0 1,0 0,0-1,-1 3,-11-6,-8-17,-34-34,-24-24,73 68,-1 1,1-1,1 0,0-1,0 1,0-1,1 0,1 0,-2-5,5 13,-1 0,1 0,-1-1,1 1,0 0,-1-1,1 1,0 0,0 0,0-1,0 1,0 0,0-1,1 1,-1 0,0-1,1 1,-1 0,1 0,-1 0,1-1,0 1,-1 0,1 0,0 0,0 0,0-1,1 1,0 0,0 1,0-1,0 0,0 1,0-1,0 1,0 0,1 0,-1 0,0 0,0 0,0 0,0 1,0-1,0 0,10 3,1 1,-1 0,-1 0,1 1,3 3,-9-4,0 1,0 0,0 0,-1 0,1 1,-1 0,0 0,-1 0,0 0,0 1,0 0,-1 0,1 0,-2 0,1 1,-1-1,0 4,14 30,-15-38,0 0,0-1,0 0,0 1,1-1,0 0,-1 1,1-1,0 0,0 0,0-1,0 1,1 0,-2-1,0 0,0-1,1 1,-1-1,0 0,1 1,-1-1,0 0,1 0,-1 1,0-1,1 0,-1 0,0-1,1 1,-1 0,0 0,1-1,-1 1,4-2,-1-1,0 1,0-1,0 0,0 0,0 0,-1-1,1 1,-1-1,0 0,0 0,2-3,7-9,1 0,1 1,11-9,-15 16,-1-1,1-1,-1 1,-1-2,0 1,0-1,-1 0,-1-1,5-9,-7 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0T04:42:24.75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1529,'6'-8,"0"0,-1-1,0 0,0 0,-1 0,-1-1,1 1,9-22,11-13,2 1,1 1,3 2,1 1,2 1,1 2,3 2,0 1,2 1,1 3,2 1,1 2,0 2,8-1,29-9,0 5,2 3,76-14,-2 7,-58 9,1 5,91-7,-71 3,-7 0,19 2,-48 6,43 0,-105 12,0-1,0 0,0-2,-1-1,5-2,2-1,0 2,20-4,139-31,-108 23,0 3,59-3,-90 13,43-10,22-4,184-28,-250 41,0-2,13-5,8-3,-31 12,0 1,1 2,-1 1,5 2,59-3,-23-8,18-2,14 2,-73 5,1 2,8 2,-13 0,0-1,21-6,17-1,95-14,-149 22,0-2,0 0,-1-1,8-4,-5 3,0 0,0 1,7-1,17-2,0-3,6-3,-21 5,0 1,1 1,1 2,-1 1,1 1,0 1,17 3,-26 0,0 0,0-1,0-2,0 0,0-1,0-1,-12 1,-9 0,-19-2,-29 1,-407 5,422 6,30-1,22-1,68 3,-58-7,0 2,-1 0,1 2,2 0,1-1,0-2,-1-1,19-3,-28 2,-37 3,0 0,1 1,0 1,-9 3,-48 15,52-20,1 2,0 0,0 1,0 1,1 1,-1 0,2 2,0 0,0 1,-5 4,22-15,0 0,0 0,0 0,0 0,1 0,-1 0,0 0,0 0,0 0,0 0,0 0,0 0,0 0,0 1,0-1,0 0,0 0,0 0,1 0,-1 0,0 0,0 0,0 0,0 0,0 0,0 0,0 0,0 0,0 0,0 1,0-1,0 0,0 0,0 0,0 0,0 0,0 0,0 0,0 0,0 0,0 0,0 0,0 1,0-1,0 0,0 0,0 0,0 0,0 0,0 0,0 0,0 0,0 0,0 0,0 0,0 1,0-1,0 0,-1 0,1 0,0 0,0 0,14-2,16-5,-29 7,40-11,-7 3,0-2,-1-1,0-1,-1-2,14-8,-8 1,-28 17,0-2,1 0,-2 0,1-1,-1 0,0 0,2-3,-7 6,0 0,0 0,1 1,0 0,-1 0,1 0,0 1,0-1,0 1,1 0,12-3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0T04:52:23.68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1,'0'17521,"0"-17500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0T04:59:36.27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0,'0'17899,"0"-17879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0T05:08:34.59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0,'0'17781,"0"-17760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0T05:08:34.59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0,'0'17781,"0"-17760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0T05:16:52.42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0,'0'17781,"0"-17760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0T05:08:34.59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0,'0'17781,"0"-17760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9T23:57:25.6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3744 1,'0'45,"1"-10,-1 1,-2-1,-2 0,-5 25,-17 69,-6 109,27-207,-1 0,-6 16,3-15,2 0,-1 11,-16 141,21-168,-1 0,0 0,-1-1,-1 1,-3 4,-7 22,-80 189,68-166,0 6,18-43,-1-1,-1-1,-13 21,-19 31,-2 12,18-34,-2-1,-2-1,-18 20,7-16,2-3,-17 16,43-55,0-1,-1-1,0 0,-1-1,-1 0,-7 3,-12 5,-16 9,-2-1,-12 2,5-9,0-2,-50 7,32-11,-1-4,-1-3,-11-3,-247-5,169-3,148 1,1-1,-1-1,-6-3,-62-6,45 8,-1-3,1-1,1-2,0-3,-6-3,-22-6,-6 2,15 3,-28-12,17 5,49 17,-1-2,1-1,1-1,-10-6,10 3,6 4,1 0,0-2,1 0,0-1,-15-15,-73-57,-164-183,268 267,1 0,-1 0,0 0,1 0,-1 1,0-1,0 0,0 1,1-1,-1 0,0 1,0-1,0 1,0-1,0 1,0 0,0-1,0 1,0 0,0 0,0 0,0 0,0 0,0 0,0 0,-1 0,1 0,0 0,0 1,0 0,0 0,-1 0,1 1,0-1,0 0,1 1,-1-1,0 1,0-1,1 1,-1-1,1 1,-1 0,1-1,0 1,-1 1,-1 15,1 0,1 1,1 9,-1-17,2 54,-3-77,0-67,4-33,-3 110,0-1,1 1,-1-1,1 1,0 0,-1 0,1-1,0 1,0 0,0 0,1 0,-1 0,1 0,-1 0,1 0,-1 0,1 1,0-1,0 1,0-1,0 1,0 0,0 0,0 0,0 0,1 0,-1 0,0 0,1 1,-1-1,0 1,1 0,-1 0,1 0,-1 0,0 0,2 0,13 1,-1 2,1-1,-1 2,1 0,3 2,3 0,43 16,-50-16,1 0,-1-1,1-1,13 2,-10-4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0T05:25:02.89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0,'0'17781,"0"-17760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0T00:08:09.6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74 71,'-2'1,"-1"0,0 0,1 0,-1 0,1 0,0 1,-1-1,1 1,0-1,0 1,0 0,0 0,0 0,0 0,1 0,-1 1,1-1,-1 0,1 1,0-1,0 1,-4 6,1 0,0 0,0 0,1 1,0 2,0 1,1 0,1 0,0 0,0 1,2-1,0 0,0 0,3 11,-3-19,1 1,-1 0,1-1,1 0,-1 1,1-1,-1 0,2 0,-1 0,0 0,1-1,0 0,0 1,0-1,1-1,-1 1,1-1,0 1,0-1,5 1,5 2</inkml:trace>
  <inkml:trace contextRef="#ctx0" brushRef="#br0" timeOffset="876.485">521 47,'0'5,"0"4,0 5,0 5,0 2,0 3,0 0,0 0,0 1,0-1,0 0,0-4</inkml:trace>
  <inkml:trace contextRef="#ctx0" brushRef="#br0" timeOffset="1652.502">521 24,'-4'4,"-5"2,-5-1,-1 3,-1 4,-2 0,2 2,0-1,-2-3,3 1,-1-2,-1-2,2 2,0-1,2-2</inkml:trace>
  <inkml:trace contextRef="#ctx0" brushRef="#br0" timeOffset="2798.696">686 0,'5'1,"1"0,-1 0,1 1,-1-1,0 1,0 1,0-1,0 0,0 1,0 0,-1 0,1 1,-1-1,0 1,0 0,0 0,-1 1,1-1,-1 1,0-1,0 1,-1 0,2 3,2 4,0 0,-1 0,-1 0,0 1,-1 0,0 0,-1 0,0 0,0 7,-3-13,1-1,-1 1,0-1,0 1,-1-1,0 0,0 1,-1-1,1 0,-1 0,-1-1,1 1,-1-1,0 1,-4 3,-2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0T00:08:29.4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171 1623,'-2'0,"1"1,0-1,0 1,0-1,0 1,0-1,0 1,1 0,-1-1,0 1,0 0,0 0,1 0,-1 0,0-1,1 1,-1 0,0 0,1 0,0 0,-1 1,1-1,0 0,-1 0,1 0,0 0,0 0,0 1,-5 37,5-35,-5 57,-4 0,-1-1,-5 5,3-8,-13 43,16-66,1 0,1 1,0 12,1-3,-17 96,17-80,2 0,3 0,5 21,-2 30,-2-101,0 0,1 0,0 0,1 1,0-1,1-1,0 1,0 0,1-1,3 5,1 1,1-1,1-1,1 0,0 0,0-1,2 0,1 1,3 7,2-2,0 0,1-2,1 0,0-1,1-1,1-1,16 7,-17-12,0-2,0 0,1-1,0-2,-1 0,8-1,46 0,20-5,5 1,29 4,-28 1,68-9,-126 1,-1-3,0-2,14-5,-33 7,0 1,0 2,1 0,-1 2,1 0,18 1,-11 1,0-1,24-6,-23 3,1 1,18 1,580 4,-615 0,1 1,-1 1,0 0,0 1,16 7,-15-5,-1-1,1-1,0 0,1-1,7-1,2-1,-12-2,0 2,0 0,0 0,0 2,0 0,-1 0,1 2,-1 0,264 93,-115-16,-152-75,-1 1,0 0,-1 0,0 1,0 1,-1 0,0 0,-1 1,0 0,6 11,23 29,8 10,-31-40,1-2,1 1,16 14,10 7,-7-7,31 23,-52-47,-1 0,1-2,1 1,-1-2,2 0,-1-1,5 1,241 63,-232-64,0-1,24 0,27 5,-12-2,1-4,0-2,45-5,12 0,4 5,-29 1,68-9,-154 3,0 0,0-1,0-1,-1-1,1 0,9-6,26-10,-24 10,-1-2,-1 0,0-1,-1-2,0 0,2-5,-4 6,-8 4,-1-1,-1 0,0-1,-1 0,0 0,-1-1,0 0,5-16,25-40,-30 53,-1 1,-1-1,0 0,-2-1,0 0,-1 0,-1 0,0-9,2-3,1 0,6-17,-3 8,-2-1,-1 0,-3 0,-1 0,-2 0,-4-30,2-33,1 77,-2 0,0 0,-2 0,-1 1,-1 0,-1 0,-1 0,-1 1,-2 1,0 0,-12-16,-36-69,43 73,-2 2,-2 0,-17-20,4 8,21 27,-1 0,-1 2,-1-2,-97-110,55 69,9 9,-43-33,64 61,-43-35,-7 0,53 41,0 2,-2 0,0 2,0 1,-8-2,-63-26,70 26,-1 2,-1 1,0 2,0 0,12 5,1-2,0 0,-9-5,11 4,-1 1,1 1,-1 0,-8-1,-21-3,23 5,0 0,0 1,-9 1,8 0,0-1,0-1,0-1,-14-5,14 3,0 2,0 0,0 2,-16-1,-36 4,31 1,0-2,0-2,-31-7,20 3,-1 2,0 2,0 3,-10 3,-44-1,-714-2,800 2,0 1,0 0,0 2,-19 6,19-4,0-1,0-2,-1 0,-20 0,-11-2,-38 7,41-2,-51-2,83-3,1 0,-1 1,0 1,1 0,-9 5,8-3,-1 0,0-2,0 0,-17 0,-64 7,71-6,-1-1,-11-1,19-2,1 2,-24 4,-43 5,64-9,0 0,0 2,1 1,-5 2,-66 14,59-17,-15 3,0-2,-39-1,-31-8,13 0,-79 9,169-3,5 2</inkml:trace>
  <inkml:trace contextRef="#ctx0" brushRef="#br0" timeOffset="1492.86">2851 235,'-1'6,"0"-1,0 0,-1 0,0 0,0-1,0 1,-1 0,-1 1,-8 19,2 8,1 0,2 1,1 0,1 0,2 1,2-1,1 12,1-25</inkml:trace>
  <inkml:trace contextRef="#ctx0" brushRef="#br0" timeOffset="3801.323">2804 235,'-4'0,"-5"0,-5 5,-5 0,2 4,-1 0,-1-1,-2-2,4 2,0 0,-1-2,-2 2,-1 0,-1-1,4-3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0T00:08:45.0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190 0,'-2'5,"0"0,0 0,0-1,-1 1,0-1,0 1,0-1,0 0,0 0,-1-1,0 1,0 0,-12 12,-5 11,10-14,0 0,1 0,0 1,1 1,0 0,1 0,1 0,1 1,0 0,1 1,-3 24,2 0,1 0,2 0,2 5,2-3,1 1,6 30,-6-59,1-1,1 0,1 1,0-1,1-1,0 1,1-1,0 0,8 9,-5-8,1-1,1 0,0-1,1 0,0-1,0-1,1 0,1-1,-1 0,2-1,-1-1,1 0,0-1,0-1,1 0,0-2,-1 1,1-2,0-1,1 0,-1-1,0 0,0-2,0 0,0-1,0 0,-1-2,1 0,-1-1,0 0,-1-1,14-9,5-3,-28 17,1-1,-2 0,1 0,0-1,0 0,-1 0,0 0,0 0,0-1,-1 0,1 0,-1 0,0 0,0-1,1-4,14-34,-10 24,0 0,-1-1,-1 0,-1 0,-1 0,-1-1,1-19,-4 13,0 0,-2-1,-2 1,-1-9,1 26,1 0,-2 0,1 0,-2 1,1-1,-1 1,-1 0,0 0,0 1,-1 0,0 0,-2-1,-91-99,95 103,-1 1,0 0,0 0,0 0,0 1,-1 0,1 0,-1 1,0 0,0 0,0 0,-1 1,1 0,-1 1,1-1,-3 1,-21-1,-1 1,1 1,-16 3,-19 0,20-5,29 1,0 1,0 0,0 1,0 0,-12 4,14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0T00:08:59.0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0,'0'1836,"1"-1812,2 0,0-1,2 4,7 63,-9-68,0 0,2 0,0-1,2 0,0 0,1 0,5 6,26 77,3 12,-22-66,-10-21,3-2,0 1,1-1,2-1,0-1,2 0,1-1,1-1,1-1,11 9,-17-21,0 0,0-1,1-1,0 0,1-1,0 0,6 0,38 10,26 2,-77-18,9 3,1-1,0-1,0 0,1-2,-1-1,13-2,-22 2,-1-1,0 0,0-1,0 0,-1 0,1-1,-1-1,0 1,0-1,0-1,-1 0,0 0,7-7,31-27,-31 28,0-1,-1-1,7-8,39-44,-38 44,-1-1,-1-1,-1-1,3-8,-1-1,0-2,0-1,4-15,-19 37,-1 0,0 0,-1-1,-1 1,0-1,-1 0,-1 0,-1-2,-1-161,1 179,-1 0,1 0,0 0,0 0,0 1,0-1,0 0,0 0,0 0,0 0,0 0,0 0,0 0,0 0,0 0,-1 0,1 0,0 0,0 0,0 0,0 0,0 0,0-1,0 1,0 0,0 0,0 0,0 0,0 0,0 0,-1 0,1 0,0 0,0 0,0 0,0 0,0 0,0 0,0 0,0 0,0 0,0-1,0 1,0 0,0 0,0 0,0 0,0 0,0 0,0 0,0 0,0 0,0 0,-6 11,-4 15,0-1,0-1,-2-1,-1 1,-15 19,16-24,11-18,0 1,0 0,0 0,0 0,0-1,-1 1,1-1,-1 1,1-1,-1 0,0 1,1-1,-1 0,0 0,0 0,0 0,0-1,0 1,0 0,0-1,0 1,0-1,0 0,0 0,0 0,0 0,0 0,0 0,0 0,0-1,0 1,0-1,-2 0,3 0,-1 0,1 0,0 0,-1-1,1 1,0 0,0-1,0 1,0-1,0 1,0-1,0 1,0-1,1 0,-1 1,1-1,-1 0,1 0,0 1,-1-1,1 0,0 0,0 0,1 1,-1-1,0 0,0 0,1 0,-1 1,1-1,0 0,-1 1,1-1,0 0,0 1,0-1,0 1,1-1,9-18,0 1,2 0,0 1,1 0,1 1,1 0,0 2,9-6,-22 19,-1 0,1 0,0 0,0 0,1 1,-1-1,0 1,0 0,1 0,-1 0,1 1,-1-1,0 1,1 0,-1 0,1 0,-1 0,1 1,-1-1,1 1,-1 0,0 0,1 0,-1 0,0 1,0-1,0 1,0 0,0 0,0 0,-1 0,1 1,1 1,9 10,0 1,-1 0,-1 0,0 1,6 14,-1-3,-1-3,-1-4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0T00:09:05.2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124 0,'-2'6,"1"-1,-1 0,0 0,-1 0,1 0,-1-1,0 1,0-1,-1 1,1-1,-1 0,0-1,-1 2,-17 21,13-12,2 0,-1 0,2 1,0 0,1 0,0 0,2 1,-1-1,0 13,2 6,1 0,1-1,2 1,1 3,-1-28,0 0,0 0,1-1,0 1,1-1,-1 0,2 1,-1-2,4 10</inkml:trace>
  <inkml:trace contextRef="#ctx0" brushRef="#br0" timeOffset="2076.139">311 94,'55'-9,"-44"6,-1 1,1 0,0 1,0 0,0 1,0 0,3 0,-11 1,-1-1,0 1,1 0,-1 0,0 0,0 0,0 0,0 0,0 0,0 1,0-1,0 1,0-1,-1 1,1 0,0 0,-1 0,0 0,1 0,-1 0,0 0,0 0,0 1,0-1,-1 0,1 0,-1 1,1-1,-1 1,0-1,0 0,0 1,0-1,0 3,0 0,-1-1,1 1,-1 0,0 0,0 0,0 0,-1-1,1 1,-1-1,0 1,-1-1,1 1,-1-1,0 0,0 0,0-1,-3 4,-7 4,-1 1,0-2,0 1,-8 2,11-7,0 1,0 0,1 1,0 0,0 1,1 0,-4 5,13-13,-1-1,0 1,1 0,-1 0,0 0,1 0,-1 0,1 0,0 0,-1 0,1 0,0 0,-1 0,1 0,0 0,0 0,0 0,0 0,0 0,0 0,0 0,0 0,1 0,-1 0,0 0,1 0,-1 0,1 0,-1 0,1 0,0 1,1 0,0-1,0 0,0 1,0-1,0 0,0 0,0 0,0 0,0 0,0 0,1 0,0-1,10 3,1-1,-1 0,1-1,3-1,129-2,-126 2</inkml:trace>
  <inkml:trace contextRef="#ctx0" brushRef="#br0" timeOffset="4994.275">688 0,'6'1,"-1"-1,0 1,0 0,0 0,0 1,0 0,0 0,0 0,0 0,-1 1,1-1,-1 1,0 0,0 1,0-1,0 1,0-1,-1 1,0 0,0 1,0-1,0 0,1 4,7 14,-1-1,-1 2,0-1,1 15,-4-19,-1-1,0-3,0 0,-2 0,0 1,0-1,0 15,-3-24,-1 0,1 1,-1-1,0 0,0 0,-1 0,1 0,-1 0,-1 0,1 0,0-1,-1 1,0-1,0 1,-1-1,1 0,-1-1,-3 4,-131 119,126-115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0T00:09:51.1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0 964,'1'-5,"-1"-1,1 0,0 1,1-1,-1 0,1 1,0-1,0 1,1 0,0 0,0 0,3-4,50-56,-10 12,-8 5,2 1,15-12,-12 15,-2-3,11-18,-27 34,1 1,1 1,7-2,3-5,33-37,-27 27,2 2,17-11,-56 51,-1-2,1 1,-1 0,0-1,-1 0,5-6,0-4</inkml:trace>
  <inkml:trace contextRef="#ctx0" brushRef="#br0" timeOffset="1238.106">823 1,'-4'0,"-5"0,-5 0,-5 0,-2 0,-2 0,-1 0,-1 0,0 0,5 4,1 1,0 0,4 3,-1 0,3-1</inkml:trace>
  <inkml:trace contextRef="#ctx0" brushRef="#br0" timeOffset="2809.725">823 48,'0'4,"0"5,0 5,0 5,0 2,0 2,0 1,0 1,0 0,0-1,0 0,0-4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B9D66-1FD7-41B1-9DD2-29D554BA9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5C2F98-EF05-49C3-A9A2-D8C6FB9D0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D10E4B-C5EA-4B7C-BC39-0C359D21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B176-FE5C-4A78-B97B-26B6BF58B03B}" type="datetimeFigureOut">
              <a:rPr lang="es-PE" smtClean="0"/>
              <a:t>20/04/2024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0087B4-33C1-4C1C-B84F-A1FACD37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D90BB0-87E1-4BDE-B968-4EF5EF12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CD2C-BDF8-4823-B354-767C8B6488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988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11B2A-552F-41A8-AFF7-C1174267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9F9572-9E4D-41C2-9E70-CC2CB4451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20BD31-2787-4939-8AFA-87E6643F2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B176-FE5C-4A78-B97B-26B6BF58B03B}" type="datetimeFigureOut">
              <a:rPr lang="es-PE" smtClean="0"/>
              <a:t>20/04/2024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54CE73-57A8-4F25-BDD5-4A7AFC48B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5EF075-80AE-4A68-8066-FE2CC02F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CD2C-BDF8-4823-B354-767C8B6488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139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80287A-A656-41B4-A48A-875DFF62B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3F0545-FA63-4275-AF88-5C45696FE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DB111D-94EE-4CC5-A9FC-D7F1B7695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B176-FE5C-4A78-B97B-26B6BF58B03B}" type="datetimeFigureOut">
              <a:rPr lang="es-PE" smtClean="0"/>
              <a:t>20/04/2024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5AC299-3A7E-4C83-858B-B4169F61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548EB8-0B72-4D9D-A5F4-C0BFE24C3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CD2C-BDF8-4823-B354-767C8B6488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645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4D4ED-9D7C-4C8E-B246-0360267B4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2B4946-FF95-42CB-9D1C-2D78B47FF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FB9430-710E-4D5F-9D7D-AB8AA55A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B176-FE5C-4A78-B97B-26B6BF58B03B}" type="datetimeFigureOut">
              <a:rPr lang="es-PE" smtClean="0"/>
              <a:t>20/04/2024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B0FD57-B3E5-4D04-9D75-865B01A9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A37489-2F5D-41CB-890C-824B0329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CD2C-BDF8-4823-B354-767C8B6488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9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1A3EF-0E6A-407C-851F-D0EA4A977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A3BF7A-62A5-487A-9ADB-DDC19813F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81D84E-25A3-4C81-A842-F895556C1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B176-FE5C-4A78-B97B-26B6BF58B03B}" type="datetimeFigureOut">
              <a:rPr lang="es-PE" smtClean="0"/>
              <a:t>20/04/2024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758B00-B6E3-4E54-8CD7-80EB6A17F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EB51DC-39C0-4BF1-83E1-9BC6F1D3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CD2C-BDF8-4823-B354-767C8B6488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760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07F87-DE95-48AC-B0C6-31B2EB59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C22CEA-63A5-4C5B-B741-02381A55A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4B1D6B-0EC3-4AA4-BA33-58769CCBC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113D8D-52C8-421B-96B7-9917A2432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B176-FE5C-4A78-B97B-26B6BF58B03B}" type="datetimeFigureOut">
              <a:rPr lang="es-PE" smtClean="0"/>
              <a:t>20/04/2024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B40C26-3057-4BF2-A18B-2B8634288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BAB99D-3FB0-4D44-A560-376D3E0D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CD2C-BDF8-4823-B354-767C8B6488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11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4321F-855B-406C-8B56-CF36C19BB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02BE16-80F7-42C7-892D-2BD3779B6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70E7EF-CE8C-4203-AB36-6B6220817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9D7E0E4-43EB-413C-B9E7-6EDBB0260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26BB1C6-7B3B-4E7E-957C-0E7C2B546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D76A498-4013-474B-B122-499CFB84B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B176-FE5C-4A78-B97B-26B6BF58B03B}" type="datetimeFigureOut">
              <a:rPr lang="es-PE" smtClean="0"/>
              <a:t>20/04/2024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BDD1148-E2F9-42DD-9195-78D398959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BA6CCFD-F8B1-4E9B-B75E-1BCFDB494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CD2C-BDF8-4823-B354-767C8B6488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6233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5F4C5-E2AE-40A8-874F-F4BFD97C7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EAD2E1A-15BE-4391-AE22-7CD06A1A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B176-FE5C-4A78-B97B-26B6BF58B03B}" type="datetimeFigureOut">
              <a:rPr lang="es-PE" smtClean="0"/>
              <a:t>20/04/2024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AB1343-62F5-49A8-ACD2-006504820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60883A0-9A5E-4EFD-98BD-5E2DE7F9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CD2C-BDF8-4823-B354-767C8B6488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114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06B9C64-8FF0-419A-952F-27FEC168F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B176-FE5C-4A78-B97B-26B6BF58B03B}" type="datetimeFigureOut">
              <a:rPr lang="es-PE" smtClean="0"/>
              <a:t>20/04/2024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29B311B-11D5-45EE-A362-863F967AF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A06B76A-48E9-4560-B2B4-F86BAC26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CD2C-BDF8-4823-B354-767C8B6488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001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103433-95BB-4C05-A8F7-365F197D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78B0B5-93EA-4B56-AADA-A1E6DDD38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CCFF62-4434-46CF-9AA2-E6E1EC7C9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0D6CF3-1AEB-4711-A1F4-2EB6AC74E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B176-FE5C-4A78-B97B-26B6BF58B03B}" type="datetimeFigureOut">
              <a:rPr lang="es-PE" smtClean="0"/>
              <a:t>20/04/2024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5DDAAA-8D26-4785-87E2-F1205B859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36708E-7AB5-4821-ACD1-7DAC3B41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CD2C-BDF8-4823-B354-767C8B6488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998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4ED65-7ADF-4649-B6F3-4D2501850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F5768AE-A2AF-4D1E-B16B-CF096C565D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FB45FD-C939-4ACC-B656-E4B57A6C8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480A1B-FBF7-46E7-91D1-378DFCF7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B176-FE5C-4A78-B97B-26B6BF58B03B}" type="datetimeFigureOut">
              <a:rPr lang="es-PE" smtClean="0"/>
              <a:t>20/04/2024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E0579F-491F-4472-B591-0944F5DC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EC1FDF-9880-43EB-B29D-C750049CD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CD2C-BDF8-4823-B354-767C8B6488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684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8BA01C7-7B32-4FD5-A915-409C59CE4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986D54-A9EF-4D87-990B-7C9C3D8D2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20CDAD-C39D-4FBF-B9E1-10E62DF7B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4B176-FE5C-4A78-B97B-26B6BF58B03B}" type="datetimeFigureOut">
              <a:rPr lang="es-PE" smtClean="0"/>
              <a:t>20/04/2024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778FD1-A163-473D-90D5-5328AB86E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6A6CB0-A389-4BE8-9FB1-EC0E1DB3A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FCD2C-BDF8-4823-B354-767C8B6488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462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customXml" Target="../ink/ink1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customXml" Target="../ink/ink21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customXml" Target="../ink/ink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9.xml"/><Relationship Id="rId18" Type="http://schemas.openxmlformats.org/officeDocument/2006/relationships/image" Target="../media/image15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12" Type="http://schemas.openxmlformats.org/officeDocument/2006/relationships/image" Target="../media/image12.png"/><Relationship Id="rId17" Type="http://schemas.openxmlformats.org/officeDocument/2006/relationships/customXml" Target="../ink/ink11.xml"/><Relationship Id="rId2" Type="http://schemas.openxmlformats.org/officeDocument/2006/relationships/image" Target="../media/image7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5" Type="http://schemas.openxmlformats.org/officeDocument/2006/relationships/customXml" Target="../ink/ink10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7.xml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customXml" Target="../ink/ink1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21EC9A0-FF18-49A7-B072-5295BA56A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65" y="928688"/>
            <a:ext cx="5813855" cy="4481513"/>
          </a:xfrm>
          <a:prstGeom prst="rect">
            <a:avLst/>
          </a:prstGeom>
        </p:spPr>
      </p:pic>
      <p:graphicFrame>
        <p:nvGraphicFramePr>
          <p:cNvPr id="3" name="Tabla 6">
            <a:extLst>
              <a:ext uri="{FF2B5EF4-FFF2-40B4-BE49-F238E27FC236}">
                <a16:creationId xmlns:a16="http://schemas.microsoft.com/office/drawing/2014/main" id="{5C3C422B-2B7A-4223-9988-07F9341DB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028406"/>
              </p:ext>
            </p:extLst>
          </p:nvPr>
        </p:nvGraphicFramePr>
        <p:xfrm>
          <a:off x="9406467" y="3962401"/>
          <a:ext cx="1413934" cy="55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334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pSp>
        <p:nvGrpSpPr>
          <p:cNvPr id="4" name="Grupo 3">
            <a:extLst>
              <a:ext uri="{FF2B5EF4-FFF2-40B4-BE49-F238E27FC236}">
                <a16:creationId xmlns:a16="http://schemas.microsoft.com/office/drawing/2014/main" id="{D3E3B2D3-A0E2-411F-9ABA-04A5902989F9}"/>
              </a:ext>
            </a:extLst>
          </p:cNvPr>
          <p:cNvGrpSpPr/>
          <p:nvPr/>
        </p:nvGrpSpPr>
        <p:grpSpPr>
          <a:xfrm>
            <a:off x="10287002" y="728659"/>
            <a:ext cx="759882" cy="473607"/>
            <a:chOff x="5748868" y="3606799"/>
            <a:chExt cx="759882" cy="473607"/>
          </a:xfrm>
        </p:grpSpPr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14C9C4EC-34EB-43C6-B074-C937F53A3469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0F17EF47-40A5-4DCA-968D-2A79CF531B60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C4D0323E-B7B6-4ED1-8162-F48865156B0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CC903E9-DCEB-446C-AF3B-1B3EB7E910CF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233EB99-64B9-477E-8620-035876D966B2}"/>
              </a:ext>
            </a:extLst>
          </p:cNvPr>
          <p:cNvCxnSpPr>
            <a:cxnSpLocks/>
          </p:cNvCxnSpPr>
          <p:nvPr/>
        </p:nvCxnSpPr>
        <p:spPr>
          <a:xfrm flipV="1">
            <a:off x="8779934" y="728659"/>
            <a:ext cx="626533" cy="5873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5ECC75A-E4E3-4864-A9DE-E944E9538723}"/>
              </a:ext>
            </a:extLst>
          </p:cNvPr>
          <p:cNvCxnSpPr>
            <a:cxnSpLocks/>
          </p:cNvCxnSpPr>
          <p:nvPr/>
        </p:nvCxnSpPr>
        <p:spPr>
          <a:xfrm flipV="1">
            <a:off x="9537699" y="2844798"/>
            <a:ext cx="88053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0952442-6857-4364-88DE-E7E6C2D04D42}"/>
              </a:ext>
            </a:extLst>
          </p:cNvPr>
          <p:cNvSpPr txBox="1"/>
          <p:nvPr/>
        </p:nvSpPr>
        <p:spPr>
          <a:xfrm>
            <a:off x="9256133" y="5328207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</a:p>
        </p:txBody>
      </p:sp>
      <p:graphicFrame>
        <p:nvGraphicFramePr>
          <p:cNvPr id="12" name="Tabla 6">
            <a:extLst>
              <a:ext uri="{FF2B5EF4-FFF2-40B4-BE49-F238E27FC236}">
                <a16:creationId xmlns:a16="http://schemas.microsoft.com/office/drawing/2014/main" id="{DD4F9106-AB25-4B0A-93BA-8863E9BBC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131806"/>
              </p:ext>
            </p:extLst>
          </p:nvPr>
        </p:nvGraphicFramePr>
        <p:xfrm>
          <a:off x="6865159" y="5131369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pSp>
        <p:nvGrpSpPr>
          <p:cNvPr id="13" name="Grupo 12">
            <a:extLst>
              <a:ext uri="{FF2B5EF4-FFF2-40B4-BE49-F238E27FC236}">
                <a16:creationId xmlns:a16="http://schemas.microsoft.com/office/drawing/2014/main" id="{FC3999BB-C43B-45B4-9B4E-147C531EF8E3}"/>
              </a:ext>
            </a:extLst>
          </p:cNvPr>
          <p:cNvGrpSpPr/>
          <p:nvPr/>
        </p:nvGrpSpPr>
        <p:grpSpPr>
          <a:xfrm>
            <a:off x="7821762" y="5355736"/>
            <a:ext cx="626532" cy="384703"/>
            <a:chOff x="5748868" y="3606799"/>
            <a:chExt cx="759882" cy="473607"/>
          </a:xfrm>
        </p:grpSpPr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5D27488D-8273-4749-892A-AD61C0D26E2D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FB5768CC-1055-4998-89BA-6DDD458B8961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B4D5B6CF-0807-44E8-ACB7-C5EF539CD5F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AC136D80-9B6E-452A-B135-166B880E5F76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95721ECC-5081-4452-880A-A5FE2C8FA9E2}"/>
              </a:ext>
            </a:extLst>
          </p:cNvPr>
          <p:cNvCxnSpPr>
            <a:cxnSpLocks/>
            <a:stCxn id="20" idx="0"/>
            <a:endCxn id="12" idx="2"/>
          </p:cNvCxnSpPr>
          <p:nvPr/>
        </p:nvCxnSpPr>
        <p:spPr>
          <a:xfrm flipV="1">
            <a:off x="7423646" y="5525045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CDE088F-E928-4017-B272-B747C77C4EC9}"/>
              </a:ext>
            </a:extLst>
          </p:cNvPr>
          <p:cNvSpPr txBox="1"/>
          <p:nvPr/>
        </p:nvSpPr>
        <p:spPr>
          <a:xfrm>
            <a:off x="7203073" y="58552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graphicFrame>
        <p:nvGraphicFramePr>
          <p:cNvPr id="22" name="Tabla 6">
            <a:extLst>
              <a:ext uri="{FF2B5EF4-FFF2-40B4-BE49-F238E27FC236}">
                <a16:creationId xmlns:a16="http://schemas.microsoft.com/office/drawing/2014/main" id="{F260AEAD-EC8B-4E39-99D3-387EA7372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831385"/>
              </p:ext>
            </p:extLst>
          </p:nvPr>
        </p:nvGraphicFramePr>
        <p:xfrm>
          <a:off x="4874880" y="515889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8571B20-E00F-470A-A8FC-1F3042A66100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5236425" y="5525045"/>
            <a:ext cx="0" cy="340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C8F024B-7838-489A-A945-BFB562AE7574}"/>
              </a:ext>
            </a:extLst>
          </p:cNvPr>
          <p:cNvSpPr txBox="1"/>
          <p:nvPr/>
        </p:nvSpPr>
        <p:spPr>
          <a:xfrm>
            <a:off x="4881199" y="586539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8B81023-3859-4B4C-81DD-6EF369AB57F4}"/>
              </a:ext>
            </a:extLst>
          </p:cNvPr>
          <p:cNvCxnSpPr>
            <a:cxnSpLocks/>
            <a:stCxn id="22" idx="3"/>
            <a:endCxn id="12" idx="1"/>
          </p:cNvCxnSpPr>
          <p:nvPr/>
        </p:nvCxnSpPr>
        <p:spPr>
          <a:xfrm flipV="1">
            <a:off x="5992836" y="5328207"/>
            <a:ext cx="872323" cy="275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816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9782FB6A-07FA-4121-B9BD-24D5F7D82798}"/>
              </a:ext>
            </a:extLst>
          </p:cNvPr>
          <p:cNvSpPr txBox="1"/>
          <p:nvPr/>
        </p:nvSpPr>
        <p:spPr>
          <a:xfrm>
            <a:off x="278662" y="220983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Cuarto caso: </a:t>
            </a:r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elemento = 8</a:t>
            </a:r>
            <a:endParaRPr lang="es-PE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BC92F62-A053-4070-8F67-60AD6DCB8AB9}"/>
              </a:ext>
            </a:extLst>
          </p:cNvPr>
          <p:cNvSpPr txBox="1"/>
          <p:nvPr/>
        </p:nvSpPr>
        <p:spPr>
          <a:xfrm>
            <a:off x="8476242" y="899758"/>
            <a:ext cx="2873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Cuando el elemento a eliminar se encuentra en el ultimo nodo.</a:t>
            </a:r>
          </a:p>
        </p:txBody>
      </p:sp>
      <p:graphicFrame>
        <p:nvGraphicFramePr>
          <p:cNvPr id="24" name="Tabla 6">
            <a:extLst>
              <a:ext uri="{FF2B5EF4-FFF2-40B4-BE49-F238E27FC236}">
                <a16:creationId xmlns:a16="http://schemas.microsoft.com/office/drawing/2014/main" id="{A12AC108-85E5-42B1-B22E-CDF3BA60DED0}"/>
              </a:ext>
            </a:extLst>
          </p:cNvPr>
          <p:cNvGraphicFramePr>
            <a:graphicFrameLocks noGrp="1"/>
          </p:cNvGraphicFramePr>
          <p:nvPr/>
        </p:nvGraphicFramePr>
        <p:xfrm>
          <a:off x="1988090" y="851227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27" name="Tabla 6">
            <a:extLst>
              <a:ext uri="{FF2B5EF4-FFF2-40B4-BE49-F238E27FC236}">
                <a16:creationId xmlns:a16="http://schemas.microsoft.com/office/drawing/2014/main" id="{B741AFCE-F673-4E07-8FC7-5C0F0985CC1A}"/>
              </a:ext>
            </a:extLst>
          </p:cNvPr>
          <p:cNvGraphicFramePr>
            <a:graphicFrameLocks noGrp="1"/>
          </p:cNvGraphicFramePr>
          <p:nvPr/>
        </p:nvGraphicFramePr>
        <p:xfrm>
          <a:off x="574102" y="851227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16DB488-F6F1-4978-9B96-DB2F41B1C32B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935647" y="1217374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0ACA892-81FB-4C37-B2A2-2A89B11547D7}"/>
              </a:ext>
            </a:extLst>
          </p:cNvPr>
          <p:cNvSpPr txBox="1"/>
          <p:nvPr/>
        </p:nvSpPr>
        <p:spPr>
          <a:xfrm>
            <a:off x="580421" y="155772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FA92F4C-2C47-4043-A09B-B1E1D460CD7C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>
            <a:off x="1692058" y="1048065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a 6">
            <a:extLst>
              <a:ext uri="{FF2B5EF4-FFF2-40B4-BE49-F238E27FC236}">
                <a16:creationId xmlns:a16="http://schemas.microsoft.com/office/drawing/2014/main" id="{7AA71BF1-088C-4CC1-B80E-50D2E841AA4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42780" y="851227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5D1FA08-9A11-4D58-AF75-72F3AD893840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3106046" y="1048065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74197068-3F61-4654-B1EC-1FC2A2AA5847}"/>
              </a:ext>
            </a:extLst>
          </p:cNvPr>
          <p:cNvSpPr txBox="1"/>
          <p:nvPr/>
        </p:nvSpPr>
        <p:spPr>
          <a:xfrm>
            <a:off x="564176" y="2108539"/>
            <a:ext cx="576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Bucle: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 temporal != null     y    temporal.dato != elemento</a:t>
            </a:r>
          </a:p>
        </p:txBody>
      </p:sp>
      <p:graphicFrame>
        <p:nvGraphicFramePr>
          <p:cNvPr id="72" name="Tabla 6">
            <a:extLst>
              <a:ext uri="{FF2B5EF4-FFF2-40B4-BE49-F238E27FC236}">
                <a16:creationId xmlns:a16="http://schemas.microsoft.com/office/drawing/2014/main" id="{5E8364AB-4827-47EC-A775-1A484556B2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37919" y="849099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9AAA2CE2-E251-40EA-8E11-D2F98E81CF75}"/>
              </a:ext>
            </a:extLst>
          </p:cNvPr>
          <p:cNvCxnSpPr>
            <a:cxnSpLocks/>
            <a:stCxn id="31" idx="3"/>
            <a:endCxn id="72" idx="1"/>
          </p:cNvCxnSpPr>
          <p:nvPr/>
        </p:nvCxnSpPr>
        <p:spPr>
          <a:xfrm flipV="1">
            <a:off x="4460736" y="1045937"/>
            <a:ext cx="377183" cy="2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upo 81">
            <a:extLst>
              <a:ext uri="{FF2B5EF4-FFF2-40B4-BE49-F238E27FC236}">
                <a16:creationId xmlns:a16="http://schemas.microsoft.com/office/drawing/2014/main" id="{E2830A14-5213-45F2-91E6-811923C7FCE5}"/>
              </a:ext>
            </a:extLst>
          </p:cNvPr>
          <p:cNvGrpSpPr/>
          <p:nvPr/>
        </p:nvGrpSpPr>
        <p:grpSpPr>
          <a:xfrm>
            <a:off x="5782734" y="1025697"/>
            <a:ext cx="626532" cy="384703"/>
            <a:chOff x="5748868" y="3606799"/>
            <a:chExt cx="759882" cy="473607"/>
          </a:xfrm>
        </p:grpSpPr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3694B3AB-7B03-4CC8-A7C8-69D1CD2392EF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1A4BF418-A1A3-47BE-850F-7B042310ECD8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2734E689-1B82-4194-8B8E-A8572DC934D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>
              <a:extLst>
                <a:ext uri="{FF2B5EF4-FFF2-40B4-BE49-F238E27FC236}">
                  <a16:creationId xmlns:a16="http://schemas.microsoft.com/office/drawing/2014/main" id="{5F6DE69F-6EF4-4488-8A53-54EB063E1922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90B0808E-D260-4069-B97D-AC798D3E364C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5063975" y="1242069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87">
            <a:extLst>
              <a:ext uri="{FF2B5EF4-FFF2-40B4-BE49-F238E27FC236}">
                <a16:creationId xmlns:a16="http://schemas.microsoft.com/office/drawing/2014/main" id="{F3F5C920-B230-4E1D-A824-576A5C414B56}"/>
              </a:ext>
            </a:extLst>
          </p:cNvPr>
          <p:cNvSpPr txBox="1"/>
          <p:nvPr/>
        </p:nvSpPr>
        <p:spPr>
          <a:xfrm>
            <a:off x="4843402" y="157232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graphicFrame>
        <p:nvGraphicFramePr>
          <p:cNvPr id="73" name="Tabla 6">
            <a:extLst>
              <a:ext uri="{FF2B5EF4-FFF2-40B4-BE49-F238E27FC236}">
                <a16:creationId xmlns:a16="http://schemas.microsoft.com/office/drawing/2014/main" id="{36C146D7-C700-4F11-8AD8-B15744041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897849"/>
              </p:ext>
            </p:extLst>
          </p:nvPr>
        </p:nvGraphicFramePr>
        <p:xfrm>
          <a:off x="2673888" y="3263041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74" name="Tabla 6">
            <a:extLst>
              <a:ext uri="{FF2B5EF4-FFF2-40B4-BE49-F238E27FC236}">
                <a16:creationId xmlns:a16="http://schemas.microsoft.com/office/drawing/2014/main" id="{4588ECDF-441B-4375-8B37-5E54FD29E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096707"/>
              </p:ext>
            </p:extLst>
          </p:nvPr>
        </p:nvGraphicFramePr>
        <p:xfrm>
          <a:off x="1259900" y="3263041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9EB804D2-C09A-4A0C-973C-2FAA9018F074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1621445" y="3629188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>
            <a:extLst>
              <a:ext uri="{FF2B5EF4-FFF2-40B4-BE49-F238E27FC236}">
                <a16:creationId xmlns:a16="http://schemas.microsoft.com/office/drawing/2014/main" id="{65F6A782-5139-4242-AF7B-0D5C9E532219}"/>
              </a:ext>
            </a:extLst>
          </p:cNvPr>
          <p:cNvSpPr txBox="1"/>
          <p:nvPr/>
        </p:nvSpPr>
        <p:spPr>
          <a:xfrm>
            <a:off x="1266219" y="396954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060FA97C-BF56-4468-8B79-D466ED3A72D3}"/>
              </a:ext>
            </a:extLst>
          </p:cNvPr>
          <p:cNvCxnSpPr>
            <a:cxnSpLocks/>
            <a:stCxn id="74" idx="3"/>
            <a:endCxn id="73" idx="1"/>
          </p:cNvCxnSpPr>
          <p:nvPr/>
        </p:nvCxnSpPr>
        <p:spPr>
          <a:xfrm>
            <a:off x="2377856" y="3459879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a 6">
            <a:extLst>
              <a:ext uri="{FF2B5EF4-FFF2-40B4-BE49-F238E27FC236}">
                <a16:creationId xmlns:a16="http://schemas.microsoft.com/office/drawing/2014/main" id="{2857C616-8BEF-41E7-B7EF-EDB602990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552289"/>
              </p:ext>
            </p:extLst>
          </p:nvPr>
        </p:nvGraphicFramePr>
        <p:xfrm>
          <a:off x="4028578" y="3263041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8B414AB4-B5EB-4436-B83F-C79B3FC0048C}"/>
              </a:ext>
            </a:extLst>
          </p:cNvPr>
          <p:cNvCxnSpPr>
            <a:cxnSpLocks/>
            <a:stCxn id="73" idx="3"/>
            <a:endCxn id="78" idx="1"/>
          </p:cNvCxnSpPr>
          <p:nvPr/>
        </p:nvCxnSpPr>
        <p:spPr>
          <a:xfrm>
            <a:off x="3791844" y="3459879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a 6">
            <a:extLst>
              <a:ext uri="{FF2B5EF4-FFF2-40B4-BE49-F238E27FC236}">
                <a16:creationId xmlns:a16="http://schemas.microsoft.com/office/drawing/2014/main" id="{8B15EFD4-DCBF-41AD-9786-2E331B235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727686"/>
              </p:ext>
            </p:extLst>
          </p:nvPr>
        </p:nvGraphicFramePr>
        <p:xfrm>
          <a:off x="5523717" y="3260913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4049F380-C924-45BB-80BD-8F81E285E0AB}"/>
              </a:ext>
            </a:extLst>
          </p:cNvPr>
          <p:cNvCxnSpPr>
            <a:cxnSpLocks/>
            <a:stCxn id="78" idx="3"/>
            <a:endCxn id="90" idx="1"/>
          </p:cNvCxnSpPr>
          <p:nvPr/>
        </p:nvCxnSpPr>
        <p:spPr>
          <a:xfrm flipV="1">
            <a:off x="5146534" y="3457751"/>
            <a:ext cx="377183" cy="2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o 91">
            <a:extLst>
              <a:ext uri="{FF2B5EF4-FFF2-40B4-BE49-F238E27FC236}">
                <a16:creationId xmlns:a16="http://schemas.microsoft.com/office/drawing/2014/main" id="{CC8D69CC-580F-41F5-A53A-18C6DA38C414}"/>
              </a:ext>
            </a:extLst>
          </p:cNvPr>
          <p:cNvGrpSpPr/>
          <p:nvPr/>
        </p:nvGrpSpPr>
        <p:grpSpPr>
          <a:xfrm>
            <a:off x="6510044" y="3462237"/>
            <a:ext cx="626532" cy="384703"/>
            <a:chOff x="5748868" y="3606799"/>
            <a:chExt cx="759882" cy="473607"/>
          </a:xfrm>
        </p:grpSpPr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404394E1-C124-4D7C-B00F-AA53D91A500E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D486C5F9-C513-4887-A1F1-78BBD9CFBE2A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A040BBF0-E298-48AD-AF00-A927B257801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A79C78B3-F5FB-4EB0-9306-5FC6B46729A5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7900473F-8860-4758-B206-CA8FD21DC152}"/>
              </a:ext>
            </a:extLst>
          </p:cNvPr>
          <p:cNvCxnSpPr>
            <a:cxnSpLocks/>
            <a:stCxn id="98" idx="0"/>
          </p:cNvCxnSpPr>
          <p:nvPr/>
        </p:nvCxnSpPr>
        <p:spPr>
          <a:xfrm flipV="1">
            <a:off x="5800855" y="3593336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>
            <a:extLst>
              <a:ext uri="{FF2B5EF4-FFF2-40B4-BE49-F238E27FC236}">
                <a16:creationId xmlns:a16="http://schemas.microsoft.com/office/drawing/2014/main" id="{094D0401-8653-4445-8A41-0EBCD8451134}"/>
              </a:ext>
            </a:extLst>
          </p:cNvPr>
          <p:cNvSpPr txBox="1"/>
          <p:nvPr/>
        </p:nvSpPr>
        <p:spPr>
          <a:xfrm>
            <a:off x="5580282" y="392359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455B9513-9D39-4552-81BC-4DD597028C27}"/>
              </a:ext>
            </a:extLst>
          </p:cNvPr>
          <p:cNvCxnSpPr>
            <a:cxnSpLocks/>
          </p:cNvCxnSpPr>
          <p:nvPr/>
        </p:nvCxnSpPr>
        <p:spPr>
          <a:xfrm>
            <a:off x="2198412" y="2945583"/>
            <a:ext cx="475476" cy="270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84CB48B3-9652-41DA-980C-EF3485A6F4DB}"/>
              </a:ext>
            </a:extLst>
          </p:cNvPr>
          <p:cNvSpPr txBox="1"/>
          <p:nvPr/>
        </p:nvSpPr>
        <p:spPr>
          <a:xfrm>
            <a:off x="1695170" y="257880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anterior</a:t>
            </a:r>
          </a:p>
        </p:txBody>
      </p: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118D23E4-EECE-4F9D-9404-CBEEF96BC6FE}"/>
              </a:ext>
            </a:extLst>
          </p:cNvPr>
          <p:cNvCxnSpPr>
            <a:cxnSpLocks/>
          </p:cNvCxnSpPr>
          <p:nvPr/>
        </p:nvCxnSpPr>
        <p:spPr>
          <a:xfrm>
            <a:off x="3551647" y="2957137"/>
            <a:ext cx="475476" cy="270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ipse 101">
            <a:extLst>
              <a:ext uri="{FF2B5EF4-FFF2-40B4-BE49-F238E27FC236}">
                <a16:creationId xmlns:a16="http://schemas.microsoft.com/office/drawing/2014/main" id="{575CE8B3-9F44-477D-9852-2A93B8CB9DCA}"/>
              </a:ext>
            </a:extLst>
          </p:cNvPr>
          <p:cNvSpPr/>
          <p:nvPr/>
        </p:nvSpPr>
        <p:spPr>
          <a:xfrm>
            <a:off x="200130" y="3060469"/>
            <a:ext cx="710451" cy="6814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1°</a:t>
            </a:r>
          </a:p>
        </p:txBody>
      </p:sp>
      <p:graphicFrame>
        <p:nvGraphicFramePr>
          <p:cNvPr id="107" name="Tabla 6">
            <a:extLst>
              <a:ext uri="{FF2B5EF4-FFF2-40B4-BE49-F238E27FC236}">
                <a16:creationId xmlns:a16="http://schemas.microsoft.com/office/drawing/2014/main" id="{2E4F7590-8D48-4DE5-A64B-7AF03B0F5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129332"/>
              </p:ext>
            </p:extLst>
          </p:nvPr>
        </p:nvGraphicFramePr>
        <p:xfrm>
          <a:off x="2673888" y="512201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116" name="Tabla 6">
            <a:extLst>
              <a:ext uri="{FF2B5EF4-FFF2-40B4-BE49-F238E27FC236}">
                <a16:creationId xmlns:a16="http://schemas.microsoft.com/office/drawing/2014/main" id="{40342EF7-D415-4B01-BC2D-DB739B526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212481"/>
              </p:ext>
            </p:extLst>
          </p:nvPr>
        </p:nvGraphicFramePr>
        <p:xfrm>
          <a:off x="1259900" y="512201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4D44F3EF-207A-4927-B01E-464E554D4911}"/>
              </a:ext>
            </a:extLst>
          </p:cNvPr>
          <p:cNvCxnSpPr>
            <a:cxnSpLocks/>
            <a:stCxn id="120" idx="0"/>
          </p:cNvCxnSpPr>
          <p:nvPr/>
        </p:nvCxnSpPr>
        <p:spPr>
          <a:xfrm flipV="1">
            <a:off x="1621445" y="5488165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BD6B12FF-6BAE-44B7-948F-EFF2C43E145B}"/>
              </a:ext>
            </a:extLst>
          </p:cNvPr>
          <p:cNvSpPr txBox="1"/>
          <p:nvPr/>
        </p:nvSpPr>
        <p:spPr>
          <a:xfrm>
            <a:off x="1266219" y="582851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C02C2184-5A8F-4D47-82B1-BEF3B7E243C8}"/>
              </a:ext>
            </a:extLst>
          </p:cNvPr>
          <p:cNvCxnSpPr>
            <a:cxnSpLocks/>
            <a:stCxn id="116" idx="3"/>
            <a:endCxn id="107" idx="1"/>
          </p:cNvCxnSpPr>
          <p:nvPr/>
        </p:nvCxnSpPr>
        <p:spPr>
          <a:xfrm>
            <a:off x="2377856" y="5318856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0" name="Tabla 6">
            <a:extLst>
              <a:ext uri="{FF2B5EF4-FFF2-40B4-BE49-F238E27FC236}">
                <a16:creationId xmlns:a16="http://schemas.microsoft.com/office/drawing/2014/main" id="{69BF57FF-0B8F-4700-BE81-D611F80C0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335889"/>
              </p:ext>
            </p:extLst>
          </p:nvPr>
        </p:nvGraphicFramePr>
        <p:xfrm>
          <a:off x="4028578" y="512201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41" name="Conector recto de flecha 140">
            <a:extLst>
              <a:ext uri="{FF2B5EF4-FFF2-40B4-BE49-F238E27FC236}">
                <a16:creationId xmlns:a16="http://schemas.microsoft.com/office/drawing/2014/main" id="{0AB5FA2A-DC71-4766-9F2E-BC99AB134349}"/>
              </a:ext>
            </a:extLst>
          </p:cNvPr>
          <p:cNvCxnSpPr>
            <a:cxnSpLocks/>
            <a:stCxn id="107" idx="3"/>
            <a:endCxn id="140" idx="1"/>
          </p:cNvCxnSpPr>
          <p:nvPr/>
        </p:nvCxnSpPr>
        <p:spPr>
          <a:xfrm>
            <a:off x="3791844" y="5318856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4" name="Tabla 6">
            <a:extLst>
              <a:ext uri="{FF2B5EF4-FFF2-40B4-BE49-F238E27FC236}">
                <a16:creationId xmlns:a16="http://schemas.microsoft.com/office/drawing/2014/main" id="{15FD95BC-C04B-475B-B7D9-606074E4E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402901"/>
              </p:ext>
            </p:extLst>
          </p:nvPr>
        </p:nvGraphicFramePr>
        <p:xfrm>
          <a:off x="5523717" y="511989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45" name="Conector recto de flecha 144">
            <a:extLst>
              <a:ext uri="{FF2B5EF4-FFF2-40B4-BE49-F238E27FC236}">
                <a16:creationId xmlns:a16="http://schemas.microsoft.com/office/drawing/2014/main" id="{E1DB2503-1771-4329-AAEF-709DEF61B66C}"/>
              </a:ext>
            </a:extLst>
          </p:cNvPr>
          <p:cNvCxnSpPr>
            <a:cxnSpLocks/>
            <a:stCxn id="140" idx="3"/>
            <a:endCxn id="144" idx="1"/>
          </p:cNvCxnSpPr>
          <p:nvPr/>
        </p:nvCxnSpPr>
        <p:spPr>
          <a:xfrm flipV="1">
            <a:off x="5146534" y="5316728"/>
            <a:ext cx="377183" cy="2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63AF4C21-C0D7-40AA-A1B2-7E097ED7B692}"/>
              </a:ext>
            </a:extLst>
          </p:cNvPr>
          <p:cNvGrpSpPr/>
          <p:nvPr/>
        </p:nvGrpSpPr>
        <p:grpSpPr>
          <a:xfrm>
            <a:off x="6510044" y="5321214"/>
            <a:ext cx="626532" cy="384703"/>
            <a:chOff x="5748868" y="3606799"/>
            <a:chExt cx="759882" cy="473607"/>
          </a:xfrm>
        </p:grpSpPr>
        <p:cxnSp>
          <p:nvCxnSpPr>
            <p:cNvPr id="147" name="Conector recto 146">
              <a:extLst>
                <a:ext uri="{FF2B5EF4-FFF2-40B4-BE49-F238E27FC236}">
                  <a16:creationId xmlns:a16="http://schemas.microsoft.com/office/drawing/2014/main" id="{82A31773-ED7B-4F7C-96F3-C57FFFD5659A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>
              <a:extLst>
                <a:ext uri="{FF2B5EF4-FFF2-40B4-BE49-F238E27FC236}">
                  <a16:creationId xmlns:a16="http://schemas.microsoft.com/office/drawing/2014/main" id="{8369D805-71D5-408E-8858-8A6B6F8E9072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>
              <a:extLst>
                <a:ext uri="{FF2B5EF4-FFF2-40B4-BE49-F238E27FC236}">
                  <a16:creationId xmlns:a16="http://schemas.microsoft.com/office/drawing/2014/main" id="{55A3DF09-EF69-41CE-89B3-B61991FFF87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>
              <a:extLst>
                <a:ext uri="{FF2B5EF4-FFF2-40B4-BE49-F238E27FC236}">
                  <a16:creationId xmlns:a16="http://schemas.microsoft.com/office/drawing/2014/main" id="{68C326F2-4701-43AA-BC1F-A3CD283BD4AC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1" name="Conector recto de flecha 150">
            <a:extLst>
              <a:ext uri="{FF2B5EF4-FFF2-40B4-BE49-F238E27FC236}">
                <a16:creationId xmlns:a16="http://schemas.microsoft.com/office/drawing/2014/main" id="{4C342A75-2E1C-4DC4-A9CF-5D413159B603}"/>
              </a:ext>
            </a:extLst>
          </p:cNvPr>
          <p:cNvCxnSpPr>
            <a:cxnSpLocks/>
            <a:stCxn id="152" idx="0"/>
          </p:cNvCxnSpPr>
          <p:nvPr/>
        </p:nvCxnSpPr>
        <p:spPr>
          <a:xfrm flipV="1">
            <a:off x="5800855" y="5452313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533C9551-9BD8-4C64-AD40-ED1571626748}"/>
              </a:ext>
            </a:extLst>
          </p:cNvPr>
          <p:cNvSpPr txBox="1"/>
          <p:nvPr/>
        </p:nvSpPr>
        <p:spPr>
          <a:xfrm>
            <a:off x="5580282" y="578256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153" name="Conector recto de flecha 152">
            <a:extLst>
              <a:ext uri="{FF2B5EF4-FFF2-40B4-BE49-F238E27FC236}">
                <a16:creationId xmlns:a16="http://schemas.microsoft.com/office/drawing/2014/main" id="{EF0A43CA-9B44-4192-B345-9B8DA8B9D494}"/>
              </a:ext>
            </a:extLst>
          </p:cNvPr>
          <p:cNvCxnSpPr>
            <a:cxnSpLocks/>
          </p:cNvCxnSpPr>
          <p:nvPr/>
        </p:nvCxnSpPr>
        <p:spPr>
          <a:xfrm>
            <a:off x="3614142" y="4818055"/>
            <a:ext cx="475476" cy="270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D42F4575-2E7C-444E-967F-A55B1066A4EA}"/>
              </a:ext>
            </a:extLst>
          </p:cNvPr>
          <p:cNvSpPr txBox="1"/>
          <p:nvPr/>
        </p:nvSpPr>
        <p:spPr>
          <a:xfrm>
            <a:off x="3110900" y="445127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anterior</a:t>
            </a:r>
          </a:p>
        </p:txBody>
      </p:sp>
      <p:cxnSp>
        <p:nvCxnSpPr>
          <p:cNvPr id="155" name="Conector recto de flecha 154">
            <a:extLst>
              <a:ext uri="{FF2B5EF4-FFF2-40B4-BE49-F238E27FC236}">
                <a16:creationId xmlns:a16="http://schemas.microsoft.com/office/drawing/2014/main" id="{C2AE9134-9AC1-4363-AAB1-F22F0DC26479}"/>
              </a:ext>
            </a:extLst>
          </p:cNvPr>
          <p:cNvCxnSpPr>
            <a:cxnSpLocks/>
          </p:cNvCxnSpPr>
          <p:nvPr/>
        </p:nvCxnSpPr>
        <p:spPr>
          <a:xfrm>
            <a:off x="4967377" y="4829609"/>
            <a:ext cx="475476" cy="270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92365359-3C1D-436C-9D3F-7F62FB5DE362}"/>
              </a:ext>
            </a:extLst>
          </p:cNvPr>
          <p:cNvSpPr txBox="1"/>
          <p:nvPr/>
        </p:nvSpPr>
        <p:spPr>
          <a:xfrm>
            <a:off x="4515971" y="440842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</a:p>
        </p:txBody>
      </p:sp>
      <p:sp>
        <p:nvSpPr>
          <p:cNvPr id="157" name="Elipse 156">
            <a:extLst>
              <a:ext uri="{FF2B5EF4-FFF2-40B4-BE49-F238E27FC236}">
                <a16:creationId xmlns:a16="http://schemas.microsoft.com/office/drawing/2014/main" id="{DA5DAA7F-CDE9-4167-BB8C-420FD95FBC77}"/>
              </a:ext>
            </a:extLst>
          </p:cNvPr>
          <p:cNvSpPr/>
          <p:nvPr/>
        </p:nvSpPr>
        <p:spPr>
          <a:xfrm>
            <a:off x="200130" y="4919446"/>
            <a:ext cx="710451" cy="6814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2°</a:t>
            </a:r>
          </a:p>
        </p:txBody>
      </p:sp>
      <p:sp>
        <p:nvSpPr>
          <p:cNvPr id="158" name="CuadroTexto 157">
            <a:extLst>
              <a:ext uri="{FF2B5EF4-FFF2-40B4-BE49-F238E27FC236}">
                <a16:creationId xmlns:a16="http://schemas.microsoft.com/office/drawing/2014/main" id="{1042E34F-A38A-45D9-B45E-97A0E0D0CBEE}"/>
              </a:ext>
            </a:extLst>
          </p:cNvPr>
          <p:cNvSpPr txBox="1"/>
          <p:nvPr/>
        </p:nvSpPr>
        <p:spPr>
          <a:xfrm>
            <a:off x="3087137" y="256332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</a:p>
        </p:txBody>
      </p:sp>
      <p:sp>
        <p:nvSpPr>
          <p:cNvPr id="159" name="CuadroTexto 158">
            <a:extLst>
              <a:ext uri="{FF2B5EF4-FFF2-40B4-BE49-F238E27FC236}">
                <a16:creationId xmlns:a16="http://schemas.microsoft.com/office/drawing/2014/main" id="{7EEF786A-0424-4F8B-99DC-098F6DBF6CA6}"/>
              </a:ext>
            </a:extLst>
          </p:cNvPr>
          <p:cNvSpPr txBox="1"/>
          <p:nvPr/>
        </p:nvSpPr>
        <p:spPr>
          <a:xfrm>
            <a:off x="747327" y="6302564"/>
            <a:ext cx="576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Fin del bucle: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 temporal.dato  ==  elemento</a:t>
            </a:r>
          </a:p>
        </p:txBody>
      </p:sp>
      <p:pic>
        <p:nvPicPr>
          <p:cNvPr id="160" name="Imagen 159">
            <a:extLst>
              <a:ext uri="{FF2B5EF4-FFF2-40B4-BE49-F238E27FC236}">
                <a16:creationId xmlns:a16="http://schemas.microsoft.com/office/drawing/2014/main" id="{477630E2-2A1E-4D0B-A1FB-3128FDB4E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302" y="2108539"/>
            <a:ext cx="4309683" cy="224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91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9782FB6A-07FA-4121-B9BD-24D5F7D82798}"/>
              </a:ext>
            </a:extLst>
          </p:cNvPr>
          <p:cNvSpPr txBox="1"/>
          <p:nvPr/>
        </p:nvSpPr>
        <p:spPr>
          <a:xfrm>
            <a:off x="251397" y="146116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Cuarto caso: </a:t>
            </a:r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elemento = 8</a:t>
            </a:r>
            <a:endParaRPr lang="es-PE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BC92F62-A053-4070-8F67-60AD6DCB8AB9}"/>
              </a:ext>
            </a:extLst>
          </p:cNvPr>
          <p:cNvSpPr txBox="1"/>
          <p:nvPr/>
        </p:nvSpPr>
        <p:spPr>
          <a:xfrm>
            <a:off x="8378339" y="857898"/>
            <a:ext cx="2873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Cuando el elemento a eliminar se encuentra en el ultimo nodo.</a:t>
            </a:r>
          </a:p>
        </p:txBody>
      </p:sp>
      <p:graphicFrame>
        <p:nvGraphicFramePr>
          <p:cNvPr id="24" name="Tabla 6">
            <a:extLst>
              <a:ext uri="{FF2B5EF4-FFF2-40B4-BE49-F238E27FC236}">
                <a16:creationId xmlns:a16="http://schemas.microsoft.com/office/drawing/2014/main" id="{A12AC108-85E5-42B1-B22E-CDF3BA60D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402510"/>
              </p:ext>
            </p:extLst>
          </p:nvPr>
        </p:nvGraphicFramePr>
        <p:xfrm>
          <a:off x="1988090" y="68342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27" name="Tabla 6">
            <a:extLst>
              <a:ext uri="{FF2B5EF4-FFF2-40B4-BE49-F238E27FC236}">
                <a16:creationId xmlns:a16="http://schemas.microsoft.com/office/drawing/2014/main" id="{B741AFCE-F673-4E07-8FC7-5C0F0985C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243182"/>
              </p:ext>
            </p:extLst>
          </p:nvPr>
        </p:nvGraphicFramePr>
        <p:xfrm>
          <a:off x="574102" y="68342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16DB488-F6F1-4978-9B96-DB2F41B1C32B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935647" y="1049575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0ACA892-81FB-4C37-B2A2-2A89B11547D7}"/>
              </a:ext>
            </a:extLst>
          </p:cNvPr>
          <p:cNvSpPr txBox="1"/>
          <p:nvPr/>
        </p:nvSpPr>
        <p:spPr>
          <a:xfrm>
            <a:off x="580421" y="138992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FA92F4C-2C47-4043-A09B-B1E1D460CD7C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>
            <a:off x="1692058" y="880266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a 6">
            <a:extLst>
              <a:ext uri="{FF2B5EF4-FFF2-40B4-BE49-F238E27FC236}">
                <a16:creationId xmlns:a16="http://schemas.microsoft.com/office/drawing/2014/main" id="{7AA71BF1-088C-4CC1-B80E-50D2E841A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150950"/>
              </p:ext>
            </p:extLst>
          </p:nvPr>
        </p:nvGraphicFramePr>
        <p:xfrm>
          <a:off x="3342780" y="68342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5D1FA08-9A11-4D58-AF75-72F3AD893840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3106046" y="880266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74197068-3F61-4654-B1EC-1FC2A2AA5847}"/>
              </a:ext>
            </a:extLst>
          </p:cNvPr>
          <p:cNvSpPr txBox="1"/>
          <p:nvPr/>
        </p:nvSpPr>
        <p:spPr>
          <a:xfrm>
            <a:off x="564176" y="1940740"/>
            <a:ext cx="576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Bucle: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 temporal != null     y    temporal.dato != elemento</a:t>
            </a:r>
          </a:p>
        </p:txBody>
      </p:sp>
      <p:graphicFrame>
        <p:nvGraphicFramePr>
          <p:cNvPr id="72" name="Tabla 6">
            <a:extLst>
              <a:ext uri="{FF2B5EF4-FFF2-40B4-BE49-F238E27FC236}">
                <a16:creationId xmlns:a16="http://schemas.microsoft.com/office/drawing/2014/main" id="{5E8364AB-4827-47EC-A775-1A484556B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062877"/>
              </p:ext>
            </p:extLst>
          </p:nvPr>
        </p:nvGraphicFramePr>
        <p:xfrm>
          <a:off x="4837919" y="68130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9AAA2CE2-E251-40EA-8E11-D2F98E81CF75}"/>
              </a:ext>
            </a:extLst>
          </p:cNvPr>
          <p:cNvCxnSpPr>
            <a:cxnSpLocks/>
            <a:stCxn id="31" idx="3"/>
            <a:endCxn id="72" idx="1"/>
          </p:cNvCxnSpPr>
          <p:nvPr/>
        </p:nvCxnSpPr>
        <p:spPr>
          <a:xfrm flipV="1">
            <a:off x="4460736" y="878138"/>
            <a:ext cx="377183" cy="2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upo 81">
            <a:extLst>
              <a:ext uri="{FF2B5EF4-FFF2-40B4-BE49-F238E27FC236}">
                <a16:creationId xmlns:a16="http://schemas.microsoft.com/office/drawing/2014/main" id="{E2830A14-5213-45F2-91E6-811923C7FCE5}"/>
              </a:ext>
            </a:extLst>
          </p:cNvPr>
          <p:cNvGrpSpPr/>
          <p:nvPr/>
        </p:nvGrpSpPr>
        <p:grpSpPr>
          <a:xfrm>
            <a:off x="5782734" y="857898"/>
            <a:ext cx="626532" cy="384703"/>
            <a:chOff x="5748868" y="3606799"/>
            <a:chExt cx="759882" cy="473607"/>
          </a:xfrm>
        </p:grpSpPr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3694B3AB-7B03-4CC8-A7C8-69D1CD2392EF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1A4BF418-A1A3-47BE-850F-7B042310ECD8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2734E689-1B82-4194-8B8E-A8572DC934D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>
              <a:extLst>
                <a:ext uri="{FF2B5EF4-FFF2-40B4-BE49-F238E27FC236}">
                  <a16:creationId xmlns:a16="http://schemas.microsoft.com/office/drawing/2014/main" id="{5F6DE69F-6EF4-4488-8A53-54EB063E1922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90B0808E-D260-4069-B97D-AC798D3E364C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5063975" y="1074270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87">
            <a:extLst>
              <a:ext uri="{FF2B5EF4-FFF2-40B4-BE49-F238E27FC236}">
                <a16:creationId xmlns:a16="http://schemas.microsoft.com/office/drawing/2014/main" id="{F3F5C920-B230-4E1D-A824-576A5C414B56}"/>
              </a:ext>
            </a:extLst>
          </p:cNvPr>
          <p:cNvSpPr txBox="1"/>
          <p:nvPr/>
        </p:nvSpPr>
        <p:spPr>
          <a:xfrm>
            <a:off x="4843402" y="140452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graphicFrame>
        <p:nvGraphicFramePr>
          <p:cNvPr id="107" name="Tabla 6">
            <a:extLst>
              <a:ext uri="{FF2B5EF4-FFF2-40B4-BE49-F238E27FC236}">
                <a16:creationId xmlns:a16="http://schemas.microsoft.com/office/drawing/2014/main" id="{2E4F7590-8D48-4DE5-A64B-7AF03B0F5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302943"/>
              </p:ext>
            </p:extLst>
          </p:nvPr>
        </p:nvGraphicFramePr>
        <p:xfrm>
          <a:off x="2660142" y="3132995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116" name="Tabla 6">
            <a:extLst>
              <a:ext uri="{FF2B5EF4-FFF2-40B4-BE49-F238E27FC236}">
                <a16:creationId xmlns:a16="http://schemas.microsoft.com/office/drawing/2014/main" id="{40342EF7-D415-4B01-BC2D-DB739B526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253760"/>
              </p:ext>
            </p:extLst>
          </p:nvPr>
        </p:nvGraphicFramePr>
        <p:xfrm>
          <a:off x="1246154" y="3132995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4D44F3EF-207A-4927-B01E-464E554D4911}"/>
              </a:ext>
            </a:extLst>
          </p:cNvPr>
          <p:cNvCxnSpPr>
            <a:cxnSpLocks/>
            <a:stCxn id="120" idx="0"/>
          </p:cNvCxnSpPr>
          <p:nvPr/>
        </p:nvCxnSpPr>
        <p:spPr>
          <a:xfrm flipV="1">
            <a:off x="1607699" y="3499142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BD6B12FF-6BAE-44B7-948F-EFF2C43E145B}"/>
              </a:ext>
            </a:extLst>
          </p:cNvPr>
          <p:cNvSpPr txBox="1"/>
          <p:nvPr/>
        </p:nvSpPr>
        <p:spPr>
          <a:xfrm>
            <a:off x="1252473" y="383949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C02C2184-5A8F-4D47-82B1-BEF3B7E243C8}"/>
              </a:ext>
            </a:extLst>
          </p:cNvPr>
          <p:cNvCxnSpPr>
            <a:cxnSpLocks/>
            <a:stCxn id="116" idx="3"/>
            <a:endCxn id="107" idx="1"/>
          </p:cNvCxnSpPr>
          <p:nvPr/>
        </p:nvCxnSpPr>
        <p:spPr>
          <a:xfrm>
            <a:off x="2364110" y="3329833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0" name="Tabla 6">
            <a:extLst>
              <a:ext uri="{FF2B5EF4-FFF2-40B4-BE49-F238E27FC236}">
                <a16:creationId xmlns:a16="http://schemas.microsoft.com/office/drawing/2014/main" id="{69BF57FF-0B8F-4700-BE81-D611F80C0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108286"/>
              </p:ext>
            </p:extLst>
          </p:nvPr>
        </p:nvGraphicFramePr>
        <p:xfrm>
          <a:off x="4014832" y="3132995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41" name="Conector recto de flecha 140">
            <a:extLst>
              <a:ext uri="{FF2B5EF4-FFF2-40B4-BE49-F238E27FC236}">
                <a16:creationId xmlns:a16="http://schemas.microsoft.com/office/drawing/2014/main" id="{0AB5FA2A-DC71-4766-9F2E-BC99AB134349}"/>
              </a:ext>
            </a:extLst>
          </p:cNvPr>
          <p:cNvCxnSpPr>
            <a:cxnSpLocks/>
            <a:stCxn id="107" idx="3"/>
            <a:endCxn id="140" idx="1"/>
          </p:cNvCxnSpPr>
          <p:nvPr/>
        </p:nvCxnSpPr>
        <p:spPr>
          <a:xfrm>
            <a:off x="3778098" y="3329833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4" name="Tabla 6">
            <a:extLst>
              <a:ext uri="{FF2B5EF4-FFF2-40B4-BE49-F238E27FC236}">
                <a16:creationId xmlns:a16="http://schemas.microsoft.com/office/drawing/2014/main" id="{15FD95BC-C04B-475B-B7D9-606074E4E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598161"/>
              </p:ext>
            </p:extLst>
          </p:nvPr>
        </p:nvGraphicFramePr>
        <p:xfrm>
          <a:off x="5509971" y="3130867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45" name="Conector recto de flecha 144">
            <a:extLst>
              <a:ext uri="{FF2B5EF4-FFF2-40B4-BE49-F238E27FC236}">
                <a16:creationId xmlns:a16="http://schemas.microsoft.com/office/drawing/2014/main" id="{E1DB2503-1771-4329-AAEF-709DEF61B66C}"/>
              </a:ext>
            </a:extLst>
          </p:cNvPr>
          <p:cNvCxnSpPr>
            <a:cxnSpLocks/>
            <a:stCxn id="140" idx="3"/>
            <a:endCxn id="144" idx="1"/>
          </p:cNvCxnSpPr>
          <p:nvPr/>
        </p:nvCxnSpPr>
        <p:spPr>
          <a:xfrm flipV="1">
            <a:off x="5132788" y="3327705"/>
            <a:ext cx="377183" cy="2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63AF4C21-C0D7-40AA-A1B2-7E097ED7B692}"/>
              </a:ext>
            </a:extLst>
          </p:cNvPr>
          <p:cNvGrpSpPr/>
          <p:nvPr/>
        </p:nvGrpSpPr>
        <p:grpSpPr>
          <a:xfrm>
            <a:off x="6496298" y="3332191"/>
            <a:ext cx="626532" cy="384703"/>
            <a:chOff x="5748868" y="3606799"/>
            <a:chExt cx="759882" cy="473607"/>
          </a:xfrm>
        </p:grpSpPr>
        <p:cxnSp>
          <p:nvCxnSpPr>
            <p:cNvPr id="147" name="Conector recto 146">
              <a:extLst>
                <a:ext uri="{FF2B5EF4-FFF2-40B4-BE49-F238E27FC236}">
                  <a16:creationId xmlns:a16="http://schemas.microsoft.com/office/drawing/2014/main" id="{82A31773-ED7B-4F7C-96F3-C57FFFD5659A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>
              <a:extLst>
                <a:ext uri="{FF2B5EF4-FFF2-40B4-BE49-F238E27FC236}">
                  <a16:creationId xmlns:a16="http://schemas.microsoft.com/office/drawing/2014/main" id="{8369D805-71D5-408E-8858-8A6B6F8E9072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>
              <a:extLst>
                <a:ext uri="{FF2B5EF4-FFF2-40B4-BE49-F238E27FC236}">
                  <a16:creationId xmlns:a16="http://schemas.microsoft.com/office/drawing/2014/main" id="{55A3DF09-EF69-41CE-89B3-B61991FFF87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>
              <a:extLst>
                <a:ext uri="{FF2B5EF4-FFF2-40B4-BE49-F238E27FC236}">
                  <a16:creationId xmlns:a16="http://schemas.microsoft.com/office/drawing/2014/main" id="{68C326F2-4701-43AA-BC1F-A3CD283BD4AC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1" name="Conector recto de flecha 150">
            <a:extLst>
              <a:ext uri="{FF2B5EF4-FFF2-40B4-BE49-F238E27FC236}">
                <a16:creationId xmlns:a16="http://schemas.microsoft.com/office/drawing/2014/main" id="{4C342A75-2E1C-4DC4-A9CF-5D413159B603}"/>
              </a:ext>
            </a:extLst>
          </p:cNvPr>
          <p:cNvCxnSpPr>
            <a:cxnSpLocks/>
            <a:stCxn id="152" idx="0"/>
          </p:cNvCxnSpPr>
          <p:nvPr/>
        </p:nvCxnSpPr>
        <p:spPr>
          <a:xfrm flipV="1">
            <a:off x="5787109" y="3463290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533C9551-9BD8-4C64-AD40-ED1571626748}"/>
              </a:ext>
            </a:extLst>
          </p:cNvPr>
          <p:cNvSpPr txBox="1"/>
          <p:nvPr/>
        </p:nvSpPr>
        <p:spPr>
          <a:xfrm>
            <a:off x="5566536" y="379354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153" name="Conector recto de flecha 152">
            <a:extLst>
              <a:ext uri="{FF2B5EF4-FFF2-40B4-BE49-F238E27FC236}">
                <a16:creationId xmlns:a16="http://schemas.microsoft.com/office/drawing/2014/main" id="{EF0A43CA-9B44-4192-B345-9B8DA8B9D494}"/>
              </a:ext>
            </a:extLst>
          </p:cNvPr>
          <p:cNvCxnSpPr>
            <a:cxnSpLocks/>
          </p:cNvCxnSpPr>
          <p:nvPr/>
        </p:nvCxnSpPr>
        <p:spPr>
          <a:xfrm>
            <a:off x="3600396" y="2829032"/>
            <a:ext cx="475476" cy="270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D42F4575-2E7C-444E-967F-A55B1066A4EA}"/>
              </a:ext>
            </a:extLst>
          </p:cNvPr>
          <p:cNvSpPr txBox="1"/>
          <p:nvPr/>
        </p:nvSpPr>
        <p:spPr>
          <a:xfrm>
            <a:off x="3097154" y="246225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anterior</a:t>
            </a:r>
          </a:p>
        </p:txBody>
      </p:sp>
      <p:cxnSp>
        <p:nvCxnSpPr>
          <p:cNvPr id="155" name="Conector recto de flecha 154">
            <a:extLst>
              <a:ext uri="{FF2B5EF4-FFF2-40B4-BE49-F238E27FC236}">
                <a16:creationId xmlns:a16="http://schemas.microsoft.com/office/drawing/2014/main" id="{C2AE9134-9AC1-4363-AAB1-F22F0DC26479}"/>
              </a:ext>
            </a:extLst>
          </p:cNvPr>
          <p:cNvCxnSpPr>
            <a:cxnSpLocks/>
          </p:cNvCxnSpPr>
          <p:nvPr/>
        </p:nvCxnSpPr>
        <p:spPr>
          <a:xfrm>
            <a:off x="4953631" y="2840586"/>
            <a:ext cx="475476" cy="270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92365359-3C1D-436C-9D3F-7F62FB5DE362}"/>
              </a:ext>
            </a:extLst>
          </p:cNvPr>
          <p:cNvSpPr txBox="1"/>
          <p:nvPr/>
        </p:nvSpPr>
        <p:spPr>
          <a:xfrm>
            <a:off x="4502225" y="24194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</a:p>
        </p:txBody>
      </p:sp>
      <p:sp>
        <p:nvSpPr>
          <p:cNvPr id="157" name="Elipse 156">
            <a:extLst>
              <a:ext uri="{FF2B5EF4-FFF2-40B4-BE49-F238E27FC236}">
                <a16:creationId xmlns:a16="http://schemas.microsoft.com/office/drawing/2014/main" id="{DA5DAA7F-CDE9-4167-BB8C-420FD95FBC77}"/>
              </a:ext>
            </a:extLst>
          </p:cNvPr>
          <p:cNvSpPr/>
          <p:nvPr/>
        </p:nvSpPr>
        <p:spPr>
          <a:xfrm>
            <a:off x="186384" y="2930423"/>
            <a:ext cx="710451" cy="6814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2°</a:t>
            </a:r>
          </a:p>
        </p:txBody>
      </p:sp>
      <p:sp>
        <p:nvSpPr>
          <p:cNvPr id="159" name="CuadroTexto 158">
            <a:extLst>
              <a:ext uri="{FF2B5EF4-FFF2-40B4-BE49-F238E27FC236}">
                <a16:creationId xmlns:a16="http://schemas.microsoft.com/office/drawing/2014/main" id="{7EEF786A-0424-4F8B-99DC-098F6DBF6CA6}"/>
              </a:ext>
            </a:extLst>
          </p:cNvPr>
          <p:cNvSpPr txBox="1"/>
          <p:nvPr/>
        </p:nvSpPr>
        <p:spPr>
          <a:xfrm>
            <a:off x="771146" y="4307665"/>
            <a:ext cx="576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Fin del bucle: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 temporal.dato  ==  elemento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16172558-7BD7-4625-8DEB-10C34CF01D55}"/>
              </a:ext>
            </a:extLst>
          </p:cNvPr>
          <p:cNvSpPr txBox="1"/>
          <p:nvPr/>
        </p:nvSpPr>
        <p:spPr>
          <a:xfrm>
            <a:off x="796274" y="4671867"/>
            <a:ext cx="576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Si: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 temporal  !=  null</a:t>
            </a:r>
          </a:p>
        </p:txBody>
      </p:sp>
      <p:graphicFrame>
        <p:nvGraphicFramePr>
          <p:cNvPr id="65" name="Tabla 6">
            <a:extLst>
              <a:ext uri="{FF2B5EF4-FFF2-40B4-BE49-F238E27FC236}">
                <a16:creationId xmlns:a16="http://schemas.microsoft.com/office/drawing/2014/main" id="{CF118ED3-D5E9-4056-AB13-822632952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311696"/>
              </p:ext>
            </p:extLst>
          </p:nvPr>
        </p:nvGraphicFramePr>
        <p:xfrm>
          <a:off x="2591206" y="5737927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66" name="Tabla 6">
            <a:extLst>
              <a:ext uri="{FF2B5EF4-FFF2-40B4-BE49-F238E27FC236}">
                <a16:creationId xmlns:a16="http://schemas.microsoft.com/office/drawing/2014/main" id="{4DD1ED34-0E7C-4A83-A1FA-DB7AA463B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323827"/>
              </p:ext>
            </p:extLst>
          </p:nvPr>
        </p:nvGraphicFramePr>
        <p:xfrm>
          <a:off x="1177218" y="5737927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0EDA497F-BCA2-443E-BF02-42F3C1EFEEF3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1538763" y="6104074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>
            <a:extLst>
              <a:ext uri="{FF2B5EF4-FFF2-40B4-BE49-F238E27FC236}">
                <a16:creationId xmlns:a16="http://schemas.microsoft.com/office/drawing/2014/main" id="{636006E6-3BBF-49A4-B556-EBAE3E9C22BB}"/>
              </a:ext>
            </a:extLst>
          </p:cNvPr>
          <p:cNvSpPr txBox="1"/>
          <p:nvPr/>
        </p:nvSpPr>
        <p:spPr>
          <a:xfrm>
            <a:off x="1183537" y="644442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90696009-30DB-4E6A-B934-826B219D0325}"/>
              </a:ext>
            </a:extLst>
          </p:cNvPr>
          <p:cNvCxnSpPr>
            <a:cxnSpLocks/>
            <a:stCxn id="66" idx="3"/>
            <a:endCxn id="65" idx="1"/>
          </p:cNvCxnSpPr>
          <p:nvPr/>
        </p:nvCxnSpPr>
        <p:spPr>
          <a:xfrm>
            <a:off x="2295174" y="5934765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a 6">
            <a:extLst>
              <a:ext uri="{FF2B5EF4-FFF2-40B4-BE49-F238E27FC236}">
                <a16:creationId xmlns:a16="http://schemas.microsoft.com/office/drawing/2014/main" id="{1DCD0CD1-FB41-4C04-868B-606545CF6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851036"/>
              </p:ext>
            </p:extLst>
          </p:nvPr>
        </p:nvGraphicFramePr>
        <p:xfrm>
          <a:off x="3945896" y="5737927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282E5838-74F4-4A0C-BA06-FB988988525D}"/>
              </a:ext>
            </a:extLst>
          </p:cNvPr>
          <p:cNvCxnSpPr>
            <a:cxnSpLocks/>
            <a:stCxn id="65" idx="3"/>
            <a:endCxn id="71" idx="1"/>
          </p:cNvCxnSpPr>
          <p:nvPr/>
        </p:nvCxnSpPr>
        <p:spPr>
          <a:xfrm>
            <a:off x="3709162" y="5934765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Tabla 6">
            <a:extLst>
              <a:ext uri="{FF2B5EF4-FFF2-40B4-BE49-F238E27FC236}">
                <a16:creationId xmlns:a16="http://schemas.microsoft.com/office/drawing/2014/main" id="{8B133175-59A3-47E3-B0DC-318482BA2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819239"/>
              </p:ext>
            </p:extLst>
          </p:nvPr>
        </p:nvGraphicFramePr>
        <p:xfrm>
          <a:off x="5441035" y="5735799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pSp>
        <p:nvGrpSpPr>
          <p:cNvPr id="104" name="Grupo 103">
            <a:extLst>
              <a:ext uri="{FF2B5EF4-FFF2-40B4-BE49-F238E27FC236}">
                <a16:creationId xmlns:a16="http://schemas.microsoft.com/office/drawing/2014/main" id="{261CC540-49E6-4AE4-AAFA-4F7EF376C716}"/>
              </a:ext>
            </a:extLst>
          </p:cNvPr>
          <p:cNvGrpSpPr/>
          <p:nvPr/>
        </p:nvGrpSpPr>
        <p:grpSpPr>
          <a:xfrm>
            <a:off x="6690280" y="5932697"/>
            <a:ext cx="626532" cy="398130"/>
            <a:chOff x="5748868" y="3606799"/>
            <a:chExt cx="759882" cy="473607"/>
          </a:xfrm>
        </p:grpSpPr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B88CDB65-8FB8-42CA-99CC-AD2696F98696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7025AD28-B971-4B66-94D3-649C13CC56DF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>
              <a:extLst>
                <a:ext uri="{FF2B5EF4-FFF2-40B4-BE49-F238E27FC236}">
                  <a16:creationId xmlns:a16="http://schemas.microsoft.com/office/drawing/2014/main" id="{2D309C65-42B4-495C-8D8C-01FF47D2AD7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753ABD4D-61E2-4CCE-9C1A-D3B3F0E076F1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30BEA4D9-3462-4929-96EB-224A4C7C0740}"/>
              </a:ext>
            </a:extLst>
          </p:cNvPr>
          <p:cNvCxnSpPr>
            <a:cxnSpLocks/>
            <a:stCxn id="111" idx="0"/>
          </p:cNvCxnSpPr>
          <p:nvPr/>
        </p:nvCxnSpPr>
        <p:spPr>
          <a:xfrm flipV="1">
            <a:off x="5718173" y="6068222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9B326498-9591-4893-B31B-BFC3DCC97BB7}"/>
              </a:ext>
            </a:extLst>
          </p:cNvPr>
          <p:cNvSpPr txBox="1"/>
          <p:nvPr/>
        </p:nvSpPr>
        <p:spPr>
          <a:xfrm>
            <a:off x="5497600" y="63984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56F7FE58-8A28-4A57-8AC1-A492346B9BD3}"/>
              </a:ext>
            </a:extLst>
          </p:cNvPr>
          <p:cNvCxnSpPr>
            <a:cxnSpLocks/>
          </p:cNvCxnSpPr>
          <p:nvPr/>
        </p:nvCxnSpPr>
        <p:spPr>
          <a:xfrm>
            <a:off x="3531460" y="5433964"/>
            <a:ext cx="475476" cy="270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F53770C3-2F4B-4CA9-AD0D-91679AA064A7}"/>
              </a:ext>
            </a:extLst>
          </p:cNvPr>
          <p:cNvSpPr txBox="1"/>
          <p:nvPr/>
        </p:nvSpPr>
        <p:spPr>
          <a:xfrm>
            <a:off x="6627927" y="4910055"/>
            <a:ext cx="178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anterior.siguiente</a:t>
            </a:r>
          </a:p>
        </p:txBody>
      </p: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B25675CD-A9FB-4B90-805F-F9D0DD987656}"/>
              </a:ext>
            </a:extLst>
          </p:cNvPr>
          <p:cNvCxnSpPr>
            <a:cxnSpLocks/>
          </p:cNvCxnSpPr>
          <p:nvPr/>
        </p:nvCxnSpPr>
        <p:spPr>
          <a:xfrm>
            <a:off x="4649327" y="5252352"/>
            <a:ext cx="840950" cy="452446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45BA48FC-5AE1-420C-B453-54C9E9DB4DD8}"/>
              </a:ext>
            </a:extLst>
          </p:cNvPr>
          <p:cNvSpPr txBox="1"/>
          <p:nvPr/>
        </p:nvSpPr>
        <p:spPr>
          <a:xfrm>
            <a:off x="3827529" y="485627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</a:p>
        </p:txBody>
      </p:sp>
      <p:pic>
        <p:nvPicPr>
          <p:cNvPr id="118" name="Imagen 117">
            <a:extLst>
              <a:ext uri="{FF2B5EF4-FFF2-40B4-BE49-F238E27FC236}">
                <a16:creationId xmlns:a16="http://schemas.microsoft.com/office/drawing/2014/main" id="{A7593FC6-B1AE-46AC-BFA3-ADAA37A56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082" y="2114057"/>
            <a:ext cx="4309683" cy="2245421"/>
          </a:xfrm>
          <a:prstGeom prst="rect">
            <a:avLst/>
          </a:prstGeom>
        </p:spPr>
      </p:pic>
      <p:cxnSp>
        <p:nvCxnSpPr>
          <p:cNvPr id="119" name="Conector: angular 118">
            <a:extLst>
              <a:ext uri="{FF2B5EF4-FFF2-40B4-BE49-F238E27FC236}">
                <a16:creationId xmlns:a16="http://schemas.microsoft.com/office/drawing/2014/main" id="{5649E7F1-500E-4987-9168-FE4E5052058A}"/>
              </a:ext>
            </a:extLst>
          </p:cNvPr>
          <p:cNvCxnSpPr/>
          <p:nvPr/>
        </p:nvCxnSpPr>
        <p:spPr>
          <a:xfrm flipV="1">
            <a:off x="5063852" y="5471738"/>
            <a:ext cx="1632507" cy="477357"/>
          </a:xfrm>
          <a:prstGeom prst="bentConnector3">
            <a:avLst>
              <a:gd name="adj1" fmla="val 126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47AF3CDD-1CD5-4D19-A424-D7D62821BCD7}"/>
              </a:ext>
            </a:extLst>
          </p:cNvPr>
          <p:cNvCxnSpPr>
            <a:cxnSpLocks/>
          </p:cNvCxnSpPr>
          <p:nvPr/>
        </p:nvCxnSpPr>
        <p:spPr>
          <a:xfrm>
            <a:off x="6696359" y="5471738"/>
            <a:ext cx="0" cy="477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D0A7FE68-D4DF-4002-B396-4040525D7815}"/>
              </a:ext>
            </a:extLst>
          </p:cNvPr>
          <p:cNvSpPr txBox="1"/>
          <p:nvPr/>
        </p:nvSpPr>
        <p:spPr>
          <a:xfrm>
            <a:off x="2648263" y="504941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anterior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A0210B02-0AED-455B-A515-BBC104C8834C}"/>
                  </a:ext>
                </a:extLst>
              </p14:cNvPr>
              <p14:cNvContentPartPr/>
              <p14:nvPr/>
            </p14:nvContentPartPr>
            <p14:xfrm>
              <a:off x="5949573" y="5054093"/>
              <a:ext cx="552960" cy="29088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A0210B02-0AED-455B-A515-BBC104C883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0933" y="5045453"/>
                <a:ext cx="570600" cy="30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6201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9782FB6A-07FA-4121-B9BD-24D5F7D82798}"/>
              </a:ext>
            </a:extLst>
          </p:cNvPr>
          <p:cNvSpPr txBox="1"/>
          <p:nvPr/>
        </p:nvSpPr>
        <p:spPr>
          <a:xfrm>
            <a:off x="251397" y="146116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Cuarto caso: </a:t>
            </a:r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elemento = 8</a:t>
            </a:r>
            <a:endParaRPr lang="es-PE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BC92F62-A053-4070-8F67-60AD6DCB8AB9}"/>
              </a:ext>
            </a:extLst>
          </p:cNvPr>
          <p:cNvSpPr txBox="1"/>
          <p:nvPr/>
        </p:nvSpPr>
        <p:spPr>
          <a:xfrm>
            <a:off x="8209836" y="777732"/>
            <a:ext cx="2873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Cuando el elemento a eliminar se encuentra en el ultimo nodo.</a:t>
            </a:r>
          </a:p>
        </p:txBody>
      </p:sp>
      <p:graphicFrame>
        <p:nvGraphicFramePr>
          <p:cNvPr id="24" name="Tabla 6">
            <a:extLst>
              <a:ext uri="{FF2B5EF4-FFF2-40B4-BE49-F238E27FC236}">
                <a16:creationId xmlns:a16="http://schemas.microsoft.com/office/drawing/2014/main" id="{A12AC108-85E5-42B1-B22E-CDF3BA60DED0}"/>
              </a:ext>
            </a:extLst>
          </p:cNvPr>
          <p:cNvGraphicFramePr>
            <a:graphicFrameLocks noGrp="1"/>
          </p:cNvGraphicFramePr>
          <p:nvPr/>
        </p:nvGraphicFramePr>
        <p:xfrm>
          <a:off x="1988090" y="68342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27" name="Tabla 6">
            <a:extLst>
              <a:ext uri="{FF2B5EF4-FFF2-40B4-BE49-F238E27FC236}">
                <a16:creationId xmlns:a16="http://schemas.microsoft.com/office/drawing/2014/main" id="{B741AFCE-F673-4E07-8FC7-5C0F0985CC1A}"/>
              </a:ext>
            </a:extLst>
          </p:cNvPr>
          <p:cNvGraphicFramePr>
            <a:graphicFrameLocks noGrp="1"/>
          </p:cNvGraphicFramePr>
          <p:nvPr/>
        </p:nvGraphicFramePr>
        <p:xfrm>
          <a:off x="574102" y="68342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16DB488-F6F1-4978-9B96-DB2F41B1C32B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935647" y="1049575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0ACA892-81FB-4C37-B2A2-2A89B11547D7}"/>
              </a:ext>
            </a:extLst>
          </p:cNvPr>
          <p:cNvSpPr txBox="1"/>
          <p:nvPr/>
        </p:nvSpPr>
        <p:spPr>
          <a:xfrm>
            <a:off x="580421" y="138992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FA92F4C-2C47-4043-A09B-B1E1D460CD7C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>
            <a:off x="1692058" y="880266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a 6">
            <a:extLst>
              <a:ext uri="{FF2B5EF4-FFF2-40B4-BE49-F238E27FC236}">
                <a16:creationId xmlns:a16="http://schemas.microsoft.com/office/drawing/2014/main" id="{7AA71BF1-088C-4CC1-B80E-50D2E841AA4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42780" y="68342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5D1FA08-9A11-4D58-AF75-72F3AD893840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3106046" y="880266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Tabla 6">
            <a:extLst>
              <a:ext uri="{FF2B5EF4-FFF2-40B4-BE49-F238E27FC236}">
                <a16:creationId xmlns:a16="http://schemas.microsoft.com/office/drawing/2014/main" id="{5E8364AB-4827-47EC-A775-1A484556B2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37919" y="68130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9AAA2CE2-E251-40EA-8E11-D2F98E81CF75}"/>
              </a:ext>
            </a:extLst>
          </p:cNvPr>
          <p:cNvCxnSpPr>
            <a:cxnSpLocks/>
            <a:stCxn id="31" idx="3"/>
            <a:endCxn id="72" idx="1"/>
          </p:cNvCxnSpPr>
          <p:nvPr/>
        </p:nvCxnSpPr>
        <p:spPr>
          <a:xfrm flipV="1">
            <a:off x="4460736" y="878138"/>
            <a:ext cx="377183" cy="2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upo 81">
            <a:extLst>
              <a:ext uri="{FF2B5EF4-FFF2-40B4-BE49-F238E27FC236}">
                <a16:creationId xmlns:a16="http://schemas.microsoft.com/office/drawing/2014/main" id="{E2830A14-5213-45F2-91E6-811923C7FCE5}"/>
              </a:ext>
            </a:extLst>
          </p:cNvPr>
          <p:cNvGrpSpPr/>
          <p:nvPr/>
        </p:nvGrpSpPr>
        <p:grpSpPr>
          <a:xfrm>
            <a:off x="5782734" y="857898"/>
            <a:ext cx="626532" cy="384703"/>
            <a:chOff x="5748868" y="3606799"/>
            <a:chExt cx="759882" cy="473607"/>
          </a:xfrm>
        </p:grpSpPr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3694B3AB-7B03-4CC8-A7C8-69D1CD2392EF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1A4BF418-A1A3-47BE-850F-7B042310ECD8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2734E689-1B82-4194-8B8E-A8572DC934D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>
              <a:extLst>
                <a:ext uri="{FF2B5EF4-FFF2-40B4-BE49-F238E27FC236}">
                  <a16:creationId xmlns:a16="http://schemas.microsoft.com/office/drawing/2014/main" id="{5F6DE69F-6EF4-4488-8A53-54EB063E1922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90B0808E-D260-4069-B97D-AC798D3E364C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5063975" y="1074270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87">
            <a:extLst>
              <a:ext uri="{FF2B5EF4-FFF2-40B4-BE49-F238E27FC236}">
                <a16:creationId xmlns:a16="http://schemas.microsoft.com/office/drawing/2014/main" id="{F3F5C920-B230-4E1D-A824-576A5C414B56}"/>
              </a:ext>
            </a:extLst>
          </p:cNvPr>
          <p:cNvSpPr txBox="1"/>
          <p:nvPr/>
        </p:nvSpPr>
        <p:spPr>
          <a:xfrm>
            <a:off x="4843402" y="140452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sp>
        <p:nvSpPr>
          <p:cNvPr id="159" name="CuadroTexto 158">
            <a:extLst>
              <a:ext uri="{FF2B5EF4-FFF2-40B4-BE49-F238E27FC236}">
                <a16:creationId xmlns:a16="http://schemas.microsoft.com/office/drawing/2014/main" id="{7EEF786A-0424-4F8B-99DC-098F6DBF6CA6}"/>
              </a:ext>
            </a:extLst>
          </p:cNvPr>
          <p:cNvSpPr txBox="1"/>
          <p:nvPr/>
        </p:nvSpPr>
        <p:spPr>
          <a:xfrm>
            <a:off x="377963" y="2000866"/>
            <a:ext cx="576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Fin del bucle: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 temporal.dato  ==  elemento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16172558-7BD7-4625-8DEB-10C34CF01D55}"/>
              </a:ext>
            </a:extLst>
          </p:cNvPr>
          <p:cNvSpPr txBox="1"/>
          <p:nvPr/>
        </p:nvSpPr>
        <p:spPr>
          <a:xfrm>
            <a:off x="403091" y="2365068"/>
            <a:ext cx="576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Si: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 temporal  !=  null</a:t>
            </a:r>
          </a:p>
        </p:txBody>
      </p:sp>
      <p:graphicFrame>
        <p:nvGraphicFramePr>
          <p:cNvPr id="65" name="Tabla 6">
            <a:extLst>
              <a:ext uri="{FF2B5EF4-FFF2-40B4-BE49-F238E27FC236}">
                <a16:creationId xmlns:a16="http://schemas.microsoft.com/office/drawing/2014/main" id="{CF118ED3-D5E9-4056-AB13-822632952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45674"/>
              </p:ext>
            </p:extLst>
          </p:nvPr>
        </p:nvGraphicFramePr>
        <p:xfrm>
          <a:off x="2198023" y="343112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66" name="Tabla 6">
            <a:extLst>
              <a:ext uri="{FF2B5EF4-FFF2-40B4-BE49-F238E27FC236}">
                <a16:creationId xmlns:a16="http://schemas.microsoft.com/office/drawing/2014/main" id="{4DD1ED34-0E7C-4A83-A1FA-DB7AA463B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211618"/>
              </p:ext>
            </p:extLst>
          </p:nvPr>
        </p:nvGraphicFramePr>
        <p:xfrm>
          <a:off x="784035" y="343112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0EDA497F-BCA2-443E-BF02-42F3C1EFEEF3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1145580" y="3797275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>
            <a:extLst>
              <a:ext uri="{FF2B5EF4-FFF2-40B4-BE49-F238E27FC236}">
                <a16:creationId xmlns:a16="http://schemas.microsoft.com/office/drawing/2014/main" id="{636006E6-3BBF-49A4-B556-EBAE3E9C22BB}"/>
              </a:ext>
            </a:extLst>
          </p:cNvPr>
          <p:cNvSpPr txBox="1"/>
          <p:nvPr/>
        </p:nvSpPr>
        <p:spPr>
          <a:xfrm>
            <a:off x="790354" y="413762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90696009-30DB-4E6A-B934-826B219D0325}"/>
              </a:ext>
            </a:extLst>
          </p:cNvPr>
          <p:cNvCxnSpPr>
            <a:cxnSpLocks/>
            <a:stCxn id="66" idx="3"/>
            <a:endCxn id="65" idx="1"/>
          </p:cNvCxnSpPr>
          <p:nvPr/>
        </p:nvCxnSpPr>
        <p:spPr>
          <a:xfrm>
            <a:off x="1901991" y="3627966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a 6">
            <a:extLst>
              <a:ext uri="{FF2B5EF4-FFF2-40B4-BE49-F238E27FC236}">
                <a16:creationId xmlns:a16="http://schemas.microsoft.com/office/drawing/2014/main" id="{1DCD0CD1-FB41-4C04-868B-606545CF6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514740"/>
              </p:ext>
            </p:extLst>
          </p:nvPr>
        </p:nvGraphicFramePr>
        <p:xfrm>
          <a:off x="3552713" y="343112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282E5838-74F4-4A0C-BA06-FB988988525D}"/>
              </a:ext>
            </a:extLst>
          </p:cNvPr>
          <p:cNvCxnSpPr>
            <a:cxnSpLocks/>
            <a:stCxn id="65" idx="3"/>
            <a:endCxn id="71" idx="1"/>
          </p:cNvCxnSpPr>
          <p:nvPr/>
        </p:nvCxnSpPr>
        <p:spPr>
          <a:xfrm>
            <a:off x="3315979" y="3627966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Tabla 6">
            <a:extLst>
              <a:ext uri="{FF2B5EF4-FFF2-40B4-BE49-F238E27FC236}">
                <a16:creationId xmlns:a16="http://schemas.microsoft.com/office/drawing/2014/main" id="{8B133175-59A3-47E3-B0DC-318482BA2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2734"/>
              </p:ext>
            </p:extLst>
          </p:nvPr>
        </p:nvGraphicFramePr>
        <p:xfrm>
          <a:off x="5047852" y="342900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pSp>
        <p:nvGrpSpPr>
          <p:cNvPr id="104" name="Grupo 103">
            <a:extLst>
              <a:ext uri="{FF2B5EF4-FFF2-40B4-BE49-F238E27FC236}">
                <a16:creationId xmlns:a16="http://schemas.microsoft.com/office/drawing/2014/main" id="{261CC540-49E6-4AE4-AAFA-4F7EF376C716}"/>
              </a:ext>
            </a:extLst>
          </p:cNvPr>
          <p:cNvGrpSpPr/>
          <p:nvPr/>
        </p:nvGrpSpPr>
        <p:grpSpPr>
          <a:xfrm>
            <a:off x="6297097" y="3625898"/>
            <a:ext cx="626532" cy="398130"/>
            <a:chOff x="5748868" y="3606799"/>
            <a:chExt cx="759882" cy="473607"/>
          </a:xfrm>
        </p:grpSpPr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B88CDB65-8FB8-42CA-99CC-AD2696F98696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7025AD28-B971-4B66-94D3-649C13CC56DF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>
              <a:extLst>
                <a:ext uri="{FF2B5EF4-FFF2-40B4-BE49-F238E27FC236}">
                  <a16:creationId xmlns:a16="http://schemas.microsoft.com/office/drawing/2014/main" id="{2D309C65-42B4-495C-8D8C-01FF47D2AD7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753ABD4D-61E2-4CCE-9C1A-D3B3F0E076F1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30BEA4D9-3462-4929-96EB-224A4C7C0740}"/>
              </a:ext>
            </a:extLst>
          </p:cNvPr>
          <p:cNvCxnSpPr>
            <a:cxnSpLocks/>
            <a:stCxn id="111" idx="0"/>
          </p:cNvCxnSpPr>
          <p:nvPr/>
        </p:nvCxnSpPr>
        <p:spPr>
          <a:xfrm flipV="1">
            <a:off x="5324990" y="3761423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9B326498-9591-4893-B31B-BFC3DCC97BB7}"/>
              </a:ext>
            </a:extLst>
          </p:cNvPr>
          <p:cNvSpPr txBox="1"/>
          <p:nvPr/>
        </p:nvSpPr>
        <p:spPr>
          <a:xfrm>
            <a:off x="5104417" y="40916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56F7FE58-8A28-4A57-8AC1-A492346B9BD3}"/>
              </a:ext>
            </a:extLst>
          </p:cNvPr>
          <p:cNvCxnSpPr>
            <a:cxnSpLocks/>
          </p:cNvCxnSpPr>
          <p:nvPr/>
        </p:nvCxnSpPr>
        <p:spPr>
          <a:xfrm>
            <a:off x="3138277" y="3127165"/>
            <a:ext cx="475476" cy="270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F53770C3-2F4B-4CA9-AD0D-91679AA064A7}"/>
              </a:ext>
            </a:extLst>
          </p:cNvPr>
          <p:cNvSpPr txBox="1"/>
          <p:nvPr/>
        </p:nvSpPr>
        <p:spPr>
          <a:xfrm>
            <a:off x="5812028" y="2553697"/>
            <a:ext cx="178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anterior.siguiente</a:t>
            </a:r>
          </a:p>
        </p:txBody>
      </p: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B25675CD-A9FB-4B90-805F-F9D0DD987656}"/>
              </a:ext>
            </a:extLst>
          </p:cNvPr>
          <p:cNvCxnSpPr>
            <a:cxnSpLocks/>
          </p:cNvCxnSpPr>
          <p:nvPr/>
        </p:nvCxnSpPr>
        <p:spPr>
          <a:xfrm>
            <a:off x="4256144" y="2945553"/>
            <a:ext cx="840950" cy="452446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45BA48FC-5AE1-420C-B453-54C9E9DB4DD8}"/>
              </a:ext>
            </a:extLst>
          </p:cNvPr>
          <p:cNvSpPr txBox="1"/>
          <p:nvPr/>
        </p:nvSpPr>
        <p:spPr>
          <a:xfrm>
            <a:off x="3434346" y="254948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</a:p>
        </p:txBody>
      </p:sp>
      <p:pic>
        <p:nvPicPr>
          <p:cNvPr id="118" name="Imagen 117">
            <a:extLst>
              <a:ext uri="{FF2B5EF4-FFF2-40B4-BE49-F238E27FC236}">
                <a16:creationId xmlns:a16="http://schemas.microsoft.com/office/drawing/2014/main" id="{A7593FC6-B1AE-46AC-BFA3-ADAA37A56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456" y="2103140"/>
            <a:ext cx="4317778" cy="2249638"/>
          </a:xfrm>
          <a:prstGeom prst="rect">
            <a:avLst/>
          </a:prstGeom>
        </p:spPr>
      </p:pic>
      <p:cxnSp>
        <p:nvCxnSpPr>
          <p:cNvPr id="119" name="Conector: angular 118">
            <a:extLst>
              <a:ext uri="{FF2B5EF4-FFF2-40B4-BE49-F238E27FC236}">
                <a16:creationId xmlns:a16="http://schemas.microsoft.com/office/drawing/2014/main" id="{5649E7F1-500E-4987-9168-FE4E5052058A}"/>
              </a:ext>
            </a:extLst>
          </p:cNvPr>
          <p:cNvCxnSpPr/>
          <p:nvPr/>
        </p:nvCxnSpPr>
        <p:spPr>
          <a:xfrm flipV="1">
            <a:off x="4670669" y="3164939"/>
            <a:ext cx="1632507" cy="477357"/>
          </a:xfrm>
          <a:prstGeom prst="bentConnector3">
            <a:avLst>
              <a:gd name="adj1" fmla="val 126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47AF3CDD-1CD5-4D19-A424-D7D62821BCD7}"/>
              </a:ext>
            </a:extLst>
          </p:cNvPr>
          <p:cNvCxnSpPr>
            <a:cxnSpLocks/>
          </p:cNvCxnSpPr>
          <p:nvPr/>
        </p:nvCxnSpPr>
        <p:spPr>
          <a:xfrm>
            <a:off x="6303176" y="3164939"/>
            <a:ext cx="0" cy="477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D0A7FE68-D4DF-4002-B396-4040525D7815}"/>
              </a:ext>
            </a:extLst>
          </p:cNvPr>
          <p:cNvSpPr txBox="1"/>
          <p:nvPr/>
        </p:nvSpPr>
        <p:spPr>
          <a:xfrm>
            <a:off x="2255080" y="274261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anterior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EFA9F0F7-8399-4D18-987F-5D8A4CBC0ABC}"/>
              </a:ext>
            </a:extLst>
          </p:cNvPr>
          <p:cNvSpPr txBox="1"/>
          <p:nvPr/>
        </p:nvSpPr>
        <p:spPr>
          <a:xfrm>
            <a:off x="452333" y="4584650"/>
            <a:ext cx="576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Si: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 temporal  ==  fin</a:t>
            </a:r>
          </a:p>
        </p:txBody>
      </p:sp>
      <p:graphicFrame>
        <p:nvGraphicFramePr>
          <p:cNvPr id="74" name="Tabla 6">
            <a:extLst>
              <a:ext uri="{FF2B5EF4-FFF2-40B4-BE49-F238E27FC236}">
                <a16:creationId xmlns:a16="http://schemas.microsoft.com/office/drawing/2014/main" id="{C427A884-69A7-48E2-B9D6-C31FA84DF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397239"/>
              </p:ext>
            </p:extLst>
          </p:nvPr>
        </p:nvGraphicFramePr>
        <p:xfrm>
          <a:off x="2247265" y="5692749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75" name="Tabla 6">
            <a:extLst>
              <a:ext uri="{FF2B5EF4-FFF2-40B4-BE49-F238E27FC236}">
                <a16:creationId xmlns:a16="http://schemas.microsoft.com/office/drawing/2014/main" id="{7A73C52D-10E6-41F6-B2A0-5F7BCDCB7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716802"/>
              </p:ext>
            </p:extLst>
          </p:nvPr>
        </p:nvGraphicFramePr>
        <p:xfrm>
          <a:off x="833277" y="5692749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4C46B103-85C5-4DCD-BC39-BC73AF3856C9}"/>
              </a:ext>
            </a:extLst>
          </p:cNvPr>
          <p:cNvCxnSpPr>
            <a:cxnSpLocks/>
            <a:stCxn id="77" idx="0"/>
          </p:cNvCxnSpPr>
          <p:nvPr/>
        </p:nvCxnSpPr>
        <p:spPr>
          <a:xfrm flipV="1">
            <a:off x="1194822" y="6058896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353F18A4-9CC4-4075-9077-7B6F9C16996B}"/>
              </a:ext>
            </a:extLst>
          </p:cNvPr>
          <p:cNvSpPr txBox="1"/>
          <p:nvPr/>
        </p:nvSpPr>
        <p:spPr>
          <a:xfrm>
            <a:off x="839596" y="639924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F76C540D-6329-4666-A285-879A6A69C28C}"/>
              </a:ext>
            </a:extLst>
          </p:cNvPr>
          <p:cNvCxnSpPr>
            <a:cxnSpLocks/>
            <a:stCxn id="75" idx="3"/>
            <a:endCxn id="74" idx="1"/>
          </p:cNvCxnSpPr>
          <p:nvPr/>
        </p:nvCxnSpPr>
        <p:spPr>
          <a:xfrm>
            <a:off x="1951233" y="5889587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Tabla 6">
            <a:extLst>
              <a:ext uri="{FF2B5EF4-FFF2-40B4-BE49-F238E27FC236}">
                <a16:creationId xmlns:a16="http://schemas.microsoft.com/office/drawing/2014/main" id="{743DD494-0BE4-42E3-9268-E4FC697C3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973506"/>
              </p:ext>
            </p:extLst>
          </p:nvPr>
        </p:nvGraphicFramePr>
        <p:xfrm>
          <a:off x="3601955" y="5692749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7AF0D4BB-2914-4791-B9CA-3D35D804F7A4}"/>
              </a:ext>
            </a:extLst>
          </p:cNvPr>
          <p:cNvCxnSpPr>
            <a:cxnSpLocks/>
            <a:stCxn id="74" idx="3"/>
            <a:endCxn id="79" idx="1"/>
          </p:cNvCxnSpPr>
          <p:nvPr/>
        </p:nvCxnSpPr>
        <p:spPr>
          <a:xfrm>
            <a:off x="3365221" y="5889587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a 6">
            <a:extLst>
              <a:ext uri="{FF2B5EF4-FFF2-40B4-BE49-F238E27FC236}">
                <a16:creationId xmlns:a16="http://schemas.microsoft.com/office/drawing/2014/main" id="{F8072E6A-EFD1-4292-B7B5-20FB511C2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616349"/>
              </p:ext>
            </p:extLst>
          </p:nvPr>
        </p:nvGraphicFramePr>
        <p:xfrm>
          <a:off x="5097094" y="5690621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pSp>
        <p:nvGrpSpPr>
          <p:cNvPr id="92" name="Grupo 91">
            <a:extLst>
              <a:ext uri="{FF2B5EF4-FFF2-40B4-BE49-F238E27FC236}">
                <a16:creationId xmlns:a16="http://schemas.microsoft.com/office/drawing/2014/main" id="{B587F268-F6CF-44C1-8882-9D8390E0054F}"/>
              </a:ext>
            </a:extLst>
          </p:cNvPr>
          <p:cNvGrpSpPr/>
          <p:nvPr/>
        </p:nvGrpSpPr>
        <p:grpSpPr>
          <a:xfrm>
            <a:off x="6346339" y="5887519"/>
            <a:ext cx="626532" cy="398130"/>
            <a:chOff x="5748868" y="3606799"/>
            <a:chExt cx="759882" cy="473607"/>
          </a:xfrm>
        </p:grpSpPr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6B301A24-F9FD-41BF-9670-8FCBC9D00B39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546C81D7-610E-4767-9B50-354BA7D99220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EC4AAA30-EDF2-4058-BDDD-13111A36AB2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A120C1E7-F8A1-4495-8585-6EA6657C532F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471A915E-203A-4642-A3B0-D2037C3176D8}"/>
              </a:ext>
            </a:extLst>
          </p:cNvPr>
          <p:cNvCxnSpPr>
            <a:cxnSpLocks/>
            <a:stCxn id="98" idx="0"/>
          </p:cNvCxnSpPr>
          <p:nvPr/>
        </p:nvCxnSpPr>
        <p:spPr>
          <a:xfrm flipV="1">
            <a:off x="5374232" y="6023044"/>
            <a:ext cx="491" cy="330254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>
            <a:extLst>
              <a:ext uri="{FF2B5EF4-FFF2-40B4-BE49-F238E27FC236}">
                <a16:creationId xmlns:a16="http://schemas.microsoft.com/office/drawing/2014/main" id="{8A59523B-641C-49DA-8B37-B7A8E9879377}"/>
              </a:ext>
            </a:extLst>
          </p:cNvPr>
          <p:cNvSpPr txBox="1"/>
          <p:nvPr/>
        </p:nvSpPr>
        <p:spPr>
          <a:xfrm>
            <a:off x="5153659" y="63532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D511F40F-F0A4-4328-9253-10AE990B518F}"/>
              </a:ext>
            </a:extLst>
          </p:cNvPr>
          <p:cNvCxnSpPr>
            <a:cxnSpLocks/>
          </p:cNvCxnSpPr>
          <p:nvPr/>
        </p:nvCxnSpPr>
        <p:spPr>
          <a:xfrm>
            <a:off x="3187519" y="5388786"/>
            <a:ext cx="475476" cy="270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8BC99EE9-0009-42C4-88B3-3894AF17D3EB}"/>
              </a:ext>
            </a:extLst>
          </p:cNvPr>
          <p:cNvSpPr txBox="1"/>
          <p:nvPr/>
        </p:nvSpPr>
        <p:spPr>
          <a:xfrm>
            <a:off x="6140680" y="4875578"/>
            <a:ext cx="178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anterior.siguiente</a:t>
            </a:r>
          </a:p>
        </p:txBody>
      </p: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37D97728-D015-4719-8D17-58147E278C12}"/>
              </a:ext>
            </a:extLst>
          </p:cNvPr>
          <p:cNvCxnSpPr>
            <a:cxnSpLocks/>
          </p:cNvCxnSpPr>
          <p:nvPr/>
        </p:nvCxnSpPr>
        <p:spPr>
          <a:xfrm>
            <a:off x="4305386" y="5207174"/>
            <a:ext cx="840950" cy="452446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A84813E3-0291-4917-813C-5085652C2322}"/>
              </a:ext>
            </a:extLst>
          </p:cNvPr>
          <p:cNvSpPr txBox="1"/>
          <p:nvPr/>
        </p:nvSpPr>
        <p:spPr>
          <a:xfrm>
            <a:off x="3483588" y="481110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</a:p>
        </p:txBody>
      </p:sp>
      <p:cxnSp>
        <p:nvCxnSpPr>
          <p:cNvPr id="103" name="Conector: angular 102">
            <a:extLst>
              <a:ext uri="{FF2B5EF4-FFF2-40B4-BE49-F238E27FC236}">
                <a16:creationId xmlns:a16="http://schemas.microsoft.com/office/drawing/2014/main" id="{1AC8D87E-72BF-4A34-A8D7-327E8DF1DB00}"/>
              </a:ext>
            </a:extLst>
          </p:cNvPr>
          <p:cNvCxnSpPr/>
          <p:nvPr/>
        </p:nvCxnSpPr>
        <p:spPr>
          <a:xfrm flipV="1">
            <a:off x="4719911" y="5426560"/>
            <a:ext cx="1632507" cy="477357"/>
          </a:xfrm>
          <a:prstGeom prst="bentConnector3">
            <a:avLst>
              <a:gd name="adj1" fmla="val 126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121">
            <a:extLst>
              <a:ext uri="{FF2B5EF4-FFF2-40B4-BE49-F238E27FC236}">
                <a16:creationId xmlns:a16="http://schemas.microsoft.com/office/drawing/2014/main" id="{01B55D8A-4617-4ACC-80EA-7171377EB6A0}"/>
              </a:ext>
            </a:extLst>
          </p:cNvPr>
          <p:cNvCxnSpPr>
            <a:cxnSpLocks/>
          </p:cNvCxnSpPr>
          <p:nvPr/>
        </p:nvCxnSpPr>
        <p:spPr>
          <a:xfrm>
            <a:off x="6352418" y="5426560"/>
            <a:ext cx="0" cy="477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33B4B326-7037-4060-B7EC-31DD544E8D4D}"/>
              </a:ext>
            </a:extLst>
          </p:cNvPr>
          <p:cNvSpPr txBox="1"/>
          <p:nvPr/>
        </p:nvSpPr>
        <p:spPr>
          <a:xfrm>
            <a:off x="2304322" y="500423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anterior</a:t>
            </a:r>
          </a:p>
        </p:txBody>
      </p: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53DE0546-C6AD-4B4D-86A7-C50765802E13}"/>
              </a:ext>
            </a:extLst>
          </p:cNvPr>
          <p:cNvCxnSpPr>
            <a:cxnSpLocks/>
            <a:stCxn id="126" idx="0"/>
          </p:cNvCxnSpPr>
          <p:nvPr/>
        </p:nvCxnSpPr>
        <p:spPr>
          <a:xfrm flipV="1">
            <a:off x="3862932" y="6040610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D7081CC3-F077-4963-8E54-1586B8D362FC}"/>
              </a:ext>
            </a:extLst>
          </p:cNvPr>
          <p:cNvSpPr txBox="1"/>
          <p:nvPr/>
        </p:nvSpPr>
        <p:spPr>
          <a:xfrm>
            <a:off x="3642359" y="63708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A2DF8A5A-C576-4E54-B1B7-F22C77126B29}"/>
                  </a:ext>
                </a:extLst>
              </p14:cNvPr>
              <p14:cNvContentPartPr/>
              <p14:nvPr/>
            </p14:nvContentPartPr>
            <p14:xfrm>
              <a:off x="5138853" y="2683493"/>
              <a:ext cx="551160" cy="33660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A2DF8A5A-C576-4E54-B1B7-F22C77126B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9853" y="2674853"/>
                <a:ext cx="56880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A4572385-3877-4002-A318-C2887ECC6C29}"/>
                  </a:ext>
                </a:extLst>
              </p14:cNvPr>
              <p14:cNvContentPartPr/>
              <p14:nvPr/>
            </p14:nvContentPartPr>
            <p14:xfrm>
              <a:off x="5595333" y="5019533"/>
              <a:ext cx="458640" cy="28008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A4572385-3877-4002-A318-C2887ECC6C2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86333" y="5010533"/>
                <a:ext cx="476280" cy="29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3482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9782FB6A-07FA-4121-B9BD-24D5F7D82798}"/>
              </a:ext>
            </a:extLst>
          </p:cNvPr>
          <p:cNvSpPr txBox="1"/>
          <p:nvPr/>
        </p:nvSpPr>
        <p:spPr>
          <a:xfrm>
            <a:off x="251397" y="146116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Cuarto caso: </a:t>
            </a:r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elemento = 8</a:t>
            </a:r>
            <a:endParaRPr lang="es-PE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BC92F62-A053-4070-8F67-60AD6DCB8AB9}"/>
              </a:ext>
            </a:extLst>
          </p:cNvPr>
          <p:cNvSpPr txBox="1"/>
          <p:nvPr/>
        </p:nvSpPr>
        <p:spPr>
          <a:xfrm>
            <a:off x="8209836" y="777732"/>
            <a:ext cx="2873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Cuando el elemento a eliminar se encuentra en el ultimo nodo.</a:t>
            </a:r>
          </a:p>
        </p:txBody>
      </p:sp>
      <p:graphicFrame>
        <p:nvGraphicFramePr>
          <p:cNvPr id="24" name="Tabla 6">
            <a:extLst>
              <a:ext uri="{FF2B5EF4-FFF2-40B4-BE49-F238E27FC236}">
                <a16:creationId xmlns:a16="http://schemas.microsoft.com/office/drawing/2014/main" id="{A12AC108-85E5-42B1-B22E-CDF3BA60DED0}"/>
              </a:ext>
            </a:extLst>
          </p:cNvPr>
          <p:cNvGraphicFramePr>
            <a:graphicFrameLocks noGrp="1"/>
          </p:cNvGraphicFramePr>
          <p:nvPr/>
        </p:nvGraphicFramePr>
        <p:xfrm>
          <a:off x="1988090" y="68342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27" name="Tabla 6">
            <a:extLst>
              <a:ext uri="{FF2B5EF4-FFF2-40B4-BE49-F238E27FC236}">
                <a16:creationId xmlns:a16="http://schemas.microsoft.com/office/drawing/2014/main" id="{B741AFCE-F673-4E07-8FC7-5C0F0985CC1A}"/>
              </a:ext>
            </a:extLst>
          </p:cNvPr>
          <p:cNvGraphicFramePr>
            <a:graphicFrameLocks noGrp="1"/>
          </p:cNvGraphicFramePr>
          <p:nvPr/>
        </p:nvGraphicFramePr>
        <p:xfrm>
          <a:off x="574102" y="68342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16DB488-F6F1-4978-9B96-DB2F41B1C32B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935647" y="1049575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0ACA892-81FB-4C37-B2A2-2A89B11547D7}"/>
              </a:ext>
            </a:extLst>
          </p:cNvPr>
          <p:cNvSpPr txBox="1"/>
          <p:nvPr/>
        </p:nvSpPr>
        <p:spPr>
          <a:xfrm>
            <a:off x="580421" y="138992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FA92F4C-2C47-4043-A09B-B1E1D460CD7C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>
            <a:off x="1692058" y="880266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a 6">
            <a:extLst>
              <a:ext uri="{FF2B5EF4-FFF2-40B4-BE49-F238E27FC236}">
                <a16:creationId xmlns:a16="http://schemas.microsoft.com/office/drawing/2014/main" id="{7AA71BF1-088C-4CC1-B80E-50D2E841AA4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42780" y="68342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5D1FA08-9A11-4D58-AF75-72F3AD893840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3106046" y="880266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Tabla 6">
            <a:extLst>
              <a:ext uri="{FF2B5EF4-FFF2-40B4-BE49-F238E27FC236}">
                <a16:creationId xmlns:a16="http://schemas.microsoft.com/office/drawing/2014/main" id="{5E8364AB-4827-47EC-A775-1A484556B2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37919" y="68130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9AAA2CE2-E251-40EA-8E11-D2F98E81CF75}"/>
              </a:ext>
            </a:extLst>
          </p:cNvPr>
          <p:cNvCxnSpPr>
            <a:cxnSpLocks/>
            <a:stCxn id="31" idx="3"/>
            <a:endCxn id="72" idx="1"/>
          </p:cNvCxnSpPr>
          <p:nvPr/>
        </p:nvCxnSpPr>
        <p:spPr>
          <a:xfrm flipV="1">
            <a:off x="4460736" y="878138"/>
            <a:ext cx="377183" cy="2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upo 81">
            <a:extLst>
              <a:ext uri="{FF2B5EF4-FFF2-40B4-BE49-F238E27FC236}">
                <a16:creationId xmlns:a16="http://schemas.microsoft.com/office/drawing/2014/main" id="{E2830A14-5213-45F2-91E6-811923C7FCE5}"/>
              </a:ext>
            </a:extLst>
          </p:cNvPr>
          <p:cNvGrpSpPr/>
          <p:nvPr/>
        </p:nvGrpSpPr>
        <p:grpSpPr>
          <a:xfrm>
            <a:off x="5782734" y="857898"/>
            <a:ext cx="626532" cy="384703"/>
            <a:chOff x="5748868" y="3606799"/>
            <a:chExt cx="759882" cy="473607"/>
          </a:xfrm>
        </p:grpSpPr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3694B3AB-7B03-4CC8-A7C8-69D1CD2392EF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1A4BF418-A1A3-47BE-850F-7B042310ECD8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2734E689-1B82-4194-8B8E-A8572DC934D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>
              <a:extLst>
                <a:ext uri="{FF2B5EF4-FFF2-40B4-BE49-F238E27FC236}">
                  <a16:creationId xmlns:a16="http://schemas.microsoft.com/office/drawing/2014/main" id="{5F6DE69F-6EF4-4488-8A53-54EB063E1922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90B0808E-D260-4069-B97D-AC798D3E364C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5063975" y="1074270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87">
            <a:extLst>
              <a:ext uri="{FF2B5EF4-FFF2-40B4-BE49-F238E27FC236}">
                <a16:creationId xmlns:a16="http://schemas.microsoft.com/office/drawing/2014/main" id="{F3F5C920-B230-4E1D-A824-576A5C414B56}"/>
              </a:ext>
            </a:extLst>
          </p:cNvPr>
          <p:cNvSpPr txBox="1"/>
          <p:nvPr/>
        </p:nvSpPr>
        <p:spPr>
          <a:xfrm>
            <a:off x="4843402" y="140452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sp>
        <p:nvSpPr>
          <p:cNvPr id="159" name="CuadroTexto 158">
            <a:extLst>
              <a:ext uri="{FF2B5EF4-FFF2-40B4-BE49-F238E27FC236}">
                <a16:creationId xmlns:a16="http://schemas.microsoft.com/office/drawing/2014/main" id="{7EEF786A-0424-4F8B-99DC-098F6DBF6CA6}"/>
              </a:ext>
            </a:extLst>
          </p:cNvPr>
          <p:cNvSpPr txBox="1"/>
          <p:nvPr/>
        </p:nvSpPr>
        <p:spPr>
          <a:xfrm>
            <a:off x="377963" y="2000866"/>
            <a:ext cx="576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Fin del bucle: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 temporal.dato  ==  elemento</a:t>
            </a:r>
          </a:p>
        </p:txBody>
      </p:sp>
      <p:pic>
        <p:nvPicPr>
          <p:cNvPr id="118" name="Imagen 117">
            <a:extLst>
              <a:ext uri="{FF2B5EF4-FFF2-40B4-BE49-F238E27FC236}">
                <a16:creationId xmlns:a16="http://schemas.microsoft.com/office/drawing/2014/main" id="{A7593FC6-B1AE-46AC-BFA3-ADAA37A56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456" y="2103140"/>
            <a:ext cx="4317778" cy="2249638"/>
          </a:xfrm>
          <a:prstGeom prst="rect">
            <a:avLst/>
          </a:prstGeom>
        </p:spPr>
      </p:pic>
      <p:sp>
        <p:nvSpPr>
          <p:cNvPr id="73" name="CuadroTexto 72">
            <a:extLst>
              <a:ext uri="{FF2B5EF4-FFF2-40B4-BE49-F238E27FC236}">
                <a16:creationId xmlns:a16="http://schemas.microsoft.com/office/drawing/2014/main" id="{EFA9F0F7-8399-4D18-987F-5D8A4CBC0ABC}"/>
              </a:ext>
            </a:extLst>
          </p:cNvPr>
          <p:cNvSpPr txBox="1"/>
          <p:nvPr/>
        </p:nvSpPr>
        <p:spPr>
          <a:xfrm>
            <a:off x="376766" y="2560394"/>
            <a:ext cx="576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Si: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 temporal  ==  fin</a:t>
            </a:r>
          </a:p>
        </p:txBody>
      </p:sp>
      <p:graphicFrame>
        <p:nvGraphicFramePr>
          <p:cNvPr id="74" name="Tabla 6">
            <a:extLst>
              <a:ext uri="{FF2B5EF4-FFF2-40B4-BE49-F238E27FC236}">
                <a16:creationId xmlns:a16="http://schemas.microsoft.com/office/drawing/2014/main" id="{C427A884-69A7-48E2-B9D6-C31FA84DF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781816"/>
              </p:ext>
            </p:extLst>
          </p:nvPr>
        </p:nvGraphicFramePr>
        <p:xfrm>
          <a:off x="2171698" y="3668493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75" name="Tabla 6">
            <a:extLst>
              <a:ext uri="{FF2B5EF4-FFF2-40B4-BE49-F238E27FC236}">
                <a16:creationId xmlns:a16="http://schemas.microsoft.com/office/drawing/2014/main" id="{7A73C52D-10E6-41F6-B2A0-5F7BCDCB7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180072"/>
              </p:ext>
            </p:extLst>
          </p:nvPr>
        </p:nvGraphicFramePr>
        <p:xfrm>
          <a:off x="757710" y="3668493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4C46B103-85C5-4DCD-BC39-BC73AF3856C9}"/>
              </a:ext>
            </a:extLst>
          </p:cNvPr>
          <p:cNvCxnSpPr>
            <a:cxnSpLocks/>
            <a:stCxn id="77" idx="0"/>
          </p:cNvCxnSpPr>
          <p:nvPr/>
        </p:nvCxnSpPr>
        <p:spPr>
          <a:xfrm flipV="1">
            <a:off x="1119255" y="4034640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353F18A4-9CC4-4075-9077-7B6F9C16996B}"/>
              </a:ext>
            </a:extLst>
          </p:cNvPr>
          <p:cNvSpPr txBox="1"/>
          <p:nvPr/>
        </p:nvSpPr>
        <p:spPr>
          <a:xfrm>
            <a:off x="764029" y="437499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F76C540D-6329-4666-A285-879A6A69C28C}"/>
              </a:ext>
            </a:extLst>
          </p:cNvPr>
          <p:cNvCxnSpPr>
            <a:cxnSpLocks/>
            <a:stCxn id="75" idx="3"/>
            <a:endCxn id="74" idx="1"/>
          </p:cNvCxnSpPr>
          <p:nvPr/>
        </p:nvCxnSpPr>
        <p:spPr>
          <a:xfrm>
            <a:off x="1875666" y="3865331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Tabla 6">
            <a:extLst>
              <a:ext uri="{FF2B5EF4-FFF2-40B4-BE49-F238E27FC236}">
                <a16:creationId xmlns:a16="http://schemas.microsoft.com/office/drawing/2014/main" id="{743DD494-0BE4-42E3-9268-E4FC697C3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862414"/>
              </p:ext>
            </p:extLst>
          </p:nvPr>
        </p:nvGraphicFramePr>
        <p:xfrm>
          <a:off x="3526388" y="3668493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7AF0D4BB-2914-4791-B9CA-3D35D804F7A4}"/>
              </a:ext>
            </a:extLst>
          </p:cNvPr>
          <p:cNvCxnSpPr>
            <a:cxnSpLocks/>
            <a:stCxn id="74" idx="3"/>
            <a:endCxn id="79" idx="1"/>
          </p:cNvCxnSpPr>
          <p:nvPr/>
        </p:nvCxnSpPr>
        <p:spPr>
          <a:xfrm>
            <a:off x="3289654" y="3865331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a 6">
            <a:extLst>
              <a:ext uri="{FF2B5EF4-FFF2-40B4-BE49-F238E27FC236}">
                <a16:creationId xmlns:a16="http://schemas.microsoft.com/office/drawing/2014/main" id="{F8072E6A-EFD1-4292-B7B5-20FB511C2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066144"/>
              </p:ext>
            </p:extLst>
          </p:nvPr>
        </p:nvGraphicFramePr>
        <p:xfrm>
          <a:off x="5021527" y="3666365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pSp>
        <p:nvGrpSpPr>
          <p:cNvPr id="92" name="Grupo 91">
            <a:extLst>
              <a:ext uri="{FF2B5EF4-FFF2-40B4-BE49-F238E27FC236}">
                <a16:creationId xmlns:a16="http://schemas.microsoft.com/office/drawing/2014/main" id="{B587F268-F6CF-44C1-8882-9D8390E0054F}"/>
              </a:ext>
            </a:extLst>
          </p:cNvPr>
          <p:cNvGrpSpPr/>
          <p:nvPr/>
        </p:nvGrpSpPr>
        <p:grpSpPr>
          <a:xfrm>
            <a:off x="6270772" y="3863263"/>
            <a:ext cx="626532" cy="398130"/>
            <a:chOff x="5748868" y="3606799"/>
            <a:chExt cx="759882" cy="473607"/>
          </a:xfrm>
        </p:grpSpPr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6B301A24-F9FD-41BF-9670-8FCBC9D00B39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546C81D7-610E-4767-9B50-354BA7D99220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EC4AAA30-EDF2-4058-BDDD-13111A36AB2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A120C1E7-F8A1-4495-8585-6EA6657C532F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471A915E-203A-4642-A3B0-D2037C3176D8}"/>
              </a:ext>
            </a:extLst>
          </p:cNvPr>
          <p:cNvCxnSpPr>
            <a:cxnSpLocks/>
            <a:stCxn id="98" idx="0"/>
          </p:cNvCxnSpPr>
          <p:nvPr/>
        </p:nvCxnSpPr>
        <p:spPr>
          <a:xfrm flipV="1">
            <a:off x="5298665" y="3998788"/>
            <a:ext cx="491" cy="330254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>
            <a:extLst>
              <a:ext uri="{FF2B5EF4-FFF2-40B4-BE49-F238E27FC236}">
                <a16:creationId xmlns:a16="http://schemas.microsoft.com/office/drawing/2014/main" id="{8A59523B-641C-49DA-8B37-B7A8E9879377}"/>
              </a:ext>
            </a:extLst>
          </p:cNvPr>
          <p:cNvSpPr txBox="1"/>
          <p:nvPr/>
        </p:nvSpPr>
        <p:spPr>
          <a:xfrm>
            <a:off x="5078092" y="432904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D511F40F-F0A4-4328-9253-10AE990B518F}"/>
              </a:ext>
            </a:extLst>
          </p:cNvPr>
          <p:cNvCxnSpPr>
            <a:cxnSpLocks/>
          </p:cNvCxnSpPr>
          <p:nvPr/>
        </p:nvCxnSpPr>
        <p:spPr>
          <a:xfrm>
            <a:off x="3111952" y="3364530"/>
            <a:ext cx="475476" cy="270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8BC99EE9-0009-42C4-88B3-3894AF17D3EB}"/>
              </a:ext>
            </a:extLst>
          </p:cNvPr>
          <p:cNvSpPr txBox="1"/>
          <p:nvPr/>
        </p:nvSpPr>
        <p:spPr>
          <a:xfrm>
            <a:off x="5716968" y="2886950"/>
            <a:ext cx="178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anterior.siguiente</a:t>
            </a:r>
          </a:p>
        </p:txBody>
      </p: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37D97728-D015-4719-8D17-58147E278C12}"/>
              </a:ext>
            </a:extLst>
          </p:cNvPr>
          <p:cNvCxnSpPr>
            <a:cxnSpLocks/>
          </p:cNvCxnSpPr>
          <p:nvPr/>
        </p:nvCxnSpPr>
        <p:spPr>
          <a:xfrm>
            <a:off x="4229819" y="3182918"/>
            <a:ext cx="840950" cy="452446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A84813E3-0291-4917-813C-5085652C2322}"/>
              </a:ext>
            </a:extLst>
          </p:cNvPr>
          <p:cNvSpPr txBox="1"/>
          <p:nvPr/>
        </p:nvSpPr>
        <p:spPr>
          <a:xfrm>
            <a:off x="3408021" y="278684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</a:p>
        </p:txBody>
      </p:sp>
      <p:cxnSp>
        <p:nvCxnSpPr>
          <p:cNvPr id="103" name="Conector: angular 102">
            <a:extLst>
              <a:ext uri="{FF2B5EF4-FFF2-40B4-BE49-F238E27FC236}">
                <a16:creationId xmlns:a16="http://schemas.microsoft.com/office/drawing/2014/main" id="{1AC8D87E-72BF-4A34-A8D7-327E8DF1DB00}"/>
              </a:ext>
            </a:extLst>
          </p:cNvPr>
          <p:cNvCxnSpPr/>
          <p:nvPr/>
        </p:nvCxnSpPr>
        <p:spPr>
          <a:xfrm flipV="1">
            <a:off x="4644344" y="3402304"/>
            <a:ext cx="1632507" cy="477357"/>
          </a:xfrm>
          <a:prstGeom prst="bentConnector3">
            <a:avLst>
              <a:gd name="adj1" fmla="val 126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121">
            <a:extLst>
              <a:ext uri="{FF2B5EF4-FFF2-40B4-BE49-F238E27FC236}">
                <a16:creationId xmlns:a16="http://schemas.microsoft.com/office/drawing/2014/main" id="{01B55D8A-4617-4ACC-80EA-7171377EB6A0}"/>
              </a:ext>
            </a:extLst>
          </p:cNvPr>
          <p:cNvCxnSpPr>
            <a:cxnSpLocks/>
          </p:cNvCxnSpPr>
          <p:nvPr/>
        </p:nvCxnSpPr>
        <p:spPr>
          <a:xfrm>
            <a:off x="6276851" y="3402304"/>
            <a:ext cx="0" cy="477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33B4B326-7037-4060-B7EC-31DD544E8D4D}"/>
              </a:ext>
            </a:extLst>
          </p:cNvPr>
          <p:cNvSpPr txBox="1"/>
          <p:nvPr/>
        </p:nvSpPr>
        <p:spPr>
          <a:xfrm>
            <a:off x="2228755" y="297998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anterior</a:t>
            </a:r>
          </a:p>
        </p:txBody>
      </p: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53DE0546-C6AD-4B4D-86A7-C50765802E13}"/>
              </a:ext>
            </a:extLst>
          </p:cNvPr>
          <p:cNvCxnSpPr>
            <a:cxnSpLocks/>
            <a:stCxn id="126" idx="0"/>
          </p:cNvCxnSpPr>
          <p:nvPr/>
        </p:nvCxnSpPr>
        <p:spPr>
          <a:xfrm flipV="1">
            <a:off x="3787365" y="4016354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D7081CC3-F077-4963-8E54-1586B8D362FC}"/>
              </a:ext>
            </a:extLst>
          </p:cNvPr>
          <p:cNvSpPr txBox="1"/>
          <p:nvPr/>
        </p:nvSpPr>
        <p:spPr>
          <a:xfrm>
            <a:off x="3566792" y="434660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graphicFrame>
        <p:nvGraphicFramePr>
          <p:cNvPr id="70" name="Tabla 6">
            <a:extLst>
              <a:ext uri="{FF2B5EF4-FFF2-40B4-BE49-F238E27FC236}">
                <a16:creationId xmlns:a16="http://schemas.microsoft.com/office/drawing/2014/main" id="{8C9E4087-3F64-412A-87D9-C3C7AF7B6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776929"/>
              </p:ext>
            </p:extLst>
          </p:nvPr>
        </p:nvGraphicFramePr>
        <p:xfrm>
          <a:off x="1988090" y="5527355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107" name="Tabla 6">
            <a:extLst>
              <a:ext uri="{FF2B5EF4-FFF2-40B4-BE49-F238E27FC236}">
                <a16:creationId xmlns:a16="http://schemas.microsoft.com/office/drawing/2014/main" id="{0A0F40A2-5FD6-4898-998A-43536E215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805337"/>
              </p:ext>
            </p:extLst>
          </p:nvPr>
        </p:nvGraphicFramePr>
        <p:xfrm>
          <a:off x="574102" y="5527355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16" name="Conector recto de flecha 115">
            <a:extLst>
              <a:ext uri="{FF2B5EF4-FFF2-40B4-BE49-F238E27FC236}">
                <a16:creationId xmlns:a16="http://schemas.microsoft.com/office/drawing/2014/main" id="{7F7263C7-61EA-4A01-92F2-8F8CB564A697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935647" y="5893502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B47D4FBA-B615-4F6E-B4E9-C3794CA16386}"/>
              </a:ext>
            </a:extLst>
          </p:cNvPr>
          <p:cNvSpPr txBox="1"/>
          <p:nvPr/>
        </p:nvSpPr>
        <p:spPr>
          <a:xfrm>
            <a:off x="580421" y="623385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120" name="Conector recto de flecha 119">
            <a:extLst>
              <a:ext uri="{FF2B5EF4-FFF2-40B4-BE49-F238E27FC236}">
                <a16:creationId xmlns:a16="http://schemas.microsoft.com/office/drawing/2014/main" id="{855AB898-40C7-4A6E-9687-A73F5F634530}"/>
              </a:ext>
            </a:extLst>
          </p:cNvPr>
          <p:cNvCxnSpPr>
            <a:cxnSpLocks/>
            <a:stCxn id="107" idx="3"/>
            <a:endCxn id="70" idx="1"/>
          </p:cNvCxnSpPr>
          <p:nvPr/>
        </p:nvCxnSpPr>
        <p:spPr>
          <a:xfrm>
            <a:off x="1692058" y="5724193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1" name="Tabla 6">
            <a:extLst>
              <a:ext uri="{FF2B5EF4-FFF2-40B4-BE49-F238E27FC236}">
                <a16:creationId xmlns:a16="http://schemas.microsoft.com/office/drawing/2014/main" id="{78A7CD36-9C2D-4D4F-955B-A218D3974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978294"/>
              </p:ext>
            </p:extLst>
          </p:nvPr>
        </p:nvGraphicFramePr>
        <p:xfrm>
          <a:off x="3342780" y="5527355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A9CD801F-AD5B-4259-ADB2-9355A6BE703A}"/>
              </a:ext>
            </a:extLst>
          </p:cNvPr>
          <p:cNvCxnSpPr>
            <a:cxnSpLocks/>
            <a:stCxn id="70" idx="3"/>
            <a:endCxn id="121" idx="1"/>
          </p:cNvCxnSpPr>
          <p:nvPr/>
        </p:nvCxnSpPr>
        <p:spPr>
          <a:xfrm>
            <a:off x="3106046" y="5724193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upo 129">
            <a:extLst>
              <a:ext uri="{FF2B5EF4-FFF2-40B4-BE49-F238E27FC236}">
                <a16:creationId xmlns:a16="http://schemas.microsoft.com/office/drawing/2014/main" id="{815A9A68-0554-47B7-9FB4-9A101E744A23}"/>
              </a:ext>
            </a:extLst>
          </p:cNvPr>
          <p:cNvGrpSpPr/>
          <p:nvPr/>
        </p:nvGrpSpPr>
        <p:grpSpPr>
          <a:xfrm>
            <a:off x="4277131" y="5724193"/>
            <a:ext cx="626532" cy="384703"/>
            <a:chOff x="5748868" y="3606799"/>
            <a:chExt cx="759882" cy="473607"/>
          </a:xfrm>
        </p:grpSpPr>
        <p:cxnSp>
          <p:nvCxnSpPr>
            <p:cNvPr id="131" name="Conector recto 130">
              <a:extLst>
                <a:ext uri="{FF2B5EF4-FFF2-40B4-BE49-F238E27FC236}">
                  <a16:creationId xmlns:a16="http://schemas.microsoft.com/office/drawing/2014/main" id="{2150F373-7AF1-4F4B-9092-FA8E23B864ED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>
              <a:extLst>
                <a:ext uri="{FF2B5EF4-FFF2-40B4-BE49-F238E27FC236}">
                  <a16:creationId xmlns:a16="http://schemas.microsoft.com/office/drawing/2014/main" id="{272ED162-59DD-40EF-8820-EF8F4D650A1D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>
              <a:extLst>
                <a:ext uri="{FF2B5EF4-FFF2-40B4-BE49-F238E27FC236}">
                  <a16:creationId xmlns:a16="http://schemas.microsoft.com/office/drawing/2014/main" id="{13E2B12C-E0C5-402D-8BCD-46008D1BF75E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>
              <a:extLst>
                <a:ext uri="{FF2B5EF4-FFF2-40B4-BE49-F238E27FC236}">
                  <a16:creationId xmlns:a16="http://schemas.microsoft.com/office/drawing/2014/main" id="{95E39914-394E-4661-9609-27C4E92FBB1B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5" name="Conector recto de flecha 134">
            <a:extLst>
              <a:ext uri="{FF2B5EF4-FFF2-40B4-BE49-F238E27FC236}">
                <a16:creationId xmlns:a16="http://schemas.microsoft.com/office/drawing/2014/main" id="{D0650738-033E-4DD5-A561-FC1B343BC530}"/>
              </a:ext>
            </a:extLst>
          </p:cNvPr>
          <p:cNvCxnSpPr>
            <a:cxnSpLocks/>
            <a:stCxn id="136" idx="0"/>
          </p:cNvCxnSpPr>
          <p:nvPr/>
        </p:nvCxnSpPr>
        <p:spPr>
          <a:xfrm flipV="1">
            <a:off x="3558372" y="5940565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D1366395-FF02-4BE7-AC97-7D59559D6142}"/>
              </a:ext>
            </a:extLst>
          </p:cNvPr>
          <p:cNvSpPr txBox="1"/>
          <p:nvPr/>
        </p:nvSpPr>
        <p:spPr>
          <a:xfrm>
            <a:off x="3337799" y="627081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BFC56747-7A19-4F93-8779-7FBAFEC4B1D6}"/>
              </a:ext>
            </a:extLst>
          </p:cNvPr>
          <p:cNvSpPr txBox="1"/>
          <p:nvPr/>
        </p:nvSpPr>
        <p:spPr>
          <a:xfrm>
            <a:off x="376766" y="4859530"/>
            <a:ext cx="576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La lista queda de la siguiente manera: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21899DBE-FB64-421A-9139-F05316422AD3}"/>
                  </a:ext>
                </a:extLst>
              </p14:cNvPr>
              <p14:cNvContentPartPr/>
              <p14:nvPr/>
            </p14:nvContentPartPr>
            <p14:xfrm>
              <a:off x="5256213" y="3047813"/>
              <a:ext cx="323640" cy="29052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21899DBE-FB64-421A-9139-F05316422A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47573" y="3039173"/>
                <a:ext cx="341280" cy="30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1578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9782FB6A-07FA-4121-B9BD-24D5F7D82798}"/>
              </a:ext>
            </a:extLst>
          </p:cNvPr>
          <p:cNvSpPr txBox="1"/>
          <p:nvPr/>
        </p:nvSpPr>
        <p:spPr>
          <a:xfrm>
            <a:off x="278662" y="220983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Quinto caso: </a:t>
            </a:r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elemento = 9</a:t>
            </a:r>
            <a:endParaRPr lang="es-PE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BC92F62-A053-4070-8F67-60AD6DCB8AB9}"/>
              </a:ext>
            </a:extLst>
          </p:cNvPr>
          <p:cNvSpPr txBox="1"/>
          <p:nvPr/>
        </p:nvSpPr>
        <p:spPr>
          <a:xfrm>
            <a:off x="8696302" y="577497"/>
            <a:ext cx="2873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Cuando el elemento a eliminar no se encuentra en la lista.</a:t>
            </a:r>
          </a:p>
        </p:txBody>
      </p:sp>
      <p:graphicFrame>
        <p:nvGraphicFramePr>
          <p:cNvPr id="73" name="Tabla 6">
            <a:extLst>
              <a:ext uri="{FF2B5EF4-FFF2-40B4-BE49-F238E27FC236}">
                <a16:creationId xmlns:a16="http://schemas.microsoft.com/office/drawing/2014/main" id="{E877C9BD-F1EC-4D5C-8EAF-633170BE9921}"/>
              </a:ext>
            </a:extLst>
          </p:cNvPr>
          <p:cNvGraphicFramePr>
            <a:graphicFrameLocks noGrp="1"/>
          </p:cNvGraphicFramePr>
          <p:nvPr/>
        </p:nvGraphicFramePr>
        <p:xfrm>
          <a:off x="2673888" y="3346375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74" name="Tabla 6">
            <a:extLst>
              <a:ext uri="{FF2B5EF4-FFF2-40B4-BE49-F238E27FC236}">
                <a16:creationId xmlns:a16="http://schemas.microsoft.com/office/drawing/2014/main" id="{284A0042-38B9-4932-BD81-7972DA66E753}"/>
              </a:ext>
            </a:extLst>
          </p:cNvPr>
          <p:cNvGraphicFramePr>
            <a:graphicFrameLocks noGrp="1"/>
          </p:cNvGraphicFramePr>
          <p:nvPr/>
        </p:nvGraphicFramePr>
        <p:xfrm>
          <a:off x="1259900" y="3346375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9C5722E4-2F05-456E-8E23-3EB3038A5467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1621445" y="3712522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>
            <a:extLst>
              <a:ext uri="{FF2B5EF4-FFF2-40B4-BE49-F238E27FC236}">
                <a16:creationId xmlns:a16="http://schemas.microsoft.com/office/drawing/2014/main" id="{17EB6AAA-B689-4F1E-B687-7387E2812029}"/>
              </a:ext>
            </a:extLst>
          </p:cNvPr>
          <p:cNvSpPr txBox="1"/>
          <p:nvPr/>
        </p:nvSpPr>
        <p:spPr>
          <a:xfrm>
            <a:off x="1266219" y="40528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A4C7A848-2B99-4C2E-9876-16ACC2ECA960}"/>
              </a:ext>
            </a:extLst>
          </p:cNvPr>
          <p:cNvCxnSpPr>
            <a:cxnSpLocks/>
            <a:stCxn id="74" idx="3"/>
            <a:endCxn id="73" idx="1"/>
          </p:cNvCxnSpPr>
          <p:nvPr/>
        </p:nvCxnSpPr>
        <p:spPr>
          <a:xfrm>
            <a:off x="2377856" y="3543213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a 6">
            <a:extLst>
              <a:ext uri="{FF2B5EF4-FFF2-40B4-BE49-F238E27FC236}">
                <a16:creationId xmlns:a16="http://schemas.microsoft.com/office/drawing/2014/main" id="{362FC6F4-F232-4A6D-8980-0E6A3F0E7D0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28578" y="3346375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C1229C17-83D6-4285-85B5-EB1DB9E070F6}"/>
              </a:ext>
            </a:extLst>
          </p:cNvPr>
          <p:cNvCxnSpPr>
            <a:cxnSpLocks/>
            <a:stCxn id="73" idx="3"/>
            <a:endCxn id="78" idx="1"/>
          </p:cNvCxnSpPr>
          <p:nvPr/>
        </p:nvCxnSpPr>
        <p:spPr>
          <a:xfrm>
            <a:off x="3791844" y="3543213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a 6">
            <a:extLst>
              <a:ext uri="{FF2B5EF4-FFF2-40B4-BE49-F238E27FC236}">
                <a16:creationId xmlns:a16="http://schemas.microsoft.com/office/drawing/2014/main" id="{13F6319C-013F-419F-85D6-947A2BADD8C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23717" y="3344247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BD96BEAE-3E49-4195-87D8-D96B281D54DD}"/>
              </a:ext>
            </a:extLst>
          </p:cNvPr>
          <p:cNvCxnSpPr>
            <a:cxnSpLocks/>
            <a:stCxn id="78" idx="3"/>
            <a:endCxn id="90" idx="1"/>
          </p:cNvCxnSpPr>
          <p:nvPr/>
        </p:nvCxnSpPr>
        <p:spPr>
          <a:xfrm flipV="1">
            <a:off x="5146534" y="3541085"/>
            <a:ext cx="377183" cy="2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upo 92">
            <a:extLst>
              <a:ext uri="{FF2B5EF4-FFF2-40B4-BE49-F238E27FC236}">
                <a16:creationId xmlns:a16="http://schemas.microsoft.com/office/drawing/2014/main" id="{2DE90106-3CEB-4707-941A-DEF0357563C5}"/>
              </a:ext>
            </a:extLst>
          </p:cNvPr>
          <p:cNvGrpSpPr/>
          <p:nvPr/>
        </p:nvGrpSpPr>
        <p:grpSpPr>
          <a:xfrm>
            <a:off x="6510044" y="3545571"/>
            <a:ext cx="626532" cy="384703"/>
            <a:chOff x="5748868" y="3606799"/>
            <a:chExt cx="759882" cy="473607"/>
          </a:xfrm>
        </p:grpSpPr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81AFB8FC-819C-421B-9F67-48949301C83A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351525C7-40AF-4EE1-B909-A8062D26B68A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E90566D9-9704-4B25-8C9C-CF4A86568DBE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>
              <a:extLst>
                <a:ext uri="{FF2B5EF4-FFF2-40B4-BE49-F238E27FC236}">
                  <a16:creationId xmlns:a16="http://schemas.microsoft.com/office/drawing/2014/main" id="{0BEA88C5-E0DF-4600-9F37-0B686A2FD0BF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E85BE83B-0960-42CE-A880-DBF712E9BFAC}"/>
              </a:ext>
            </a:extLst>
          </p:cNvPr>
          <p:cNvCxnSpPr>
            <a:cxnSpLocks/>
            <a:stCxn id="99" idx="0"/>
          </p:cNvCxnSpPr>
          <p:nvPr/>
        </p:nvCxnSpPr>
        <p:spPr>
          <a:xfrm flipV="1">
            <a:off x="5800855" y="3676670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uadroTexto 98">
            <a:extLst>
              <a:ext uri="{FF2B5EF4-FFF2-40B4-BE49-F238E27FC236}">
                <a16:creationId xmlns:a16="http://schemas.microsoft.com/office/drawing/2014/main" id="{B5EBD4EC-48E1-4B21-86E0-7C0C3E09EC6A}"/>
              </a:ext>
            </a:extLst>
          </p:cNvPr>
          <p:cNvSpPr txBox="1"/>
          <p:nvPr/>
        </p:nvSpPr>
        <p:spPr>
          <a:xfrm>
            <a:off x="5580282" y="400692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38D0B5AF-86A2-42DB-A90C-93EAFB2B0F83}"/>
              </a:ext>
            </a:extLst>
          </p:cNvPr>
          <p:cNvCxnSpPr>
            <a:cxnSpLocks/>
          </p:cNvCxnSpPr>
          <p:nvPr/>
        </p:nvCxnSpPr>
        <p:spPr>
          <a:xfrm>
            <a:off x="2198412" y="3028917"/>
            <a:ext cx="475476" cy="270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845F45E6-5224-46A3-B110-604A519E82FF}"/>
              </a:ext>
            </a:extLst>
          </p:cNvPr>
          <p:cNvSpPr txBox="1"/>
          <p:nvPr/>
        </p:nvSpPr>
        <p:spPr>
          <a:xfrm>
            <a:off x="1695170" y="266213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anterior</a:t>
            </a:r>
          </a:p>
        </p:txBody>
      </p:sp>
      <p:cxnSp>
        <p:nvCxnSpPr>
          <p:cNvPr id="142" name="Conector recto de flecha 141">
            <a:extLst>
              <a:ext uri="{FF2B5EF4-FFF2-40B4-BE49-F238E27FC236}">
                <a16:creationId xmlns:a16="http://schemas.microsoft.com/office/drawing/2014/main" id="{C1FA3E7C-49CE-4A2F-823D-274B238352F5}"/>
              </a:ext>
            </a:extLst>
          </p:cNvPr>
          <p:cNvCxnSpPr>
            <a:cxnSpLocks/>
          </p:cNvCxnSpPr>
          <p:nvPr/>
        </p:nvCxnSpPr>
        <p:spPr>
          <a:xfrm>
            <a:off x="3551647" y="3040471"/>
            <a:ext cx="475476" cy="270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73403105-11E8-476D-BD5B-9DF3961DA56B}"/>
              </a:ext>
            </a:extLst>
          </p:cNvPr>
          <p:cNvSpPr txBox="1"/>
          <p:nvPr/>
        </p:nvSpPr>
        <p:spPr>
          <a:xfrm>
            <a:off x="3100241" y="261928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669C09B6-8C87-46E3-80F6-ED924536DB81}"/>
              </a:ext>
            </a:extLst>
          </p:cNvPr>
          <p:cNvSpPr/>
          <p:nvPr/>
        </p:nvSpPr>
        <p:spPr>
          <a:xfrm>
            <a:off x="200130" y="3143803"/>
            <a:ext cx="710451" cy="6814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1°</a:t>
            </a:r>
          </a:p>
        </p:txBody>
      </p:sp>
      <p:pic>
        <p:nvPicPr>
          <p:cNvPr id="64" name="Imagen 63">
            <a:extLst>
              <a:ext uri="{FF2B5EF4-FFF2-40B4-BE49-F238E27FC236}">
                <a16:creationId xmlns:a16="http://schemas.microsoft.com/office/drawing/2014/main" id="{57383C49-113E-4931-A964-5EB08DE18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971" y="1986851"/>
            <a:ext cx="4441125" cy="2313904"/>
          </a:xfrm>
          <a:prstGeom prst="rect">
            <a:avLst/>
          </a:prstGeom>
        </p:spPr>
      </p:pic>
      <p:graphicFrame>
        <p:nvGraphicFramePr>
          <p:cNvPr id="65" name="Tabla 6">
            <a:extLst>
              <a:ext uri="{FF2B5EF4-FFF2-40B4-BE49-F238E27FC236}">
                <a16:creationId xmlns:a16="http://schemas.microsoft.com/office/drawing/2014/main" id="{292333BC-C07E-446C-90B6-6E7B736A4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307918"/>
              </p:ext>
            </p:extLst>
          </p:nvPr>
        </p:nvGraphicFramePr>
        <p:xfrm>
          <a:off x="1740842" y="775021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66" name="Tabla 6">
            <a:extLst>
              <a:ext uri="{FF2B5EF4-FFF2-40B4-BE49-F238E27FC236}">
                <a16:creationId xmlns:a16="http://schemas.microsoft.com/office/drawing/2014/main" id="{EC0C87D9-ACCF-4D99-B294-3D296A9B6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185590"/>
              </p:ext>
            </p:extLst>
          </p:nvPr>
        </p:nvGraphicFramePr>
        <p:xfrm>
          <a:off x="326854" y="775021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36BC9E48-82FA-4945-BFE8-18F349E38CA4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688399" y="1141168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C2E2520-4F57-470A-9EFE-B9846AACD7A6}"/>
              </a:ext>
            </a:extLst>
          </p:cNvPr>
          <p:cNvSpPr txBox="1"/>
          <p:nvPr/>
        </p:nvSpPr>
        <p:spPr>
          <a:xfrm>
            <a:off x="333173" y="148152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70FDFAE2-CE1C-44F7-B7E9-E83DF6041BA6}"/>
              </a:ext>
            </a:extLst>
          </p:cNvPr>
          <p:cNvCxnSpPr>
            <a:cxnSpLocks/>
            <a:stCxn id="66" idx="3"/>
            <a:endCxn id="65" idx="1"/>
          </p:cNvCxnSpPr>
          <p:nvPr/>
        </p:nvCxnSpPr>
        <p:spPr>
          <a:xfrm>
            <a:off x="1444810" y="971859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a 6">
            <a:extLst>
              <a:ext uri="{FF2B5EF4-FFF2-40B4-BE49-F238E27FC236}">
                <a16:creationId xmlns:a16="http://schemas.microsoft.com/office/drawing/2014/main" id="{44AC84E8-5A71-4281-BBF3-2B77761F7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019178"/>
              </p:ext>
            </p:extLst>
          </p:nvPr>
        </p:nvGraphicFramePr>
        <p:xfrm>
          <a:off x="3095532" y="775021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BB2E9006-5121-4A24-A30F-4E7ECF9ABCB4}"/>
              </a:ext>
            </a:extLst>
          </p:cNvPr>
          <p:cNvCxnSpPr>
            <a:cxnSpLocks/>
            <a:stCxn id="65" idx="3"/>
            <a:endCxn id="71" idx="1"/>
          </p:cNvCxnSpPr>
          <p:nvPr/>
        </p:nvCxnSpPr>
        <p:spPr>
          <a:xfrm>
            <a:off x="2858798" y="971859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6175138B-F503-42BD-8340-7F1BD28F8155}"/>
              </a:ext>
            </a:extLst>
          </p:cNvPr>
          <p:cNvSpPr txBox="1"/>
          <p:nvPr/>
        </p:nvSpPr>
        <p:spPr>
          <a:xfrm>
            <a:off x="316928" y="2032333"/>
            <a:ext cx="576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Bucle: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 temporal != null     y    temporal.dato != elemento</a:t>
            </a:r>
          </a:p>
        </p:txBody>
      </p:sp>
      <p:graphicFrame>
        <p:nvGraphicFramePr>
          <p:cNvPr id="105" name="Tabla 6">
            <a:extLst>
              <a:ext uri="{FF2B5EF4-FFF2-40B4-BE49-F238E27FC236}">
                <a16:creationId xmlns:a16="http://schemas.microsoft.com/office/drawing/2014/main" id="{BF5950CC-B6FA-43F4-8D2D-424EB5D80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197609"/>
              </p:ext>
            </p:extLst>
          </p:nvPr>
        </p:nvGraphicFramePr>
        <p:xfrm>
          <a:off x="4590671" y="772893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E19D1DE2-E7DE-4C12-B9F1-7E97B1806B12}"/>
              </a:ext>
            </a:extLst>
          </p:cNvPr>
          <p:cNvCxnSpPr>
            <a:cxnSpLocks/>
            <a:stCxn id="71" idx="3"/>
            <a:endCxn id="105" idx="1"/>
          </p:cNvCxnSpPr>
          <p:nvPr/>
        </p:nvCxnSpPr>
        <p:spPr>
          <a:xfrm flipV="1">
            <a:off x="4213488" y="969731"/>
            <a:ext cx="377183" cy="2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9F2B81A5-A520-4AA0-BD15-834D3007E421}"/>
              </a:ext>
            </a:extLst>
          </p:cNvPr>
          <p:cNvGrpSpPr/>
          <p:nvPr/>
        </p:nvGrpSpPr>
        <p:grpSpPr>
          <a:xfrm>
            <a:off x="5535486" y="949491"/>
            <a:ext cx="626532" cy="384703"/>
            <a:chOff x="5748868" y="3606799"/>
            <a:chExt cx="759882" cy="473607"/>
          </a:xfrm>
        </p:grpSpPr>
        <p:cxnSp>
          <p:nvCxnSpPr>
            <p:cNvPr id="108" name="Conector recto 107">
              <a:extLst>
                <a:ext uri="{FF2B5EF4-FFF2-40B4-BE49-F238E27FC236}">
                  <a16:creationId xmlns:a16="http://schemas.microsoft.com/office/drawing/2014/main" id="{73D1B103-3BF7-4018-A711-583D1602302B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3C71D85D-3CF4-4DA6-A2FF-5BC4252F50F9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CC3AF93C-7896-42DB-B3A4-F428A09520D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AD85776F-8CC9-477E-BADE-41DF2E283081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28D7B6F3-2568-4B57-A7D4-3CC2CC1B73D0}"/>
              </a:ext>
            </a:extLst>
          </p:cNvPr>
          <p:cNvCxnSpPr>
            <a:cxnSpLocks/>
            <a:stCxn id="113" idx="0"/>
          </p:cNvCxnSpPr>
          <p:nvPr/>
        </p:nvCxnSpPr>
        <p:spPr>
          <a:xfrm flipV="1">
            <a:off x="4816727" y="1165863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CC0E8EFC-2C22-45C1-9288-902A07F86EFC}"/>
              </a:ext>
            </a:extLst>
          </p:cNvPr>
          <p:cNvSpPr txBox="1"/>
          <p:nvPr/>
        </p:nvSpPr>
        <p:spPr>
          <a:xfrm>
            <a:off x="4596154" y="149611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graphicFrame>
        <p:nvGraphicFramePr>
          <p:cNvPr id="114" name="Tabla 6">
            <a:extLst>
              <a:ext uri="{FF2B5EF4-FFF2-40B4-BE49-F238E27FC236}">
                <a16:creationId xmlns:a16="http://schemas.microsoft.com/office/drawing/2014/main" id="{E83EAE8E-FB36-41A5-9DC0-B867A9731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801631"/>
              </p:ext>
            </p:extLst>
          </p:nvPr>
        </p:nvGraphicFramePr>
        <p:xfrm>
          <a:off x="2673888" y="5205352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115" name="Tabla 6">
            <a:extLst>
              <a:ext uri="{FF2B5EF4-FFF2-40B4-BE49-F238E27FC236}">
                <a16:creationId xmlns:a16="http://schemas.microsoft.com/office/drawing/2014/main" id="{EFE0B766-6E90-4DB5-A55C-E2138162E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529079"/>
              </p:ext>
            </p:extLst>
          </p:nvPr>
        </p:nvGraphicFramePr>
        <p:xfrm>
          <a:off x="1259900" y="5205352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16" name="Conector recto de flecha 115">
            <a:extLst>
              <a:ext uri="{FF2B5EF4-FFF2-40B4-BE49-F238E27FC236}">
                <a16:creationId xmlns:a16="http://schemas.microsoft.com/office/drawing/2014/main" id="{C3F3C4DD-04A6-476F-9F60-8D53992081DC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1621445" y="5571499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CA2FDB06-2FB9-428F-8CAE-75839AABF793}"/>
              </a:ext>
            </a:extLst>
          </p:cNvPr>
          <p:cNvSpPr txBox="1"/>
          <p:nvPr/>
        </p:nvSpPr>
        <p:spPr>
          <a:xfrm>
            <a:off x="1266219" y="591185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118" name="Conector recto de flecha 117">
            <a:extLst>
              <a:ext uri="{FF2B5EF4-FFF2-40B4-BE49-F238E27FC236}">
                <a16:creationId xmlns:a16="http://schemas.microsoft.com/office/drawing/2014/main" id="{0DBCE3BA-CC71-48EF-96AB-F1E177177F14}"/>
              </a:ext>
            </a:extLst>
          </p:cNvPr>
          <p:cNvCxnSpPr>
            <a:cxnSpLocks/>
            <a:stCxn id="115" idx="3"/>
            <a:endCxn id="114" idx="1"/>
          </p:cNvCxnSpPr>
          <p:nvPr/>
        </p:nvCxnSpPr>
        <p:spPr>
          <a:xfrm>
            <a:off x="2377856" y="5402190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9" name="Tabla 6">
            <a:extLst>
              <a:ext uri="{FF2B5EF4-FFF2-40B4-BE49-F238E27FC236}">
                <a16:creationId xmlns:a16="http://schemas.microsoft.com/office/drawing/2014/main" id="{B0F3A87C-6065-40DC-BF39-5B3D4D730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101100"/>
              </p:ext>
            </p:extLst>
          </p:nvPr>
        </p:nvGraphicFramePr>
        <p:xfrm>
          <a:off x="4028578" y="5205352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20" name="Conector recto de flecha 119">
            <a:extLst>
              <a:ext uri="{FF2B5EF4-FFF2-40B4-BE49-F238E27FC236}">
                <a16:creationId xmlns:a16="http://schemas.microsoft.com/office/drawing/2014/main" id="{5A2DBF1E-E3F1-432B-9222-427E2BA9A053}"/>
              </a:ext>
            </a:extLst>
          </p:cNvPr>
          <p:cNvCxnSpPr>
            <a:cxnSpLocks/>
            <a:stCxn id="114" idx="3"/>
            <a:endCxn id="119" idx="1"/>
          </p:cNvCxnSpPr>
          <p:nvPr/>
        </p:nvCxnSpPr>
        <p:spPr>
          <a:xfrm>
            <a:off x="3791844" y="5402190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1" name="Tabla 6">
            <a:extLst>
              <a:ext uri="{FF2B5EF4-FFF2-40B4-BE49-F238E27FC236}">
                <a16:creationId xmlns:a16="http://schemas.microsoft.com/office/drawing/2014/main" id="{23F214C3-1E05-43A8-926F-40CA65E19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752659"/>
              </p:ext>
            </p:extLst>
          </p:nvPr>
        </p:nvGraphicFramePr>
        <p:xfrm>
          <a:off x="5523717" y="5203224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40" name="Conector recto de flecha 139">
            <a:extLst>
              <a:ext uri="{FF2B5EF4-FFF2-40B4-BE49-F238E27FC236}">
                <a16:creationId xmlns:a16="http://schemas.microsoft.com/office/drawing/2014/main" id="{6E8836C1-A8AD-4567-AEE4-6808717FD44D}"/>
              </a:ext>
            </a:extLst>
          </p:cNvPr>
          <p:cNvCxnSpPr>
            <a:cxnSpLocks/>
            <a:stCxn id="119" idx="3"/>
            <a:endCxn id="121" idx="1"/>
          </p:cNvCxnSpPr>
          <p:nvPr/>
        </p:nvCxnSpPr>
        <p:spPr>
          <a:xfrm flipV="1">
            <a:off x="5146534" y="5400062"/>
            <a:ext cx="377183" cy="2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upo 140">
            <a:extLst>
              <a:ext uri="{FF2B5EF4-FFF2-40B4-BE49-F238E27FC236}">
                <a16:creationId xmlns:a16="http://schemas.microsoft.com/office/drawing/2014/main" id="{253C39D7-2784-49A9-A58F-C052428242BD}"/>
              </a:ext>
            </a:extLst>
          </p:cNvPr>
          <p:cNvGrpSpPr/>
          <p:nvPr/>
        </p:nvGrpSpPr>
        <p:grpSpPr>
          <a:xfrm>
            <a:off x="6510044" y="5404548"/>
            <a:ext cx="626532" cy="384703"/>
            <a:chOff x="5748868" y="3606799"/>
            <a:chExt cx="759882" cy="473607"/>
          </a:xfrm>
        </p:grpSpPr>
        <p:cxnSp>
          <p:nvCxnSpPr>
            <p:cNvPr id="144" name="Conector recto 143">
              <a:extLst>
                <a:ext uri="{FF2B5EF4-FFF2-40B4-BE49-F238E27FC236}">
                  <a16:creationId xmlns:a16="http://schemas.microsoft.com/office/drawing/2014/main" id="{6BA0E41F-79E9-4446-8E6C-3B22E5793D7E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>
              <a:extLst>
                <a:ext uri="{FF2B5EF4-FFF2-40B4-BE49-F238E27FC236}">
                  <a16:creationId xmlns:a16="http://schemas.microsoft.com/office/drawing/2014/main" id="{F9CF4610-26A0-49BD-8BE0-D1AD8313F165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cto 145">
              <a:extLst>
                <a:ext uri="{FF2B5EF4-FFF2-40B4-BE49-F238E27FC236}">
                  <a16:creationId xmlns:a16="http://schemas.microsoft.com/office/drawing/2014/main" id="{F52EA472-2BE6-4874-93AD-C7B5B202B62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>
              <a:extLst>
                <a:ext uri="{FF2B5EF4-FFF2-40B4-BE49-F238E27FC236}">
                  <a16:creationId xmlns:a16="http://schemas.microsoft.com/office/drawing/2014/main" id="{98FB2E8D-26DF-4480-8F50-7391915BF143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8" name="Conector recto de flecha 147">
            <a:extLst>
              <a:ext uri="{FF2B5EF4-FFF2-40B4-BE49-F238E27FC236}">
                <a16:creationId xmlns:a16="http://schemas.microsoft.com/office/drawing/2014/main" id="{3BF74651-F560-4F35-9AB2-DF3C11530DC9}"/>
              </a:ext>
            </a:extLst>
          </p:cNvPr>
          <p:cNvCxnSpPr>
            <a:cxnSpLocks/>
            <a:stCxn id="149" idx="0"/>
          </p:cNvCxnSpPr>
          <p:nvPr/>
        </p:nvCxnSpPr>
        <p:spPr>
          <a:xfrm flipV="1">
            <a:off x="5800855" y="5535647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5493B117-4EA2-4706-888A-B3DAEF21A277}"/>
              </a:ext>
            </a:extLst>
          </p:cNvPr>
          <p:cNvSpPr txBox="1"/>
          <p:nvPr/>
        </p:nvSpPr>
        <p:spPr>
          <a:xfrm>
            <a:off x="5580282" y="58659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150" name="Conector recto de flecha 149">
            <a:extLst>
              <a:ext uri="{FF2B5EF4-FFF2-40B4-BE49-F238E27FC236}">
                <a16:creationId xmlns:a16="http://schemas.microsoft.com/office/drawing/2014/main" id="{ABE77356-A5CC-448A-AE68-8F04BEF144B2}"/>
              </a:ext>
            </a:extLst>
          </p:cNvPr>
          <p:cNvCxnSpPr>
            <a:cxnSpLocks/>
          </p:cNvCxnSpPr>
          <p:nvPr/>
        </p:nvCxnSpPr>
        <p:spPr>
          <a:xfrm>
            <a:off x="3614142" y="4901389"/>
            <a:ext cx="475476" cy="270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uadroTexto 150">
            <a:extLst>
              <a:ext uri="{FF2B5EF4-FFF2-40B4-BE49-F238E27FC236}">
                <a16:creationId xmlns:a16="http://schemas.microsoft.com/office/drawing/2014/main" id="{91EF54FD-970F-41CB-91DB-5C517EA39510}"/>
              </a:ext>
            </a:extLst>
          </p:cNvPr>
          <p:cNvSpPr txBox="1"/>
          <p:nvPr/>
        </p:nvSpPr>
        <p:spPr>
          <a:xfrm>
            <a:off x="3110900" y="453460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anterior</a:t>
            </a:r>
          </a:p>
        </p:txBody>
      </p:sp>
      <p:cxnSp>
        <p:nvCxnSpPr>
          <p:cNvPr id="152" name="Conector recto de flecha 151">
            <a:extLst>
              <a:ext uri="{FF2B5EF4-FFF2-40B4-BE49-F238E27FC236}">
                <a16:creationId xmlns:a16="http://schemas.microsoft.com/office/drawing/2014/main" id="{82970649-1E9A-496E-989A-3141177375DC}"/>
              </a:ext>
            </a:extLst>
          </p:cNvPr>
          <p:cNvCxnSpPr>
            <a:cxnSpLocks/>
          </p:cNvCxnSpPr>
          <p:nvPr/>
        </p:nvCxnSpPr>
        <p:spPr>
          <a:xfrm>
            <a:off x="4967377" y="4912943"/>
            <a:ext cx="475476" cy="270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F9F622B9-934E-4BA9-B746-C7BC03724AB8}"/>
              </a:ext>
            </a:extLst>
          </p:cNvPr>
          <p:cNvSpPr txBox="1"/>
          <p:nvPr/>
        </p:nvSpPr>
        <p:spPr>
          <a:xfrm>
            <a:off x="4515971" y="449175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</a:p>
        </p:txBody>
      </p:sp>
      <p:sp>
        <p:nvSpPr>
          <p:cNvPr id="154" name="Elipse 153">
            <a:extLst>
              <a:ext uri="{FF2B5EF4-FFF2-40B4-BE49-F238E27FC236}">
                <a16:creationId xmlns:a16="http://schemas.microsoft.com/office/drawing/2014/main" id="{AE7474B0-A09D-4FE2-A504-8441233D13D1}"/>
              </a:ext>
            </a:extLst>
          </p:cNvPr>
          <p:cNvSpPr/>
          <p:nvPr/>
        </p:nvSpPr>
        <p:spPr>
          <a:xfrm>
            <a:off x="200130" y="5002780"/>
            <a:ext cx="710451" cy="6814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2°</a:t>
            </a:r>
          </a:p>
        </p:txBody>
      </p:sp>
    </p:spTree>
    <p:extLst>
      <p:ext uri="{BB962C8B-B14F-4D97-AF65-F5344CB8AC3E}">
        <p14:creationId xmlns:p14="http://schemas.microsoft.com/office/powerpoint/2010/main" val="3492833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9782FB6A-07FA-4121-B9BD-24D5F7D82798}"/>
              </a:ext>
            </a:extLst>
          </p:cNvPr>
          <p:cNvSpPr txBox="1"/>
          <p:nvPr/>
        </p:nvSpPr>
        <p:spPr>
          <a:xfrm>
            <a:off x="278662" y="220983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Quinto caso: </a:t>
            </a:r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elemento = 9</a:t>
            </a:r>
            <a:endParaRPr lang="es-PE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BC92F62-A053-4070-8F67-60AD6DCB8AB9}"/>
              </a:ext>
            </a:extLst>
          </p:cNvPr>
          <p:cNvSpPr txBox="1"/>
          <p:nvPr/>
        </p:nvSpPr>
        <p:spPr>
          <a:xfrm>
            <a:off x="8696302" y="577497"/>
            <a:ext cx="2873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Cuando el elemento a eliminar no se encuentra en la lista.</a:t>
            </a:r>
          </a:p>
        </p:txBody>
      </p:sp>
      <p:graphicFrame>
        <p:nvGraphicFramePr>
          <p:cNvPr id="73" name="Tabla 6">
            <a:extLst>
              <a:ext uri="{FF2B5EF4-FFF2-40B4-BE49-F238E27FC236}">
                <a16:creationId xmlns:a16="http://schemas.microsoft.com/office/drawing/2014/main" id="{E877C9BD-F1EC-4D5C-8EAF-633170BE9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419790"/>
              </p:ext>
            </p:extLst>
          </p:nvPr>
        </p:nvGraphicFramePr>
        <p:xfrm>
          <a:off x="2670838" y="3177153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74" name="Tabla 6">
            <a:extLst>
              <a:ext uri="{FF2B5EF4-FFF2-40B4-BE49-F238E27FC236}">
                <a16:creationId xmlns:a16="http://schemas.microsoft.com/office/drawing/2014/main" id="{284A0042-38B9-4932-BD81-7972DA66E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342840"/>
              </p:ext>
            </p:extLst>
          </p:nvPr>
        </p:nvGraphicFramePr>
        <p:xfrm>
          <a:off x="1256850" y="3177153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9C5722E4-2F05-456E-8E23-3EB3038A5467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1618395" y="3543300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>
            <a:extLst>
              <a:ext uri="{FF2B5EF4-FFF2-40B4-BE49-F238E27FC236}">
                <a16:creationId xmlns:a16="http://schemas.microsoft.com/office/drawing/2014/main" id="{17EB6AAA-B689-4F1E-B687-7387E2812029}"/>
              </a:ext>
            </a:extLst>
          </p:cNvPr>
          <p:cNvSpPr txBox="1"/>
          <p:nvPr/>
        </p:nvSpPr>
        <p:spPr>
          <a:xfrm>
            <a:off x="1263169" y="388365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A4C7A848-2B99-4C2E-9876-16ACC2ECA960}"/>
              </a:ext>
            </a:extLst>
          </p:cNvPr>
          <p:cNvCxnSpPr>
            <a:cxnSpLocks/>
            <a:stCxn id="74" idx="3"/>
            <a:endCxn id="73" idx="1"/>
          </p:cNvCxnSpPr>
          <p:nvPr/>
        </p:nvCxnSpPr>
        <p:spPr>
          <a:xfrm>
            <a:off x="2374806" y="3373991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a 6">
            <a:extLst>
              <a:ext uri="{FF2B5EF4-FFF2-40B4-BE49-F238E27FC236}">
                <a16:creationId xmlns:a16="http://schemas.microsoft.com/office/drawing/2014/main" id="{362FC6F4-F232-4A6D-8980-0E6A3F0E7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534231"/>
              </p:ext>
            </p:extLst>
          </p:nvPr>
        </p:nvGraphicFramePr>
        <p:xfrm>
          <a:off x="4025528" y="3177153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C1229C17-83D6-4285-85B5-EB1DB9E070F6}"/>
              </a:ext>
            </a:extLst>
          </p:cNvPr>
          <p:cNvCxnSpPr>
            <a:cxnSpLocks/>
            <a:stCxn id="73" idx="3"/>
            <a:endCxn id="78" idx="1"/>
          </p:cNvCxnSpPr>
          <p:nvPr/>
        </p:nvCxnSpPr>
        <p:spPr>
          <a:xfrm>
            <a:off x="3788794" y="3373991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a 6">
            <a:extLst>
              <a:ext uri="{FF2B5EF4-FFF2-40B4-BE49-F238E27FC236}">
                <a16:creationId xmlns:a16="http://schemas.microsoft.com/office/drawing/2014/main" id="{13F6319C-013F-419F-85D6-947A2BADD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906866"/>
              </p:ext>
            </p:extLst>
          </p:nvPr>
        </p:nvGraphicFramePr>
        <p:xfrm>
          <a:off x="5520667" y="3175025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BD96BEAE-3E49-4195-87D8-D96B281D54DD}"/>
              </a:ext>
            </a:extLst>
          </p:cNvPr>
          <p:cNvCxnSpPr>
            <a:cxnSpLocks/>
            <a:stCxn id="78" idx="3"/>
            <a:endCxn id="90" idx="1"/>
          </p:cNvCxnSpPr>
          <p:nvPr/>
        </p:nvCxnSpPr>
        <p:spPr>
          <a:xfrm flipV="1">
            <a:off x="5143484" y="3371863"/>
            <a:ext cx="377183" cy="2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upo 92">
            <a:extLst>
              <a:ext uri="{FF2B5EF4-FFF2-40B4-BE49-F238E27FC236}">
                <a16:creationId xmlns:a16="http://schemas.microsoft.com/office/drawing/2014/main" id="{2DE90106-3CEB-4707-941A-DEF0357563C5}"/>
              </a:ext>
            </a:extLst>
          </p:cNvPr>
          <p:cNvGrpSpPr/>
          <p:nvPr/>
        </p:nvGrpSpPr>
        <p:grpSpPr>
          <a:xfrm>
            <a:off x="6506994" y="3376349"/>
            <a:ext cx="626532" cy="384703"/>
            <a:chOff x="5748868" y="3606799"/>
            <a:chExt cx="759882" cy="473607"/>
          </a:xfrm>
        </p:grpSpPr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81AFB8FC-819C-421B-9F67-48949301C83A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351525C7-40AF-4EE1-B909-A8062D26B68A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E90566D9-9704-4B25-8C9C-CF4A86568DBE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>
              <a:extLst>
                <a:ext uri="{FF2B5EF4-FFF2-40B4-BE49-F238E27FC236}">
                  <a16:creationId xmlns:a16="http://schemas.microsoft.com/office/drawing/2014/main" id="{0BEA88C5-E0DF-4600-9F37-0B686A2FD0BF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E85BE83B-0960-42CE-A880-DBF712E9BFAC}"/>
              </a:ext>
            </a:extLst>
          </p:cNvPr>
          <p:cNvCxnSpPr>
            <a:cxnSpLocks/>
            <a:stCxn id="99" idx="0"/>
          </p:cNvCxnSpPr>
          <p:nvPr/>
        </p:nvCxnSpPr>
        <p:spPr>
          <a:xfrm flipV="1">
            <a:off x="5797805" y="3507448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uadroTexto 98">
            <a:extLst>
              <a:ext uri="{FF2B5EF4-FFF2-40B4-BE49-F238E27FC236}">
                <a16:creationId xmlns:a16="http://schemas.microsoft.com/office/drawing/2014/main" id="{B5EBD4EC-48E1-4B21-86E0-7C0C3E09EC6A}"/>
              </a:ext>
            </a:extLst>
          </p:cNvPr>
          <p:cNvSpPr txBox="1"/>
          <p:nvPr/>
        </p:nvSpPr>
        <p:spPr>
          <a:xfrm>
            <a:off x="5577232" y="38377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38D0B5AF-86A2-42DB-A90C-93EAFB2B0F83}"/>
              </a:ext>
            </a:extLst>
          </p:cNvPr>
          <p:cNvCxnSpPr>
            <a:cxnSpLocks/>
          </p:cNvCxnSpPr>
          <p:nvPr/>
        </p:nvCxnSpPr>
        <p:spPr>
          <a:xfrm>
            <a:off x="5009060" y="2874153"/>
            <a:ext cx="475476" cy="270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845F45E6-5224-46A3-B110-604A519E82FF}"/>
              </a:ext>
            </a:extLst>
          </p:cNvPr>
          <p:cNvSpPr txBox="1"/>
          <p:nvPr/>
        </p:nvSpPr>
        <p:spPr>
          <a:xfrm>
            <a:off x="4505818" y="250737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anterior</a:t>
            </a:r>
          </a:p>
        </p:txBody>
      </p:sp>
      <p:cxnSp>
        <p:nvCxnSpPr>
          <p:cNvPr id="142" name="Conector recto de flecha 141">
            <a:extLst>
              <a:ext uri="{FF2B5EF4-FFF2-40B4-BE49-F238E27FC236}">
                <a16:creationId xmlns:a16="http://schemas.microsoft.com/office/drawing/2014/main" id="{C1FA3E7C-49CE-4A2F-823D-274B238352F5}"/>
              </a:ext>
            </a:extLst>
          </p:cNvPr>
          <p:cNvCxnSpPr>
            <a:cxnSpLocks/>
          </p:cNvCxnSpPr>
          <p:nvPr/>
        </p:nvCxnSpPr>
        <p:spPr>
          <a:xfrm>
            <a:off x="6489738" y="2885250"/>
            <a:ext cx="475476" cy="270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73403105-11E8-476D-BD5B-9DF3961DA56B}"/>
              </a:ext>
            </a:extLst>
          </p:cNvPr>
          <p:cNvSpPr txBox="1"/>
          <p:nvPr/>
        </p:nvSpPr>
        <p:spPr>
          <a:xfrm>
            <a:off x="6038332" y="246406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669C09B6-8C87-46E3-80F6-ED924536DB81}"/>
              </a:ext>
            </a:extLst>
          </p:cNvPr>
          <p:cNvSpPr/>
          <p:nvPr/>
        </p:nvSpPr>
        <p:spPr>
          <a:xfrm>
            <a:off x="197080" y="2974581"/>
            <a:ext cx="710451" cy="6814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3°</a:t>
            </a:r>
          </a:p>
        </p:txBody>
      </p:sp>
      <p:pic>
        <p:nvPicPr>
          <p:cNvPr id="64" name="Imagen 63">
            <a:extLst>
              <a:ext uri="{FF2B5EF4-FFF2-40B4-BE49-F238E27FC236}">
                <a16:creationId xmlns:a16="http://schemas.microsoft.com/office/drawing/2014/main" id="{57383C49-113E-4931-A964-5EB08DE18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184" y="2002906"/>
            <a:ext cx="4829175" cy="2516085"/>
          </a:xfrm>
          <a:prstGeom prst="rect">
            <a:avLst/>
          </a:prstGeom>
        </p:spPr>
      </p:pic>
      <p:graphicFrame>
        <p:nvGraphicFramePr>
          <p:cNvPr id="65" name="Tabla 6">
            <a:extLst>
              <a:ext uri="{FF2B5EF4-FFF2-40B4-BE49-F238E27FC236}">
                <a16:creationId xmlns:a16="http://schemas.microsoft.com/office/drawing/2014/main" id="{292333BC-C07E-446C-90B6-6E7B736A441A}"/>
              </a:ext>
            </a:extLst>
          </p:cNvPr>
          <p:cNvGraphicFramePr>
            <a:graphicFrameLocks noGrp="1"/>
          </p:cNvGraphicFramePr>
          <p:nvPr/>
        </p:nvGraphicFramePr>
        <p:xfrm>
          <a:off x="1740842" y="775021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66" name="Tabla 6">
            <a:extLst>
              <a:ext uri="{FF2B5EF4-FFF2-40B4-BE49-F238E27FC236}">
                <a16:creationId xmlns:a16="http://schemas.microsoft.com/office/drawing/2014/main" id="{EC0C87D9-ACCF-4D99-B294-3D296A9B6F24}"/>
              </a:ext>
            </a:extLst>
          </p:cNvPr>
          <p:cNvGraphicFramePr>
            <a:graphicFrameLocks noGrp="1"/>
          </p:cNvGraphicFramePr>
          <p:nvPr/>
        </p:nvGraphicFramePr>
        <p:xfrm>
          <a:off x="326854" y="775021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36BC9E48-82FA-4945-BFE8-18F349E38CA4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688399" y="1141168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C2E2520-4F57-470A-9EFE-B9846AACD7A6}"/>
              </a:ext>
            </a:extLst>
          </p:cNvPr>
          <p:cNvSpPr txBox="1"/>
          <p:nvPr/>
        </p:nvSpPr>
        <p:spPr>
          <a:xfrm>
            <a:off x="333173" y="148152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70FDFAE2-CE1C-44F7-B7E9-E83DF6041BA6}"/>
              </a:ext>
            </a:extLst>
          </p:cNvPr>
          <p:cNvCxnSpPr>
            <a:cxnSpLocks/>
            <a:stCxn id="66" idx="3"/>
            <a:endCxn id="65" idx="1"/>
          </p:cNvCxnSpPr>
          <p:nvPr/>
        </p:nvCxnSpPr>
        <p:spPr>
          <a:xfrm>
            <a:off x="1444810" y="971859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a 6">
            <a:extLst>
              <a:ext uri="{FF2B5EF4-FFF2-40B4-BE49-F238E27FC236}">
                <a16:creationId xmlns:a16="http://schemas.microsoft.com/office/drawing/2014/main" id="{44AC84E8-5A71-4281-BBF3-2B77761F7C1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95532" y="775021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BB2E9006-5121-4A24-A30F-4E7ECF9ABCB4}"/>
              </a:ext>
            </a:extLst>
          </p:cNvPr>
          <p:cNvCxnSpPr>
            <a:cxnSpLocks/>
            <a:stCxn id="65" idx="3"/>
            <a:endCxn id="71" idx="1"/>
          </p:cNvCxnSpPr>
          <p:nvPr/>
        </p:nvCxnSpPr>
        <p:spPr>
          <a:xfrm>
            <a:off x="2858798" y="971859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6175138B-F503-42BD-8340-7F1BD28F8155}"/>
              </a:ext>
            </a:extLst>
          </p:cNvPr>
          <p:cNvSpPr txBox="1"/>
          <p:nvPr/>
        </p:nvSpPr>
        <p:spPr>
          <a:xfrm>
            <a:off x="316928" y="2032333"/>
            <a:ext cx="576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Bucle: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 temporal != null     y    temporal.dato != elemento</a:t>
            </a:r>
          </a:p>
        </p:txBody>
      </p:sp>
      <p:graphicFrame>
        <p:nvGraphicFramePr>
          <p:cNvPr id="105" name="Tabla 6">
            <a:extLst>
              <a:ext uri="{FF2B5EF4-FFF2-40B4-BE49-F238E27FC236}">
                <a16:creationId xmlns:a16="http://schemas.microsoft.com/office/drawing/2014/main" id="{BF5950CC-B6FA-43F4-8D2D-424EB5D8061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90671" y="772893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E19D1DE2-E7DE-4C12-B9F1-7E97B1806B12}"/>
              </a:ext>
            </a:extLst>
          </p:cNvPr>
          <p:cNvCxnSpPr>
            <a:cxnSpLocks/>
            <a:stCxn id="71" idx="3"/>
            <a:endCxn id="105" idx="1"/>
          </p:cNvCxnSpPr>
          <p:nvPr/>
        </p:nvCxnSpPr>
        <p:spPr>
          <a:xfrm flipV="1">
            <a:off x="4213488" y="969731"/>
            <a:ext cx="377183" cy="2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9F2B81A5-A520-4AA0-BD15-834D3007E421}"/>
              </a:ext>
            </a:extLst>
          </p:cNvPr>
          <p:cNvGrpSpPr/>
          <p:nvPr/>
        </p:nvGrpSpPr>
        <p:grpSpPr>
          <a:xfrm>
            <a:off x="5535486" y="949491"/>
            <a:ext cx="626532" cy="384703"/>
            <a:chOff x="5748868" y="3606799"/>
            <a:chExt cx="759882" cy="473607"/>
          </a:xfrm>
        </p:grpSpPr>
        <p:cxnSp>
          <p:nvCxnSpPr>
            <p:cNvPr id="108" name="Conector recto 107">
              <a:extLst>
                <a:ext uri="{FF2B5EF4-FFF2-40B4-BE49-F238E27FC236}">
                  <a16:creationId xmlns:a16="http://schemas.microsoft.com/office/drawing/2014/main" id="{73D1B103-3BF7-4018-A711-583D1602302B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3C71D85D-3CF4-4DA6-A2FF-5BC4252F50F9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CC3AF93C-7896-42DB-B3A4-F428A09520D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AD85776F-8CC9-477E-BADE-41DF2E283081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28D7B6F3-2568-4B57-A7D4-3CC2CC1B73D0}"/>
              </a:ext>
            </a:extLst>
          </p:cNvPr>
          <p:cNvCxnSpPr>
            <a:cxnSpLocks/>
            <a:stCxn id="113" idx="0"/>
          </p:cNvCxnSpPr>
          <p:nvPr/>
        </p:nvCxnSpPr>
        <p:spPr>
          <a:xfrm flipV="1">
            <a:off x="4816727" y="1165863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CC0E8EFC-2C22-45C1-9288-902A07F86EFC}"/>
              </a:ext>
            </a:extLst>
          </p:cNvPr>
          <p:cNvSpPr txBox="1"/>
          <p:nvPr/>
        </p:nvSpPr>
        <p:spPr>
          <a:xfrm>
            <a:off x="4596154" y="149611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sp>
        <p:nvSpPr>
          <p:cNvPr id="165" name="CuadroTexto 164">
            <a:extLst>
              <a:ext uri="{FF2B5EF4-FFF2-40B4-BE49-F238E27FC236}">
                <a16:creationId xmlns:a16="http://schemas.microsoft.com/office/drawing/2014/main" id="{943E7A52-1CDC-4AF6-B450-032189CFE379}"/>
              </a:ext>
            </a:extLst>
          </p:cNvPr>
          <p:cNvSpPr txBox="1"/>
          <p:nvPr/>
        </p:nvSpPr>
        <p:spPr>
          <a:xfrm>
            <a:off x="413272" y="4270403"/>
            <a:ext cx="576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Fin del bucle: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 temporal  =  null</a:t>
            </a:r>
          </a:p>
        </p:txBody>
      </p:sp>
      <p:graphicFrame>
        <p:nvGraphicFramePr>
          <p:cNvPr id="188" name="Tabla 6">
            <a:extLst>
              <a:ext uri="{FF2B5EF4-FFF2-40B4-BE49-F238E27FC236}">
                <a16:creationId xmlns:a16="http://schemas.microsoft.com/office/drawing/2014/main" id="{76126844-68B1-48F9-A1B8-4531C8D69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335610"/>
              </p:ext>
            </p:extLst>
          </p:nvPr>
        </p:nvGraphicFramePr>
        <p:xfrm>
          <a:off x="1977576" y="5312764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189" name="Tabla 6">
            <a:extLst>
              <a:ext uri="{FF2B5EF4-FFF2-40B4-BE49-F238E27FC236}">
                <a16:creationId xmlns:a16="http://schemas.microsoft.com/office/drawing/2014/main" id="{4ED954E1-D201-4E73-B049-9EEE517DB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127656"/>
              </p:ext>
            </p:extLst>
          </p:nvPr>
        </p:nvGraphicFramePr>
        <p:xfrm>
          <a:off x="563588" y="5312764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90" name="Conector recto de flecha 189">
            <a:extLst>
              <a:ext uri="{FF2B5EF4-FFF2-40B4-BE49-F238E27FC236}">
                <a16:creationId xmlns:a16="http://schemas.microsoft.com/office/drawing/2014/main" id="{E54863AE-E929-49DF-B5A2-B4115616B171}"/>
              </a:ext>
            </a:extLst>
          </p:cNvPr>
          <p:cNvCxnSpPr>
            <a:cxnSpLocks/>
            <a:stCxn id="191" idx="0"/>
          </p:cNvCxnSpPr>
          <p:nvPr/>
        </p:nvCxnSpPr>
        <p:spPr>
          <a:xfrm flipV="1">
            <a:off x="925133" y="5678911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CuadroTexto 190">
            <a:extLst>
              <a:ext uri="{FF2B5EF4-FFF2-40B4-BE49-F238E27FC236}">
                <a16:creationId xmlns:a16="http://schemas.microsoft.com/office/drawing/2014/main" id="{B72BA45F-95BC-4740-BCEE-3671AF136BA3}"/>
              </a:ext>
            </a:extLst>
          </p:cNvPr>
          <p:cNvSpPr txBox="1"/>
          <p:nvPr/>
        </p:nvSpPr>
        <p:spPr>
          <a:xfrm>
            <a:off x="569907" y="601926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192" name="Conector recto de flecha 191">
            <a:extLst>
              <a:ext uri="{FF2B5EF4-FFF2-40B4-BE49-F238E27FC236}">
                <a16:creationId xmlns:a16="http://schemas.microsoft.com/office/drawing/2014/main" id="{F6A68B2B-092A-465D-A61D-A40033B53475}"/>
              </a:ext>
            </a:extLst>
          </p:cNvPr>
          <p:cNvCxnSpPr>
            <a:cxnSpLocks/>
            <a:stCxn id="189" idx="3"/>
            <a:endCxn id="188" idx="1"/>
          </p:cNvCxnSpPr>
          <p:nvPr/>
        </p:nvCxnSpPr>
        <p:spPr>
          <a:xfrm>
            <a:off x="1681544" y="5509602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3" name="Tabla 6">
            <a:extLst>
              <a:ext uri="{FF2B5EF4-FFF2-40B4-BE49-F238E27FC236}">
                <a16:creationId xmlns:a16="http://schemas.microsoft.com/office/drawing/2014/main" id="{19373797-B895-4B64-89DA-E126E209B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796202"/>
              </p:ext>
            </p:extLst>
          </p:nvPr>
        </p:nvGraphicFramePr>
        <p:xfrm>
          <a:off x="3332266" y="5312764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94" name="Conector recto de flecha 193">
            <a:extLst>
              <a:ext uri="{FF2B5EF4-FFF2-40B4-BE49-F238E27FC236}">
                <a16:creationId xmlns:a16="http://schemas.microsoft.com/office/drawing/2014/main" id="{63026724-69A5-4B56-9FD8-0ABFD0067CC8}"/>
              </a:ext>
            </a:extLst>
          </p:cNvPr>
          <p:cNvCxnSpPr>
            <a:cxnSpLocks/>
            <a:stCxn id="188" idx="3"/>
            <a:endCxn id="193" idx="1"/>
          </p:cNvCxnSpPr>
          <p:nvPr/>
        </p:nvCxnSpPr>
        <p:spPr>
          <a:xfrm>
            <a:off x="3095532" y="5509602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CuadroTexto 194">
            <a:extLst>
              <a:ext uri="{FF2B5EF4-FFF2-40B4-BE49-F238E27FC236}">
                <a16:creationId xmlns:a16="http://schemas.microsoft.com/office/drawing/2014/main" id="{0DCD803E-4C9B-4ACA-85B1-470A6B280F22}"/>
              </a:ext>
            </a:extLst>
          </p:cNvPr>
          <p:cNvSpPr txBox="1"/>
          <p:nvPr/>
        </p:nvSpPr>
        <p:spPr>
          <a:xfrm>
            <a:off x="413272" y="4705441"/>
            <a:ext cx="576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Sale del condicional</a:t>
            </a:r>
          </a:p>
        </p:txBody>
      </p:sp>
      <p:graphicFrame>
        <p:nvGraphicFramePr>
          <p:cNvPr id="196" name="Tabla 6">
            <a:extLst>
              <a:ext uri="{FF2B5EF4-FFF2-40B4-BE49-F238E27FC236}">
                <a16:creationId xmlns:a16="http://schemas.microsoft.com/office/drawing/2014/main" id="{7024F205-EF07-45F2-BD79-FC1255EAF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50312"/>
              </p:ext>
            </p:extLst>
          </p:nvPr>
        </p:nvGraphicFramePr>
        <p:xfrm>
          <a:off x="4827405" y="531063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97" name="Conector recto de flecha 196">
            <a:extLst>
              <a:ext uri="{FF2B5EF4-FFF2-40B4-BE49-F238E27FC236}">
                <a16:creationId xmlns:a16="http://schemas.microsoft.com/office/drawing/2014/main" id="{0000440C-C5E8-4308-AB06-E6E3101054C4}"/>
              </a:ext>
            </a:extLst>
          </p:cNvPr>
          <p:cNvCxnSpPr>
            <a:cxnSpLocks/>
            <a:stCxn id="193" idx="3"/>
            <a:endCxn id="196" idx="1"/>
          </p:cNvCxnSpPr>
          <p:nvPr/>
        </p:nvCxnSpPr>
        <p:spPr>
          <a:xfrm flipV="1">
            <a:off x="4450222" y="5507474"/>
            <a:ext cx="377183" cy="2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upo 197">
            <a:extLst>
              <a:ext uri="{FF2B5EF4-FFF2-40B4-BE49-F238E27FC236}">
                <a16:creationId xmlns:a16="http://schemas.microsoft.com/office/drawing/2014/main" id="{D9B8AB7A-DF5E-475F-AF8C-7E1939BCAEED}"/>
              </a:ext>
            </a:extLst>
          </p:cNvPr>
          <p:cNvGrpSpPr/>
          <p:nvPr/>
        </p:nvGrpSpPr>
        <p:grpSpPr>
          <a:xfrm>
            <a:off x="5772220" y="5487234"/>
            <a:ext cx="626532" cy="384703"/>
            <a:chOff x="5748868" y="3606799"/>
            <a:chExt cx="759882" cy="473607"/>
          </a:xfrm>
        </p:grpSpPr>
        <p:cxnSp>
          <p:nvCxnSpPr>
            <p:cNvPr id="199" name="Conector recto 198">
              <a:extLst>
                <a:ext uri="{FF2B5EF4-FFF2-40B4-BE49-F238E27FC236}">
                  <a16:creationId xmlns:a16="http://schemas.microsoft.com/office/drawing/2014/main" id="{32516243-EE3D-4983-A174-380C2E0F838B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ector recto 199">
              <a:extLst>
                <a:ext uri="{FF2B5EF4-FFF2-40B4-BE49-F238E27FC236}">
                  <a16:creationId xmlns:a16="http://schemas.microsoft.com/office/drawing/2014/main" id="{75DA5D09-E134-4D52-8524-9F279E022B88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ector recto 200">
              <a:extLst>
                <a:ext uri="{FF2B5EF4-FFF2-40B4-BE49-F238E27FC236}">
                  <a16:creationId xmlns:a16="http://schemas.microsoft.com/office/drawing/2014/main" id="{603292C8-0117-4FAD-8BCD-BBC20EE40B0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ector recto 201">
              <a:extLst>
                <a:ext uri="{FF2B5EF4-FFF2-40B4-BE49-F238E27FC236}">
                  <a16:creationId xmlns:a16="http://schemas.microsoft.com/office/drawing/2014/main" id="{371A32F5-AD32-4226-B2F7-58BD405316A5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3" name="Conector recto de flecha 202">
            <a:extLst>
              <a:ext uri="{FF2B5EF4-FFF2-40B4-BE49-F238E27FC236}">
                <a16:creationId xmlns:a16="http://schemas.microsoft.com/office/drawing/2014/main" id="{EFBF215F-9CF0-46E5-918F-D35E8DC3B75C}"/>
              </a:ext>
            </a:extLst>
          </p:cNvPr>
          <p:cNvCxnSpPr>
            <a:cxnSpLocks/>
            <a:stCxn id="204" idx="0"/>
          </p:cNvCxnSpPr>
          <p:nvPr/>
        </p:nvCxnSpPr>
        <p:spPr>
          <a:xfrm flipV="1">
            <a:off x="5053461" y="5703606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CuadroTexto 203">
            <a:extLst>
              <a:ext uri="{FF2B5EF4-FFF2-40B4-BE49-F238E27FC236}">
                <a16:creationId xmlns:a16="http://schemas.microsoft.com/office/drawing/2014/main" id="{5BCCDE80-5923-455A-85E6-F95CEE15AAAE}"/>
              </a:ext>
            </a:extLst>
          </p:cNvPr>
          <p:cNvSpPr txBox="1"/>
          <p:nvPr/>
        </p:nvSpPr>
        <p:spPr>
          <a:xfrm>
            <a:off x="4832888" y="60338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sp>
        <p:nvSpPr>
          <p:cNvPr id="205" name="CuadroTexto 204">
            <a:extLst>
              <a:ext uri="{FF2B5EF4-FFF2-40B4-BE49-F238E27FC236}">
                <a16:creationId xmlns:a16="http://schemas.microsoft.com/office/drawing/2014/main" id="{46FD0212-00B3-4E0E-A765-0FEA74F36D84}"/>
              </a:ext>
            </a:extLst>
          </p:cNvPr>
          <p:cNvSpPr txBox="1"/>
          <p:nvPr/>
        </p:nvSpPr>
        <p:spPr>
          <a:xfrm>
            <a:off x="7835885" y="6040563"/>
            <a:ext cx="257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La lista queda así: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11E64E56-C1EF-47EE-828B-5B587E31BC93}"/>
                  </a:ext>
                </a:extLst>
              </p14:cNvPr>
              <p14:cNvContentPartPr/>
              <p14:nvPr/>
            </p14:nvContentPartPr>
            <p14:xfrm>
              <a:off x="6325413" y="6277013"/>
              <a:ext cx="1430280" cy="18504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11E64E56-C1EF-47EE-828B-5B587E31BC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6773" y="6268013"/>
                <a:ext cx="1447920" cy="20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0833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61D6A38-DE0D-45C3-88D2-3BAC4A398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4480045" cy="3951546"/>
          </a:xfrm>
          <a:prstGeom prst="rect">
            <a:avLst/>
          </a:prstGeom>
        </p:spPr>
      </p:pic>
      <p:sp>
        <p:nvSpPr>
          <p:cNvPr id="66" name="CuadroTexto 65">
            <a:extLst>
              <a:ext uri="{FF2B5EF4-FFF2-40B4-BE49-F238E27FC236}">
                <a16:creationId xmlns:a16="http://schemas.microsoft.com/office/drawing/2014/main" id="{6E057872-071F-4B69-8242-7ED58DD1D2D1}"/>
              </a:ext>
            </a:extLst>
          </p:cNvPr>
          <p:cNvSpPr txBox="1"/>
          <p:nvPr/>
        </p:nvSpPr>
        <p:spPr>
          <a:xfrm>
            <a:off x="4884063" y="153249"/>
            <a:ext cx="2426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Primer caso: </a:t>
            </a:r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indice = 0</a:t>
            </a:r>
            <a:endParaRPr lang="es-PE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7" name="Tabla 6">
            <a:extLst>
              <a:ext uri="{FF2B5EF4-FFF2-40B4-BE49-F238E27FC236}">
                <a16:creationId xmlns:a16="http://schemas.microsoft.com/office/drawing/2014/main" id="{D23309D4-A2D6-49B7-8776-9E7A68851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178953"/>
              </p:ext>
            </p:extLst>
          </p:nvPr>
        </p:nvGraphicFramePr>
        <p:xfrm>
          <a:off x="8747591" y="56565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68" name="Tabla 6">
            <a:extLst>
              <a:ext uri="{FF2B5EF4-FFF2-40B4-BE49-F238E27FC236}">
                <a16:creationId xmlns:a16="http://schemas.microsoft.com/office/drawing/2014/main" id="{9352269D-E52A-4104-9466-D9F52E780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18647"/>
              </p:ext>
            </p:extLst>
          </p:nvPr>
        </p:nvGraphicFramePr>
        <p:xfrm>
          <a:off x="7333603" y="56565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CFFBC9CE-BEB8-40DD-961E-58D7CD8DE6A8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7695148" y="931805"/>
            <a:ext cx="0" cy="340352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49907D42-6E77-4645-BF83-D98C5B3DB52D}"/>
              </a:ext>
            </a:extLst>
          </p:cNvPr>
          <p:cNvSpPr txBox="1"/>
          <p:nvPr/>
        </p:nvSpPr>
        <p:spPr>
          <a:xfrm>
            <a:off x="7339922" y="127215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D8164830-736D-4839-ACC4-9C3DA47F8E92}"/>
              </a:ext>
            </a:extLst>
          </p:cNvPr>
          <p:cNvCxnSpPr>
            <a:cxnSpLocks/>
            <a:stCxn id="68" idx="3"/>
            <a:endCxn id="67" idx="1"/>
          </p:cNvCxnSpPr>
          <p:nvPr/>
        </p:nvCxnSpPr>
        <p:spPr>
          <a:xfrm>
            <a:off x="8451559" y="762496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Tabla 6">
            <a:extLst>
              <a:ext uri="{FF2B5EF4-FFF2-40B4-BE49-F238E27FC236}">
                <a16:creationId xmlns:a16="http://schemas.microsoft.com/office/drawing/2014/main" id="{FFCE284E-A4FF-4FAC-81C8-E402EFA43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223167"/>
              </p:ext>
            </p:extLst>
          </p:nvPr>
        </p:nvGraphicFramePr>
        <p:xfrm>
          <a:off x="10102281" y="56565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1A9D6A41-C4D2-4135-B258-BBDA9DB8EFAD}"/>
              </a:ext>
            </a:extLst>
          </p:cNvPr>
          <p:cNvCxnSpPr>
            <a:cxnSpLocks/>
            <a:stCxn id="67" idx="3"/>
            <a:endCxn id="72" idx="1"/>
          </p:cNvCxnSpPr>
          <p:nvPr/>
        </p:nvCxnSpPr>
        <p:spPr>
          <a:xfrm>
            <a:off x="9865547" y="762496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737787A0-A6C7-4FB7-AB07-4CE06CAC1FD9}"/>
              </a:ext>
            </a:extLst>
          </p:cNvPr>
          <p:cNvSpPr txBox="1"/>
          <p:nvPr/>
        </p:nvSpPr>
        <p:spPr>
          <a:xfrm>
            <a:off x="4880650" y="2900989"/>
            <a:ext cx="4859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Bucle: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 actual  !=  null     y      i  &lt;   indice</a:t>
            </a:r>
          </a:p>
        </p:txBody>
      </p:sp>
      <p:grpSp>
        <p:nvGrpSpPr>
          <p:cNvPr id="78" name="Grupo 77">
            <a:extLst>
              <a:ext uri="{FF2B5EF4-FFF2-40B4-BE49-F238E27FC236}">
                <a16:creationId xmlns:a16="http://schemas.microsoft.com/office/drawing/2014/main" id="{75490B23-EDA9-4ED0-A48E-712CC9B3668E}"/>
              </a:ext>
            </a:extLst>
          </p:cNvPr>
          <p:cNvGrpSpPr/>
          <p:nvPr/>
        </p:nvGrpSpPr>
        <p:grpSpPr>
          <a:xfrm>
            <a:off x="10983503" y="766596"/>
            <a:ext cx="626532" cy="384703"/>
            <a:chOff x="5748868" y="3606799"/>
            <a:chExt cx="759882" cy="473607"/>
          </a:xfrm>
        </p:grpSpPr>
        <p:cxnSp>
          <p:nvCxnSpPr>
            <p:cNvPr id="79" name="Conector recto 78">
              <a:extLst>
                <a:ext uri="{FF2B5EF4-FFF2-40B4-BE49-F238E27FC236}">
                  <a16:creationId xmlns:a16="http://schemas.microsoft.com/office/drawing/2014/main" id="{55019EDB-14B9-451B-952E-3748C39F552F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>
              <a:extLst>
                <a:ext uri="{FF2B5EF4-FFF2-40B4-BE49-F238E27FC236}">
                  <a16:creationId xmlns:a16="http://schemas.microsoft.com/office/drawing/2014/main" id="{9FB93E75-1EA6-4060-87EF-C012435E48B1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>
              <a:extLst>
                <a:ext uri="{FF2B5EF4-FFF2-40B4-BE49-F238E27FC236}">
                  <a16:creationId xmlns:a16="http://schemas.microsoft.com/office/drawing/2014/main" id="{98EF1293-D93A-426B-B547-FFCD4734A9C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>
              <a:extLst>
                <a:ext uri="{FF2B5EF4-FFF2-40B4-BE49-F238E27FC236}">
                  <a16:creationId xmlns:a16="http://schemas.microsoft.com/office/drawing/2014/main" id="{E0A0DF9D-8C91-4BB2-8B8E-0DBF4BB248CA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7AA94323-3310-4C68-B7FD-A2623818F893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10422380" y="931419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>
            <a:extLst>
              <a:ext uri="{FF2B5EF4-FFF2-40B4-BE49-F238E27FC236}">
                <a16:creationId xmlns:a16="http://schemas.microsoft.com/office/drawing/2014/main" id="{B27BB2E8-60D2-483D-81D7-41A8F497CF5A}"/>
              </a:ext>
            </a:extLst>
          </p:cNvPr>
          <p:cNvSpPr txBox="1"/>
          <p:nvPr/>
        </p:nvSpPr>
        <p:spPr>
          <a:xfrm>
            <a:off x="10201807" y="12616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graphicFrame>
        <p:nvGraphicFramePr>
          <p:cNvPr id="106" name="Tabla 6">
            <a:extLst>
              <a:ext uri="{FF2B5EF4-FFF2-40B4-BE49-F238E27FC236}">
                <a16:creationId xmlns:a16="http://schemas.microsoft.com/office/drawing/2014/main" id="{983CB488-C4B5-47D5-B959-2A8B4EA23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071056"/>
              </p:ext>
            </p:extLst>
          </p:nvPr>
        </p:nvGraphicFramePr>
        <p:xfrm>
          <a:off x="2250297" y="416706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pSp>
        <p:nvGrpSpPr>
          <p:cNvPr id="107" name="Grupo 106">
            <a:extLst>
              <a:ext uri="{FF2B5EF4-FFF2-40B4-BE49-F238E27FC236}">
                <a16:creationId xmlns:a16="http://schemas.microsoft.com/office/drawing/2014/main" id="{6B42C778-0366-4D80-9241-ECC3F29A7985}"/>
              </a:ext>
            </a:extLst>
          </p:cNvPr>
          <p:cNvGrpSpPr/>
          <p:nvPr/>
        </p:nvGrpSpPr>
        <p:grpSpPr>
          <a:xfrm>
            <a:off x="3175000" y="4357520"/>
            <a:ext cx="626532" cy="384703"/>
            <a:chOff x="5748868" y="3606799"/>
            <a:chExt cx="759882" cy="473607"/>
          </a:xfrm>
        </p:grpSpPr>
        <p:cxnSp>
          <p:nvCxnSpPr>
            <p:cNvPr id="108" name="Conector recto 107">
              <a:extLst>
                <a:ext uri="{FF2B5EF4-FFF2-40B4-BE49-F238E27FC236}">
                  <a16:creationId xmlns:a16="http://schemas.microsoft.com/office/drawing/2014/main" id="{3BBC73D9-8DE1-4043-9042-502C6B62DA3F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7AEE4D3A-6817-48A3-A094-274657F2FE24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2D2F49D1-172E-4E44-8EF2-09518BD87B4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7275837A-DD1E-4D3C-A332-7A0E0F15BCC5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96F3DB40-5F3C-4A73-8EB6-0A861A2BDFD4}"/>
              </a:ext>
            </a:extLst>
          </p:cNvPr>
          <p:cNvSpPr txBox="1"/>
          <p:nvPr/>
        </p:nvSpPr>
        <p:spPr>
          <a:xfrm>
            <a:off x="227397" y="4191410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Nuevo nodo:</a:t>
            </a:r>
          </a:p>
        </p:txBody>
      </p:sp>
      <p:graphicFrame>
        <p:nvGraphicFramePr>
          <p:cNvPr id="113" name="Tabla 6">
            <a:extLst>
              <a:ext uri="{FF2B5EF4-FFF2-40B4-BE49-F238E27FC236}">
                <a16:creationId xmlns:a16="http://schemas.microsoft.com/office/drawing/2014/main" id="{0182BB0B-CDE8-4A0E-AF3E-9D1423524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272034"/>
              </p:ext>
            </p:extLst>
          </p:nvPr>
        </p:nvGraphicFramePr>
        <p:xfrm>
          <a:off x="2250297" y="4930912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pSp>
        <p:nvGrpSpPr>
          <p:cNvPr id="114" name="Grupo 113">
            <a:extLst>
              <a:ext uri="{FF2B5EF4-FFF2-40B4-BE49-F238E27FC236}">
                <a16:creationId xmlns:a16="http://schemas.microsoft.com/office/drawing/2014/main" id="{43F1E455-4719-4C54-B973-064E48700940}"/>
              </a:ext>
            </a:extLst>
          </p:cNvPr>
          <p:cNvGrpSpPr/>
          <p:nvPr/>
        </p:nvGrpSpPr>
        <p:grpSpPr>
          <a:xfrm>
            <a:off x="3175000" y="5121366"/>
            <a:ext cx="626532" cy="384703"/>
            <a:chOff x="5748868" y="3606799"/>
            <a:chExt cx="759882" cy="473607"/>
          </a:xfrm>
        </p:grpSpPr>
        <p:cxnSp>
          <p:nvCxnSpPr>
            <p:cNvPr id="115" name="Conector recto 114">
              <a:extLst>
                <a:ext uri="{FF2B5EF4-FFF2-40B4-BE49-F238E27FC236}">
                  <a16:creationId xmlns:a16="http://schemas.microsoft.com/office/drawing/2014/main" id="{607F3D36-88AB-48E8-B46C-FDBFB9E5DA3A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>
              <a:extLst>
                <a:ext uri="{FF2B5EF4-FFF2-40B4-BE49-F238E27FC236}">
                  <a16:creationId xmlns:a16="http://schemas.microsoft.com/office/drawing/2014/main" id="{CE181618-9A57-4515-8B3E-D6E860395FDE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>
              <a:extLst>
                <a:ext uri="{FF2B5EF4-FFF2-40B4-BE49-F238E27FC236}">
                  <a16:creationId xmlns:a16="http://schemas.microsoft.com/office/drawing/2014/main" id="{1CF554DC-5356-4932-8E59-71C80800454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>
              <a:extLst>
                <a:ext uri="{FF2B5EF4-FFF2-40B4-BE49-F238E27FC236}">
                  <a16:creationId xmlns:a16="http://schemas.microsoft.com/office/drawing/2014/main" id="{5E0AB99C-A78A-4599-A305-A82A1E7FAFCD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CE2A5BC3-84DD-454D-8044-D2ACDA366395}"/>
              </a:ext>
            </a:extLst>
          </p:cNvPr>
          <p:cNvSpPr txBox="1"/>
          <p:nvPr/>
        </p:nvSpPr>
        <p:spPr>
          <a:xfrm>
            <a:off x="227397" y="4930912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Nodo anterior:</a:t>
            </a:r>
          </a:p>
        </p:txBody>
      </p:sp>
      <p:graphicFrame>
        <p:nvGraphicFramePr>
          <p:cNvPr id="120" name="Tabla 6">
            <a:extLst>
              <a:ext uri="{FF2B5EF4-FFF2-40B4-BE49-F238E27FC236}">
                <a16:creationId xmlns:a16="http://schemas.microsoft.com/office/drawing/2014/main" id="{AC6AE86D-2746-47B2-82FB-CD9E8E6F1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987287"/>
              </p:ext>
            </p:extLst>
          </p:nvPr>
        </p:nvGraphicFramePr>
        <p:xfrm>
          <a:off x="2250297" y="5910277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EC9FF353-09A4-478B-941E-B60A708B54C4}"/>
              </a:ext>
            </a:extLst>
          </p:cNvPr>
          <p:cNvCxnSpPr>
            <a:cxnSpLocks/>
            <a:stCxn id="122" idx="3"/>
          </p:cNvCxnSpPr>
          <p:nvPr/>
        </p:nvCxnSpPr>
        <p:spPr>
          <a:xfrm flipV="1">
            <a:off x="1880414" y="6303953"/>
            <a:ext cx="369883" cy="30597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FCEC177E-04AA-4F28-94B3-A593FD0D233E}"/>
              </a:ext>
            </a:extLst>
          </p:cNvPr>
          <p:cNvSpPr txBox="1"/>
          <p:nvPr/>
        </p:nvSpPr>
        <p:spPr>
          <a:xfrm>
            <a:off x="1169963" y="642526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123" name="Conector recto de flecha 122">
            <a:extLst>
              <a:ext uri="{FF2B5EF4-FFF2-40B4-BE49-F238E27FC236}">
                <a16:creationId xmlns:a16="http://schemas.microsoft.com/office/drawing/2014/main" id="{1D85E4AA-D4E3-433F-9817-726876BD34C3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3368253" y="6107115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6F20049D-062F-4E96-AAFA-BF97B48FEDB7}"/>
              </a:ext>
            </a:extLst>
          </p:cNvPr>
          <p:cNvCxnSpPr>
            <a:cxnSpLocks/>
            <a:stCxn id="127" idx="3"/>
            <a:endCxn id="120" idx="1"/>
          </p:cNvCxnSpPr>
          <p:nvPr/>
        </p:nvCxnSpPr>
        <p:spPr>
          <a:xfrm flipV="1">
            <a:off x="1709745" y="6107115"/>
            <a:ext cx="540552" cy="1365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C6681E0D-9155-4F9F-A76C-2AEF1688D382}"/>
              </a:ext>
            </a:extLst>
          </p:cNvPr>
          <p:cNvSpPr txBox="1"/>
          <p:nvPr/>
        </p:nvSpPr>
        <p:spPr>
          <a:xfrm>
            <a:off x="973646" y="593610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</a:p>
        </p:txBody>
      </p: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1E8B6D4D-FC36-4C5A-9372-9F16E35E8D26}"/>
              </a:ext>
            </a:extLst>
          </p:cNvPr>
          <p:cNvSpPr txBox="1"/>
          <p:nvPr/>
        </p:nvSpPr>
        <p:spPr>
          <a:xfrm>
            <a:off x="227397" y="5454214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Nodo actual:</a:t>
            </a:r>
          </a:p>
        </p:txBody>
      </p:sp>
      <p:graphicFrame>
        <p:nvGraphicFramePr>
          <p:cNvPr id="133" name="Tabla 6">
            <a:extLst>
              <a:ext uri="{FF2B5EF4-FFF2-40B4-BE49-F238E27FC236}">
                <a16:creationId xmlns:a16="http://schemas.microsoft.com/office/drawing/2014/main" id="{AD154E65-A089-43D8-8ADA-0F46682BC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783784"/>
              </p:ext>
            </p:extLst>
          </p:nvPr>
        </p:nvGraphicFramePr>
        <p:xfrm>
          <a:off x="5702556" y="1151299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DA7C3DD9-F4B6-43E1-8095-917FAACF91B5}"/>
              </a:ext>
            </a:extLst>
          </p:cNvPr>
          <p:cNvCxnSpPr>
            <a:cxnSpLocks/>
            <a:stCxn id="133" idx="0"/>
            <a:endCxn id="68" idx="1"/>
          </p:cNvCxnSpPr>
          <p:nvPr/>
        </p:nvCxnSpPr>
        <p:spPr>
          <a:xfrm flipV="1">
            <a:off x="6261534" y="762496"/>
            <a:ext cx="1072069" cy="38880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de flecha 137">
            <a:extLst>
              <a:ext uri="{FF2B5EF4-FFF2-40B4-BE49-F238E27FC236}">
                <a16:creationId xmlns:a16="http://schemas.microsoft.com/office/drawing/2014/main" id="{64BC78D2-6D9A-4F8C-A0AA-9A6DC9F8ED47}"/>
              </a:ext>
            </a:extLst>
          </p:cNvPr>
          <p:cNvCxnSpPr>
            <a:cxnSpLocks/>
            <a:stCxn id="139" idx="0"/>
          </p:cNvCxnSpPr>
          <p:nvPr/>
        </p:nvCxnSpPr>
        <p:spPr>
          <a:xfrm flipV="1">
            <a:off x="5910675" y="1560459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FD290E0E-FB56-4E2E-8741-6072CAC20810}"/>
              </a:ext>
            </a:extLst>
          </p:cNvPr>
          <p:cNvSpPr txBox="1"/>
          <p:nvPr/>
        </p:nvSpPr>
        <p:spPr>
          <a:xfrm>
            <a:off x="5555449" y="190081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2228FAF5-39A5-4B99-B6D8-0948C5D1D771}"/>
              </a:ext>
            </a:extLst>
          </p:cNvPr>
          <p:cNvSpPr txBox="1"/>
          <p:nvPr/>
        </p:nvSpPr>
        <p:spPr>
          <a:xfrm>
            <a:off x="7853369" y="1699211"/>
            <a:ext cx="336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nuevoNodo.ap_siguiente = inicio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1" name="Entrada de lápiz 140">
                <a:extLst>
                  <a:ext uri="{FF2B5EF4-FFF2-40B4-BE49-F238E27FC236}">
                    <a16:creationId xmlns:a16="http://schemas.microsoft.com/office/drawing/2014/main" id="{EC22D5EC-65E8-4EB9-98C5-F756DC454FB9}"/>
                  </a:ext>
                </a:extLst>
              </p14:cNvPr>
              <p14:cNvContentPartPr/>
              <p14:nvPr/>
            </p14:nvContentPartPr>
            <p14:xfrm>
              <a:off x="6977047" y="1050100"/>
              <a:ext cx="787680" cy="895680"/>
            </p14:xfrm>
          </p:contentPart>
        </mc:Choice>
        <mc:Fallback xmlns="">
          <p:pic>
            <p:nvPicPr>
              <p:cNvPr id="141" name="Entrada de lápiz 140">
                <a:extLst>
                  <a:ext uri="{FF2B5EF4-FFF2-40B4-BE49-F238E27FC236}">
                    <a16:creationId xmlns:a16="http://schemas.microsoft.com/office/drawing/2014/main" id="{EC22D5EC-65E8-4EB9-98C5-F756DC454F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68407" y="1041100"/>
                <a:ext cx="805320" cy="913320"/>
              </a:xfrm>
              <a:prstGeom prst="rect">
                <a:avLst/>
              </a:prstGeom>
            </p:spPr>
          </p:pic>
        </mc:Fallback>
      </mc:AlternateContent>
      <p:sp>
        <p:nvSpPr>
          <p:cNvPr id="145" name="CuadroTexto 144">
            <a:extLst>
              <a:ext uri="{FF2B5EF4-FFF2-40B4-BE49-F238E27FC236}">
                <a16:creationId xmlns:a16="http://schemas.microsoft.com/office/drawing/2014/main" id="{A867028D-2599-46E7-9961-E6620C6AE25A}"/>
              </a:ext>
            </a:extLst>
          </p:cNvPr>
          <p:cNvSpPr txBox="1"/>
          <p:nvPr/>
        </p:nvSpPr>
        <p:spPr>
          <a:xfrm>
            <a:off x="4884063" y="2381366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Segundo caso: </a:t>
            </a:r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indice = 2</a:t>
            </a:r>
            <a:endParaRPr lang="es-PE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6" name="Tabla 6">
            <a:extLst>
              <a:ext uri="{FF2B5EF4-FFF2-40B4-BE49-F238E27FC236}">
                <a16:creationId xmlns:a16="http://schemas.microsoft.com/office/drawing/2014/main" id="{A25103E7-FA48-4DD8-8DED-A0CDACD95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935661"/>
              </p:ext>
            </p:extLst>
          </p:nvPr>
        </p:nvGraphicFramePr>
        <p:xfrm>
          <a:off x="8957486" y="3951547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147" name="Tabla 6">
            <a:extLst>
              <a:ext uri="{FF2B5EF4-FFF2-40B4-BE49-F238E27FC236}">
                <a16:creationId xmlns:a16="http://schemas.microsoft.com/office/drawing/2014/main" id="{3CB24794-4A66-4EB7-BE42-5844E643B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388043"/>
              </p:ext>
            </p:extLst>
          </p:nvPr>
        </p:nvGraphicFramePr>
        <p:xfrm>
          <a:off x="7543498" y="3951547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48" name="Conector recto de flecha 147">
            <a:extLst>
              <a:ext uri="{FF2B5EF4-FFF2-40B4-BE49-F238E27FC236}">
                <a16:creationId xmlns:a16="http://schemas.microsoft.com/office/drawing/2014/main" id="{EDA0AF65-213C-460A-BF28-30541DF2DD64}"/>
              </a:ext>
            </a:extLst>
          </p:cNvPr>
          <p:cNvCxnSpPr>
            <a:cxnSpLocks/>
            <a:stCxn id="149" idx="0"/>
          </p:cNvCxnSpPr>
          <p:nvPr/>
        </p:nvCxnSpPr>
        <p:spPr>
          <a:xfrm flipV="1">
            <a:off x="7905043" y="4317694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51CEF5CB-552F-4F84-AF7B-66C70E8D3A56}"/>
              </a:ext>
            </a:extLst>
          </p:cNvPr>
          <p:cNvSpPr txBox="1"/>
          <p:nvPr/>
        </p:nvSpPr>
        <p:spPr>
          <a:xfrm>
            <a:off x="7549817" y="465804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150" name="Conector recto de flecha 149">
            <a:extLst>
              <a:ext uri="{FF2B5EF4-FFF2-40B4-BE49-F238E27FC236}">
                <a16:creationId xmlns:a16="http://schemas.microsoft.com/office/drawing/2014/main" id="{C19A685B-74E4-4497-BE6B-24C0868A5B59}"/>
              </a:ext>
            </a:extLst>
          </p:cNvPr>
          <p:cNvCxnSpPr>
            <a:cxnSpLocks/>
            <a:stCxn id="147" idx="3"/>
            <a:endCxn id="146" idx="1"/>
          </p:cNvCxnSpPr>
          <p:nvPr/>
        </p:nvCxnSpPr>
        <p:spPr>
          <a:xfrm>
            <a:off x="8661454" y="4148385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a 6">
            <a:extLst>
              <a:ext uri="{FF2B5EF4-FFF2-40B4-BE49-F238E27FC236}">
                <a16:creationId xmlns:a16="http://schemas.microsoft.com/office/drawing/2014/main" id="{47F1AFB0-8973-47AA-BCD6-BD22028C2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580495"/>
              </p:ext>
            </p:extLst>
          </p:nvPr>
        </p:nvGraphicFramePr>
        <p:xfrm>
          <a:off x="10312176" y="3951547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52" name="Conector recto de flecha 151">
            <a:extLst>
              <a:ext uri="{FF2B5EF4-FFF2-40B4-BE49-F238E27FC236}">
                <a16:creationId xmlns:a16="http://schemas.microsoft.com/office/drawing/2014/main" id="{86E8BB4F-B9C0-4A9A-BFE4-7EDDFAF77673}"/>
              </a:ext>
            </a:extLst>
          </p:cNvPr>
          <p:cNvCxnSpPr>
            <a:cxnSpLocks/>
            <a:stCxn id="146" idx="3"/>
            <a:endCxn id="151" idx="1"/>
          </p:cNvCxnSpPr>
          <p:nvPr/>
        </p:nvCxnSpPr>
        <p:spPr>
          <a:xfrm>
            <a:off x="10075442" y="4148385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upo 152">
            <a:extLst>
              <a:ext uri="{FF2B5EF4-FFF2-40B4-BE49-F238E27FC236}">
                <a16:creationId xmlns:a16="http://schemas.microsoft.com/office/drawing/2014/main" id="{81993780-3504-4A2B-B90B-150892049DF9}"/>
              </a:ext>
            </a:extLst>
          </p:cNvPr>
          <p:cNvGrpSpPr/>
          <p:nvPr/>
        </p:nvGrpSpPr>
        <p:grpSpPr>
          <a:xfrm>
            <a:off x="11193398" y="4152485"/>
            <a:ext cx="626532" cy="384703"/>
            <a:chOff x="5748868" y="3606799"/>
            <a:chExt cx="759882" cy="473607"/>
          </a:xfrm>
        </p:grpSpPr>
        <p:cxnSp>
          <p:nvCxnSpPr>
            <p:cNvPr id="154" name="Conector recto 153">
              <a:extLst>
                <a:ext uri="{FF2B5EF4-FFF2-40B4-BE49-F238E27FC236}">
                  <a16:creationId xmlns:a16="http://schemas.microsoft.com/office/drawing/2014/main" id="{BBA001BB-F6EB-4B55-8F1A-5E7AC46A438F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>
              <a:extLst>
                <a:ext uri="{FF2B5EF4-FFF2-40B4-BE49-F238E27FC236}">
                  <a16:creationId xmlns:a16="http://schemas.microsoft.com/office/drawing/2014/main" id="{F392121C-E976-4F13-8699-63BDD88EA7F2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>
              <a:extLst>
                <a:ext uri="{FF2B5EF4-FFF2-40B4-BE49-F238E27FC236}">
                  <a16:creationId xmlns:a16="http://schemas.microsoft.com/office/drawing/2014/main" id="{FDA97222-790D-43C3-B182-FB95C88CAAF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cto 156">
              <a:extLst>
                <a:ext uri="{FF2B5EF4-FFF2-40B4-BE49-F238E27FC236}">
                  <a16:creationId xmlns:a16="http://schemas.microsoft.com/office/drawing/2014/main" id="{939A3E08-7E15-49FA-9CE8-B1A43FDB2B34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8" name="Conector recto de flecha 157">
            <a:extLst>
              <a:ext uri="{FF2B5EF4-FFF2-40B4-BE49-F238E27FC236}">
                <a16:creationId xmlns:a16="http://schemas.microsoft.com/office/drawing/2014/main" id="{5A089C52-E4C3-4321-A819-0B262EC00F4A}"/>
              </a:ext>
            </a:extLst>
          </p:cNvPr>
          <p:cNvCxnSpPr>
            <a:cxnSpLocks/>
            <a:stCxn id="159" idx="0"/>
          </p:cNvCxnSpPr>
          <p:nvPr/>
        </p:nvCxnSpPr>
        <p:spPr>
          <a:xfrm flipV="1">
            <a:off x="10632275" y="4317308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CuadroTexto 158">
            <a:extLst>
              <a:ext uri="{FF2B5EF4-FFF2-40B4-BE49-F238E27FC236}">
                <a16:creationId xmlns:a16="http://schemas.microsoft.com/office/drawing/2014/main" id="{B6F1C30E-E53C-467F-A9C8-A6EC25A39641}"/>
              </a:ext>
            </a:extLst>
          </p:cNvPr>
          <p:cNvSpPr txBox="1"/>
          <p:nvPr/>
        </p:nvSpPr>
        <p:spPr>
          <a:xfrm>
            <a:off x="10411702" y="46475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6AABEA04-D1C7-4C27-8950-BEDACE33DCF0}"/>
              </a:ext>
            </a:extLst>
          </p:cNvPr>
          <p:cNvSpPr txBox="1"/>
          <p:nvPr/>
        </p:nvSpPr>
        <p:spPr>
          <a:xfrm>
            <a:off x="6232335" y="341536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anterior</a:t>
            </a:r>
          </a:p>
        </p:txBody>
      </p:sp>
      <p:cxnSp>
        <p:nvCxnSpPr>
          <p:cNvPr id="161" name="Conector recto de flecha 160">
            <a:extLst>
              <a:ext uri="{FF2B5EF4-FFF2-40B4-BE49-F238E27FC236}">
                <a16:creationId xmlns:a16="http://schemas.microsoft.com/office/drawing/2014/main" id="{B7283D06-75DD-4C7B-8483-48CA23EB4DAF}"/>
              </a:ext>
            </a:extLst>
          </p:cNvPr>
          <p:cNvCxnSpPr>
            <a:cxnSpLocks/>
            <a:stCxn id="160" idx="3"/>
          </p:cNvCxnSpPr>
          <p:nvPr/>
        </p:nvCxnSpPr>
        <p:spPr>
          <a:xfrm>
            <a:off x="7135146" y="3600033"/>
            <a:ext cx="408352" cy="3515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de flecha 163">
            <a:extLst>
              <a:ext uri="{FF2B5EF4-FFF2-40B4-BE49-F238E27FC236}">
                <a16:creationId xmlns:a16="http://schemas.microsoft.com/office/drawing/2014/main" id="{745EB33E-76A4-4D1C-8DA6-2CCF370DD42C}"/>
              </a:ext>
            </a:extLst>
          </p:cNvPr>
          <p:cNvCxnSpPr>
            <a:cxnSpLocks/>
            <a:stCxn id="165" idx="3"/>
          </p:cNvCxnSpPr>
          <p:nvPr/>
        </p:nvCxnSpPr>
        <p:spPr>
          <a:xfrm flipV="1">
            <a:off x="7009265" y="4167149"/>
            <a:ext cx="540552" cy="1365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CuadroTexto 164">
            <a:extLst>
              <a:ext uri="{FF2B5EF4-FFF2-40B4-BE49-F238E27FC236}">
                <a16:creationId xmlns:a16="http://schemas.microsoft.com/office/drawing/2014/main" id="{2F1EF8AC-0851-4EBF-BBF2-70FF40DD0AE1}"/>
              </a:ext>
            </a:extLst>
          </p:cNvPr>
          <p:cNvSpPr txBox="1"/>
          <p:nvPr/>
        </p:nvSpPr>
        <p:spPr>
          <a:xfrm>
            <a:off x="6273166" y="399613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</a:p>
        </p:txBody>
      </p:sp>
      <p:graphicFrame>
        <p:nvGraphicFramePr>
          <p:cNvPr id="169" name="Tabla 6">
            <a:extLst>
              <a:ext uri="{FF2B5EF4-FFF2-40B4-BE49-F238E27FC236}">
                <a16:creationId xmlns:a16="http://schemas.microsoft.com/office/drawing/2014/main" id="{CBD15EF1-3E5B-4407-B69B-A13A75D69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60515"/>
              </p:ext>
            </p:extLst>
          </p:nvPr>
        </p:nvGraphicFramePr>
        <p:xfrm>
          <a:off x="8951168" y="5624907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170" name="Tabla 6">
            <a:extLst>
              <a:ext uri="{FF2B5EF4-FFF2-40B4-BE49-F238E27FC236}">
                <a16:creationId xmlns:a16="http://schemas.microsoft.com/office/drawing/2014/main" id="{7BBBB72C-F114-45C3-8871-A0637E1E1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326381"/>
              </p:ext>
            </p:extLst>
          </p:nvPr>
        </p:nvGraphicFramePr>
        <p:xfrm>
          <a:off x="7537180" y="5624907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71" name="Conector recto de flecha 170">
            <a:extLst>
              <a:ext uri="{FF2B5EF4-FFF2-40B4-BE49-F238E27FC236}">
                <a16:creationId xmlns:a16="http://schemas.microsoft.com/office/drawing/2014/main" id="{2DFC4138-1A8F-49CE-A868-AD4C82C4A3A9}"/>
              </a:ext>
            </a:extLst>
          </p:cNvPr>
          <p:cNvCxnSpPr>
            <a:cxnSpLocks/>
            <a:stCxn id="172" idx="0"/>
          </p:cNvCxnSpPr>
          <p:nvPr/>
        </p:nvCxnSpPr>
        <p:spPr>
          <a:xfrm flipV="1">
            <a:off x="7898725" y="5991054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CuadroTexto 171">
            <a:extLst>
              <a:ext uri="{FF2B5EF4-FFF2-40B4-BE49-F238E27FC236}">
                <a16:creationId xmlns:a16="http://schemas.microsoft.com/office/drawing/2014/main" id="{12BED6DF-A50C-4E01-9843-C2059F4C9125}"/>
              </a:ext>
            </a:extLst>
          </p:cNvPr>
          <p:cNvSpPr txBox="1"/>
          <p:nvPr/>
        </p:nvSpPr>
        <p:spPr>
          <a:xfrm>
            <a:off x="7543499" y="633140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173" name="Conector recto de flecha 172">
            <a:extLst>
              <a:ext uri="{FF2B5EF4-FFF2-40B4-BE49-F238E27FC236}">
                <a16:creationId xmlns:a16="http://schemas.microsoft.com/office/drawing/2014/main" id="{F12C0804-07A9-4782-B67F-7F4DCC69BB22}"/>
              </a:ext>
            </a:extLst>
          </p:cNvPr>
          <p:cNvCxnSpPr>
            <a:cxnSpLocks/>
            <a:stCxn id="170" idx="3"/>
            <a:endCxn id="169" idx="1"/>
          </p:cNvCxnSpPr>
          <p:nvPr/>
        </p:nvCxnSpPr>
        <p:spPr>
          <a:xfrm>
            <a:off x="8655136" y="5821745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4" name="Tabla 6">
            <a:extLst>
              <a:ext uri="{FF2B5EF4-FFF2-40B4-BE49-F238E27FC236}">
                <a16:creationId xmlns:a16="http://schemas.microsoft.com/office/drawing/2014/main" id="{21A7CE38-51D9-40D1-BDE2-0CCD90742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885011"/>
              </p:ext>
            </p:extLst>
          </p:nvPr>
        </p:nvGraphicFramePr>
        <p:xfrm>
          <a:off x="10305858" y="5624907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75" name="Conector recto de flecha 174">
            <a:extLst>
              <a:ext uri="{FF2B5EF4-FFF2-40B4-BE49-F238E27FC236}">
                <a16:creationId xmlns:a16="http://schemas.microsoft.com/office/drawing/2014/main" id="{61578397-ECAF-4AC5-8DF1-A24417B90095}"/>
              </a:ext>
            </a:extLst>
          </p:cNvPr>
          <p:cNvCxnSpPr>
            <a:cxnSpLocks/>
            <a:stCxn id="169" idx="3"/>
            <a:endCxn id="174" idx="1"/>
          </p:cNvCxnSpPr>
          <p:nvPr/>
        </p:nvCxnSpPr>
        <p:spPr>
          <a:xfrm>
            <a:off x="10069124" y="5821745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upo 175">
            <a:extLst>
              <a:ext uri="{FF2B5EF4-FFF2-40B4-BE49-F238E27FC236}">
                <a16:creationId xmlns:a16="http://schemas.microsoft.com/office/drawing/2014/main" id="{BFD2917A-00B7-4688-AF59-8EAAC8A88485}"/>
              </a:ext>
            </a:extLst>
          </p:cNvPr>
          <p:cNvGrpSpPr/>
          <p:nvPr/>
        </p:nvGrpSpPr>
        <p:grpSpPr>
          <a:xfrm>
            <a:off x="11187080" y="5825845"/>
            <a:ext cx="626532" cy="384703"/>
            <a:chOff x="5748868" y="3606799"/>
            <a:chExt cx="759882" cy="473607"/>
          </a:xfrm>
        </p:grpSpPr>
        <p:cxnSp>
          <p:nvCxnSpPr>
            <p:cNvPr id="177" name="Conector recto 176">
              <a:extLst>
                <a:ext uri="{FF2B5EF4-FFF2-40B4-BE49-F238E27FC236}">
                  <a16:creationId xmlns:a16="http://schemas.microsoft.com/office/drawing/2014/main" id="{29851CF8-33EF-4415-A138-EEC6193BDE7E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ector recto 177">
              <a:extLst>
                <a:ext uri="{FF2B5EF4-FFF2-40B4-BE49-F238E27FC236}">
                  <a16:creationId xmlns:a16="http://schemas.microsoft.com/office/drawing/2014/main" id="{4D765A14-B685-413B-AFD9-D3FD37609376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ector recto 178">
              <a:extLst>
                <a:ext uri="{FF2B5EF4-FFF2-40B4-BE49-F238E27FC236}">
                  <a16:creationId xmlns:a16="http://schemas.microsoft.com/office/drawing/2014/main" id="{27DA149F-3F89-43BA-9AAA-96786B71367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recto 179">
              <a:extLst>
                <a:ext uri="{FF2B5EF4-FFF2-40B4-BE49-F238E27FC236}">
                  <a16:creationId xmlns:a16="http://schemas.microsoft.com/office/drawing/2014/main" id="{897BE6BC-8E44-42A3-8D29-A36D1E0B3033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Conector recto de flecha 180">
            <a:extLst>
              <a:ext uri="{FF2B5EF4-FFF2-40B4-BE49-F238E27FC236}">
                <a16:creationId xmlns:a16="http://schemas.microsoft.com/office/drawing/2014/main" id="{101F5B25-5F63-4F76-B407-04ECC11DB64A}"/>
              </a:ext>
            </a:extLst>
          </p:cNvPr>
          <p:cNvCxnSpPr>
            <a:cxnSpLocks/>
            <a:stCxn id="182" idx="0"/>
          </p:cNvCxnSpPr>
          <p:nvPr/>
        </p:nvCxnSpPr>
        <p:spPr>
          <a:xfrm flipV="1">
            <a:off x="10625957" y="5990668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CuadroTexto 181">
            <a:extLst>
              <a:ext uri="{FF2B5EF4-FFF2-40B4-BE49-F238E27FC236}">
                <a16:creationId xmlns:a16="http://schemas.microsoft.com/office/drawing/2014/main" id="{79260FF2-E6F5-4356-8F1D-68615CB7AE10}"/>
              </a:ext>
            </a:extLst>
          </p:cNvPr>
          <p:cNvSpPr txBox="1"/>
          <p:nvPr/>
        </p:nvSpPr>
        <p:spPr>
          <a:xfrm>
            <a:off x="10405384" y="632092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sp>
        <p:nvSpPr>
          <p:cNvPr id="183" name="CuadroTexto 182">
            <a:extLst>
              <a:ext uri="{FF2B5EF4-FFF2-40B4-BE49-F238E27FC236}">
                <a16:creationId xmlns:a16="http://schemas.microsoft.com/office/drawing/2014/main" id="{E80CB009-CB0D-41FD-92D7-0DA6F23CEDC2}"/>
              </a:ext>
            </a:extLst>
          </p:cNvPr>
          <p:cNvSpPr txBox="1"/>
          <p:nvPr/>
        </p:nvSpPr>
        <p:spPr>
          <a:xfrm>
            <a:off x="8268010" y="502500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</a:p>
        </p:txBody>
      </p:sp>
      <p:cxnSp>
        <p:nvCxnSpPr>
          <p:cNvPr id="184" name="Conector recto de flecha 183">
            <a:extLst>
              <a:ext uri="{FF2B5EF4-FFF2-40B4-BE49-F238E27FC236}">
                <a16:creationId xmlns:a16="http://schemas.microsoft.com/office/drawing/2014/main" id="{F8502429-EF9F-47F6-9492-2A8BAE2252B5}"/>
              </a:ext>
            </a:extLst>
          </p:cNvPr>
          <p:cNvCxnSpPr>
            <a:cxnSpLocks/>
            <a:stCxn id="183" idx="3"/>
          </p:cNvCxnSpPr>
          <p:nvPr/>
        </p:nvCxnSpPr>
        <p:spPr>
          <a:xfrm>
            <a:off x="9004109" y="5209670"/>
            <a:ext cx="575064" cy="3515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de flecha 184">
            <a:extLst>
              <a:ext uri="{FF2B5EF4-FFF2-40B4-BE49-F238E27FC236}">
                <a16:creationId xmlns:a16="http://schemas.microsoft.com/office/drawing/2014/main" id="{DED1750C-18E1-4C07-9504-05492EFD3A9F}"/>
              </a:ext>
            </a:extLst>
          </p:cNvPr>
          <p:cNvCxnSpPr>
            <a:cxnSpLocks/>
            <a:stCxn id="186" idx="3"/>
          </p:cNvCxnSpPr>
          <p:nvPr/>
        </p:nvCxnSpPr>
        <p:spPr>
          <a:xfrm flipV="1">
            <a:off x="7169659" y="5840509"/>
            <a:ext cx="373840" cy="1365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CuadroTexto 185">
            <a:extLst>
              <a:ext uri="{FF2B5EF4-FFF2-40B4-BE49-F238E27FC236}">
                <a16:creationId xmlns:a16="http://schemas.microsoft.com/office/drawing/2014/main" id="{FADECB2B-1753-4762-9FDF-7831520821E4}"/>
              </a:ext>
            </a:extLst>
          </p:cNvPr>
          <p:cNvSpPr txBox="1"/>
          <p:nvPr/>
        </p:nvSpPr>
        <p:spPr>
          <a:xfrm>
            <a:off x="6266848" y="566949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anterior</a:t>
            </a:r>
          </a:p>
        </p:txBody>
      </p:sp>
      <p:sp>
        <p:nvSpPr>
          <p:cNvPr id="187" name="Elipse 186">
            <a:extLst>
              <a:ext uri="{FF2B5EF4-FFF2-40B4-BE49-F238E27FC236}">
                <a16:creationId xmlns:a16="http://schemas.microsoft.com/office/drawing/2014/main" id="{FF39CA51-B29C-4CE9-8C85-2A9D216F3AE0}"/>
              </a:ext>
            </a:extLst>
          </p:cNvPr>
          <p:cNvSpPr/>
          <p:nvPr/>
        </p:nvSpPr>
        <p:spPr>
          <a:xfrm>
            <a:off x="4885497" y="4733864"/>
            <a:ext cx="736095" cy="6820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1°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8" name="Entrada de lápiz 187">
                <a:extLst>
                  <a:ext uri="{FF2B5EF4-FFF2-40B4-BE49-F238E27FC236}">
                    <a16:creationId xmlns:a16="http://schemas.microsoft.com/office/drawing/2014/main" id="{24EE882C-D444-4B79-9764-78731E752403}"/>
                  </a:ext>
                </a:extLst>
              </p14:cNvPr>
              <p14:cNvContentPartPr/>
              <p14:nvPr/>
            </p14:nvContentPartPr>
            <p14:xfrm>
              <a:off x="4605400" y="153249"/>
              <a:ext cx="360" cy="6433920"/>
            </p14:xfrm>
          </p:contentPart>
        </mc:Choice>
        <mc:Fallback xmlns="">
          <p:pic>
            <p:nvPicPr>
              <p:cNvPr id="188" name="Entrada de lápiz 187">
                <a:extLst>
                  <a:ext uri="{FF2B5EF4-FFF2-40B4-BE49-F238E27FC236}">
                    <a16:creationId xmlns:a16="http://schemas.microsoft.com/office/drawing/2014/main" id="{24EE882C-D444-4B79-9764-78731E75240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87760" y="135609"/>
                <a:ext cx="36000" cy="646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2868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adroTexto 73">
            <a:extLst>
              <a:ext uri="{FF2B5EF4-FFF2-40B4-BE49-F238E27FC236}">
                <a16:creationId xmlns:a16="http://schemas.microsoft.com/office/drawing/2014/main" id="{737787A0-A6C7-4FB7-AB07-4CE06CAC1FD9}"/>
              </a:ext>
            </a:extLst>
          </p:cNvPr>
          <p:cNvSpPr txBox="1"/>
          <p:nvPr/>
        </p:nvSpPr>
        <p:spPr>
          <a:xfrm>
            <a:off x="215516" y="580054"/>
            <a:ext cx="4859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Bucle: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 actual  !=  null     y      i  &lt;   indice</a:t>
            </a:r>
          </a:p>
        </p:txBody>
      </p: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A867028D-2599-46E7-9961-E6620C6AE25A}"/>
              </a:ext>
            </a:extLst>
          </p:cNvPr>
          <p:cNvSpPr txBox="1"/>
          <p:nvPr/>
        </p:nvSpPr>
        <p:spPr>
          <a:xfrm>
            <a:off x="218929" y="146166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Segundo caso: </a:t>
            </a:r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indice = 2</a:t>
            </a:r>
            <a:endParaRPr lang="es-PE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Elipse 186">
            <a:extLst>
              <a:ext uri="{FF2B5EF4-FFF2-40B4-BE49-F238E27FC236}">
                <a16:creationId xmlns:a16="http://schemas.microsoft.com/office/drawing/2014/main" id="{FF39CA51-B29C-4CE9-8C85-2A9D216F3AE0}"/>
              </a:ext>
            </a:extLst>
          </p:cNvPr>
          <p:cNvSpPr/>
          <p:nvPr/>
        </p:nvSpPr>
        <p:spPr>
          <a:xfrm>
            <a:off x="528783" y="1605360"/>
            <a:ext cx="736095" cy="6820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2°</a:t>
            </a:r>
          </a:p>
        </p:txBody>
      </p:sp>
      <p:graphicFrame>
        <p:nvGraphicFramePr>
          <p:cNvPr id="85" name="Tabla 6">
            <a:extLst>
              <a:ext uri="{FF2B5EF4-FFF2-40B4-BE49-F238E27FC236}">
                <a16:creationId xmlns:a16="http://schemas.microsoft.com/office/drawing/2014/main" id="{7E8A4036-9B5F-4F0E-85E5-9B769CD5D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582259"/>
              </p:ext>
            </p:extLst>
          </p:nvPr>
        </p:nvGraphicFramePr>
        <p:xfrm>
          <a:off x="3881775" y="1749539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86" name="Tabla 6">
            <a:extLst>
              <a:ext uri="{FF2B5EF4-FFF2-40B4-BE49-F238E27FC236}">
                <a16:creationId xmlns:a16="http://schemas.microsoft.com/office/drawing/2014/main" id="{0A2E8DA1-D052-4430-996A-84E5508BA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553130"/>
              </p:ext>
            </p:extLst>
          </p:nvPr>
        </p:nvGraphicFramePr>
        <p:xfrm>
          <a:off x="2467787" y="1749539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854D0C21-7D9C-4CDF-A707-13DF2ADB8CBE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2829332" y="2115686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87">
            <a:extLst>
              <a:ext uri="{FF2B5EF4-FFF2-40B4-BE49-F238E27FC236}">
                <a16:creationId xmlns:a16="http://schemas.microsoft.com/office/drawing/2014/main" id="{DFBEFC76-A8AE-4E58-B1E4-16CB160D9005}"/>
              </a:ext>
            </a:extLst>
          </p:cNvPr>
          <p:cNvSpPr txBox="1"/>
          <p:nvPr/>
        </p:nvSpPr>
        <p:spPr>
          <a:xfrm>
            <a:off x="2474106" y="245603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46C42804-722B-46F7-A64C-5D45F951FA05}"/>
              </a:ext>
            </a:extLst>
          </p:cNvPr>
          <p:cNvCxnSpPr>
            <a:cxnSpLocks/>
            <a:stCxn id="86" idx="3"/>
            <a:endCxn id="85" idx="1"/>
          </p:cNvCxnSpPr>
          <p:nvPr/>
        </p:nvCxnSpPr>
        <p:spPr>
          <a:xfrm>
            <a:off x="3585743" y="1946377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a 6">
            <a:extLst>
              <a:ext uri="{FF2B5EF4-FFF2-40B4-BE49-F238E27FC236}">
                <a16:creationId xmlns:a16="http://schemas.microsoft.com/office/drawing/2014/main" id="{3861ACC4-C30A-4DF3-B56D-8B6FF06B6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158514"/>
              </p:ext>
            </p:extLst>
          </p:nvPr>
        </p:nvGraphicFramePr>
        <p:xfrm>
          <a:off x="5236465" y="1749539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BF3B2A7C-CA26-4074-8D9D-7BACE83594A5}"/>
              </a:ext>
            </a:extLst>
          </p:cNvPr>
          <p:cNvCxnSpPr>
            <a:cxnSpLocks/>
            <a:stCxn id="85" idx="3"/>
            <a:endCxn id="90" idx="1"/>
          </p:cNvCxnSpPr>
          <p:nvPr/>
        </p:nvCxnSpPr>
        <p:spPr>
          <a:xfrm>
            <a:off x="4999731" y="1946377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o 91">
            <a:extLst>
              <a:ext uri="{FF2B5EF4-FFF2-40B4-BE49-F238E27FC236}">
                <a16:creationId xmlns:a16="http://schemas.microsoft.com/office/drawing/2014/main" id="{1EDC3D44-EF06-42F9-932B-45CB29B05380}"/>
              </a:ext>
            </a:extLst>
          </p:cNvPr>
          <p:cNvGrpSpPr/>
          <p:nvPr/>
        </p:nvGrpSpPr>
        <p:grpSpPr>
          <a:xfrm>
            <a:off x="6117687" y="1950477"/>
            <a:ext cx="626532" cy="384703"/>
            <a:chOff x="5748868" y="3606799"/>
            <a:chExt cx="759882" cy="473607"/>
          </a:xfrm>
        </p:grpSpPr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F7CD9CD7-3B52-40EB-B586-41AAB19357DF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25A8343B-6C51-4122-957A-A4BC51C0AE6D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660E4D08-6680-4024-936B-E639F026559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6B9F4BBD-082B-4DC6-AE3F-8FBFFA65C868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426EED8A-81B5-4237-8132-A7B43FA159BE}"/>
              </a:ext>
            </a:extLst>
          </p:cNvPr>
          <p:cNvCxnSpPr>
            <a:cxnSpLocks/>
            <a:stCxn id="98" idx="0"/>
          </p:cNvCxnSpPr>
          <p:nvPr/>
        </p:nvCxnSpPr>
        <p:spPr>
          <a:xfrm flipV="1">
            <a:off x="5556564" y="2115300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>
            <a:extLst>
              <a:ext uri="{FF2B5EF4-FFF2-40B4-BE49-F238E27FC236}">
                <a16:creationId xmlns:a16="http://schemas.microsoft.com/office/drawing/2014/main" id="{548D72F7-A10E-45EF-8621-1EA779CD1BA5}"/>
              </a:ext>
            </a:extLst>
          </p:cNvPr>
          <p:cNvSpPr txBox="1"/>
          <p:nvPr/>
        </p:nvSpPr>
        <p:spPr>
          <a:xfrm>
            <a:off x="5335991" y="24455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768DEC98-1FDF-464F-9D35-86A83B265510}"/>
              </a:ext>
            </a:extLst>
          </p:cNvPr>
          <p:cNvSpPr txBox="1"/>
          <p:nvPr/>
        </p:nvSpPr>
        <p:spPr>
          <a:xfrm>
            <a:off x="4088789" y="105730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</a:p>
        </p:txBody>
      </p: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50E73DA9-049A-4722-9CAA-A4DF79C3B413}"/>
              </a:ext>
            </a:extLst>
          </p:cNvPr>
          <p:cNvCxnSpPr>
            <a:cxnSpLocks/>
          </p:cNvCxnSpPr>
          <p:nvPr/>
        </p:nvCxnSpPr>
        <p:spPr>
          <a:xfrm>
            <a:off x="4830566" y="1334302"/>
            <a:ext cx="575064" cy="3515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D4CF296A-149A-4A3A-9504-F8A5EFC8C194}"/>
              </a:ext>
            </a:extLst>
          </p:cNvPr>
          <p:cNvCxnSpPr>
            <a:cxnSpLocks/>
            <a:stCxn id="102" idx="3"/>
          </p:cNvCxnSpPr>
          <p:nvPr/>
        </p:nvCxnSpPr>
        <p:spPr>
          <a:xfrm>
            <a:off x="3635962" y="1239570"/>
            <a:ext cx="368771" cy="47623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877732D5-FF05-41DE-9645-8DE9CA976C40}"/>
              </a:ext>
            </a:extLst>
          </p:cNvPr>
          <p:cNvSpPr txBox="1"/>
          <p:nvPr/>
        </p:nvSpPr>
        <p:spPr>
          <a:xfrm>
            <a:off x="2733151" y="105490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anterior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371CF5B8-F2A2-4816-BE53-7A98CA030FC0}"/>
              </a:ext>
            </a:extLst>
          </p:cNvPr>
          <p:cNvSpPr txBox="1"/>
          <p:nvPr/>
        </p:nvSpPr>
        <p:spPr>
          <a:xfrm>
            <a:off x="215516" y="2953527"/>
            <a:ext cx="4859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Fin del bucle:  i  =  indice</a:t>
            </a:r>
            <a:endParaRPr lang="es-PE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7C74F0C5-5130-40CD-8472-783AEE180A71}"/>
              </a:ext>
            </a:extLst>
          </p:cNvPr>
          <p:cNvSpPr txBox="1"/>
          <p:nvPr/>
        </p:nvSpPr>
        <p:spPr>
          <a:xfrm>
            <a:off x="258662" y="3341417"/>
            <a:ext cx="4859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Si no: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 actual  != null </a:t>
            </a:r>
          </a:p>
        </p:txBody>
      </p:sp>
      <p:graphicFrame>
        <p:nvGraphicFramePr>
          <p:cNvPr id="125" name="Tabla 6">
            <a:extLst>
              <a:ext uri="{FF2B5EF4-FFF2-40B4-BE49-F238E27FC236}">
                <a16:creationId xmlns:a16="http://schemas.microsoft.com/office/drawing/2014/main" id="{79EBFB5F-777D-4697-95A1-25D85A276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782719"/>
              </p:ext>
            </p:extLst>
          </p:nvPr>
        </p:nvGraphicFramePr>
        <p:xfrm>
          <a:off x="2636292" y="426137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128" name="Tabla 6">
            <a:extLst>
              <a:ext uri="{FF2B5EF4-FFF2-40B4-BE49-F238E27FC236}">
                <a16:creationId xmlns:a16="http://schemas.microsoft.com/office/drawing/2014/main" id="{FB32F92E-32F3-47A9-992B-9B4139370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698026"/>
              </p:ext>
            </p:extLst>
          </p:nvPr>
        </p:nvGraphicFramePr>
        <p:xfrm>
          <a:off x="1222304" y="426137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56ED7D4A-2DBA-477F-A07A-0DF85B1D36E4}"/>
              </a:ext>
            </a:extLst>
          </p:cNvPr>
          <p:cNvCxnSpPr>
            <a:cxnSpLocks/>
            <a:stCxn id="128" idx="3"/>
            <a:endCxn id="125" idx="1"/>
          </p:cNvCxnSpPr>
          <p:nvPr/>
        </p:nvCxnSpPr>
        <p:spPr>
          <a:xfrm>
            <a:off x="2340260" y="4458214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5" name="Tabla 6">
            <a:extLst>
              <a:ext uri="{FF2B5EF4-FFF2-40B4-BE49-F238E27FC236}">
                <a16:creationId xmlns:a16="http://schemas.microsoft.com/office/drawing/2014/main" id="{C3F5D8D6-6718-429C-9A84-A980D1EF7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41565"/>
              </p:ext>
            </p:extLst>
          </p:nvPr>
        </p:nvGraphicFramePr>
        <p:xfrm>
          <a:off x="5557327" y="426137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36" name="Conector recto de flecha 135">
            <a:extLst>
              <a:ext uri="{FF2B5EF4-FFF2-40B4-BE49-F238E27FC236}">
                <a16:creationId xmlns:a16="http://schemas.microsoft.com/office/drawing/2014/main" id="{0D699C65-5C12-47B8-B00A-19663E3B263B}"/>
              </a:ext>
            </a:extLst>
          </p:cNvPr>
          <p:cNvCxnSpPr>
            <a:cxnSpLocks/>
            <a:stCxn id="125" idx="3"/>
            <a:endCxn id="167" idx="0"/>
          </p:cNvCxnSpPr>
          <p:nvPr/>
        </p:nvCxnSpPr>
        <p:spPr>
          <a:xfrm>
            <a:off x="3754248" y="4458214"/>
            <a:ext cx="831674" cy="888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C08169D4-72FC-4F8B-B422-73B4ACCA28B5}"/>
              </a:ext>
            </a:extLst>
          </p:cNvPr>
          <p:cNvGrpSpPr/>
          <p:nvPr/>
        </p:nvGrpSpPr>
        <p:grpSpPr>
          <a:xfrm>
            <a:off x="6438549" y="4462314"/>
            <a:ext cx="626532" cy="384703"/>
            <a:chOff x="5748868" y="3606799"/>
            <a:chExt cx="759882" cy="473607"/>
          </a:xfrm>
        </p:grpSpPr>
        <p:cxnSp>
          <p:nvCxnSpPr>
            <p:cNvPr id="142" name="Conector recto 141">
              <a:extLst>
                <a:ext uri="{FF2B5EF4-FFF2-40B4-BE49-F238E27FC236}">
                  <a16:creationId xmlns:a16="http://schemas.microsoft.com/office/drawing/2014/main" id="{3F3D2165-E731-4B72-BCBC-DBBD0EEE3316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>
              <a:extLst>
                <a:ext uri="{FF2B5EF4-FFF2-40B4-BE49-F238E27FC236}">
                  <a16:creationId xmlns:a16="http://schemas.microsoft.com/office/drawing/2014/main" id="{C5283DB8-AFF4-49C4-83E1-F930AC8DEB0D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>
              <a:extLst>
                <a:ext uri="{FF2B5EF4-FFF2-40B4-BE49-F238E27FC236}">
                  <a16:creationId xmlns:a16="http://schemas.microsoft.com/office/drawing/2014/main" id="{1372BC0E-FA2D-44E5-8084-9386DC96DEF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cto 161">
              <a:extLst>
                <a:ext uri="{FF2B5EF4-FFF2-40B4-BE49-F238E27FC236}">
                  <a16:creationId xmlns:a16="http://schemas.microsoft.com/office/drawing/2014/main" id="{A00BC56A-24CA-4159-A826-BD82EC313133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3" name="Conector recto de flecha 162">
            <a:extLst>
              <a:ext uri="{FF2B5EF4-FFF2-40B4-BE49-F238E27FC236}">
                <a16:creationId xmlns:a16="http://schemas.microsoft.com/office/drawing/2014/main" id="{B59C596B-25D4-4021-B38E-A826FF69886E}"/>
              </a:ext>
            </a:extLst>
          </p:cNvPr>
          <p:cNvCxnSpPr>
            <a:cxnSpLocks/>
            <a:stCxn id="166" idx="0"/>
          </p:cNvCxnSpPr>
          <p:nvPr/>
        </p:nvCxnSpPr>
        <p:spPr>
          <a:xfrm flipV="1">
            <a:off x="5877426" y="4627137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uadroTexto 165">
            <a:extLst>
              <a:ext uri="{FF2B5EF4-FFF2-40B4-BE49-F238E27FC236}">
                <a16:creationId xmlns:a16="http://schemas.microsoft.com/office/drawing/2014/main" id="{464F0E2A-1440-45DF-9B3C-B5EE85324A85}"/>
              </a:ext>
            </a:extLst>
          </p:cNvPr>
          <p:cNvSpPr txBox="1"/>
          <p:nvPr/>
        </p:nvSpPr>
        <p:spPr>
          <a:xfrm>
            <a:off x="5656853" y="495739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graphicFrame>
        <p:nvGraphicFramePr>
          <p:cNvPr id="167" name="Tabla 6">
            <a:extLst>
              <a:ext uri="{FF2B5EF4-FFF2-40B4-BE49-F238E27FC236}">
                <a16:creationId xmlns:a16="http://schemas.microsoft.com/office/drawing/2014/main" id="{E50F6462-3E42-4812-BDB4-206D0421A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883829"/>
              </p:ext>
            </p:extLst>
          </p:nvPr>
        </p:nvGraphicFramePr>
        <p:xfrm>
          <a:off x="4026944" y="5347032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68" name="Conector recto de flecha 167">
            <a:extLst>
              <a:ext uri="{FF2B5EF4-FFF2-40B4-BE49-F238E27FC236}">
                <a16:creationId xmlns:a16="http://schemas.microsoft.com/office/drawing/2014/main" id="{4A734A79-C12E-4FA7-AC4B-20D6724FF406}"/>
              </a:ext>
            </a:extLst>
          </p:cNvPr>
          <p:cNvCxnSpPr>
            <a:cxnSpLocks/>
            <a:stCxn id="167" idx="0"/>
          </p:cNvCxnSpPr>
          <p:nvPr/>
        </p:nvCxnSpPr>
        <p:spPr>
          <a:xfrm flipV="1">
            <a:off x="4585922" y="4514542"/>
            <a:ext cx="973833" cy="83249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cto de flecha 187">
            <a:extLst>
              <a:ext uri="{FF2B5EF4-FFF2-40B4-BE49-F238E27FC236}">
                <a16:creationId xmlns:a16="http://schemas.microsoft.com/office/drawing/2014/main" id="{1441B3B2-CD8B-43A2-AD90-4C6D533E6E87}"/>
              </a:ext>
            </a:extLst>
          </p:cNvPr>
          <p:cNvCxnSpPr>
            <a:cxnSpLocks/>
            <a:stCxn id="189" idx="0"/>
          </p:cNvCxnSpPr>
          <p:nvPr/>
        </p:nvCxnSpPr>
        <p:spPr>
          <a:xfrm flipV="1">
            <a:off x="1384538" y="4617039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CuadroTexto 188">
            <a:extLst>
              <a:ext uri="{FF2B5EF4-FFF2-40B4-BE49-F238E27FC236}">
                <a16:creationId xmlns:a16="http://schemas.microsoft.com/office/drawing/2014/main" id="{AEB3F9AA-2943-44D1-BD3B-FD8A3FB7AAEF}"/>
              </a:ext>
            </a:extLst>
          </p:cNvPr>
          <p:cNvSpPr txBox="1"/>
          <p:nvPr/>
        </p:nvSpPr>
        <p:spPr>
          <a:xfrm>
            <a:off x="1029312" y="495739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sp>
        <p:nvSpPr>
          <p:cNvPr id="190" name="CuadroTexto 189">
            <a:extLst>
              <a:ext uri="{FF2B5EF4-FFF2-40B4-BE49-F238E27FC236}">
                <a16:creationId xmlns:a16="http://schemas.microsoft.com/office/drawing/2014/main" id="{ABB922C1-0699-4FB9-8FC0-2981D9CC92BC}"/>
              </a:ext>
            </a:extLst>
          </p:cNvPr>
          <p:cNvSpPr txBox="1"/>
          <p:nvPr/>
        </p:nvSpPr>
        <p:spPr>
          <a:xfrm>
            <a:off x="5920397" y="3244334"/>
            <a:ext cx="336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nuevoNodo.ap_siguiente = actual</a:t>
            </a:r>
          </a:p>
        </p:txBody>
      </p: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697DBB40-8809-46F2-9EA8-DAE66F994D74}"/>
              </a:ext>
            </a:extLst>
          </p:cNvPr>
          <p:cNvSpPr txBox="1"/>
          <p:nvPr/>
        </p:nvSpPr>
        <p:spPr>
          <a:xfrm>
            <a:off x="531974" y="5667519"/>
            <a:ext cx="336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anterior.ap_siguiente = nuevoNodo</a:t>
            </a:r>
          </a:p>
        </p:txBody>
      </p:sp>
      <p:sp>
        <p:nvSpPr>
          <p:cNvPr id="193" name="CuadroTexto 192">
            <a:extLst>
              <a:ext uri="{FF2B5EF4-FFF2-40B4-BE49-F238E27FC236}">
                <a16:creationId xmlns:a16="http://schemas.microsoft.com/office/drawing/2014/main" id="{8D17B312-518F-44BB-A224-E6B80BF92A94}"/>
              </a:ext>
            </a:extLst>
          </p:cNvPr>
          <p:cNvSpPr txBox="1"/>
          <p:nvPr/>
        </p:nvSpPr>
        <p:spPr>
          <a:xfrm>
            <a:off x="4296567" y="613743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nuevoNodo</a:t>
            </a:r>
          </a:p>
        </p:txBody>
      </p:sp>
      <p:sp>
        <p:nvSpPr>
          <p:cNvPr id="194" name="CuadroTexto 193">
            <a:extLst>
              <a:ext uri="{FF2B5EF4-FFF2-40B4-BE49-F238E27FC236}">
                <a16:creationId xmlns:a16="http://schemas.microsoft.com/office/drawing/2014/main" id="{3AF45B69-A98C-41CD-B1F9-702B5D60502E}"/>
              </a:ext>
            </a:extLst>
          </p:cNvPr>
          <p:cNvSpPr txBox="1"/>
          <p:nvPr/>
        </p:nvSpPr>
        <p:spPr>
          <a:xfrm>
            <a:off x="6671067" y="365797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</a:p>
        </p:txBody>
      </p:sp>
      <p:cxnSp>
        <p:nvCxnSpPr>
          <p:cNvPr id="195" name="Conector recto de flecha 194">
            <a:extLst>
              <a:ext uri="{FF2B5EF4-FFF2-40B4-BE49-F238E27FC236}">
                <a16:creationId xmlns:a16="http://schemas.microsoft.com/office/drawing/2014/main" id="{F8913435-D44F-4EEB-9BAD-C33AEE4C1FEE}"/>
              </a:ext>
            </a:extLst>
          </p:cNvPr>
          <p:cNvCxnSpPr>
            <a:cxnSpLocks/>
          </p:cNvCxnSpPr>
          <p:nvPr/>
        </p:nvCxnSpPr>
        <p:spPr>
          <a:xfrm flipH="1">
            <a:off x="6023173" y="3916005"/>
            <a:ext cx="550887" cy="2936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recto de flecha 195">
            <a:extLst>
              <a:ext uri="{FF2B5EF4-FFF2-40B4-BE49-F238E27FC236}">
                <a16:creationId xmlns:a16="http://schemas.microsoft.com/office/drawing/2014/main" id="{EB712B73-AD5F-45B5-B6CE-FA976CF2CD40}"/>
              </a:ext>
            </a:extLst>
          </p:cNvPr>
          <p:cNvCxnSpPr>
            <a:cxnSpLocks/>
            <a:stCxn id="197" idx="2"/>
            <a:endCxn id="125" idx="0"/>
          </p:cNvCxnSpPr>
          <p:nvPr/>
        </p:nvCxnSpPr>
        <p:spPr>
          <a:xfrm>
            <a:off x="2704756" y="3963915"/>
            <a:ext cx="490514" cy="29746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CuadroTexto 196">
            <a:extLst>
              <a:ext uri="{FF2B5EF4-FFF2-40B4-BE49-F238E27FC236}">
                <a16:creationId xmlns:a16="http://schemas.microsoft.com/office/drawing/2014/main" id="{59BB9C69-E092-4EE2-A6C3-81F2C7921254}"/>
              </a:ext>
            </a:extLst>
          </p:cNvPr>
          <p:cNvSpPr txBox="1"/>
          <p:nvPr/>
        </p:nvSpPr>
        <p:spPr>
          <a:xfrm>
            <a:off x="2253350" y="359458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anterior</a:t>
            </a:r>
          </a:p>
        </p:txBody>
      </p:sp>
      <p:cxnSp>
        <p:nvCxnSpPr>
          <p:cNvPr id="198" name="Conector recto de flecha 197">
            <a:extLst>
              <a:ext uri="{FF2B5EF4-FFF2-40B4-BE49-F238E27FC236}">
                <a16:creationId xmlns:a16="http://schemas.microsoft.com/office/drawing/2014/main" id="{84E9C592-3E3A-4D4C-A1DC-18FB08F6F562}"/>
              </a:ext>
            </a:extLst>
          </p:cNvPr>
          <p:cNvCxnSpPr>
            <a:cxnSpLocks/>
            <a:stCxn id="193" idx="0"/>
          </p:cNvCxnSpPr>
          <p:nvPr/>
        </p:nvCxnSpPr>
        <p:spPr>
          <a:xfrm flipH="1" flipV="1">
            <a:off x="4642373" y="5785845"/>
            <a:ext cx="285136" cy="35159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76B5EFDC-6F65-4919-946D-826DBBAD307C}"/>
                  </a:ext>
                </a:extLst>
              </p14:cNvPr>
              <p14:cNvContentPartPr/>
              <p14:nvPr/>
            </p14:nvContentPartPr>
            <p14:xfrm>
              <a:off x="4777147" y="3428693"/>
              <a:ext cx="1099080" cy="1582920"/>
            </p14:xfrm>
          </p:contentPart>
        </mc:Choice>
        <mc:Fallback xmlns=""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76B5EFDC-6F65-4919-946D-826DBBAD30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59147" y="3411053"/>
                <a:ext cx="1134720" cy="161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1BF8F529-2E7E-44C3-A0AD-71A5C9BF2987}"/>
                  </a:ext>
                </a:extLst>
              </p14:cNvPr>
              <p14:cNvContentPartPr/>
              <p14:nvPr/>
            </p14:nvContentPartPr>
            <p14:xfrm>
              <a:off x="2170698" y="5083142"/>
              <a:ext cx="1907640" cy="550440"/>
            </p14:xfrm>
          </p:contentPart>
        </mc:Choice>
        <mc:Fallback xmlns=""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1BF8F529-2E7E-44C3-A0AD-71A5C9BF29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2698" y="5065502"/>
                <a:ext cx="1943280" cy="58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2437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1F20FF9-1810-447E-B495-8690A8E4E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05275" cy="1962150"/>
          </a:xfrm>
          <a:prstGeom prst="rect">
            <a:avLst/>
          </a:prstGeom>
        </p:spPr>
      </p:pic>
      <p:graphicFrame>
        <p:nvGraphicFramePr>
          <p:cNvPr id="3" name="Tabla 6">
            <a:extLst>
              <a:ext uri="{FF2B5EF4-FFF2-40B4-BE49-F238E27FC236}">
                <a16:creationId xmlns:a16="http://schemas.microsoft.com/office/drawing/2014/main" id="{2B9A2809-3977-4FCA-B6BF-7405F32AB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892335"/>
              </p:ext>
            </p:extLst>
          </p:nvPr>
        </p:nvGraphicFramePr>
        <p:xfrm>
          <a:off x="2165630" y="2752211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12F9D6D4-045C-43DC-B134-C77A7E4CA154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795747" y="3145887"/>
            <a:ext cx="369883" cy="30597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433C6550-92DC-411F-A8E1-59D105C95BE9}"/>
              </a:ext>
            </a:extLst>
          </p:cNvPr>
          <p:cNvSpPr txBox="1"/>
          <p:nvPr/>
        </p:nvSpPr>
        <p:spPr>
          <a:xfrm>
            <a:off x="1085296" y="326719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E83E0523-75B0-49A7-A181-4ACEAF61A532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283586" y="2949049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26617AF-490A-46C5-BB24-DD99A18341C1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 flipV="1">
            <a:off x="1778966" y="2949049"/>
            <a:ext cx="386664" cy="1365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6D3BC0E0-A243-499E-9786-487A3CC150B5}"/>
              </a:ext>
            </a:extLst>
          </p:cNvPr>
          <p:cNvSpPr txBox="1"/>
          <p:nvPr/>
        </p:nvSpPr>
        <p:spPr>
          <a:xfrm>
            <a:off x="888979" y="277803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auxiliar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7C06A01-594F-487C-8200-FD6F8F0BA3A2}"/>
              </a:ext>
            </a:extLst>
          </p:cNvPr>
          <p:cNvSpPr txBox="1"/>
          <p:nvPr/>
        </p:nvSpPr>
        <p:spPr>
          <a:xfrm>
            <a:off x="142730" y="2296148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Nodo auxiliar: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A4A6EF4-2F6C-45B4-B829-2B8E827A3D49}"/>
              </a:ext>
            </a:extLst>
          </p:cNvPr>
          <p:cNvSpPr txBox="1"/>
          <p:nvPr/>
        </p:nvSpPr>
        <p:spPr>
          <a:xfrm>
            <a:off x="142730" y="3808015"/>
            <a:ext cx="161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Procedimiento</a:t>
            </a:r>
          </a:p>
        </p:txBody>
      </p:sp>
      <p:graphicFrame>
        <p:nvGraphicFramePr>
          <p:cNvPr id="11" name="Tabla 6">
            <a:extLst>
              <a:ext uri="{FF2B5EF4-FFF2-40B4-BE49-F238E27FC236}">
                <a16:creationId xmlns:a16="http://schemas.microsoft.com/office/drawing/2014/main" id="{B246F22F-1366-45F3-B211-11EC82DA0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051166"/>
              </p:ext>
            </p:extLst>
          </p:nvPr>
        </p:nvGraphicFramePr>
        <p:xfrm>
          <a:off x="2876346" y="5399702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12" name="Tabla 6">
            <a:extLst>
              <a:ext uri="{FF2B5EF4-FFF2-40B4-BE49-F238E27FC236}">
                <a16:creationId xmlns:a16="http://schemas.microsoft.com/office/drawing/2014/main" id="{816C58FA-8AB0-4C21-85F7-D9A569B6C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924098"/>
              </p:ext>
            </p:extLst>
          </p:nvPr>
        </p:nvGraphicFramePr>
        <p:xfrm>
          <a:off x="1462358" y="5399702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F2A214F-D9F0-40D1-8779-1161D5025087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2580314" y="5596540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a 6">
            <a:extLst>
              <a:ext uri="{FF2B5EF4-FFF2-40B4-BE49-F238E27FC236}">
                <a16:creationId xmlns:a16="http://schemas.microsoft.com/office/drawing/2014/main" id="{D66B36C4-F738-480E-AB9A-2C236F8B2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002425"/>
              </p:ext>
            </p:extLst>
          </p:nvPr>
        </p:nvGraphicFramePr>
        <p:xfrm>
          <a:off x="4231036" y="5399702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4B6BCDBD-B6C6-4FFB-B975-E55CBBE15995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3994302" y="5596540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o 17">
            <a:extLst>
              <a:ext uri="{FF2B5EF4-FFF2-40B4-BE49-F238E27FC236}">
                <a16:creationId xmlns:a16="http://schemas.microsoft.com/office/drawing/2014/main" id="{DC0E014A-8D63-4397-A1E9-2FAC47291ACE}"/>
              </a:ext>
            </a:extLst>
          </p:cNvPr>
          <p:cNvGrpSpPr/>
          <p:nvPr/>
        </p:nvGrpSpPr>
        <p:grpSpPr>
          <a:xfrm>
            <a:off x="5112258" y="5600640"/>
            <a:ext cx="626532" cy="384703"/>
            <a:chOff x="5748868" y="3606799"/>
            <a:chExt cx="759882" cy="473607"/>
          </a:xfrm>
        </p:grpSpPr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B2355160-6F55-4F9A-8A14-18AAFA6B313D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B1722010-FC6F-42A7-9D8A-617A953C5CA8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F360642E-0127-4D53-B37B-F070A6871E1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42D6D5BA-C8EB-4939-9E21-36419C14012E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D4BEDB8C-A09B-47AA-BF0E-C937F75B4AB5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4551135" y="5765463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43EF693-64ED-4724-B122-A8352A819E82}"/>
              </a:ext>
            </a:extLst>
          </p:cNvPr>
          <p:cNvSpPr txBox="1"/>
          <p:nvPr/>
        </p:nvSpPr>
        <p:spPr>
          <a:xfrm>
            <a:off x="4330562" y="609571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C7435C77-4944-49A6-8705-64DCA557A1D6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626899" y="5793378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9DABC48-20D2-4297-9C81-71C89AE63982}"/>
              </a:ext>
            </a:extLst>
          </p:cNvPr>
          <p:cNvSpPr txBox="1"/>
          <p:nvPr/>
        </p:nvSpPr>
        <p:spPr>
          <a:xfrm>
            <a:off x="1271673" y="613373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B3F9C25-5165-4B30-8E7E-65823C12EF69}"/>
              </a:ext>
            </a:extLst>
          </p:cNvPr>
          <p:cNvSpPr txBox="1"/>
          <p:nvPr/>
        </p:nvSpPr>
        <p:spPr>
          <a:xfrm>
            <a:off x="234171" y="4377160"/>
            <a:ext cx="336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Bucle: 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auxiliar  !=  null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8DF4201A-D261-4F3E-92FF-A0A124873E45}"/>
              </a:ext>
            </a:extLst>
          </p:cNvPr>
          <p:cNvCxnSpPr>
            <a:cxnSpLocks/>
          </p:cNvCxnSpPr>
          <p:nvPr/>
        </p:nvCxnSpPr>
        <p:spPr>
          <a:xfrm>
            <a:off x="1526902" y="5067138"/>
            <a:ext cx="376513" cy="2426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08A8754-2DAA-44AA-9137-B7A77D75AE1A}"/>
              </a:ext>
            </a:extLst>
          </p:cNvPr>
          <p:cNvSpPr txBox="1"/>
          <p:nvPr/>
        </p:nvSpPr>
        <p:spPr>
          <a:xfrm>
            <a:off x="636915" y="47999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auxiliar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0FD719D-A354-401B-B020-5332D3BF2655}"/>
              </a:ext>
            </a:extLst>
          </p:cNvPr>
          <p:cNvSpPr txBox="1"/>
          <p:nvPr/>
        </p:nvSpPr>
        <p:spPr>
          <a:xfrm>
            <a:off x="2401978" y="6318396"/>
            <a:ext cx="135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Indice = 0</a:t>
            </a:r>
            <a:endParaRPr lang="es-PE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graphicFrame>
        <p:nvGraphicFramePr>
          <p:cNvPr id="35" name="Tabla 6">
            <a:extLst>
              <a:ext uri="{FF2B5EF4-FFF2-40B4-BE49-F238E27FC236}">
                <a16:creationId xmlns:a16="http://schemas.microsoft.com/office/drawing/2014/main" id="{18462BAF-D21B-4521-9927-402DAE8CA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444952"/>
              </p:ext>
            </p:extLst>
          </p:nvPr>
        </p:nvGraphicFramePr>
        <p:xfrm>
          <a:off x="8787175" y="112566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36" name="Tabla 6">
            <a:extLst>
              <a:ext uri="{FF2B5EF4-FFF2-40B4-BE49-F238E27FC236}">
                <a16:creationId xmlns:a16="http://schemas.microsoft.com/office/drawing/2014/main" id="{E8988762-7A85-4D40-9B8B-3A2ACB58F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661709"/>
              </p:ext>
            </p:extLst>
          </p:nvPr>
        </p:nvGraphicFramePr>
        <p:xfrm>
          <a:off x="7373187" y="112566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BFC5329C-2903-45CE-809C-048DED8F2D16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>
            <a:off x="8491143" y="1322506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a 6">
            <a:extLst>
              <a:ext uri="{FF2B5EF4-FFF2-40B4-BE49-F238E27FC236}">
                <a16:creationId xmlns:a16="http://schemas.microsoft.com/office/drawing/2014/main" id="{83AD8F01-20E0-4912-9662-8AE691485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940236"/>
              </p:ext>
            </p:extLst>
          </p:nvPr>
        </p:nvGraphicFramePr>
        <p:xfrm>
          <a:off x="10141865" y="112566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14564994-6364-43B1-86F4-15CCF9CD6B7D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>
            <a:off x="9905131" y="1322506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o 39">
            <a:extLst>
              <a:ext uri="{FF2B5EF4-FFF2-40B4-BE49-F238E27FC236}">
                <a16:creationId xmlns:a16="http://schemas.microsoft.com/office/drawing/2014/main" id="{090D8530-6DED-49A9-A546-323CA464EA64}"/>
              </a:ext>
            </a:extLst>
          </p:cNvPr>
          <p:cNvGrpSpPr/>
          <p:nvPr/>
        </p:nvGrpSpPr>
        <p:grpSpPr>
          <a:xfrm>
            <a:off x="11023087" y="1326606"/>
            <a:ext cx="626532" cy="384703"/>
            <a:chOff x="5748868" y="3606799"/>
            <a:chExt cx="759882" cy="473607"/>
          </a:xfrm>
        </p:grpSpPr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4EFB8DE5-D10F-4C3B-A806-7EA7D3F5D363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D6BAB554-3757-4FC4-A550-2650EE8671CA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6F42E2D5-DC75-40F8-9B0A-EE848B06EB9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0A6254F9-178D-494D-BE0B-BF18EBEBEFF8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DEB90D66-1591-4AF2-B8B4-37E652F0A343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10461964" y="1491429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7BE87558-19F0-4079-BDC3-3B76FD9211BE}"/>
              </a:ext>
            </a:extLst>
          </p:cNvPr>
          <p:cNvSpPr txBox="1"/>
          <p:nvPr/>
        </p:nvSpPr>
        <p:spPr>
          <a:xfrm>
            <a:off x="10241391" y="18216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4FA0CDB4-5262-4988-AF29-78C1C545D713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7537728" y="1519344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E39AE76B-F23B-49ED-8520-80D19F340CEF}"/>
              </a:ext>
            </a:extLst>
          </p:cNvPr>
          <p:cNvSpPr txBox="1"/>
          <p:nvPr/>
        </p:nvSpPr>
        <p:spPr>
          <a:xfrm>
            <a:off x="7182502" y="185969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C2A216E1-2B52-4EB5-AD2D-54153721AA3C}"/>
              </a:ext>
            </a:extLst>
          </p:cNvPr>
          <p:cNvCxnSpPr>
            <a:cxnSpLocks/>
          </p:cNvCxnSpPr>
          <p:nvPr/>
        </p:nvCxnSpPr>
        <p:spPr>
          <a:xfrm>
            <a:off x="8738014" y="696037"/>
            <a:ext cx="376513" cy="2426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563905D7-2FCC-43E8-AB39-C65F34DE3098}"/>
              </a:ext>
            </a:extLst>
          </p:cNvPr>
          <p:cNvSpPr txBox="1"/>
          <p:nvPr/>
        </p:nvSpPr>
        <p:spPr>
          <a:xfrm>
            <a:off x="7749172" y="36311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auxiliar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32CAC031-B932-403D-AE3B-19344DE9DBD9}"/>
              </a:ext>
            </a:extLst>
          </p:cNvPr>
          <p:cNvSpPr txBox="1"/>
          <p:nvPr/>
        </p:nvSpPr>
        <p:spPr>
          <a:xfrm>
            <a:off x="8435841" y="1982003"/>
            <a:ext cx="135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Indice = 1</a:t>
            </a:r>
            <a:endParaRPr lang="es-PE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graphicFrame>
        <p:nvGraphicFramePr>
          <p:cNvPr id="52" name="Tabla 6">
            <a:extLst>
              <a:ext uri="{FF2B5EF4-FFF2-40B4-BE49-F238E27FC236}">
                <a16:creationId xmlns:a16="http://schemas.microsoft.com/office/drawing/2014/main" id="{464624D4-7D7E-4556-A25C-13C49818C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938756"/>
              </p:ext>
            </p:extLst>
          </p:nvPr>
        </p:nvGraphicFramePr>
        <p:xfrm>
          <a:off x="8675258" y="320766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53" name="Tabla 6">
            <a:extLst>
              <a:ext uri="{FF2B5EF4-FFF2-40B4-BE49-F238E27FC236}">
                <a16:creationId xmlns:a16="http://schemas.microsoft.com/office/drawing/2014/main" id="{20889444-7522-41BA-B23F-3B021707C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65218"/>
              </p:ext>
            </p:extLst>
          </p:nvPr>
        </p:nvGraphicFramePr>
        <p:xfrm>
          <a:off x="7261270" y="320766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D9C02574-C217-4A47-AC2E-75904DEECA12}"/>
              </a:ext>
            </a:extLst>
          </p:cNvPr>
          <p:cNvCxnSpPr>
            <a:cxnSpLocks/>
            <a:stCxn id="53" idx="3"/>
            <a:endCxn id="52" idx="1"/>
          </p:cNvCxnSpPr>
          <p:nvPr/>
        </p:nvCxnSpPr>
        <p:spPr>
          <a:xfrm>
            <a:off x="8379226" y="3404506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Tabla 6">
            <a:extLst>
              <a:ext uri="{FF2B5EF4-FFF2-40B4-BE49-F238E27FC236}">
                <a16:creationId xmlns:a16="http://schemas.microsoft.com/office/drawing/2014/main" id="{65C52EA6-41A3-446B-A963-434293D73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721367"/>
              </p:ext>
            </p:extLst>
          </p:nvPr>
        </p:nvGraphicFramePr>
        <p:xfrm>
          <a:off x="10029948" y="320766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2C728CBC-E64D-4BC3-A4FE-16000D2DEA0B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>
            <a:off x="9793214" y="3404506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5EE441B-2C01-4C79-ADBF-72163293A4F1}"/>
              </a:ext>
            </a:extLst>
          </p:cNvPr>
          <p:cNvGrpSpPr/>
          <p:nvPr/>
        </p:nvGrpSpPr>
        <p:grpSpPr>
          <a:xfrm>
            <a:off x="10911170" y="3408606"/>
            <a:ext cx="626532" cy="384703"/>
            <a:chOff x="5748868" y="3606799"/>
            <a:chExt cx="759882" cy="473607"/>
          </a:xfrm>
        </p:grpSpPr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3B338857-3388-49F4-8E97-6D94B5BF8B65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39B3F185-0650-4617-AA6F-09D1D213DD70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0A2BBDAD-349F-4321-8854-1D85E0FE0E2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DE9370A3-5084-42E5-A15A-DA7DB9C4B485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49C745B3-9B59-4668-9E31-D6001AEABEDC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10350047" y="3573429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>
            <a:extLst>
              <a:ext uri="{FF2B5EF4-FFF2-40B4-BE49-F238E27FC236}">
                <a16:creationId xmlns:a16="http://schemas.microsoft.com/office/drawing/2014/main" id="{E5DDF13A-8E19-4ED4-AE48-BC9AE1773382}"/>
              </a:ext>
            </a:extLst>
          </p:cNvPr>
          <p:cNvSpPr txBox="1"/>
          <p:nvPr/>
        </p:nvSpPr>
        <p:spPr>
          <a:xfrm>
            <a:off x="10129474" y="39036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E6DF9D56-D0B5-4069-90E6-FA642C2AF6A8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7425811" y="3601344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6F9F83F2-F95D-4B2E-B724-37F33DC91F36}"/>
              </a:ext>
            </a:extLst>
          </p:cNvPr>
          <p:cNvSpPr txBox="1"/>
          <p:nvPr/>
        </p:nvSpPr>
        <p:spPr>
          <a:xfrm>
            <a:off x="7070585" y="394169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D570F1BB-D7DB-4F5B-A52C-DE8A727FA63C}"/>
              </a:ext>
            </a:extLst>
          </p:cNvPr>
          <p:cNvCxnSpPr>
            <a:cxnSpLocks/>
            <a:stCxn id="67" idx="2"/>
            <a:endCxn id="55" idx="0"/>
          </p:cNvCxnSpPr>
          <p:nvPr/>
        </p:nvCxnSpPr>
        <p:spPr>
          <a:xfrm>
            <a:off x="10320861" y="2767347"/>
            <a:ext cx="268065" cy="44032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>
            <a:extLst>
              <a:ext uri="{FF2B5EF4-FFF2-40B4-BE49-F238E27FC236}">
                <a16:creationId xmlns:a16="http://schemas.microsoft.com/office/drawing/2014/main" id="{B1AE06E9-0946-4B48-9AB5-4B755738C830}"/>
              </a:ext>
            </a:extLst>
          </p:cNvPr>
          <p:cNvSpPr txBox="1"/>
          <p:nvPr/>
        </p:nvSpPr>
        <p:spPr>
          <a:xfrm>
            <a:off x="9875867" y="2398015"/>
            <a:ext cx="8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auxiliar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1831FBA7-096B-4B51-87C8-4D1922C0F5BA}"/>
              </a:ext>
            </a:extLst>
          </p:cNvPr>
          <p:cNvSpPr txBox="1"/>
          <p:nvPr/>
        </p:nvSpPr>
        <p:spPr>
          <a:xfrm>
            <a:off x="8200890" y="4126362"/>
            <a:ext cx="135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Indice = 2</a:t>
            </a:r>
            <a:endParaRPr lang="es-PE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5B6307A5-6387-41FC-BF51-F37E6813D96B}"/>
              </a:ext>
            </a:extLst>
          </p:cNvPr>
          <p:cNvSpPr txBox="1"/>
          <p:nvPr/>
        </p:nvSpPr>
        <p:spPr>
          <a:xfrm>
            <a:off x="7078306" y="4793249"/>
            <a:ext cx="336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Fin del bucle: 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auxiliar  ==  null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EA735B06-8B03-4E94-9DD0-0C3AA38CCAAA}"/>
              </a:ext>
            </a:extLst>
          </p:cNvPr>
          <p:cNvSpPr txBox="1"/>
          <p:nvPr/>
        </p:nvSpPr>
        <p:spPr>
          <a:xfrm>
            <a:off x="7095096" y="5279169"/>
            <a:ext cx="336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Retorna:   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índice = 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7" name="Entrada de lápiz 76">
                <a:extLst>
                  <a:ext uri="{FF2B5EF4-FFF2-40B4-BE49-F238E27FC236}">
                    <a16:creationId xmlns:a16="http://schemas.microsoft.com/office/drawing/2014/main" id="{9444B194-3665-4151-9A7C-016AF34DF402}"/>
                  </a:ext>
                </a:extLst>
              </p14:cNvPr>
              <p14:cNvContentPartPr/>
              <p14:nvPr/>
            </p14:nvContentPartPr>
            <p14:xfrm>
              <a:off x="5924827" y="203093"/>
              <a:ext cx="360" cy="6315480"/>
            </p14:xfrm>
          </p:contentPart>
        </mc:Choice>
        <mc:Fallback xmlns="">
          <p:pic>
            <p:nvPicPr>
              <p:cNvPr id="77" name="Entrada de lápiz 76">
                <a:extLst>
                  <a:ext uri="{FF2B5EF4-FFF2-40B4-BE49-F238E27FC236}">
                    <a16:creationId xmlns:a16="http://schemas.microsoft.com/office/drawing/2014/main" id="{9444B194-3665-4151-9A7C-016AF34DF4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07187" y="185453"/>
                <a:ext cx="36000" cy="6351120"/>
              </a:xfrm>
              <a:prstGeom prst="rect">
                <a:avLst/>
              </a:prstGeom>
            </p:spPr>
          </p:pic>
        </mc:Fallback>
      </mc:AlternateContent>
      <p:sp>
        <p:nvSpPr>
          <p:cNvPr id="78" name="Elipse 77">
            <a:extLst>
              <a:ext uri="{FF2B5EF4-FFF2-40B4-BE49-F238E27FC236}">
                <a16:creationId xmlns:a16="http://schemas.microsoft.com/office/drawing/2014/main" id="{91202DAA-FC0C-47C5-854F-BE2CEC69979C}"/>
              </a:ext>
            </a:extLst>
          </p:cNvPr>
          <p:cNvSpPr/>
          <p:nvPr/>
        </p:nvSpPr>
        <p:spPr>
          <a:xfrm>
            <a:off x="173444" y="5295716"/>
            <a:ext cx="736095" cy="6820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1°</a:t>
            </a:r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2DD821A4-DEF8-4F66-9728-1FA2618A8699}"/>
              </a:ext>
            </a:extLst>
          </p:cNvPr>
          <p:cNvSpPr/>
          <p:nvPr/>
        </p:nvSpPr>
        <p:spPr>
          <a:xfrm>
            <a:off x="6127931" y="958707"/>
            <a:ext cx="736095" cy="6820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2°</a:t>
            </a:r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1170D491-DD61-492D-A4EC-4297962B7B43}"/>
              </a:ext>
            </a:extLst>
          </p:cNvPr>
          <p:cNvSpPr/>
          <p:nvPr/>
        </p:nvSpPr>
        <p:spPr>
          <a:xfrm>
            <a:off x="6129838" y="3034855"/>
            <a:ext cx="736095" cy="6820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3°</a:t>
            </a:r>
          </a:p>
        </p:txBody>
      </p:sp>
    </p:spTree>
    <p:extLst>
      <p:ext uri="{BB962C8B-B14F-4D97-AF65-F5344CB8AC3E}">
        <p14:creationId xmlns:p14="http://schemas.microsoft.com/office/powerpoint/2010/main" val="3037832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D35CAF0-38A5-491C-8752-07266C973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1453526"/>
          </a:xfrm>
          <a:prstGeom prst="rect">
            <a:avLst/>
          </a:prstGeom>
        </p:spPr>
      </p:pic>
      <p:graphicFrame>
        <p:nvGraphicFramePr>
          <p:cNvPr id="3" name="Tabla 6">
            <a:extLst>
              <a:ext uri="{FF2B5EF4-FFF2-40B4-BE49-F238E27FC236}">
                <a16:creationId xmlns:a16="http://schemas.microsoft.com/office/drawing/2014/main" id="{AA1D5634-275E-45EE-84AB-C1DA5628B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71259"/>
              </p:ext>
            </p:extLst>
          </p:nvPr>
        </p:nvGraphicFramePr>
        <p:xfrm>
          <a:off x="2174097" y="212567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61A740B1-1A92-432F-9F3B-B2E9593EA65A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804214" y="2519354"/>
            <a:ext cx="369883" cy="30597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E09E211A-4171-4C90-9390-DB2083C8C2D0}"/>
              </a:ext>
            </a:extLst>
          </p:cNvPr>
          <p:cNvSpPr txBox="1"/>
          <p:nvPr/>
        </p:nvSpPr>
        <p:spPr>
          <a:xfrm>
            <a:off x="1093763" y="264066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07CEA8D-65BC-474A-80F4-AE8D7F4CF203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292053" y="2322516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30DEBD51-EF7C-4917-A59F-B5B098164388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 flipV="1">
            <a:off x="1804214" y="2322516"/>
            <a:ext cx="369883" cy="121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F2D6A07-1B78-40BA-B744-03361EA8DCCA}"/>
              </a:ext>
            </a:extLst>
          </p:cNvPr>
          <p:cNvSpPr txBox="1"/>
          <p:nvPr/>
        </p:nvSpPr>
        <p:spPr>
          <a:xfrm>
            <a:off x="798811" y="215002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86473D1-B95F-448D-B458-576D64192409}"/>
              </a:ext>
            </a:extLst>
          </p:cNvPr>
          <p:cNvSpPr txBox="1"/>
          <p:nvPr/>
        </p:nvSpPr>
        <p:spPr>
          <a:xfrm>
            <a:off x="151197" y="1669615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Nodo temporal: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5E75921-57E9-4AC6-8D9F-797085F05C49}"/>
              </a:ext>
            </a:extLst>
          </p:cNvPr>
          <p:cNvSpPr txBox="1"/>
          <p:nvPr/>
        </p:nvSpPr>
        <p:spPr>
          <a:xfrm>
            <a:off x="168642" y="3156592"/>
            <a:ext cx="295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Procedimiento: </a:t>
            </a:r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elemento = 6</a:t>
            </a:r>
          </a:p>
        </p:txBody>
      </p:sp>
      <p:graphicFrame>
        <p:nvGraphicFramePr>
          <p:cNvPr id="12" name="Tabla 6">
            <a:extLst>
              <a:ext uri="{FF2B5EF4-FFF2-40B4-BE49-F238E27FC236}">
                <a16:creationId xmlns:a16="http://schemas.microsoft.com/office/drawing/2014/main" id="{2DE6D62F-ED81-4AE9-AF9D-8ABAC8E5A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246642"/>
              </p:ext>
            </p:extLst>
          </p:nvPr>
        </p:nvGraphicFramePr>
        <p:xfrm>
          <a:off x="3001180" y="475665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13" name="Tabla 6">
            <a:extLst>
              <a:ext uri="{FF2B5EF4-FFF2-40B4-BE49-F238E27FC236}">
                <a16:creationId xmlns:a16="http://schemas.microsoft.com/office/drawing/2014/main" id="{E7C1E765-6E73-4027-9CCB-F9ADA97E0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23816"/>
              </p:ext>
            </p:extLst>
          </p:nvPr>
        </p:nvGraphicFramePr>
        <p:xfrm>
          <a:off x="1587192" y="475665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A37F8058-6A37-4DD5-95AE-8684B2DBDFAA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2705148" y="4953494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a 6">
            <a:extLst>
              <a:ext uri="{FF2B5EF4-FFF2-40B4-BE49-F238E27FC236}">
                <a16:creationId xmlns:a16="http://schemas.microsoft.com/office/drawing/2014/main" id="{7B4A8A8E-15FC-4C69-BC2C-0A616B67C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773442"/>
              </p:ext>
            </p:extLst>
          </p:nvPr>
        </p:nvGraphicFramePr>
        <p:xfrm>
          <a:off x="4355870" y="475665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1B37FF8-027A-4C83-B615-1B71DD0E0AB1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4119136" y="4953494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o 16">
            <a:extLst>
              <a:ext uri="{FF2B5EF4-FFF2-40B4-BE49-F238E27FC236}">
                <a16:creationId xmlns:a16="http://schemas.microsoft.com/office/drawing/2014/main" id="{C6BF26B9-B513-44EF-A78E-2E740127F722}"/>
              </a:ext>
            </a:extLst>
          </p:cNvPr>
          <p:cNvGrpSpPr/>
          <p:nvPr/>
        </p:nvGrpSpPr>
        <p:grpSpPr>
          <a:xfrm>
            <a:off x="5237092" y="4957594"/>
            <a:ext cx="626532" cy="384703"/>
            <a:chOff x="5748868" y="3606799"/>
            <a:chExt cx="759882" cy="473607"/>
          </a:xfrm>
        </p:grpSpPr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33C7A88D-63EB-48D9-9921-8AF98535BC1E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99B02F34-3E01-4D5D-8AC7-0E999AE770FE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5015B2B6-90B0-4747-B3BA-2E794633D1F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223C09CA-CD9C-4BB0-B4A1-71AD50B91C5D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414EE227-C4DF-4DAD-A4B4-9C6C85F7C35D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4675969" y="5122417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F4527AA-FC6B-4BBB-B0B9-E69C28AF668F}"/>
              </a:ext>
            </a:extLst>
          </p:cNvPr>
          <p:cNvSpPr txBox="1"/>
          <p:nvPr/>
        </p:nvSpPr>
        <p:spPr>
          <a:xfrm>
            <a:off x="4455396" y="545267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447B94BB-9064-4A09-84BF-682CC2EBAC71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751733" y="5150332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C8E5E54-CC8D-4037-B480-1CB2DAE9E6BB}"/>
              </a:ext>
            </a:extLst>
          </p:cNvPr>
          <p:cNvSpPr txBox="1"/>
          <p:nvPr/>
        </p:nvSpPr>
        <p:spPr>
          <a:xfrm>
            <a:off x="1396507" y="549068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7E27624-934F-43EF-8668-C6FECEB0EA89}"/>
              </a:ext>
            </a:extLst>
          </p:cNvPr>
          <p:cNvSpPr txBox="1"/>
          <p:nvPr/>
        </p:nvSpPr>
        <p:spPr>
          <a:xfrm>
            <a:off x="221217" y="3655576"/>
            <a:ext cx="486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Bucle: 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temporal  !=  null   y temporal.dato  !=  elemento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55DD8D03-B5D0-4F9B-AECA-8645F42FC418}"/>
              </a:ext>
            </a:extLst>
          </p:cNvPr>
          <p:cNvCxnSpPr>
            <a:cxnSpLocks/>
          </p:cNvCxnSpPr>
          <p:nvPr/>
        </p:nvCxnSpPr>
        <p:spPr>
          <a:xfrm>
            <a:off x="1651736" y="4424092"/>
            <a:ext cx="376513" cy="2426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E20097C-D227-418A-A3F0-544C1A544F4C}"/>
              </a:ext>
            </a:extLst>
          </p:cNvPr>
          <p:cNvSpPr txBox="1"/>
          <p:nvPr/>
        </p:nvSpPr>
        <p:spPr>
          <a:xfrm>
            <a:off x="761749" y="415690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6AFD6AD-4D17-47AB-9A69-C1BA07024ABD}"/>
              </a:ext>
            </a:extLst>
          </p:cNvPr>
          <p:cNvSpPr txBox="1"/>
          <p:nvPr/>
        </p:nvSpPr>
        <p:spPr>
          <a:xfrm>
            <a:off x="2230023" y="6076145"/>
            <a:ext cx="297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Temporal.dato != elemento</a:t>
            </a:r>
            <a:endParaRPr lang="es-PE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" name="Tabla 6">
            <a:extLst>
              <a:ext uri="{FF2B5EF4-FFF2-40B4-BE49-F238E27FC236}">
                <a16:creationId xmlns:a16="http://schemas.microsoft.com/office/drawing/2014/main" id="{266A153A-F298-4AA4-A1E8-BA6C344D4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742526"/>
              </p:ext>
            </p:extLst>
          </p:nvPr>
        </p:nvGraphicFramePr>
        <p:xfrm>
          <a:off x="9064988" y="148795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31" name="Tabla 6">
            <a:extLst>
              <a:ext uri="{FF2B5EF4-FFF2-40B4-BE49-F238E27FC236}">
                <a16:creationId xmlns:a16="http://schemas.microsoft.com/office/drawing/2014/main" id="{0EEC9BDA-E278-4FE3-A733-0DD7F5926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103258"/>
              </p:ext>
            </p:extLst>
          </p:nvPr>
        </p:nvGraphicFramePr>
        <p:xfrm>
          <a:off x="7651000" y="148795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AFA982EA-5689-4CC9-9E40-87F7D34B0DF0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>
            <a:off x="8768956" y="1684794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a 6">
            <a:extLst>
              <a:ext uri="{FF2B5EF4-FFF2-40B4-BE49-F238E27FC236}">
                <a16:creationId xmlns:a16="http://schemas.microsoft.com/office/drawing/2014/main" id="{13B19F9B-FB0D-42EB-AB8B-F011CD3E5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165921"/>
              </p:ext>
            </p:extLst>
          </p:nvPr>
        </p:nvGraphicFramePr>
        <p:xfrm>
          <a:off x="10419678" y="148795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DD24F81D-E305-43D3-AB8C-5B363C316509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10182944" y="1684794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o 34">
            <a:extLst>
              <a:ext uri="{FF2B5EF4-FFF2-40B4-BE49-F238E27FC236}">
                <a16:creationId xmlns:a16="http://schemas.microsoft.com/office/drawing/2014/main" id="{236B0D9B-C280-4D19-8812-8C9715C395C0}"/>
              </a:ext>
            </a:extLst>
          </p:cNvPr>
          <p:cNvGrpSpPr/>
          <p:nvPr/>
        </p:nvGrpSpPr>
        <p:grpSpPr>
          <a:xfrm>
            <a:off x="11300900" y="1688894"/>
            <a:ext cx="626532" cy="384703"/>
            <a:chOff x="5748868" y="3606799"/>
            <a:chExt cx="759882" cy="473607"/>
          </a:xfrm>
        </p:grpSpPr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E1F5992E-48E6-4D62-B827-E4F841439961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1AED3CF2-6096-4616-B7A3-9E29CCE9E549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63E76D33-3463-4314-AA2C-6C3C9489B7F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25FFD456-969C-4E26-8A4C-7138D7D01054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E2FA925F-D920-41AA-9B14-4493BA177B8D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10739777" y="1853717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33D3802A-D439-4C5E-A908-A243F036DD22}"/>
              </a:ext>
            </a:extLst>
          </p:cNvPr>
          <p:cNvSpPr txBox="1"/>
          <p:nvPr/>
        </p:nvSpPr>
        <p:spPr>
          <a:xfrm>
            <a:off x="10519204" y="218397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B85BF668-75CA-4CEE-8A21-BC3ACD0B3566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7815541" y="1881632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A4C8A85-9D3A-4EA6-A4C1-B8C40F684D32}"/>
              </a:ext>
            </a:extLst>
          </p:cNvPr>
          <p:cNvSpPr txBox="1"/>
          <p:nvPr/>
        </p:nvSpPr>
        <p:spPr>
          <a:xfrm>
            <a:off x="7460315" y="222198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56658230-A1B7-4070-AF73-45394AE7DC17}"/>
              </a:ext>
            </a:extLst>
          </p:cNvPr>
          <p:cNvSpPr txBox="1"/>
          <p:nvPr/>
        </p:nvSpPr>
        <p:spPr>
          <a:xfrm>
            <a:off x="6717777" y="389649"/>
            <a:ext cx="486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Bucle: 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temporal  !=  null   y temporal.dato  !=  elemento</a:t>
            </a: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7BD93C8D-9511-46E0-A738-FA918B637084}"/>
              </a:ext>
            </a:extLst>
          </p:cNvPr>
          <p:cNvCxnSpPr>
            <a:cxnSpLocks/>
          </p:cNvCxnSpPr>
          <p:nvPr/>
        </p:nvCxnSpPr>
        <p:spPr>
          <a:xfrm>
            <a:off x="9183818" y="1147604"/>
            <a:ext cx="376513" cy="2426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F33219E0-B52F-4348-BFF0-6BFDAD1D5421}"/>
              </a:ext>
            </a:extLst>
          </p:cNvPr>
          <p:cNvSpPr txBox="1"/>
          <p:nvPr/>
        </p:nvSpPr>
        <p:spPr>
          <a:xfrm>
            <a:off x="8293831" y="88042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27F38C59-7826-4240-A21D-B4E875CA6638}"/>
              </a:ext>
            </a:extLst>
          </p:cNvPr>
          <p:cNvSpPr txBox="1"/>
          <p:nvPr/>
        </p:nvSpPr>
        <p:spPr>
          <a:xfrm>
            <a:off x="8285439" y="2622779"/>
            <a:ext cx="297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Temporal.dato != elemento</a:t>
            </a:r>
            <a:endParaRPr lang="es-PE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graphicFrame>
        <p:nvGraphicFramePr>
          <p:cNvPr id="48" name="Tabla 6">
            <a:extLst>
              <a:ext uri="{FF2B5EF4-FFF2-40B4-BE49-F238E27FC236}">
                <a16:creationId xmlns:a16="http://schemas.microsoft.com/office/drawing/2014/main" id="{BEABDE64-F3B2-43EB-A96D-BF40577E2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886594"/>
              </p:ext>
            </p:extLst>
          </p:nvPr>
        </p:nvGraphicFramePr>
        <p:xfrm>
          <a:off x="9064988" y="4227254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49" name="Tabla 6">
            <a:extLst>
              <a:ext uri="{FF2B5EF4-FFF2-40B4-BE49-F238E27FC236}">
                <a16:creationId xmlns:a16="http://schemas.microsoft.com/office/drawing/2014/main" id="{9DDFC696-BA95-48A7-B184-C9E16AD3E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215168"/>
              </p:ext>
            </p:extLst>
          </p:nvPr>
        </p:nvGraphicFramePr>
        <p:xfrm>
          <a:off x="7651000" y="4227254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5BC3023F-1940-4B12-B079-FFA95953890A}"/>
              </a:ext>
            </a:extLst>
          </p:cNvPr>
          <p:cNvCxnSpPr>
            <a:cxnSpLocks/>
            <a:stCxn id="49" idx="3"/>
            <a:endCxn id="48" idx="1"/>
          </p:cNvCxnSpPr>
          <p:nvPr/>
        </p:nvCxnSpPr>
        <p:spPr>
          <a:xfrm>
            <a:off x="8768956" y="4424092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a 6">
            <a:extLst>
              <a:ext uri="{FF2B5EF4-FFF2-40B4-BE49-F238E27FC236}">
                <a16:creationId xmlns:a16="http://schemas.microsoft.com/office/drawing/2014/main" id="{26D9FE51-32A9-4E0E-8B4C-FE1A87B5F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462366"/>
              </p:ext>
            </p:extLst>
          </p:nvPr>
        </p:nvGraphicFramePr>
        <p:xfrm>
          <a:off x="10419678" y="4227254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7B935B00-001E-41C5-AEDA-793C6EE7EF7F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>
            <a:off x="10182944" y="4424092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o 52">
            <a:extLst>
              <a:ext uri="{FF2B5EF4-FFF2-40B4-BE49-F238E27FC236}">
                <a16:creationId xmlns:a16="http://schemas.microsoft.com/office/drawing/2014/main" id="{DB4EE158-D14C-4233-86CB-9E9B0DF098F9}"/>
              </a:ext>
            </a:extLst>
          </p:cNvPr>
          <p:cNvGrpSpPr/>
          <p:nvPr/>
        </p:nvGrpSpPr>
        <p:grpSpPr>
          <a:xfrm>
            <a:off x="11300900" y="4428192"/>
            <a:ext cx="626532" cy="384703"/>
            <a:chOff x="5748868" y="3606799"/>
            <a:chExt cx="759882" cy="473607"/>
          </a:xfrm>
        </p:grpSpPr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13A1D4A7-A06A-4D55-9574-68ACB53FED2D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EA19341B-B73A-495C-B69D-9474293B204F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D9714976-09D5-419F-B767-F948279F9A2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CE50C541-79DB-47D5-8570-F754DA282804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CE49FE1F-19A4-44B5-832E-6295E5E43890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10739777" y="4593015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9EDE5AB-C68A-4D4A-989B-127D89F6F8D3}"/>
              </a:ext>
            </a:extLst>
          </p:cNvPr>
          <p:cNvSpPr txBox="1"/>
          <p:nvPr/>
        </p:nvSpPr>
        <p:spPr>
          <a:xfrm>
            <a:off x="10519204" y="4923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FD75C971-EAA5-4CE4-A94A-79F92CB6D669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7815541" y="4620930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8F528C0E-552F-4F5E-8F52-0D9C175298AD}"/>
              </a:ext>
            </a:extLst>
          </p:cNvPr>
          <p:cNvSpPr txBox="1"/>
          <p:nvPr/>
        </p:nvSpPr>
        <p:spPr>
          <a:xfrm>
            <a:off x="7460315" y="496128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2B493F45-8790-48DD-B788-D654064E9346}"/>
              </a:ext>
            </a:extLst>
          </p:cNvPr>
          <p:cNvSpPr txBox="1"/>
          <p:nvPr/>
        </p:nvSpPr>
        <p:spPr>
          <a:xfrm>
            <a:off x="6717777" y="3128947"/>
            <a:ext cx="486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Bucle: 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temporal  !=  null   y temporal.dato  !=  elemento</a:t>
            </a:r>
          </a:p>
        </p:txBody>
      </p: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82379018-4584-4B25-88B8-2B709761B26B}"/>
              </a:ext>
            </a:extLst>
          </p:cNvPr>
          <p:cNvCxnSpPr>
            <a:cxnSpLocks/>
          </p:cNvCxnSpPr>
          <p:nvPr/>
        </p:nvCxnSpPr>
        <p:spPr>
          <a:xfrm>
            <a:off x="10419678" y="3893967"/>
            <a:ext cx="376513" cy="2426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>
            <a:extLst>
              <a:ext uri="{FF2B5EF4-FFF2-40B4-BE49-F238E27FC236}">
                <a16:creationId xmlns:a16="http://schemas.microsoft.com/office/drawing/2014/main" id="{1EFCCE16-2F03-4256-8009-6C92D2FAA798}"/>
              </a:ext>
            </a:extLst>
          </p:cNvPr>
          <p:cNvSpPr txBox="1"/>
          <p:nvPr/>
        </p:nvSpPr>
        <p:spPr>
          <a:xfrm>
            <a:off x="9529691" y="362678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EE488606-69E9-44B7-B6ED-A54FECF954FD}"/>
              </a:ext>
            </a:extLst>
          </p:cNvPr>
          <p:cNvSpPr txBox="1"/>
          <p:nvPr/>
        </p:nvSpPr>
        <p:spPr>
          <a:xfrm>
            <a:off x="8253334" y="5315315"/>
            <a:ext cx="297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Temporal.dato   ==   elemento</a:t>
            </a:r>
            <a:endParaRPr lang="es-PE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337900DC-CD73-4A18-AE89-45B32AE23824}"/>
              </a:ext>
            </a:extLst>
          </p:cNvPr>
          <p:cNvSpPr txBox="1"/>
          <p:nvPr/>
        </p:nvSpPr>
        <p:spPr>
          <a:xfrm>
            <a:off x="6717777" y="5770107"/>
            <a:ext cx="486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Fin del bucle: 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temporal == elemento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A9B49673-8177-4CCE-984F-BA35130BDFCD}"/>
              </a:ext>
            </a:extLst>
          </p:cNvPr>
          <p:cNvSpPr txBox="1"/>
          <p:nvPr/>
        </p:nvSpPr>
        <p:spPr>
          <a:xfrm>
            <a:off x="6717777" y="6166044"/>
            <a:ext cx="486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Retorno:  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Verdadero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8" name="Entrada de lápiz 67">
                <a:extLst>
                  <a:ext uri="{FF2B5EF4-FFF2-40B4-BE49-F238E27FC236}">
                    <a16:creationId xmlns:a16="http://schemas.microsoft.com/office/drawing/2014/main" id="{62AB2E12-FC8F-46B2-BBAE-02997AE2634F}"/>
                  </a:ext>
                </a:extLst>
              </p14:cNvPr>
              <p14:cNvContentPartPr/>
              <p14:nvPr/>
            </p14:nvContentPartPr>
            <p14:xfrm>
              <a:off x="6119587" y="169253"/>
              <a:ext cx="360" cy="6451200"/>
            </p14:xfrm>
          </p:contentPart>
        </mc:Choice>
        <mc:Fallback xmlns="">
          <p:pic>
            <p:nvPicPr>
              <p:cNvPr id="68" name="Entrada de lápiz 67">
                <a:extLst>
                  <a:ext uri="{FF2B5EF4-FFF2-40B4-BE49-F238E27FC236}">
                    <a16:creationId xmlns:a16="http://schemas.microsoft.com/office/drawing/2014/main" id="{62AB2E12-FC8F-46B2-BBAE-02997AE263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01947" y="151253"/>
                <a:ext cx="36000" cy="6486840"/>
              </a:xfrm>
              <a:prstGeom prst="rect">
                <a:avLst/>
              </a:prstGeom>
            </p:spPr>
          </p:pic>
        </mc:Fallback>
      </mc:AlternateContent>
      <p:sp>
        <p:nvSpPr>
          <p:cNvPr id="69" name="Elipse 68">
            <a:extLst>
              <a:ext uri="{FF2B5EF4-FFF2-40B4-BE49-F238E27FC236}">
                <a16:creationId xmlns:a16="http://schemas.microsoft.com/office/drawing/2014/main" id="{9C96008D-2E99-42D0-AEE7-F3AF7F69C1A3}"/>
              </a:ext>
            </a:extLst>
          </p:cNvPr>
          <p:cNvSpPr/>
          <p:nvPr/>
        </p:nvSpPr>
        <p:spPr>
          <a:xfrm>
            <a:off x="6287981" y="1368128"/>
            <a:ext cx="736095" cy="6820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2°</a:t>
            </a: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5DB34BFC-DC0A-46F5-9C74-0AB639D65116}"/>
              </a:ext>
            </a:extLst>
          </p:cNvPr>
          <p:cNvSpPr/>
          <p:nvPr/>
        </p:nvSpPr>
        <p:spPr>
          <a:xfrm>
            <a:off x="6317180" y="4101768"/>
            <a:ext cx="736095" cy="6820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3°</a:t>
            </a: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C1ED83EA-FA40-4CD0-A591-F1E6A69E024B}"/>
              </a:ext>
            </a:extLst>
          </p:cNvPr>
          <p:cNvSpPr/>
          <p:nvPr/>
        </p:nvSpPr>
        <p:spPr>
          <a:xfrm>
            <a:off x="183440" y="4652959"/>
            <a:ext cx="736095" cy="6820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1°</a:t>
            </a:r>
          </a:p>
        </p:txBody>
      </p:sp>
    </p:spTree>
    <p:extLst>
      <p:ext uri="{BB962C8B-B14F-4D97-AF65-F5344CB8AC3E}">
        <p14:creationId xmlns:p14="http://schemas.microsoft.com/office/powerpoint/2010/main" val="176424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022A3AF-1F71-4068-87DB-BDD9CF64B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580495"/>
            <a:ext cx="6791325" cy="1666875"/>
          </a:xfrm>
          <a:prstGeom prst="rect">
            <a:avLst/>
          </a:prstGeom>
        </p:spPr>
      </p:pic>
      <p:grpSp>
        <p:nvGrpSpPr>
          <p:cNvPr id="22" name="Grupo 21">
            <a:extLst>
              <a:ext uri="{FF2B5EF4-FFF2-40B4-BE49-F238E27FC236}">
                <a16:creationId xmlns:a16="http://schemas.microsoft.com/office/drawing/2014/main" id="{29BDFF55-04DA-4236-90FE-50CE33003DAF}"/>
              </a:ext>
            </a:extLst>
          </p:cNvPr>
          <p:cNvGrpSpPr/>
          <p:nvPr/>
        </p:nvGrpSpPr>
        <p:grpSpPr>
          <a:xfrm>
            <a:off x="1748366" y="3199464"/>
            <a:ext cx="626532" cy="384703"/>
            <a:chOff x="5748868" y="3606799"/>
            <a:chExt cx="759882" cy="473607"/>
          </a:xfrm>
        </p:grpSpPr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415CB4B1-135C-4693-A7C1-E1372EABC355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9E064A4F-17E0-44B7-BA8F-9822FF02086B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BC27B2F6-BC2E-4D48-A80E-92986C87F36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68605421-B8B3-4C7A-AB70-CAD9502B20A9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515A992-6FFA-460B-9745-D31E0D48C24A}"/>
              </a:ext>
            </a:extLst>
          </p:cNvPr>
          <p:cNvCxnSpPr>
            <a:cxnSpLocks/>
          </p:cNvCxnSpPr>
          <p:nvPr/>
        </p:nvCxnSpPr>
        <p:spPr>
          <a:xfrm flipV="1">
            <a:off x="956752" y="3198902"/>
            <a:ext cx="618565" cy="3354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CED6A70-3C0C-49CB-993F-88187FAAF512}"/>
              </a:ext>
            </a:extLst>
          </p:cNvPr>
          <p:cNvSpPr txBox="1"/>
          <p:nvPr/>
        </p:nvSpPr>
        <p:spPr>
          <a:xfrm>
            <a:off x="414337" y="2513820"/>
            <a:ext cx="2508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Primer caso: </a:t>
            </a:r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Lista vacía</a:t>
            </a:r>
            <a:endParaRPr lang="es-PE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EA28A02-F422-42F2-ADD5-C288DAD9AC7A}"/>
              </a:ext>
            </a:extLst>
          </p:cNvPr>
          <p:cNvSpPr txBox="1"/>
          <p:nvPr/>
        </p:nvSpPr>
        <p:spPr>
          <a:xfrm>
            <a:off x="357672" y="4569647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Segundo caso: </a:t>
            </a:r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La lista no está vacía</a:t>
            </a:r>
            <a:endParaRPr lang="es-PE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8915556B-3717-428C-AA95-9E08440F17D9}"/>
              </a:ext>
            </a:extLst>
          </p:cNvPr>
          <p:cNvCxnSpPr>
            <a:cxnSpLocks/>
          </p:cNvCxnSpPr>
          <p:nvPr/>
        </p:nvCxnSpPr>
        <p:spPr>
          <a:xfrm flipV="1">
            <a:off x="1631928" y="3198902"/>
            <a:ext cx="3216" cy="619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5C7703F-DF67-4679-883E-90FE5A7CE6B9}"/>
              </a:ext>
            </a:extLst>
          </p:cNvPr>
          <p:cNvSpPr txBox="1"/>
          <p:nvPr/>
        </p:nvSpPr>
        <p:spPr>
          <a:xfrm>
            <a:off x="1329095" y="3923113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D61607DA-56C3-4D5F-AA84-11A13A8ADE7E}"/>
              </a:ext>
            </a:extLst>
          </p:cNvPr>
          <p:cNvSpPr txBox="1"/>
          <p:nvPr/>
        </p:nvSpPr>
        <p:spPr>
          <a:xfrm>
            <a:off x="357672" y="3556937"/>
            <a:ext cx="72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sp>
        <p:nvSpPr>
          <p:cNvPr id="38" name="Flecha: a la derecha 37">
            <a:extLst>
              <a:ext uri="{FF2B5EF4-FFF2-40B4-BE49-F238E27FC236}">
                <a16:creationId xmlns:a16="http://schemas.microsoft.com/office/drawing/2014/main" id="{2A5F2C9C-DE50-4558-9389-F71513679EFD}"/>
              </a:ext>
            </a:extLst>
          </p:cNvPr>
          <p:cNvSpPr/>
          <p:nvPr/>
        </p:nvSpPr>
        <p:spPr>
          <a:xfrm>
            <a:off x="3179667" y="3013310"/>
            <a:ext cx="713627" cy="79039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39" name="Tabla 6">
            <a:extLst>
              <a:ext uri="{FF2B5EF4-FFF2-40B4-BE49-F238E27FC236}">
                <a16:creationId xmlns:a16="http://schemas.microsoft.com/office/drawing/2014/main" id="{728927F3-5127-4DF9-801B-1E34C26EE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168494"/>
              </p:ext>
            </p:extLst>
          </p:nvPr>
        </p:nvGraphicFramePr>
        <p:xfrm>
          <a:off x="4585288" y="3209135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pSp>
        <p:nvGrpSpPr>
          <p:cNvPr id="41" name="Grupo 40">
            <a:extLst>
              <a:ext uri="{FF2B5EF4-FFF2-40B4-BE49-F238E27FC236}">
                <a16:creationId xmlns:a16="http://schemas.microsoft.com/office/drawing/2014/main" id="{21AD5036-C35A-47EB-B655-E8D39AC525F3}"/>
              </a:ext>
            </a:extLst>
          </p:cNvPr>
          <p:cNvGrpSpPr/>
          <p:nvPr/>
        </p:nvGrpSpPr>
        <p:grpSpPr>
          <a:xfrm>
            <a:off x="5541891" y="3433502"/>
            <a:ext cx="626532" cy="384703"/>
            <a:chOff x="5748868" y="3606799"/>
            <a:chExt cx="759882" cy="473607"/>
          </a:xfrm>
        </p:grpSpPr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C575648D-858D-492E-B6C9-9110DB3966DE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2146EA15-3153-41D6-8A7B-7C659CA1EF7F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A4B90026-CDFA-4158-85BC-8A2E316BA02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86CF55BD-C961-4420-90DD-381C416D19D5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9AF97FC6-306A-4C95-B3DC-D421E4EB7628}"/>
              </a:ext>
            </a:extLst>
          </p:cNvPr>
          <p:cNvCxnSpPr>
            <a:cxnSpLocks/>
          </p:cNvCxnSpPr>
          <p:nvPr/>
        </p:nvCxnSpPr>
        <p:spPr>
          <a:xfrm flipV="1">
            <a:off x="4297018" y="3567171"/>
            <a:ext cx="523948" cy="3658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F15BA174-90C6-40B3-8AEC-0B0B766CE676}"/>
              </a:ext>
            </a:extLst>
          </p:cNvPr>
          <p:cNvSpPr txBox="1"/>
          <p:nvPr/>
        </p:nvSpPr>
        <p:spPr>
          <a:xfrm>
            <a:off x="3935380" y="3907264"/>
            <a:ext cx="72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sp>
        <p:nvSpPr>
          <p:cNvPr id="49" name="Flecha: a la derecha 48">
            <a:extLst>
              <a:ext uri="{FF2B5EF4-FFF2-40B4-BE49-F238E27FC236}">
                <a16:creationId xmlns:a16="http://schemas.microsoft.com/office/drawing/2014/main" id="{880DE54D-BC78-4080-99D5-2068DC3DB474}"/>
              </a:ext>
            </a:extLst>
          </p:cNvPr>
          <p:cNvSpPr/>
          <p:nvPr/>
        </p:nvSpPr>
        <p:spPr>
          <a:xfrm>
            <a:off x="6804831" y="3033801"/>
            <a:ext cx="713627" cy="79039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7E88045B-C5F3-4059-BCEA-AC9FE5856815}"/>
              </a:ext>
            </a:extLst>
          </p:cNvPr>
          <p:cNvCxnSpPr>
            <a:cxnSpLocks/>
          </p:cNvCxnSpPr>
          <p:nvPr/>
        </p:nvCxnSpPr>
        <p:spPr>
          <a:xfrm flipV="1">
            <a:off x="5281819" y="3907264"/>
            <a:ext cx="450438" cy="105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E9E17120-62D0-443E-8F7D-E4602CF9CBF0}"/>
              </a:ext>
            </a:extLst>
          </p:cNvPr>
          <p:cNvSpPr txBox="1"/>
          <p:nvPr/>
        </p:nvSpPr>
        <p:spPr>
          <a:xfrm>
            <a:off x="4859364" y="3933065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graphicFrame>
        <p:nvGraphicFramePr>
          <p:cNvPr id="54" name="Tabla 6">
            <a:extLst>
              <a:ext uri="{FF2B5EF4-FFF2-40B4-BE49-F238E27FC236}">
                <a16:creationId xmlns:a16="http://schemas.microsoft.com/office/drawing/2014/main" id="{CE7CA154-81AA-46B3-BB03-064B6B9F8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31531"/>
              </p:ext>
            </p:extLst>
          </p:nvPr>
        </p:nvGraphicFramePr>
        <p:xfrm>
          <a:off x="8450317" y="3115269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pSp>
        <p:nvGrpSpPr>
          <p:cNvPr id="55" name="Grupo 54">
            <a:extLst>
              <a:ext uri="{FF2B5EF4-FFF2-40B4-BE49-F238E27FC236}">
                <a16:creationId xmlns:a16="http://schemas.microsoft.com/office/drawing/2014/main" id="{CE5850AF-FED6-4556-A231-E3E018A7F6B8}"/>
              </a:ext>
            </a:extLst>
          </p:cNvPr>
          <p:cNvGrpSpPr/>
          <p:nvPr/>
        </p:nvGrpSpPr>
        <p:grpSpPr>
          <a:xfrm>
            <a:off x="9406920" y="3339636"/>
            <a:ext cx="626532" cy="384703"/>
            <a:chOff x="5748868" y="3606799"/>
            <a:chExt cx="759882" cy="473607"/>
          </a:xfrm>
        </p:grpSpPr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E060F852-75B5-490F-A2D2-643B4688EE1E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78B91B7E-EA98-4373-90F1-D29C8BFD103E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7DCE8293-103E-4972-871B-58FD2884329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044A9079-C059-42A5-873E-CF7F843A4857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7D2B4F3B-C096-4167-A612-6489B467B871}"/>
              </a:ext>
            </a:extLst>
          </p:cNvPr>
          <p:cNvCxnSpPr>
            <a:cxnSpLocks/>
          </p:cNvCxnSpPr>
          <p:nvPr/>
        </p:nvCxnSpPr>
        <p:spPr>
          <a:xfrm flipV="1">
            <a:off x="8162047" y="3473305"/>
            <a:ext cx="523948" cy="3658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060AE186-379C-4FD0-A8F7-4AB7B630654A}"/>
              </a:ext>
            </a:extLst>
          </p:cNvPr>
          <p:cNvCxnSpPr>
            <a:cxnSpLocks/>
            <a:stCxn id="62" idx="0"/>
            <a:endCxn id="54" idx="2"/>
          </p:cNvCxnSpPr>
          <p:nvPr/>
        </p:nvCxnSpPr>
        <p:spPr>
          <a:xfrm flipV="1">
            <a:off x="9008804" y="3508945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61">
            <a:extLst>
              <a:ext uri="{FF2B5EF4-FFF2-40B4-BE49-F238E27FC236}">
                <a16:creationId xmlns:a16="http://schemas.microsoft.com/office/drawing/2014/main" id="{18B1486B-8779-402F-9976-F352208FF934}"/>
              </a:ext>
            </a:extLst>
          </p:cNvPr>
          <p:cNvSpPr txBox="1"/>
          <p:nvPr/>
        </p:nvSpPr>
        <p:spPr>
          <a:xfrm>
            <a:off x="8788231" y="3839199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862C2895-E18A-44B4-939F-AD508F86A5F9}"/>
              </a:ext>
            </a:extLst>
          </p:cNvPr>
          <p:cNvSpPr txBox="1"/>
          <p:nvPr/>
        </p:nvSpPr>
        <p:spPr>
          <a:xfrm>
            <a:off x="7823557" y="3866366"/>
            <a:ext cx="72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graphicFrame>
        <p:nvGraphicFramePr>
          <p:cNvPr id="67" name="Tabla 6">
            <a:extLst>
              <a:ext uri="{FF2B5EF4-FFF2-40B4-BE49-F238E27FC236}">
                <a16:creationId xmlns:a16="http://schemas.microsoft.com/office/drawing/2014/main" id="{6166425F-5323-4DAA-8D30-C36F6B277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864767"/>
              </p:ext>
            </p:extLst>
          </p:nvPr>
        </p:nvGraphicFramePr>
        <p:xfrm>
          <a:off x="2154905" y="527358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pSp>
        <p:nvGrpSpPr>
          <p:cNvPr id="68" name="Grupo 67">
            <a:extLst>
              <a:ext uri="{FF2B5EF4-FFF2-40B4-BE49-F238E27FC236}">
                <a16:creationId xmlns:a16="http://schemas.microsoft.com/office/drawing/2014/main" id="{9231E7AA-6114-4656-9952-A32266E0430C}"/>
              </a:ext>
            </a:extLst>
          </p:cNvPr>
          <p:cNvGrpSpPr/>
          <p:nvPr/>
        </p:nvGrpSpPr>
        <p:grpSpPr>
          <a:xfrm>
            <a:off x="3111508" y="5497947"/>
            <a:ext cx="626532" cy="384703"/>
            <a:chOff x="5748868" y="3606799"/>
            <a:chExt cx="759882" cy="473607"/>
          </a:xfrm>
        </p:grpSpPr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B79378B5-D81D-41AE-874D-3FE626695CF9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019A9EBA-EA06-4E2E-86FC-99E5069648D8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1F564B21-7CF8-47DA-BA80-0B14A21FAEE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98F93F24-95CD-4E01-83FB-1092D7642A8F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DE98023B-1377-4C78-BB7E-B205209662D8}"/>
              </a:ext>
            </a:extLst>
          </p:cNvPr>
          <p:cNvCxnSpPr>
            <a:cxnSpLocks/>
            <a:stCxn id="74" idx="0"/>
            <a:endCxn id="67" idx="2"/>
          </p:cNvCxnSpPr>
          <p:nvPr/>
        </p:nvCxnSpPr>
        <p:spPr>
          <a:xfrm flipV="1">
            <a:off x="2713392" y="5667256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A4EA3336-95E3-428C-BCAA-1A20BE563A01}"/>
              </a:ext>
            </a:extLst>
          </p:cNvPr>
          <p:cNvSpPr txBox="1"/>
          <p:nvPr/>
        </p:nvSpPr>
        <p:spPr>
          <a:xfrm>
            <a:off x="2492819" y="59975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graphicFrame>
        <p:nvGraphicFramePr>
          <p:cNvPr id="75" name="Tabla 6">
            <a:extLst>
              <a:ext uri="{FF2B5EF4-FFF2-40B4-BE49-F238E27FC236}">
                <a16:creationId xmlns:a16="http://schemas.microsoft.com/office/drawing/2014/main" id="{B013BD45-B550-4424-8530-430E6A16F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265653"/>
              </p:ext>
            </p:extLst>
          </p:nvPr>
        </p:nvGraphicFramePr>
        <p:xfrm>
          <a:off x="723604" y="5294292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601DCF95-44D1-48D1-A6F8-5F6516B8D1BE}"/>
              </a:ext>
            </a:extLst>
          </p:cNvPr>
          <p:cNvCxnSpPr>
            <a:cxnSpLocks/>
            <a:stCxn id="77" idx="0"/>
          </p:cNvCxnSpPr>
          <p:nvPr/>
        </p:nvCxnSpPr>
        <p:spPr>
          <a:xfrm flipV="1">
            <a:off x="1085149" y="5660439"/>
            <a:ext cx="0" cy="340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D8EF8A2A-2EF8-42AA-BDAF-3EFBDDAABE56}"/>
              </a:ext>
            </a:extLst>
          </p:cNvPr>
          <p:cNvSpPr txBox="1"/>
          <p:nvPr/>
        </p:nvSpPr>
        <p:spPr>
          <a:xfrm>
            <a:off x="729923" y="600079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B6DF9EFB-B0FE-45E6-9054-A20DE8CE4192}"/>
              </a:ext>
            </a:extLst>
          </p:cNvPr>
          <p:cNvCxnSpPr>
            <a:cxnSpLocks/>
            <a:stCxn id="75" idx="3"/>
            <a:endCxn id="67" idx="1"/>
          </p:cNvCxnSpPr>
          <p:nvPr/>
        </p:nvCxnSpPr>
        <p:spPr>
          <a:xfrm flipV="1">
            <a:off x="1841560" y="5470418"/>
            <a:ext cx="313345" cy="207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echa: a la derecha 78">
            <a:extLst>
              <a:ext uri="{FF2B5EF4-FFF2-40B4-BE49-F238E27FC236}">
                <a16:creationId xmlns:a16="http://schemas.microsoft.com/office/drawing/2014/main" id="{31B9F598-68E0-4B00-8E8D-0477F96462EF}"/>
              </a:ext>
            </a:extLst>
          </p:cNvPr>
          <p:cNvSpPr/>
          <p:nvPr/>
        </p:nvSpPr>
        <p:spPr>
          <a:xfrm>
            <a:off x="3966903" y="5197760"/>
            <a:ext cx="713627" cy="79039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80" name="Tabla 6">
            <a:extLst>
              <a:ext uri="{FF2B5EF4-FFF2-40B4-BE49-F238E27FC236}">
                <a16:creationId xmlns:a16="http://schemas.microsoft.com/office/drawing/2014/main" id="{F9FAAEC5-1B26-4447-8D69-49233F59F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185046"/>
              </p:ext>
            </p:extLst>
          </p:nvPr>
        </p:nvGraphicFramePr>
        <p:xfrm>
          <a:off x="7807504" y="4643722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pSp>
        <p:nvGrpSpPr>
          <p:cNvPr id="81" name="Grupo 80">
            <a:extLst>
              <a:ext uri="{FF2B5EF4-FFF2-40B4-BE49-F238E27FC236}">
                <a16:creationId xmlns:a16="http://schemas.microsoft.com/office/drawing/2014/main" id="{B54A65BA-1758-489F-8611-BAE56077A370}"/>
              </a:ext>
            </a:extLst>
          </p:cNvPr>
          <p:cNvGrpSpPr/>
          <p:nvPr/>
        </p:nvGrpSpPr>
        <p:grpSpPr>
          <a:xfrm>
            <a:off x="8764107" y="4868089"/>
            <a:ext cx="626532" cy="384703"/>
            <a:chOff x="5748868" y="3606799"/>
            <a:chExt cx="759882" cy="473607"/>
          </a:xfrm>
        </p:grpSpPr>
        <p:cxnSp>
          <p:nvCxnSpPr>
            <p:cNvPr id="82" name="Conector recto 81">
              <a:extLst>
                <a:ext uri="{FF2B5EF4-FFF2-40B4-BE49-F238E27FC236}">
                  <a16:creationId xmlns:a16="http://schemas.microsoft.com/office/drawing/2014/main" id="{9FB3F00A-E903-4A40-8154-11DD6E252210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03C607B3-5A08-4C9C-8A19-FFFE674A6FC7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80F1342D-8C87-4635-BC52-69B839C3885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D70B6326-7158-49E8-A007-DCD30AF5FBB2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EB47A734-78F3-45E1-8B4F-20C2828D4F46}"/>
              </a:ext>
            </a:extLst>
          </p:cNvPr>
          <p:cNvCxnSpPr>
            <a:cxnSpLocks/>
            <a:stCxn id="87" idx="0"/>
            <a:endCxn id="80" idx="2"/>
          </p:cNvCxnSpPr>
          <p:nvPr/>
        </p:nvCxnSpPr>
        <p:spPr>
          <a:xfrm flipV="1">
            <a:off x="8365991" y="5037398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86">
            <a:extLst>
              <a:ext uri="{FF2B5EF4-FFF2-40B4-BE49-F238E27FC236}">
                <a16:creationId xmlns:a16="http://schemas.microsoft.com/office/drawing/2014/main" id="{3C804B5E-0A98-495C-8617-A91CE1DA201F}"/>
              </a:ext>
            </a:extLst>
          </p:cNvPr>
          <p:cNvSpPr txBox="1"/>
          <p:nvPr/>
        </p:nvSpPr>
        <p:spPr>
          <a:xfrm>
            <a:off x="8145418" y="5367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graphicFrame>
        <p:nvGraphicFramePr>
          <p:cNvPr id="88" name="Tabla 6">
            <a:extLst>
              <a:ext uri="{FF2B5EF4-FFF2-40B4-BE49-F238E27FC236}">
                <a16:creationId xmlns:a16="http://schemas.microsoft.com/office/drawing/2014/main" id="{09A4BFB3-9357-4CF9-A292-E74B8BE27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432610"/>
              </p:ext>
            </p:extLst>
          </p:nvPr>
        </p:nvGraphicFramePr>
        <p:xfrm>
          <a:off x="6393516" y="4643722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E1BE4AE1-E7D8-4754-868C-0DD474656107}"/>
              </a:ext>
            </a:extLst>
          </p:cNvPr>
          <p:cNvCxnSpPr>
            <a:cxnSpLocks/>
            <a:stCxn id="90" idx="0"/>
          </p:cNvCxnSpPr>
          <p:nvPr/>
        </p:nvCxnSpPr>
        <p:spPr>
          <a:xfrm flipV="1">
            <a:off x="6755061" y="5009869"/>
            <a:ext cx="0" cy="340352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uadroTexto 89">
            <a:extLst>
              <a:ext uri="{FF2B5EF4-FFF2-40B4-BE49-F238E27FC236}">
                <a16:creationId xmlns:a16="http://schemas.microsoft.com/office/drawing/2014/main" id="{A97DB878-850B-4561-A47E-571175E182BB}"/>
              </a:ext>
            </a:extLst>
          </p:cNvPr>
          <p:cNvSpPr txBox="1"/>
          <p:nvPr/>
        </p:nvSpPr>
        <p:spPr>
          <a:xfrm>
            <a:off x="6399835" y="535022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D0A2899B-6CB0-48B3-85B6-F4EDC94198A7}"/>
              </a:ext>
            </a:extLst>
          </p:cNvPr>
          <p:cNvCxnSpPr>
            <a:cxnSpLocks/>
            <a:stCxn id="88" idx="3"/>
            <a:endCxn id="80" idx="1"/>
          </p:cNvCxnSpPr>
          <p:nvPr/>
        </p:nvCxnSpPr>
        <p:spPr>
          <a:xfrm>
            <a:off x="7511472" y="4840560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Imagen 93">
            <a:extLst>
              <a:ext uri="{FF2B5EF4-FFF2-40B4-BE49-F238E27FC236}">
                <a16:creationId xmlns:a16="http://schemas.microsoft.com/office/drawing/2014/main" id="{39B487B7-23DA-4847-BB43-8898CC37E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469" y="549765"/>
            <a:ext cx="4124901" cy="1695687"/>
          </a:xfrm>
          <a:prstGeom prst="rect">
            <a:avLst/>
          </a:prstGeom>
        </p:spPr>
      </p:pic>
      <p:graphicFrame>
        <p:nvGraphicFramePr>
          <p:cNvPr id="96" name="Tabla 6">
            <a:extLst>
              <a:ext uri="{FF2B5EF4-FFF2-40B4-BE49-F238E27FC236}">
                <a16:creationId xmlns:a16="http://schemas.microsoft.com/office/drawing/2014/main" id="{56FBA5B7-BFB9-455D-A7B3-B29A50BE7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857508"/>
              </p:ext>
            </p:extLst>
          </p:nvPr>
        </p:nvGraphicFramePr>
        <p:xfrm>
          <a:off x="4909393" y="578850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7DDDFAF6-25C5-4F2B-BB2F-0906902C77A9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5792166" y="4840560"/>
            <a:ext cx="601350" cy="11730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7" name="Entrada de lápiz 106">
                <a:extLst>
                  <a:ext uri="{FF2B5EF4-FFF2-40B4-BE49-F238E27FC236}">
                    <a16:creationId xmlns:a16="http://schemas.microsoft.com/office/drawing/2014/main" id="{A34BCCE8-A9C9-437E-BC42-826176C609C3}"/>
                  </a:ext>
                </a:extLst>
              </p14:cNvPr>
              <p14:cNvContentPartPr/>
              <p14:nvPr/>
            </p14:nvContentPartPr>
            <p14:xfrm>
              <a:off x="1944933" y="1125053"/>
              <a:ext cx="2476080" cy="264600"/>
            </p14:xfrm>
          </p:contentPart>
        </mc:Choice>
        <mc:Fallback xmlns="">
          <p:pic>
            <p:nvPicPr>
              <p:cNvPr id="107" name="Entrada de lápiz 106">
                <a:extLst>
                  <a:ext uri="{FF2B5EF4-FFF2-40B4-BE49-F238E27FC236}">
                    <a16:creationId xmlns:a16="http://schemas.microsoft.com/office/drawing/2014/main" id="{A34BCCE8-A9C9-437E-BC42-826176C609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36293" y="1116413"/>
                <a:ext cx="249372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8" name="Entrada de lápiz 107">
                <a:extLst>
                  <a:ext uri="{FF2B5EF4-FFF2-40B4-BE49-F238E27FC236}">
                    <a16:creationId xmlns:a16="http://schemas.microsoft.com/office/drawing/2014/main" id="{BA96E4EB-31FD-4F2F-8453-5BBA5399BCDA}"/>
                  </a:ext>
                </a:extLst>
              </p14:cNvPr>
              <p14:cNvContentPartPr/>
              <p14:nvPr/>
            </p14:nvContentPartPr>
            <p14:xfrm>
              <a:off x="4402293" y="1346093"/>
              <a:ext cx="1914120" cy="3870360"/>
            </p14:xfrm>
          </p:contentPart>
        </mc:Choice>
        <mc:Fallback xmlns="">
          <p:pic>
            <p:nvPicPr>
              <p:cNvPr id="108" name="Entrada de lápiz 107">
                <a:extLst>
                  <a:ext uri="{FF2B5EF4-FFF2-40B4-BE49-F238E27FC236}">
                    <a16:creationId xmlns:a16="http://schemas.microsoft.com/office/drawing/2014/main" id="{BA96E4EB-31FD-4F2F-8453-5BBA5399BC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93653" y="1337453"/>
                <a:ext cx="1931760" cy="38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9" name="Entrada de lápiz 108">
                <a:extLst>
                  <a:ext uri="{FF2B5EF4-FFF2-40B4-BE49-F238E27FC236}">
                    <a16:creationId xmlns:a16="http://schemas.microsoft.com/office/drawing/2014/main" id="{78050221-3AF7-4096-A3C1-DD6310642D8C}"/>
                  </a:ext>
                </a:extLst>
              </p14:cNvPr>
              <p14:cNvContentPartPr/>
              <p14:nvPr/>
            </p14:nvContentPartPr>
            <p14:xfrm>
              <a:off x="5434053" y="5731613"/>
              <a:ext cx="1348200" cy="923760"/>
            </p14:xfrm>
          </p:contentPart>
        </mc:Choice>
        <mc:Fallback xmlns="">
          <p:pic>
            <p:nvPicPr>
              <p:cNvPr id="109" name="Entrada de lápiz 108">
                <a:extLst>
                  <a:ext uri="{FF2B5EF4-FFF2-40B4-BE49-F238E27FC236}">
                    <a16:creationId xmlns:a16="http://schemas.microsoft.com/office/drawing/2014/main" id="{78050221-3AF7-4096-A3C1-DD6310642D8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25413" y="5722973"/>
                <a:ext cx="1365840" cy="941400"/>
              </a:xfrm>
              <a:prstGeom prst="rect">
                <a:avLst/>
              </a:prstGeom>
            </p:spPr>
          </p:pic>
        </mc:Fallback>
      </mc:AlternateContent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731534B6-D37A-48F8-BB81-ADBB47DBBA03}"/>
              </a:ext>
            </a:extLst>
          </p:cNvPr>
          <p:cNvCxnSpPr>
            <a:cxnSpLocks/>
            <a:stCxn id="111" idx="0"/>
            <a:endCxn id="96" idx="1"/>
          </p:cNvCxnSpPr>
          <p:nvPr/>
        </p:nvCxnSpPr>
        <p:spPr>
          <a:xfrm flipV="1">
            <a:off x="4341636" y="5985338"/>
            <a:ext cx="567757" cy="3662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3FE2A470-5FCB-443E-A8E4-C3264B48F861}"/>
              </a:ext>
            </a:extLst>
          </p:cNvPr>
          <p:cNvSpPr txBox="1"/>
          <p:nvPr/>
        </p:nvSpPr>
        <p:spPr>
          <a:xfrm>
            <a:off x="3986410" y="635158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</p:spTree>
    <p:extLst>
      <p:ext uri="{BB962C8B-B14F-4D97-AF65-F5344CB8AC3E}">
        <p14:creationId xmlns:p14="http://schemas.microsoft.com/office/powerpoint/2010/main" val="3201777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E5C8D75-B2A0-4DFD-8AF9-B01E40D65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05400" cy="2495550"/>
          </a:xfrm>
          <a:prstGeom prst="rect">
            <a:avLst/>
          </a:prstGeom>
        </p:spPr>
      </p:pic>
      <p:graphicFrame>
        <p:nvGraphicFramePr>
          <p:cNvPr id="3" name="Tabla 6">
            <a:extLst>
              <a:ext uri="{FF2B5EF4-FFF2-40B4-BE49-F238E27FC236}">
                <a16:creationId xmlns:a16="http://schemas.microsoft.com/office/drawing/2014/main" id="{62349716-69BE-4D96-BC62-E143937F9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780783"/>
              </p:ext>
            </p:extLst>
          </p:nvPr>
        </p:nvGraphicFramePr>
        <p:xfrm>
          <a:off x="2199401" y="314139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66661CE9-1C08-4D5B-84EC-843090A49033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829518" y="3535066"/>
            <a:ext cx="369883" cy="30597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05524148-56D5-4B9D-AB74-603523354D1E}"/>
              </a:ext>
            </a:extLst>
          </p:cNvPr>
          <p:cNvSpPr txBox="1"/>
          <p:nvPr/>
        </p:nvSpPr>
        <p:spPr>
          <a:xfrm>
            <a:off x="1119067" y="365637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D519CC7-6CE5-4F3D-B704-3BB18196138D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317357" y="3338228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5F41E24-2CE9-4C14-B4AD-86FADA47358F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 flipV="1">
            <a:off x="1714102" y="3338228"/>
            <a:ext cx="485299" cy="121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7732C274-7C2F-49F1-839F-412BD6D80BC2}"/>
              </a:ext>
            </a:extLst>
          </p:cNvPr>
          <p:cNvSpPr txBox="1"/>
          <p:nvPr/>
        </p:nvSpPr>
        <p:spPr>
          <a:xfrm>
            <a:off x="824115" y="31657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auxiliar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A5D6BA6-113E-4BC2-AC9C-AA5AFD4357B6}"/>
              </a:ext>
            </a:extLst>
          </p:cNvPr>
          <p:cNvSpPr txBox="1"/>
          <p:nvPr/>
        </p:nvSpPr>
        <p:spPr>
          <a:xfrm>
            <a:off x="176501" y="2685327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Nodo auxiliar: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A3E39DA-4BA9-42B1-9874-5BADC7F4F49E}"/>
              </a:ext>
            </a:extLst>
          </p:cNvPr>
          <p:cNvSpPr txBox="1"/>
          <p:nvPr/>
        </p:nvSpPr>
        <p:spPr>
          <a:xfrm>
            <a:off x="175670" y="4063742"/>
            <a:ext cx="270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Primer caso: </a:t>
            </a:r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elemento = 6</a:t>
            </a:r>
          </a:p>
        </p:txBody>
      </p:sp>
      <p:graphicFrame>
        <p:nvGraphicFramePr>
          <p:cNvPr id="11" name="Tabla 6">
            <a:extLst>
              <a:ext uri="{FF2B5EF4-FFF2-40B4-BE49-F238E27FC236}">
                <a16:creationId xmlns:a16="http://schemas.microsoft.com/office/drawing/2014/main" id="{32A7DF5F-9AB1-417E-9C79-91B883239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273423"/>
              </p:ext>
            </p:extLst>
          </p:nvPr>
        </p:nvGraphicFramePr>
        <p:xfrm>
          <a:off x="3008208" y="566380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12" name="Tabla 6">
            <a:extLst>
              <a:ext uri="{FF2B5EF4-FFF2-40B4-BE49-F238E27FC236}">
                <a16:creationId xmlns:a16="http://schemas.microsoft.com/office/drawing/2014/main" id="{9B6BC244-107D-4B66-89E8-1FA86A21B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666915"/>
              </p:ext>
            </p:extLst>
          </p:nvPr>
        </p:nvGraphicFramePr>
        <p:xfrm>
          <a:off x="1594220" y="566380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B8CF28D-2712-4291-A687-85BD44838B33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2712176" y="5860644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a 6">
            <a:extLst>
              <a:ext uri="{FF2B5EF4-FFF2-40B4-BE49-F238E27FC236}">
                <a16:creationId xmlns:a16="http://schemas.microsoft.com/office/drawing/2014/main" id="{178493A8-ED8D-42E1-B0B0-4563E8DF3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34635"/>
              </p:ext>
            </p:extLst>
          </p:nvPr>
        </p:nvGraphicFramePr>
        <p:xfrm>
          <a:off x="4362898" y="566380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508FB62-6C62-47DB-8AAA-5204DFE3E6F3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4126164" y="5860644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o 15">
            <a:extLst>
              <a:ext uri="{FF2B5EF4-FFF2-40B4-BE49-F238E27FC236}">
                <a16:creationId xmlns:a16="http://schemas.microsoft.com/office/drawing/2014/main" id="{C48343F1-E997-4688-9CBD-6411D4015E52}"/>
              </a:ext>
            </a:extLst>
          </p:cNvPr>
          <p:cNvGrpSpPr/>
          <p:nvPr/>
        </p:nvGrpSpPr>
        <p:grpSpPr>
          <a:xfrm>
            <a:off x="5244120" y="5864744"/>
            <a:ext cx="626532" cy="384703"/>
            <a:chOff x="5748868" y="3606799"/>
            <a:chExt cx="759882" cy="473607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2B408E1A-0925-4E7E-9909-55CE01B9C199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99FDE8D7-60DD-4207-88D5-28FB98BB3A8E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AE4BC7A6-8AF3-4C51-BD7E-3F5F4CC3F8C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4099B030-B03D-4B53-9520-3C983E622834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5A472B2D-BAC9-4A34-AE7E-3734D6CBA9E1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4682997" y="6029567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9E27EBE-2CA0-4494-8D55-E54F75EFCD38}"/>
              </a:ext>
            </a:extLst>
          </p:cNvPr>
          <p:cNvSpPr txBox="1"/>
          <p:nvPr/>
        </p:nvSpPr>
        <p:spPr>
          <a:xfrm>
            <a:off x="4462424" y="63598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EDF36906-765D-4796-B5D7-2C2D976613B0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1758761" y="6057482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EC34677-F523-4470-947A-562FD83DD25B}"/>
              </a:ext>
            </a:extLst>
          </p:cNvPr>
          <p:cNvSpPr txBox="1"/>
          <p:nvPr/>
        </p:nvSpPr>
        <p:spPr>
          <a:xfrm>
            <a:off x="1403535" y="639783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C24DE86-A4E3-403A-BB93-F4C496425B2B}"/>
              </a:ext>
            </a:extLst>
          </p:cNvPr>
          <p:cNvSpPr txBox="1"/>
          <p:nvPr/>
        </p:nvSpPr>
        <p:spPr>
          <a:xfrm>
            <a:off x="228245" y="4562726"/>
            <a:ext cx="486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Bucle: 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auxiliar  !=  null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201A1E96-D546-4D74-BC32-38F4C44A5CE3}"/>
              </a:ext>
            </a:extLst>
          </p:cNvPr>
          <p:cNvCxnSpPr>
            <a:cxnSpLocks/>
          </p:cNvCxnSpPr>
          <p:nvPr/>
        </p:nvCxnSpPr>
        <p:spPr>
          <a:xfrm>
            <a:off x="1658764" y="5331242"/>
            <a:ext cx="376513" cy="2426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548C807-006B-4D3E-833F-2F53876CDFF0}"/>
              </a:ext>
            </a:extLst>
          </p:cNvPr>
          <p:cNvSpPr txBox="1"/>
          <p:nvPr/>
        </p:nvSpPr>
        <p:spPr>
          <a:xfrm>
            <a:off x="768777" y="506405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auxiliar</a:t>
            </a:r>
          </a:p>
        </p:txBody>
      </p:sp>
      <p:graphicFrame>
        <p:nvGraphicFramePr>
          <p:cNvPr id="29" name="Tabla 6">
            <a:extLst>
              <a:ext uri="{FF2B5EF4-FFF2-40B4-BE49-F238E27FC236}">
                <a16:creationId xmlns:a16="http://schemas.microsoft.com/office/drawing/2014/main" id="{15282653-EE2C-4164-BCF6-E3D667065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457886"/>
              </p:ext>
            </p:extLst>
          </p:nvPr>
        </p:nvGraphicFramePr>
        <p:xfrm>
          <a:off x="9064988" y="148795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30" name="Tabla 6">
            <a:extLst>
              <a:ext uri="{FF2B5EF4-FFF2-40B4-BE49-F238E27FC236}">
                <a16:creationId xmlns:a16="http://schemas.microsoft.com/office/drawing/2014/main" id="{2E90C1D3-E03D-4CC1-8A73-0A1BA3BCC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983120"/>
              </p:ext>
            </p:extLst>
          </p:nvPr>
        </p:nvGraphicFramePr>
        <p:xfrm>
          <a:off x="7651000" y="148795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A64D1C00-ACA4-4A4E-AB83-E565FE78E826}"/>
              </a:ext>
            </a:extLst>
          </p:cNvPr>
          <p:cNvCxnSpPr>
            <a:cxnSpLocks/>
            <a:stCxn id="30" idx="3"/>
            <a:endCxn id="29" idx="1"/>
          </p:cNvCxnSpPr>
          <p:nvPr/>
        </p:nvCxnSpPr>
        <p:spPr>
          <a:xfrm>
            <a:off x="8768956" y="1684794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a 6">
            <a:extLst>
              <a:ext uri="{FF2B5EF4-FFF2-40B4-BE49-F238E27FC236}">
                <a16:creationId xmlns:a16="http://schemas.microsoft.com/office/drawing/2014/main" id="{7E94E1FC-7C3C-4B5C-A5FB-1402D8397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611197"/>
              </p:ext>
            </p:extLst>
          </p:nvPr>
        </p:nvGraphicFramePr>
        <p:xfrm>
          <a:off x="10419678" y="148795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8DF6C19F-30FB-49DF-B9D2-3F3A26D74C1F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>
            <a:off x="10182944" y="1684794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6D278D6-0033-4AEF-892C-900B42842344}"/>
              </a:ext>
            </a:extLst>
          </p:cNvPr>
          <p:cNvGrpSpPr/>
          <p:nvPr/>
        </p:nvGrpSpPr>
        <p:grpSpPr>
          <a:xfrm>
            <a:off x="11300900" y="1688894"/>
            <a:ext cx="626532" cy="384703"/>
            <a:chOff x="5748868" y="3606799"/>
            <a:chExt cx="759882" cy="473607"/>
          </a:xfrm>
        </p:grpSpPr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0CC0B848-B803-4ABF-895F-CC3A5D9FB2B6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32F98806-CF23-4F7E-BFBD-BAAB6A171753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D1DE2767-1962-4FAF-9816-14F6A992CBE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1B18247E-BC78-4743-907E-630FAB1695F8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A8FE1F07-AEC4-4EE0-AB6F-44A0E85FC96E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10739777" y="1853717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183D3CF-36F7-40DF-8E30-4E176079929B}"/>
              </a:ext>
            </a:extLst>
          </p:cNvPr>
          <p:cNvSpPr txBox="1"/>
          <p:nvPr/>
        </p:nvSpPr>
        <p:spPr>
          <a:xfrm>
            <a:off x="10519204" y="218397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B7579835-506A-469D-A5AD-478A51DBAA2B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7815541" y="1881632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618F10D1-A172-4C23-BF8F-B936105980D1}"/>
              </a:ext>
            </a:extLst>
          </p:cNvPr>
          <p:cNvSpPr txBox="1"/>
          <p:nvPr/>
        </p:nvSpPr>
        <p:spPr>
          <a:xfrm>
            <a:off x="7460315" y="222198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3D7CDF94-6700-4E26-B0F0-DA426CEBD462}"/>
              </a:ext>
            </a:extLst>
          </p:cNvPr>
          <p:cNvSpPr txBox="1"/>
          <p:nvPr/>
        </p:nvSpPr>
        <p:spPr>
          <a:xfrm>
            <a:off x="6717777" y="389649"/>
            <a:ext cx="486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Bucle: 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auxiliar  !=  null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5DC09139-2D6E-4DB9-A0E2-0EDD9174FE57}"/>
              </a:ext>
            </a:extLst>
          </p:cNvPr>
          <p:cNvCxnSpPr>
            <a:cxnSpLocks/>
          </p:cNvCxnSpPr>
          <p:nvPr/>
        </p:nvCxnSpPr>
        <p:spPr>
          <a:xfrm>
            <a:off x="9183818" y="1147604"/>
            <a:ext cx="376513" cy="2426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F3E09CE0-79E1-4853-AD5B-80373024AE1C}"/>
              </a:ext>
            </a:extLst>
          </p:cNvPr>
          <p:cNvSpPr txBox="1"/>
          <p:nvPr/>
        </p:nvSpPr>
        <p:spPr>
          <a:xfrm>
            <a:off x="8293831" y="88042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auxiliar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73980A59-4C22-4C57-881F-50603912AC01}"/>
              </a:ext>
            </a:extLst>
          </p:cNvPr>
          <p:cNvSpPr txBox="1"/>
          <p:nvPr/>
        </p:nvSpPr>
        <p:spPr>
          <a:xfrm>
            <a:off x="9033023" y="2622779"/>
            <a:ext cx="260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auxiliar.dato != elemento</a:t>
            </a:r>
            <a:endParaRPr lang="es-PE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graphicFrame>
        <p:nvGraphicFramePr>
          <p:cNvPr id="47" name="Tabla 6">
            <a:extLst>
              <a:ext uri="{FF2B5EF4-FFF2-40B4-BE49-F238E27FC236}">
                <a16:creationId xmlns:a16="http://schemas.microsoft.com/office/drawing/2014/main" id="{522E0118-8F80-453C-8CDF-CC0526895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766932"/>
              </p:ext>
            </p:extLst>
          </p:nvPr>
        </p:nvGraphicFramePr>
        <p:xfrm>
          <a:off x="9064988" y="4124621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48" name="Tabla 6">
            <a:extLst>
              <a:ext uri="{FF2B5EF4-FFF2-40B4-BE49-F238E27FC236}">
                <a16:creationId xmlns:a16="http://schemas.microsoft.com/office/drawing/2014/main" id="{7EE5E5DF-8428-43AC-A12A-07A954E8B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995506"/>
              </p:ext>
            </p:extLst>
          </p:nvPr>
        </p:nvGraphicFramePr>
        <p:xfrm>
          <a:off x="7651000" y="4124621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565A6DDE-1FAF-455E-8B99-A9DB6131E0D7}"/>
              </a:ext>
            </a:extLst>
          </p:cNvPr>
          <p:cNvCxnSpPr>
            <a:cxnSpLocks/>
            <a:stCxn id="48" idx="3"/>
            <a:endCxn id="47" idx="1"/>
          </p:cNvCxnSpPr>
          <p:nvPr/>
        </p:nvCxnSpPr>
        <p:spPr>
          <a:xfrm>
            <a:off x="8768956" y="4321459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a 6">
            <a:extLst>
              <a:ext uri="{FF2B5EF4-FFF2-40B4-BE49-F238E27FC236}">
                <a16:creationId xmlns:a16="http://schemas.microsoft.com/office/drawing/2014/main" id="{36F30C64-8C32-4B2E-A4F9-AB2A56654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761306"/>
              </p:ext>
            </p:extLst>
          </p:nvPr>
        </p:nvGraphicFramePr>
        <p:xfrm>
          <a:off x="10419678" y="4124621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A24CB40E-2CDA-46EC-8C2E-AAAC8B1C6030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>
            <a:off x="10182944" y="4321459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o 51">
            <a:extLst>
              <a:ext uri="{FF2B5EF4-FFF2-40B4-BE49-F238E27FC236}">
                <a16:creationId xmlns:a16="http://schemas.microsoft.com/office/drawing/2014/main" id="{205AD9C7-B33D-4D17-8919-684678DBE136}"/>
              </a:ext>
            </a:extLst>
          </p:cNvPr>
          <p:cNvGrpSpPr/>
          <p:nvPr/>
        </p:nvGrpSpPr>
        <p:grpSpPr>
          <a:xfrm>
            <a:off x="11300900" y="4325559"/>
            <a:ext cx="626532" cy="384703"/>
            <a:chOff x="5748868" y="3606799"/>
            <a:chExt cx="759882" cy="473607"/>
          </a:xfrm>
        </p:grpSpPr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EFF4A1C9-659B-4F3A-858E-B628E724EB63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403E25FD-93FA-423E-A258-4F0AE9B4141C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1354F38D-D8CB-4AF5-AA62-6716B12A02A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21A9636E-27DA-4620-8538-9C88DBC8BA08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53139554-E87E-449F-A515-C977BAC0BD21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0739777" y="4490382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005262D1-2F6B-4255-B48A-D1A3D023FAEA}"/>
              </a:ext>
            </a:extLst>
          </p:cNvPr>
          <p:cNvSpPr txBox="1"/>
          <p:nvPr/>
        </p:nvSpPr>
        <p:spPr>
          <a:xfrm>
            <a:off x="10519204" y="48206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5B0C5FF5-BC8D-4645-B65F-E2067163D5CA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7815541" y="4518297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0A591D8E-0AB4-4EEF-B2D7-D38218B1218D}"/>
              </a:ext>
            </a:extLst>
          </p:cNvPr>
          <p:cNvSpPr txBox="1"/>
          <p:nvPr/>
        </p:nvSpPr>
        <p:spPr>
          <a:xfrm>
            <a:off x="7460315" y="485864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D07DA30F-F769-42BB-95F2-B82985C8BD5B}"/>
              </a:ext>
            </a:extLst>
          </p:cNvPr>
          <p:cNvSpPr txBox="1"/>
          <p:nvPr/>
        </p:nvSpPr>
        <p:spPr>
          <a:xfrm>
            <a:off x="6717777" y="3128947"/>
            <a:ext cx="486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Bucle: 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auxiliar  !=  null</a:t>
            </a:r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A69EA5B1-DBAA-473F-983A-69C64924DC10}"/>
              </a:ext>
            </a:extLst>
          </p:cNvPr>
          <p:cNvCxnSpPr>
            <a:cxnSpLocks/>
          </p:cNvCxnSpPr>
          <p:nvPr/>
        </p:nvCxnSpPr>
        <p:spPr>
          <a:xfrm>
            <a:off x="10419678" y="3791334"/>
            <a:ext cx="376513" cy="2426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>
            <a:extLst>
              <a:ext uri="{FF2B5EF4-FFF2-40B4-BE49-F238E27FC236}">
                <a16:creationId xmlns:a16="http://schemas.microsoft.com/office/drawing/2014/main" id="{ACBB0C0A-A9BB-413A-853D-378FA9F8E9AC}"/>
              </a:ext>
            </a:extLst>
          </p:cNvPr>
          <p:cNvSpPr txBox="1"/>
          <p:nvPr/>
        </p:nvSpPr>
        <p:spPr>
          <a:xfrm>
            <a:off x="9411819" y="360109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auxiliar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1C166B5E-D555-401B-AB75-56C47003DDC4}"/>
              </a:ext>
            </a:extLst>
          </p:cNvPr>
          <p:cNvSpPr txBox="1"/>
          <p:nvPr/>
        </p:nvSpPr>
        <p:spPr>
          <a:xfrm>
            <a:off x="9151480" y="5312788"/>
            <a:ext cx="270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auxiliar.dato   ==   elemento</a:t>
            </a:r>
            <a:endParaRPr lang="es-PE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FAE09235-29E7-4A05-8A92-14BBC214940A}"/>
              </a:ext>
            </a:extLst>
          </p:cNvPr>
          <p:cNvSpPr txBox="1"/>
          <p:nvPr/>
        </p:nvSpPr>
        <p:spPr>
          <a:xfrm>
            <a:off x="6717777" y="5770107"/>
            <a:ext cx="486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Fin del bucle: 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auxiliar == elemento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F7DC5E5D-1544-4476-B681-4B00B00F8205}"/>
              </a:ext>
            </a:extLst>
          </p:cNvPr>
          <p:cNvSpPr txBox="1"/>
          <p:nvPr/>
        </p:nvSpPr>
        <p:spPr>
          <a:xfrm>
            <a:off x="6717777" y="6166044"/>
            <a:ext cx="486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Retorno:  index = 2</a:t>
            </a:r>
            <a:endParaRPr lang="es-PE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7C4D74FE-9CB1-451B-BFBA-207EE8D4DB37}"/>
              </a:ext>
            </a:extLst>
          </p:cNvPr>
          <p:cNvSpPr/>
          <p:nvPr/>
        </p:nvSpPr>
        <p:spPr>
          <a:xfrm>
            <a:off x="6287981" y="1368128"/>
            <a:ext cx="736095" cy="6820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2°</a:t>
            </a:r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AB51348F-E94D-41CB-8ED0-280D20AFC5E8}"/>
              </a:ext>
            </a:extLst>
          </p:cNvPr>
          <p:cNvSpPr/>
          <p:nvPr/>
        </p:nvSpPr>
        <p:spPr>
          <a:xfrm>
            <a:off x="6317180" y="3999135"/>
            <a:ext cx="736095" cy="6820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3°</a:t>
            </a:r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4CD0B4CA-7C32-4C0F-9F9E-A34DCB4DBE3B}"/>
              </a:ext>
            </a:extLst>
          </p:cNvPr>
          <p:cNvSpPr/>
          <p:nvPr/>
        </p:nvSpPr>
        <p:spPr>
          <a:xfrm>
            <a:off x="190468" y="5560109"/>
            <a:ext cx="736095" cy="6820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1°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A110F1CE-9845-41CC-9093-3736EE6319BF}"/>
              </a:ext>
            </a:extLst>
          </p:cNvPr>
          <p:cNvSpPr txBox="1"/>
          <p:nvPr/>
        </p:nvSpPr>
        <p:spPr>
          <a:xfrm>
            <a:off x="2507399" y="6350710"/>
            <a:ext cx="132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Index  =  0</a:t>
            </a:r>
            <a:endParaRPr lang="es-PE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6A4FB3BE-8284-44BD-B19E-E754BA17F9D3}"/>
              </a:ext>
            </a:extLst>
          </p:cNvPr>
          <p:cNvSpPr txBox="1"/>
          <p:nvPr/>
        </p:nvSpPr>
        <p:spPr>
          <a:xfrm>
            <a:off x="7477992" y="2611906"/>
            <a:ext cx="132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Index  =  1</a:t>
            </a:r>
            <a:endParaRPr lang="es-PE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4A3B772A-6186-4584-B9C1-64E69296A825}"/>
              </a:ext>
            </a:extLst>
          </p:cNvPr>
          <p:cNvSpPr txBox="1"/>
          <p:nvPr/>
        </p:nvSpPr>
        <p:spPr>
          <a:xfrm>
            <a:off x="7564746" y="5312788"/>
            <a:ext cx="132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Index  =  2</a:t>
            </a:r>
            <a:endParaRPr lang="es-PE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3" name="Entrada de lápiz 72">
                <a:extLst>
                  <a:ext uri="{FF2B5EF4-FFF2-40B4-BE49-F238E27FC236}">
                    <a16:creationId xmlns:a16="http://schemas.microsoft.com/office/drawing/2014/main" id="{773C042E-17CE-4E88-8C26-E12853596BEF}"/>
                  </a:ext>
                </a:extLst>
              </p14:cNvPr>
              <p14:cNvContentPartPr/>
              <p14:nvPr/>
            </p14:nvContentPartPr>
            <p14:xfrm>
              <a:off x="5984587" y="160613"/>
              <a:ext cx="360" cy="6408720"/>
            </p14:xfrm>
          </p:contentPart>
        </mc:Choice>
        <mc:Fallback xmlns="">
          <p:pic>
            <p:nvPicPr>
              <p:cNvPr id="73" name="Entrada de lápiz 72">
                <a:extLst>
                  <a:ext uri="{FF2B5EF4-FFF2-40B4-BE49-F238E27FC236}">
                    <a16:creationId xmlns:a16="http://schemas.microsoft.com/office/drawing/2014/main" id="{773C042E-17CE-4E88-8C26-E12853596B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6947" y="142613"/>
                <a:ext cx="36000" cy="644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8600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E5C8D75-B2A0-4DFD-8AF9-B01E40D65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05400" cy="2495550"/>
          </a:xfrm>
          <a:prstGeom prst="rect">
            <a:avLst/>
          </a:prstGeom>
        </p:spPr>
      </p:pic>
      <p:graphicFrame>
        <p:nvGraphicFramePr>
          <p:cNvPr id="3" name="Tabla 6">
            <a:extLst>
              <a:ext uri="{FF2B5EF4-FFF2-40B4-BE49-F238E27FC236}">
                <a16:creationId xmlns:a16="http://schemas.microsoft.com/office/drawing/2014/main" id="{62349716-69BE-4D96-BC62-E143937F95C0}"/>
              </a:ext>
            </a:extLst>
          </p:cNvPr>
          <p:cNvGraphicFramePr>
            <a:graphicFrameLocks noGrp="1"/>
          </p:cNvGraphicFramePr>
          <p:nvPr/>
        </p:nvGraphicFramePr>
        <p:xfrm>
          <a:off x="2199401" y="314139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66661CE9-1C08-4D5B-84EC-843090A49033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829518" y="3535066"/>
            <a:ext cx="369883" cy="30597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05524148-56D5-4B9D-AB74-603523354D1E}"/>
              </a:ext>
            </a:extLst>
          </p:cNvPr>
          <p:cNvSpPr txBox="1"/>
          <p:nvPr/>
        </p:nvSpPr>
        <p:spPr>
          <a:xfrm>
            <a:off x="1119067" y="365637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D519CC7-6CE5-4F3D-B704-3BB18196138D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317357" y="3338228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5F41E24-2CE9-4C14-B4AD-86FADA47358F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 flipV="1">
            <a:off x="1714102" y="3338228"/>
            <a:ext cx="485299" cy="121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7732C274-7C2F-49F1-839F-412BD6D80BC2}"/>
              </a:ext>
            </a:extLst>
          </p:cNvPr>
          <p:cNvSpPr txBox="1"/>
          <p:nvPr/>
        </p:nvSpPr>
        <p:spPr>
          <a:xfrm>
            <a:off x="824115" y="31657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auxiliar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A5D6BA6-113E-4BC2-AC9C-AA5AFD4357B6}"/>
              </a:ext>
            </a:extLst>
          </p:cNvPr>
          <p:cNvSpPr txBox="1"/>
          <p:nvPr/>
        </p:nvSpPr>
        <p:spPr>
          <a:xfrm>
            <a:off x="176501" y="2685327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Nodo auxiliar: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A3E39DA-4BA9-42B1-9874-5BADC7F4F49E}"/>
              </a:ext>
            </a:extLst>
          </p:cNvPr>
          <p:cNvSpPr txBox="1"/>
          <p:nvPr/>
        </p:nvSpPr>
        <p:spPr>
          <a:xfrm>
            <a:off x="175670" y="4063742"/>
            <a:ext cx="28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Segundo caso: </a:t>
            </a:r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elemento = 9</a:t>
            </a:r>
          </a:p>
        </p:txBody>
      </p:sp>
      <p:graphicFrame>
        <p:nvGraphicFramePr>
          <p:cNvPr id="11" name="Tabla 6">
            <a:extLst>
              <a:ext uri="{FF2B5EF4-FFF2-40B4-BE49-F238E27FC236}">
                <a16:creationId xmlns:a16="http://schemas.microsoft.com/office/drawing/2014/main" id="{32A7DF5F-9AB1-417E-9C79-91B883239336}"/>
              </a:ext>
            </a:extLst>
          </p:cNvPr>
          <p:cNvGraphicFramePr>
            <a:graphicFrameLocks noGrp="1"/>
          </p:cNvGraphicFramePr>
          <p:nvPr/>
        </p:nvGraphicFramePr>
        <p:xfrm>
          <a:off x="3008208" y="566380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12" name="Tabla 6">
            <a:extLst>
              <a:ext uri="{FF2B5EF4-FFF2-40B4-BE49-F238E27FC236}">
                <a16:creationId xmlns:a16="http://schemas.microsoft.com/office/drawing/2014/main" id="{9B6BC244-107D-4B66-89E8-1FA86A21B65F}"/>
              </a:ext>
            </a:extLst>
          </p:cNvPr>
          <p:cNvGraphicFramePr>
            <a:graphicFrameLocks noGrp="1"/>
          </p:cNvGraphicFramePr>
          <p:nvPr/>
        </p:nvGraphicFramePr>
        <p:xfrm>
          <a:off x="1594220" y="566380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B8CF28D-2712-4291-A687-85BD44838B33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2712176" y="5860644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a 6">
            <a:extLst>
              <a:ext uri="{FF2B5EF4-FFF2-40B4-BE49-F238E27FC236}">
                <a16:creationId xmlns:a16="http://schemas.microsoft.com/office/drawing/2014/main" id="{178493A8-ED8D-42E1-B0B0-4563E8DF36E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62898" y="566380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508FB62-6C62-47DB-8AAA-5204DFE3E6F3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4126164" y="5860644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o 15">
            <a:extLst>
              <a:ext uri="{FF2B5EF4-FFF2-40B4-BE49-F238E27FC236}">
                <a16:creationId xmlns:a16="http://schemas.microsoft.com/office/drawing/2014/main" id="{C48343F1-E997-4688-9CBD-6411D4015E52}"/>
              </a:ext>
            </a:extLst>
          </p:cNvPr>
          <p:cNvGrpSpPr/>
          <p:nvPr/>
        </p:nvGrpSpPr>
        <p:grpSpPr>
          <a:xfrm>
            <a:off x="5244120" y="5864744"/>
            <a:ext cx="626532" cy="384703"/>
            <a:chOff x="5748868" y="3606799"/>
            <a:chExt cx="759882" cy="473607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2B408E1A-0925-4E7E-9909-55CE01B9C199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99FDE8D7-60DD-4207-88D5-28FB98BB3A8E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AE4BC7A6-8AF3-4C51-BD7E-3F5F4CC3F8C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4099B030-B03D-4B53-9520-3C983E622834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5A472B2D-BAC9-4A34-AE7E-3734D6CBA9E1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4682997" y="6029567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9E27EBE-2CA0-4494-8D55-E54F75EFCD38}"/>
              </a:ext>
            </a:extLst>
          </p:cNvPr>
          <p:cNvSpPr txBox="1"/>
          <p:nvPr/>
        </p:nvSpPr>
        <p:spPr>
          <a:xfrm>
            <a:off x="4462424" y="63598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EDF36906-765D-4796-B5D7-2C2D976613B0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1758761" y="6057482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EC34677-F523-4470-947A-562FD83DD25B}"/>
              </a:ext>
            </a:extLst>
          </p:cNvPr>
          <p:cNvSpPr txBox="1"/>
          <p:nvPr/>
        </p:nvSpPr>
        <p:spPr>
          <a:xfrm>
            <a:off x="1403535" y="639783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C24DE86-A4E3-403A-BB93-F4C496425B2B}"/>
              </a:ext>
            </a:extLst>
          </p:cNvPr>
          <p:cNvSpPr txBox="1"/>
          <p:nvPr/>
        </p:nvSpPr>
        <p:spPr>
          <a:xfrm>
            <a:off x="228245" y="4562726"/>
            <a:ext cx="486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Bucle: 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auxiliar  !=  null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201A1E96-D546-4D74-BC32-38F4C44A5CE3}"/>
              </a:ext>
            </a:extLst>
          </p:cNvPr>
          <p:cNvCxnSpPr>
            <a:cxnSpLocks/>
          </p:cNvCxnSpPr>
          <p:nvPr/>
        </p:nvCxnSpPr>
        <p:spPr>
          <a:xfrm>
            <a:off x="1658764" y="5331242"/>
            <a:ext cx="376513" cy="2426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548C807-006B-4D3E-833F-2F53876CDFF0}"/>
              </a:ext>
            </a:extLst>
          </p:cNvPr>
          <p:cNvSpPr txBox="1"/>
          <p:nvPr/>
        </p:nvSpPr>
        <p:spPr>
          <a:xfrm>
            <a:off x="768777" y="506405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auxiliar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1003EC2-8EA5-4D9F-93CC-1E376D8C6E33}"/>
              </a:ext>
            </a:extLst>
          </p:cNvPr>
          <p:cNvSpPr txBox="1"/>
          <p:nvPr/>
        </p:nvSpPr>
        <p:spPr>
          <a:xfrm>
            <a:off x="3455404" y="5083230"/>
            <a:ext cx="244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auxiliar.dato != elemento</a:t>
            </a:r>
            <a:endParaRPr lang="es-PE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graphicFrame>
        <p:nvGraphicFramePr>
          <p:cNvPr id="47" name="Tabla 6">
            <a:extLst>
              <a:ext uri="{FF2B5EF4-FFF2-40B4-BE49-F238E27FC236}">
                <a16:creationId xmlns:a16="http://schemas.microsoft.com/office/drawing/2014/main" id="{522E0118-8F80-453C-8CDF-CC0526895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673301"/>
              </p:ext>
            </p:extLst>
          </p:nvPr>
        </p:nvGraphicFramePr>
        <p:xfrm>
          <a:off x="9060532" y="1913027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48" name="Tabla 6">
            <a:extLst>
              <a:ext uri="{FF2B5EF4-FFF2-40B4-BE49-F238E27FC236}">
                <a16:creationId xmlns:a16="http://schemas.microsoft.com/office/drawing/2014/main" id="{7EE5E5DF-8428-43AC-A12A-07A954E8B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380092"/>
              </p:ext>
            </p:extLst>
          </p:nvPr>
        </p:nvGraphicFramePr>
        <p:xfrm>
          <a:off x="7646544" y="1913027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565A6DDE-1FAF-455E-8B99-A9DB6131E0D7}"/>
              </a:ext>
            </a:extLst>
          </p:cNvPr>
          <p:cNvCxnSpPr>
            <a:cxnSpLocks/>
            <a:stCxn id="48" idx="3"/>
            <a:endCxn id="47" idx="1"/>
          </p:cNvCxnSpPr>
          <p:nvPr/>
        </p:nvCxnSpPr>
        <p:spPr>
          <a:xfrm>
            <a:off x="8764500" y="2109865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a 6">
            <a:extLst>
              <a:ext uri="{FF2B5EF4-FFF2-40B4-BE49-F238E27FC236}">
                <a16:creationId xmlns:a16="http://schemas.microsoft.com/office/drawing/2014/main" id="{36F30C64-8C32-4B2E-A4F9-AB2A56654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467372"/>
              </p:ext>
            </p:extLst>
          </p:nvPr>
        </p:nvGraphicFramePr>
        <p:xfrm>
          <a:off x="10415222" y="1913027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A24CB40E-2CDA-46EC-8C2E-AAAC8B1C6030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>
            <a:off x="10178488" y="2109865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o 51">
            <a:extLst>
              <a:ext uri="{FF2B5EF4-FFF2-40B4-BE49-F238E27FC236}">
                <a16:creationId xmlns:a16="http://schemas.microsoft.com/office/drawing/2014/main" id="{205AD9C7-B33D-4D17-8919-684678DBE136}"/>
              </a:ext>
            </a:extLst>
          </p:cNvPr>
          <p:cNvGrpSpPr/>
          <p:nvPr/>
        </p:nvGrpSpPr>
        <p:grpSpPr>
          <a:xfrm>
            <a:off x="11296444" y="2113965"/>
            <a:ext cx="626532" cy="384703"/>
            <a:chOff x="5748868" y="3606799"/>
            <a:chExt cx="759882" cy="473607"/>
          </a:xfrm>
        </p:grpSpPr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EFF4A1C9-659B-4F3A-858E-B628E724EB63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403E25FD-93FA-423E-A258-4F0AE9B4141C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1354F38D-D8CB-4AF5-AA62-6716B12A02A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21A9636E-27DA-4620-8538-9C88DBC8BA08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53139554-E87E-449F-A515-C977BAC0BD21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0735321" y="2278788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005262D1-2F6B-4255-B48A-D1A3D023FAEA}"/>
              </a:ext>
            </a:extLst>
          </p:cNvPr>
          <p:cNvSpPr txBox="1"/>
          <p:nvPr/>
        </p:nvSpPr>
        <p:spPr>
          <a:xfrm>
            <a:off x="10514748" y="260904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5B0C5FF5-BC8D-4645-B65F-E2067163D5CA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7811085" y="2306703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0A591D8E-0AB4-4EEF-B2D7-D38218B1218D}"/>
              </a:ext>
            </a:extLst>
          </p:cNvPr>
          <p:cNvSpPr txBox="1"/>
          <p:nvPr/>
        </p:nvSpPr>
        <p:spPr>
          <a:xfrm>
            <a:off x="7455859" y="264705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D07DA30F-F769-42BB-95F2-B82985C8BD5B}"/>
              </a:ext>
            </a:extLst>
          </p:cNvPr>
          <p:cNvSpPr txBox="1"/>
          <p:nvPr/>
        </p:nvSpPr>
        <p:spPr>
          <a:xfrm>
            <a:off x="6713321" y="917353"/>
            <a:ext cx="486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Bucle: 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auxiliar  !=  null</a:t>
            </a:r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A69EA5B1-DBAA-473F-983A-69C64924DC10}"/>
              </a:ext>
            </a:extLst>
          </p:cNvPr>
          <p:cNvCxnSpPr>
            <a:cxnSpLocks/>
          </p:cNvCxnSpPr>
          <p:nvPr/>
        </p:nvCxnSpPr>
        <p:spPr>
          <a:xfrm>
            <a:off x="11550370" y="1485212"/>
            <a:ext cx="129148" cy="4360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>
            <a:extLst>
              <a:ext uri="{FF2B5EF4-FFF2-40B4-BE49-F238E27FC236}">
                <a16:creationId xmlns:a16="http://schemas.microsoft.com/office/drawing/2014/main" id="{ACBB0C0A-A9BB-413A-853D-378FA9F8E9AC}"/>
              </a:ext>
            </a:extLst>
          </p:cNvPr>
          <p:cNvSpPr txBox="1"/>
          <p:nvPr/>
        </p:nvSpPr>
        <p:spPr>
          <a:xfrm>
            <a:off x="10692672" y="127937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auxiliar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1C166B5E-D555-401B-AB75-56C47003DDC4}"/>
              </a:ext>
            </a:extLst>
          </p:cNvPr>
          <p:cNvSpPr txBox="1"/>
          <p:nvPr/>
        </p:nvSpPr>
        <p:spPr>
          <a:xfrm>
            <a:off x="9147024" y="3101194"/>
            <a:ext cx="270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auxiliar   ==   null</a:t>
            </a:r>
            <a:endParaRPr lang="es-PE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FAE09235-29E7-4A05-8A92-14BBC214940A}"/>
              </a:ext>
            </a:extLst>
          </p:cNvPr>
          <p:cNvSpPr txBox="1"/>
          <p:nvPr/>
        </p:nvSpPr>
        <p:spPr>
          <a:xfrm>
            <a:off x="6505529" y="3875186"/>
            <a:ext cx="486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Fin del bucle: 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auxiliar == null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F7DC5E5D-1544-4476-B681-4B00B00F8205}"/>
              </a:ext>
            </a:extLst>
          </p:cNvPr>
          <p:cNvSpPr txBox="1"/>
          <p:nvPr/>
        </p:nvSpPr>
        <p:spPr>
          <a:xfrm>
            <a:off x="6612224" y="4389336"/>
            <a:ext cx="486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Retorno:  -1</a:t>
            </a:r>
            <a:endParaRPr lang="es-PE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AB51348F-E94D-41CB-8ED0-280D20AFC5E8}"/>
              </a:ext>
            </a:extLst>
          </p:cNvPr>
          <p:cNvSpPr/>
          <p:nvPr/>
        </p:nvSpPr>
        <p:spPr>
          <a:xfrm>
            <a:off x="6312724" y="1787541"/>
            <a:ext cx="736095" cy="6820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4°</a:t>
            </a:r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4CD0B4CA-7C32-4C0F-9F9E-A34DCB4DBE3B}"/>
              </a:ext>
            </a:extLst>
          </p:cNvPr>
          <p:cNvSpPr/>
          <p:nvPr/>
        </p:nvSpPr>
        <p:spPr>
          <a:xfrm>
            <a:off x="190468" y="5560109"/>
            <a:ext cx="736095" cy="6820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1°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A110F1CE-9845-41CC-9093-3736EE6319BF}"/>
              </a:ext>
            </a:extLst>
          </p:cNvPr>
          <p:cNvSpPr txBox="1"/>
          <p:nvPr/>
        </p:nvSpPr>
        <p:spPr>
          <a:xfrm>
            <a:off x="2507399" y="6350710"/>
            <a:ext cx="132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Index  =  0</a:t>
            </a:r>
            <a:endParaRPr lang="es-PE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4A3B772A-6186-4584-B9C1-64E69296A825}"/>
              </a:ext>
            </a:extLst>
          </p:cNvPr>
          <p:cNvSpPr txBox="1"/>
          <p:nvPr/>
        </p:nvSpPr>
        <p:spPr>
          <a:xfrm>
            <a:off x="7560290" y="3101194"/>
            <a:ext cx="132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Index  =  3</a:t>
            </a:r>
            <a:endParaRPr lang="es-PE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3" name="Entrada de lápiz 72">
                <a:extLst>
                  <a:ext uri="{FF2B5EF4-FFF2-40B4-BE49-F238E27FC236}">
                    <a16:creationId xmlns:a16="http://schemas.microsoft.com/office/drawing/2014/main" id="{773C042E-17CE-4E88-8C26-E12853596BEF}"/>
                  </a:ext>
                </a:extLst>
              </p14:cNvPr>
              <p14:cNvContentPartPr/>
              <p14:nvPr/>
            </p14:nvContentPartPr>
            <p14:xfrm>
              <a:off x="5984587" y="160613"/>
              <a:ext cx="360" cy="6408720"/>
            </p14:xfrm>
          </p:contentPart>
        </mc:Choice>
        <mc:Fallback xmlns="">
          <p:pic>
            <p:nvPicPr>
              <p:cNvPr id="73" name="Entrada de lápiz 72">
                <a:extLst>
                  <a:ext uri="{FF2B5EF4-FFF2-40B4-BE49-F238E27FC236}">
                    <a16:creationId xmlns:a16="http://schemas.microsoft.com/office/drawing/2014/main" id="{773C042E-17CE-4E88-8C26-E12853596B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6587" y="142614"/>
                <a:ext cx="36000" cy="6444358"/>
              </a:xfrm>
              <a:prstGeom prst="rect">
                <a:avLst/>
              </a:prstGeom>
            </p:spPr>
          </p:pic>
        </mc:Fallback>
      </mc:AlternateContent>
      <p:sp>
        <p:nvSpPr>
          <p:cNvPr id="74" name="CuadroTexto 73">
            <a:extLst>
              <a:ext uri="{FF2B5EF4-FFF2-40B4-BE49-F238E27FC236}">
                <a16:creationId xmlns:a16="http://schemas.microsoft.com/office/drawing/2014/main" id="{F3D63C16-13BF-4BA8-989F-5EA738886CB9}"/>
              </a:ext>
            </a:extLst>
          </p:cNvPr>
          <p:cNvSpPr txBox="1"/>
          <p:nvPr/>
        </p:nvSpPr>
        <p:spPr>
          <a:xfrm>
            <a:off x="6312724" y="349229"/>
            <a:ext cx="132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…</a:t>
            </a:r>
            <a:endParaRPr lang="es-PE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589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1950D32-D602-4A1B-84B1-89703BE5E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36497" cy="2167467"/>
          </a:xfrm>
          <a:prstGeom prst="rect">
            <a:avLst/>
          </a:prstGeom>
        </p:spPr>
      </p:pic>
      <p:graphicFrame>
        <p:nvGraphicFramePr>
          <p:cNvPr id="3" name="Tabla 6">
            <a:extLst>
              <a:ext uri="{FF2B5EF4-FFF2-40B4-BE49-F238E27FC236}">
                <a16:creationId xmlns:a16="http://schemas.microsoft.com/office/drawing/2014/main" id="{402F9E07-28A7-4DE0-8039-3F30ED41C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060572"/>
              </p:ext>
            </p:extLst>
          </p:nvPr>
        </p:nvGraphicFramePr>
        <p:xfrm>
          <a:off x="2199401" y="3035324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57F42E7A-6E35-4BC5-B8D5-79CAD02ACC3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829518" y="3429000"/>
            <a:ext cx="369883" cy="30597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444FA43D-2C74-4AF7-A287-9D84E6F687ED}"/>
              </a:ext>
            </a:extLst>
          </p:cNvPr>
          <p:cNvSpPr txBox="1"/>
          <p:nvPr/>
        </p:nvSpPr>
        <p:spPr>
          <a:xfrm>
            <a:off x="1119067" y="355030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B7603186-94CD-48F4-AC79-511844011BD3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317357" y="3232162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96ABE8C0-0AAA-4E2A-A60C-27AF5C98891C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 flipV="1">
            <a:off x="1714102" y="3232162"/>
            <a:ext cx="485299" cy="121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009CC5E6-8E44-459B-8AE0-FFA1E3816CC0}"/>
              </a:ext>
            </a:extLst>
          </p:cNvPr>
          <p:cNvSpPr txBox="1"/>
          <p:nvPr/>
        </p:nvSpPr>
        <p:spPr>
          <a:xfrm>
            <a:off x="824115" y="305966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auxiliar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365CA17-F00A-4E80-8E34-956B3DA51E18}"/>
              </a:ext>
            </a:extLst>
          </p:cNvPr>
          <p:cNvSpPr txBox="1"/>
          <p:nvPr/>
        </p:nvSpPr>
        <p:spPr>
          <a:xfrm>
            <a:off x="176501" y="2579261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Nodo auxiliar: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F43B8B8-3304-49BD-BFF6-85BB33019A33}"/>
              </a:ext>
            </a:extLst>
          </p:cNvPr>
          <p:cNvSpPr txBox="1"/>
          <p:nvPr/>
        </p:nvSpPr>
        <p:spPr>
          <a:xfrm>
            <a:off x="175670" y="3957676"/>
            <a:ext cx="2426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Primer caso: </a:t>
            </a:r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índice = 1</a:t>
            </a:r>
          </a:p>
        </p:txBody>
      </p:sp>
      <p:graphicFrame>
        <p:nvGraphicFramePr>
          <p:cNvPr id="11" name="Tabla 6">
            <a:extLst>
              <a:ext uri="{FF2B5EF4-FFF2-40B4-BE49-F238E27FC236}">
                <a16:creationId xmlns:a16="http://schemas.microsoft.com/office/drawing/2014/main" id="{8D13B9BE-8DEC-442D-85CD-B44923A96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313029"/>
              </p:ext>
            </p:extLst>
          </p:nvPr>
        </p:nvGraphicFramePr>
        <p:xfrm>
          <a:off x="3008208" y="555774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12" name="Tabla 6">
            <a:extLst>
              <a:ext uri="{FF2B5EF4-FFF2-40B4-BE49-F238E27FC236}">
                <a16:creationId xmlns:a16="http://schemas.microsoft.com/office/drawing/2014/main" id="{74177FB0-5A32-4295-96D6-7DBEF4B07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834377"/>
              </p:ext>
            </p:extLst>
          </p:nvPr>
        </p:nvGraphicFramePr>
        <p:xfrm>
          <a:off x="1594220" y="555774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CF2540B-6D65-42CE-AA30-495376B664BC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2712176" y="5754578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a 6">
            <a:extLst>
              <a:ext uri="{FF2B5EF4-FFF2-40B4-BE49-F238E27FC236}">
                <a16:creationId xmlns:a16="http://schemas.microsoft.com/office/drawing/2014/main" id="{3B62F7E2-3D80-4A33-A0B0-9C35749C9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4352"/>
              </p:ext>
            </p:extLst>
          </p:nvPr>
        </p:nvGraphicFramePr>
        <p:xfrm>
          <a:off x="4362898" y="555774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4EE970FC-DD73-4285-A3FA-41A657ED474D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4126164" y="5754578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o 15">
            <a:extLst>
              <a:ext uri="{FF2B5EF4-FFF2-40B4-BE49-F238E27FC236}">
                <a16:creationId xmlns:a16="http://schemas.microsoft.com/office/drawing/2014/main" id="{63867DA2-EEC1-42D4-95A5-807BB8DB6792}"/>
              </a:ext>
            </a:extLst>
          </p:cNvPr>
          <p:cNvGrpSpPr/>
          <p:nvPr/>
        </p:nvGrpSpPr>
        <p:grpSpPr>
          <a:xfrm>
            <a:off x="5244120" y="5758678"/>
            <a:ext cx="626532" cy="384703"/>
            <a:chOff x="5748868" y="3606799"/>
            <a:chExt cx="759882" cy="473607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DDB30656-5046-4891-8E02-13F1501CA41A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46B11B38-1269-4EAE-9D25-FF479EEEE2DD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43FF4328-67F7-4BB1-8327-CEB09F6145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6C2F4BC9-41BA-4E1D-A380-AD393554C87D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BF5D19BF-7675-44C3-B5DE-38B67E503DB1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4682997" y="5923501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4A3DD86-BB82-4472-B3C8-2E7879E0FB81}"/>
              </a:ext>
            </a:extLst>
          </p:cNvPr>
          <p:cNvSpPr txBox="1"/>
          <p:nvPr/>
        </p:nvSpPr>
        <p:spPr>
          <a:xfrm>
            <a:off x="4462424" y="625375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325153E1-0FDA-4FD6-BC54-0FB4FFC5CC97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1758761" y="5951416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83448A6-CB2E-4502-BDED-FDE2EB59392F}"/>
              </a:ext>
            </a:extLst>
          </p:cNvPr>
          <p:cNvSpPr txBox="1"/>
          <p:nvPr/>
        </p:nvSpPr>
        <p:spPr>
          <a:xfrm>
            <a:off x="1403535" y="629176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9CE3DFC-B913-4E27-B42F-A95B38CE0C84}"/>
              </a:ext>
            </a:extLst>
          </p:cNvPr>
          <p:cNvSpPr txBox="1"/>
          <p:nvPr/>
        </p:nvSpPr>
        <p:spPr>
          <a:xfrm>
            <a:off x="228245" y="4456660"/>
            <a:ext cx="486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Bucle: 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auxiliar  !=  null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58234DA-4DC7-4EFA-81E6-3F71A963FE60}"/>
              </a:ext>
            </a:extLst>
          </p:cNvPr>
          <p:cNvCxnSpPr>
            <a:cxnSpLocks/>
          </p:cNvCxnSpPr>
          <p:nvPr/>
        </p:nvCxnSpPr>
        <p:spPr>
          <a:xfrm>
            <a:off x="1658764" y="5225176"/>
            <a:ext cx="376513" cy="2426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CC12FE0-1E9F-4E97-B840-AA62FA0712F6}"/>
              </a:ext>
            </a:extLst>
          </p:cNvPr>
          <p:cNvSpPr txBox="1"/>
          <p:nvPr/>
        </p:nvSpPr>
        <p:spPr>
          <a:xfrm>
            <a:off x="768777" y="4957993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auxiliar</a:t>
            </a:r>
          </a:p>
        </p:txBody>
      </p:sp>
      <p:graphicFrame>
        <p:nvGraphicFramePr>
          <p:cNvPr id="28" name="Tabla 6">
            <a:extLst>
              <a:ext uri="{FF2B5EF4-FFF2-40B4-BE49-F238E27FC236}">
                <a16:creationId xmlns:a16="http://schemas.microsoft.com/office/drawing/2014/main" id="{208BAB48-F823-400B-92D1-B407C6912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466690"/>
              </p:ext>
            </p:extLst>
          </p:nvPr>
        </p:nvGraphicFramePr>
        <p:xfrm>
          <a:off x="9064988" y="138189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29" name="Tabla 6">
            <a:extLst>
              <a:ext uri="{FF2B5EF4-FFF2-40B4-BE49-F238E27FC236}">
                <a16:creationId xmlns:a16="http://schemas.microsoft.com/office/drawing/2014/main" id="{83E6D627-FDE2-4F6B-89B9-C05524E88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047990"/>
              </p:ext>
            </p:extLst>
          </p:nvPr>
        </p:nvGraphicFramePr>
        <p:xfrm>
          <a:off x="7651000" y="138189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BEA26B5-8402-4381-86C1-1B73B5BC37ED}"/>
              </a:ext>
            </a:extLst>
          </p:cNvPr>
          <p:cNvCxnSpPr>
            <a:cxnSpLocks/>
            <a:stCxn id="29" idx="3"/>
            <a:endCxn id="28" idx="1"/>
          </p:cNvCxnSpPr>
          <p:nvPr/>
        </p:nvCxnSpPr>
        <p:spPr>
          <a:xfrm>
            <a:off x="8768956" y="1578728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a 6">
            <a:extLst>
              <a:ext uri="{FF2B5EF4-FFF2-40B4-BE49-F238E27FC236}">
                <a16:creationId xmlns:a16="http://schemas.microsoft.com/office/drawing/2014/main" id="{453645C2-373D-4D0F-A9D2-0885BED68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282584"/>
              </p:ext>
            </p:extLst>
          </p:nvPr>
        </p:nvGraphicFramePr>
        <p:xfrm>
          <a:off x="10419678" y="138189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77ED443E-C267-4E8C-A555-8EEA70D371E0}"/>
              </a:ext>
            </a:extLst>
          </p:cNvPr>
          <p:cNvCxnSpPr>
            <a:cxnSpLocks/>
            <a:stCxn id="28" idx="3"/>
            <a:endCxn id="31" idx="1"/>
          </p:cNvCxnSpPr>
          <p:nvPr/>
        </p:nvCxnSpPr>
        <p:spPr>
          <a:xfrm>
            <a:off x="10182944" y="1578728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o 32">
            <a:extLst>
              <a:ext uri="{FF2B5EF4-FFF2-40B4-BE49-F238E27FC236}">
                <a16:creationId xmlns:a16="http://schemas.microsoft.com/office/drawing/2014/main" id="{A4B1A73B-5A29-4207-84FA-6BF02A5F112F}"/>
              </a:ext>
            </a:extLst>
          </p:cNvPr>
          <p:cNvGrpSpPr/>
          <p:nvPr/>
        </p:nvGrpSpPr>
        <p:grpSpPr>
          <a:xfrm>
            <a:off x="11300900" y="1582828"/>
            <a:ext cx="626532" cy="384703"/>
            <a:chOff x="5748868" y="3606799"/>
            <a:chExt cx="759882" cy="473607"/>
          </a:xfrm>
        </p:grpSpPr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7B07AEBE-0C7B-483F-99A3-9CC62B9E344B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E215A2FE-9268-40E1-AFE6-C73639543E06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20D156FD-F844-4431-ADC7-A73C744816B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2771C9C2-535A-45E5-9C76-CF47C98EA3A3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5834CC28-06CE-48A3-AD43-579AD0DA5E38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0739777" y="1747651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65EB957-8DB8-4046-81C6-E3F61A8E3C02}"/>
              </a:ext>
            </a:extLst>
          </p:cNvPr>
          <p:cNvSpPr txBox="1"/>
          <p:nvPr/>
        </p:nvSpPr>
        <p:spPr>
          <a:xfrm>
            <a:off x="10519204" y="20779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ECA37175-617B-4DEE-8297-68B4524B8EBC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7815541" y="1775566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94451E5-73E3-4E14-A381-24433E19CAB6}"/>
              </a:ext>
            </a:extLst>
          </p:cNvPr>
          <p:cNvSpPr txBox="1"/>
          <p:nvPr/>
        </p:nvSpPr>
        <p:spPr>
          <a:xfrm>
            <a:off x="7460315" y="211591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D1362E93-17A5-4C92-A386-0300301EACB4}"/>
              </a:ext>
            </a:extLst>
          </p:cNvPr>
          <p:cNvSpPr txBox="1"/>
          <p:nvPr/>
        </p:nvSpPr>
        <p:spPr>
          <a:xfrm>
            <a:off x="6717777" y="283583"/>
            <a:ext cx="486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Bucle: 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auxiliar  !=  null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1FAFC598-B6E1-44EA-A1FE-E393D5BEDCBB}"/>
              </a:ext>
            </a:extLst>
          </p:cNvPr>
          <p:cNvCxnSpPr>
            <a:cxnSpLocks/>
          </p:cNvCxnSpPr>
          <p:nvPr/>
        </p:nvCxnSpPr>
        <p:spPr>
          <a:xfrm>
            <a:off x="9183818" y="1041538"/>
            <a:ext cx="376513" cy="2426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0EF24E64-7D95-4D35-8353-87D140749D95}"/>
              </a:ext>
            </a:extLst>
          </p:cNvPr>
          <p:cNvSpPr txBox="1"/>
          <p:nvPr/>
        </p:nvSpPr>
        <p:spPr>
          <a:xfrm>
            <a:off x="8293831" y="7743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auxiliar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0BBBBEE9-A9E3-4E11-B16E-7ECE08B5FB15}"/>
              </a:ext>
            </a:extLst>
          </p:cNvPr>
          <p:cNvSpPr txBox="1"/>
          <p:nvPr/>
        </p:nvSpPr>
        <p:spPr>
          <a:xfrm>
            <a:off x="6482303" y="3037766"/>
            <a:ext cx="486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Fin del bucle: 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el índice coincide con el iterador (i)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B16F8AB0-111E-46A5-A6B5-BC4478263715}"/>
              </a:ext>
            </a:extLst>
          </p:cNvPr>
          <p:cNvSpPr txBox="1"/>
          <p:nvPr/>
        </p:nvSpPr>
        <p:spPr>
          <a:xfrm>
            <a:off x="6482303" y="3537947"/>
            <a:ext cx="486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Retorno:  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auxiliar.dato = 2</a:t>
            </a: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C61D0E4F-442B-462D-A726-56988DC7E9FA}"/>
              </a:ext>
            </a:extLst>
          </p:cNvPr>
          <p:cNvSpPr/>
          <p:nvPr/>
        </p:nvSpPr>
        <p:spPr>
          <a:xfrm>
            <a:off x="6287981" y="1262062"/>
            <a:ext cx="736095" cy="6820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2°</a:t>
            </a:r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EAC9503B-F414-4E98-9A5F-C24431A13F9E}"/>
              </a:ext>
            </a:extLst>
          </p:cNvPr>
          <p:cNvSpPr/>
          <p:nvPr/>
        </p:nvSpPr>
        <p:spPr>
          <a:xfrm>
            <a:off x="190468" y="5454043"/>
            <a:ext cx="736095" cy="6820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1°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55B85DC9-EE99-4406-A460-7E2C4984DCDF}"/>
              </a:ext>
            </a:extLst>
          </p:cNvPr>
          <p:cNvSpPr txBox="1"/>
          <p:nvPr/>
        </p:nvSpPr>
        <p:spPr>
          <a:xfrm>
            <a:off x="2507399" y="6244644"/>
            <a:ext cx="132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i =  0</a:t>
            </a:r>
            <a:endParaRPr lang="es-PE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68236DD7-537E-407C-A0FD-18ECE437A8D6}"/>
              </a:ext>
            </a:extLst>
          </p:cNvPr>
          <p:cNvSpPr txBox="1"/>
          <p:nvPr/>
        </p:nvSpPr>
        <p:spPr>
          <a:xfrm>
            <a:off x="7477992" y="2505840"/>
            <a:ext cx="132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i  =  1</a:t>
            </a:r>
            <a:endParaRPr lang="es-PE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2" name="Entrada de lápiz 71">
                <a:extLst>
                  <a:ext uri="{FF2B5EF4-FFF2-40B4-BE49-F238E27FC236}">
                    <a16:creationId xmlns:a16="http://schemas.microsoft.com/office/drawing/2014/main" id="{9B64A180-526E-4A8E-96A2-C6C2995B3BDC}"/>
                  </a:ext>
                </a:extLst>
              </p14:cNvPr>
              <p14:cNvContentPartPr/>
              <p14:nvPr/>
            </p14:nvContentPartPr>
            <p14:xfrm>
              <a:off x="6012520" y="187853"/>
              <a:ext cx="360" cy="6408720"/>
            </p14:xfrm>
          </p:contentPart>
        </mc:Choice>
        <mc:Fallback xmlns="">
          <p:pic>
            <p:nvPicPr>
              <p:cNvPr id="72" name="Entrada de lápiz 71">
                <a:extLst>
                  <a:ext uri="{FF2B5EF4-FFF2-40B4-BE49-F238E27FC236}">
                    <a16:creationId xmlns:a16="http://schemas.microsoft.com/office/drawing/2014/main" id="{9B64A180-526E-4A8E-96A2-C6C2995B3B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94880" y="169853"/>
                <a:ext cx="36000" cy="644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6797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6">
            <a:extLst>
              <a:ext uri="{FF2B5EF4-FFF2-40B4-BE49-F238E27FC236}">
                <a16:creationId xmlns:a16="http://schemas.microsoft.com/office/drawing/2014/main" id="{62349716-69BE-4D96-BC62-E143937F95C0}"/>
              </a:ext>
            </a:extLst>
          </p:cNvPr>
          <p:cNvGraphicFramePr>
            <a:graphicFrameLocks noGrp="1"/>
          </p:cNvGraphicFramePr>
          <p:nvPr/>
        </p:nvGraphicFramePr>
        <p:xfrm>
          <a:off x="2199401" y="314139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66661CE9-1C08-4D5B-84EC-843090A49033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829518" y="3535066"/>
            <a:ext cx="369883" cy="30597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05524148-56D5-4B9D-AB74-603523354D1E}"/>
              </a:ext>
            </a:extLst>
          </p:cNvPr>
          <p:cNvSpPr txBox="1"/>
          <p:nvPr/>
        </p:nvSpPr>
        <p:spPr>
          <a:xfrm>
            <a:off x="1119067" y="365637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D519CC7-6CE5-4F3D-B704-3BB18196138D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317357" y="3338228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5F41E24-2CE9-4C14-B4AD-86FADA47358F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 flipV="1">
            <a:off x="1714102" y="3338228"/>
            <a:ext cx="485299" cy="121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7732C274-7C2F-49F1-839F-412BD6D80BC2}"/>
              </a:ext>
            </a:extLst>
          </p:cNvPr>
          <p:cNvSpPr txBox="1"/>
          <p:nvPr/>
        </p:nvSpPr>
        <p:spPr>
          <a:xfrm>
            <a:off x="824115" y="31657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auxiliar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A5D6BA6-113E-4BC2-AC9C-AA5AFD4357B6}"/>
              </a:ext>
            </a:extLst>
          </p:cNvPr>
          <p:cNvSpPr txBox="1"/>
          <p:nvPr/>
        </p:nvSpPr>
        <p:spPr>
          <a:xfrm>
            <a:off x="176501" y="2685327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Nodo auxiliar: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A3E39DA-4BA9-42B1-9874-5BADC7F4F49E}"/>
              </a:ext>
            </a:extLst>
          </p:cNvPr>
          <p:cNvSpPr txBox="1"/>
          <p:nvPr/>
        </p:nvSpPr>
        <p:spPr>
          <a:xfrm>
            <a:off x="175670" y="4063742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Segundo caso: </a:t>
            </a:r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índice = 3</a:t>
            </a:r>
          </a:p>
        </p:txBody>
      </p:sp>
      <p:graphicFrame>
        <p:nvGraphicFramePr>
          <p:cNvPr id="11" name="Tabla 6">
            <a:extLst>
              <a:ext uri="{FF2B5EF4-FFF2-40B4-BE49-F238E27FC236}">
                <a16:creationId xmlns:a16="http://schemas.microsoft.com/office/drawing/2014/main" id="{32A7DF5F-9AB1-417E-9C79-91B883239336}"/>
              </a:ext>
            </a:extLst>
          </p:cNvPr>
          <p:cNvGraphicFramePr>
            <a:graphicFrameLocks noGrp="1"/>
          </p:cNvGraphicFramePr>
          <p:nvPr/>
        </p:nvGraphicFramePr>
        <p:xfrm>
          <a:off x="3008208" y="566380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12" name="Tabla 6">
            <a:extLst>
              <a:ext uri="{FF2B5EF4-FFF2-40B4-BE49-F238E27FC236}">
                <a16:creationId xmlns:a16="http://schemas.microsoft.com/office/drawing/2014/main" id="{9B6BC244-107D-4B66-89E8-1FA86A21B65F}"/>
              </a:ext>
            </a:extLst>
          </p:cNvPr>
          <p:cNvGraphicFramePr>
            <a:graphicFrameLocks noGrp="1"/>
          </p:cNvGraphicFramePr>
          <p:nvPr/>
        </p:nvGraphicFramePr>
        <p:xfrm>
          <a:off x="1594220" y="566380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B8CF28D-2712-4291-A687-85BD44838B33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2712176" y="5860644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a 6">
            <a:extLst>
              <a:ext uri="{FF2B5EF4-FFF2-40B4-BE49-F238E27FC236}">
                <a16:creationId xmlns:a16="http://schemas.microsoft.com/office/drawing/2014/main" id="{178493A8-ED8D-42E1-B0B0-4563E8DF36E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62898" y="566380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508FB62-6C62-47DB-8AAA-5204DFE3E6F3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4126164" y="5860644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o 15">
            <a:extLst>
              <a:ext uri="{FF2B5EF4-FFF2-40B4-BE49-F238E27FC236}">
                <a16:creationId xmlns:a16="http://schemas.microsoft.com/office/drawing/2014/main" id="{C48343F1-E997-4688-9CBD-6411D4015E52}"/>
              </a:ext>
            </a:extLst>
          </p:cNvPr>
          <p:cNvGrpSpPr/>
          <p:nvPr/>
        </p:nvGrpSpPr>
        <p:grpSpPr>
          <a:xfrm>
            <a:off x="5244120" y="5864744"/>
            <a:ext cx="626532" cy="384703"/>
            <a:chOff x="5748868" y="3606799"/>
            <a:chExt cx="759882" cy="473607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2B408E1A-0925-4E7E-9909-55CE01B9C199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99FDE8D7-60DD-4207-88D5-28FB98BB3A8E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AE4BC7A6-8AF3-4C51-BD7E-3F5F4CC3F8C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4099B030-B03D-4B53-9520-3C983E622834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5A472B2D-BAC9-4A34-AE7E-3734D6CBA9E1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4682997" y="6029567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9E27EBE-2CA0-4494-8D55-E54F75EFCD38}"/>
              </a:ext>
            </a:extLst>
          </p:cNvPr>
          <p:cNvSpPr txBox="1"/>
          <p:nvPr/>
        </p:nvSpPr>
        <p:spPr>
          <a:xfrm>
            <a:off x="4462424" y="63598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EDF36906-765D-4796-B5D7-2C2D976613B0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1758761" y="6057482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EC34677-F523-4470-947A-562FD83DD25B}"/>
              </a:ext>
            </a:extLst>
          </p:cNvPr>
          <p:cNvSpPr txBox="1"/>
          <p:nvPr/>
        </p:nvSpPr>
        <p:spPr>
          <a:xfrm>
            <a:off x="1403535" y="639783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C24DE86-A4E3-403A-BB93-F4C496425B2B}"/>
              </a:ext>
            </a:extLst>
          </p:cNvPr>
          <p:cNvSpPr txBox="1"/>
          <p:nvPr/>
        </p:nvSpPr>
        <p:spPr>
          <a:xfrm>
            <a:off x="228245" y="4562726"/>
            <a:ext cx="486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Bucle: 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auxiliar  !=  null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201A1E96-D546-4D74-BC32-38F4C44A5CE3}"/>
              </a:ext>
            </a:extLst>
          </p:cNvPr>
          <p:cNvCxnSpPr>
            <a:cxnSpLocks/>
          </p:cNvCxnSpPr>
          <p:nvPr/>
        </p:nvCxnSpPr>
        <p:spPr>
          <a:xfrm>
            <a:off x="1658764" y="5331242"/>
            <a:ext cx="376513" cy="2426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548C807-006B-4D3E-833F-2F53876CDFF0}"/>
              </a:ext>
            </a:extLst>
          </p:cNvPr>
          <p:cNvSpPr txBox="1"/>
          <p:nvPr/>
        </p:nvSpPr>
        <p:spPr>
          <a:xfrm>
            <a:off x="768777" y="506405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auxiliar</a:t>
            </a:r>
          </a:p>
        </p:txBody>
      </p:sp>
      <p:graphicFrame>
        <p:nvGraphicFramePr>
          <p:cNvPr id="47" name="Tabla 6">
            <a:extLst>
              <a:ext uri="{FF2B5EF4-FFF2-40B4-BE49-F238E27FC236}">
                <a16:creationId xmlns:a16="http://schemas.microsoft.com/office/drawing/2014/main" id="{522E0118-8F80-453C-8CDF-CC0526895FAB}"/>
              </a:ext>
            </a:extLst>
          </p:cNvPr>
          <p:cNvGraphicFramePr>
            <a:graphicFrameLocks noGrp="1"/>
          </p:cNvGraphicFramePr>
          <p:nvPr/>
        </p:nvGraphicFramePr>
        <p:xfrm>
          <a:off x="9060532" y="1913027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48" name="Tabla 6">
            <a:extLst>
              <a:ext uri="{FF2B5EF4-FFF2-40B4-BE49-F238E27FC236}">
                <a16:creationId xmlns:a16="http://schemas.microsoft.com/office/drawing/2014/main" id="{7EE5E5DF-8428-43AC-A12A-07A954E8B888}"/>
              </a:ext>
            </a:extLst>
          </p:cNvPr>
          <p:cNvGraphicFramePr>
            <a:graphicFrameLocks noGrp="1"/>
          </p:cNvGraphicFramePr>
          <p:nvPr/>
        </p:nvGraphicFramePr>
        <p:xfrm>
          <a:off x="7646544" y="1913027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565A6DDE-1FAF-455E-8B99-A9DB6131E0D7}"/>
              </a:ext>
            </a:extLst>
          </p:cNvPr>
          <p:cNvCxnSpPr>
            <a:cxnSpLocks/>
            <a:stCxn id="48" idx="3"/>
            <a:endCxn id="47" idx="1"/>
          </p:cNvCxnSpPr>
          <p:nvPr/>
        </p:nvCxnSpPr>
        <p:spPr>
          <a:xfrm>
            <a:off x="8764500" y="2109865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a 6">
            <a:extLst>
              <a:ext uri="{FF2B5EF4-FFF2-40B4-BE49-F238E27FC236}">
                <a16:creationId xmlns:a16="http://schemas.microsoft.com/office/drawing/2014/main" id="{36F30C64-8C32-4B2E-A4F9-AB2A5665473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15222" y="1913027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A24CB40E-2CDA-46EC-8C2E-AAAC8B1C6030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>
            <a:off x="10178488" y="2109865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o 51">
            <a:extLst>
              <a:ext uri="{FF2B5EF4-FFF2-40B4-BE49-F238E27FC236}">
                <a16:creationId xmlns:a16="http://schemas.microsoft.com/office/drawing/2014/main" id="{205AD9C7-B33D-4D17-8919-684678DBE136}"/>
              </a:ext>
            </a:extLst>
          </p:cNvPr>
          <p:cNvGrpSpPr/>
          <p:nvPr/>
        </p:nvGrpSpPr>
        <p:grpSpPr>
          <a:xfrm>
            <a:off x="11296444" y="2113965"/>
            <a:ext cx="626532" cy="384703"/>
            <a:chOff x="5748868" y="3606799"/>
            <a:chExt cx="759882" cy="473607"/>
          </a:xfrm>
        </p:grpSpPr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EFF4A1C9-659B-4F3A-858E-B628E724EB63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403E25FD-93FA-423E-A258-4F0AE9B4141C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1354F38D-D8CB-4AF5-AA62-6716B12A02A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21A9636E-27DA-4620-8538-9C88DBC8BA08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53139554-E87E-449F-A515-C977BAC0BD21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0735321" y="2278788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005262D1-2F6B-4255-B48A-D1A3D023FAEA}"/>
              </a:ext>
            </a:extLst>
          </p:cNvPr>
          <p:cNvSpPr txBox="1"/>
          <p:nvPr/>
        </p:nvSpPr>
        <p:spPr>
          <a:xfrm>
            <a:off x="10514748" y="260904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5B0C5FF5-BC8D-4645-B65F-E2067163D5CA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7811085" y="2306703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0A591D8E-0AB4-4EEF-B2D7-D38218B1218D}"/>
              </a:ext>
            </a:extLst>
          </p:cNvPr>
          <p:cNvSpPr txBox="1"/>
          <p:nvPr/>
        </p:nvSpPr>
        <p:spPr>
          <a:xfrm>
            <a:off x="7455859" y="264705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D07DA30F-F769-42BB-95F2-B82985C8BD5B}"/>
              </a:ext>
            </a:extLst>
          </p:cNvPr>
          <p:cNvSpPr txBox="1"/>
          <p:nvPr/>
        </p:nvSpPr>
        <p:spPr>
          <a:xfrm>
            <a:off x="6713321" y="917353"/>
            <a:ext cx="486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Bucle: 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auxiliar  !=  null</a:t>
            </a:r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A69EA5B1-DBAA-473F-983A-69C64924DC10}"/>
              </a:ext>
            </a:extLst>
          </p:cNvPr>
          <p:cNvCxnSpPr>
            <a:cxnSpLocks/>
            <a:stCxn id="63" idx="2"/>
            <a:endCxn id="50" idx="0"/>
          </p:cNvCxnSpPr>
          <p:nvPr/>
        </p:nvCxnSpPr>
        <p:spPr>
          <a:xfrm>
            <a:off x="10653699" y="1557177"/>
            <a:ext cx="320501" cy="35585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>
            <a:extLst>
              <a:ext uri="{FF2B5EF4-FFF2-40B4-BE49-F238E27FC236}">
                <a16:creationId xmlns:a16="http://schemas.microsoft.com/office/drawing/2014/main" id="{ACBB0C0A-A9BB-413A-853D-378FA9F8E9AC}"/>
              </a:ext>
            </a:extLst>
          </p:cNvPr>
          <p:cNvSpPr txBox="1"/>
          <p:nvPr/>
        </p:nvSpPr>
        <p:spPr>
          <a:xfrm>
            <a:off x="10208705" y="118784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auxiliar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FAE09235-29E7-4A05-8A92-14BBC214940A}"/>
              </a:ext>
            </a:extLst>
          </p:cNvPr>
          <p:cNvSpPr txBox="1"/>
          <p:nvPr/>
        </p:nvSpPr>
        <p:spPr>
          <a:xfrm>
            <a:off x="6403888" y="5614421"/>
            <a:ext cx="486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Fin del bucle: 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auxiliar == null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F7DC5E5D-1544-4476-B681-4B00B00F8205}"/>
              </a:ext>
            </a:extLst>
          </p:cNvPr>
          <p:cNvSpPr txBox="1"/>
          <p:nvPr/>
        </p:nvSpPr>
        <p:spPr>
          <a:xfrm>
            <a:off x="6456391" y="6083691"/>
            <a:ext cx="486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Retorno:  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AB51348F-E94D-41CB-8ED0-280D20AFC5E8}"/>
              </a:ext>
            </a:extLst>
          </p:cNvPr>
          <p:cNvSpPr/>
          <p:nvPr/>
        </p:nvSpPr>
        <p:spPr>
          <a:xfrm>
            <a:off x="6312724" y="1787541"/>
            <a:ext cx="736095" cy="6820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3°</a:t>
            </a:r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4CD0B4CA-7C32-4C0F-9F9E-A34DCB4DBE3B}"/>
              </a:ext>
            </a:extLst>
          </p:cNvPr>
          <p:cNvSpPr/>
          <p:nvPr/>
        </p:nvSpPr>
        <p:spPr>
          <a:xfrm>
            <a:off x="190468" y="5560109"/>
            <a:ext cx="736095" cy="6820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1°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A110F1CE-9845-41CC-9093-3736EE6319BF}"/>
              </a:ext>
            </a:extLst>
          </p:cNvPr>
          <p:cNvSpPr txBox="1"/>
          <p:nvPr/>
        </p:nvSpPr>
        <p:spPr>
          <a:xfrm>
            <a:off x="2507399" y="6350710"/>
            <a:ext cx="132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i  =  0</a:t>
            </a:r>
            <a:endParaRPr lang="es-PE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4A3B772A-6186-4584-B9C1-64E69296A825}"/>
              </a:ext>
            </a:extLst>
          </p:cNvPr>
          <p:cNvSpPr txBox="1"/>
          <p:nvPr/>
        </p:nvSpPr>
        <p:spPr>
          <a:xfrm>
            <a:off x="8991742" y="2754178"/>
            <a:ext cx="94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i  =  2</a:t>
            </a:r>
            <a:endParaRPr lang="es-PE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3" name="Entrada de lápiz 72">
                <a:extLst>
                  <a:ext uri="{FF2B5EF4-FFF2-40B4-BE49-F238E27FC236}">
                    <a16:creationId xmlns:a16="http://schemas.microsoft.com/office/drawing/2014/main" id="{773C042E-17CE-4E88-8C26-E12853596BEF}"/>
                  </a:ext>
                </a:extLst>
              </p14:cNvPr>
              <p14:cNvContentPartPr/>
              <p14:nvPr/>
            </p14:nvContentPartPr>
            <p14:xfrm>
              <a:off x="5984587" y="160613"/>
              <a:ext cx="360" cy="6408720"/>
            </p14:xfrm>
          </p:contentPart>
        </mc:Choice>
        <mc:Fallback xmlns="">
          <p:pic>
            <p:nvPicPr>
              <p:cNvPr id="73" name="Entrada de lápiz 72">
                <a:extLst>
                  <a:ext uri="{FF2B5EF4-FFF2-40B4-BE49-F238E27FC236}">
                    <a16:creationId xmlns:a16="http://schemas.microsoft.com/office/drawing/2014/main" id="{773C042E-17CE-4E88-8C26-E12853596B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66587" y="142614"/>
                <a:ext cx="36000" cy="6444358"/>
              </a:xfrm>
              <a:prstGeom prst="rect">
                <a:avLst/>
              </a:prstGeom>
            </p:spPr>
          </p:pic>
        </mc:Fallback>
      </mc:AlternateContent>
      <p:sp>
        <p:nvSpPr>
          <p:cNvPr id="74" name="CuadroTexto 73">
            <a:extLst>
              <a:ext uri="{FF2B5EF4-FFF2-40B4-BE49-F238E27FC236}">
                <a16:creationId xmlns:a16="http://schemas.microsoft.com/office/drawing/2014/main" id="{F3D63C16-13BF-4BA8-989F-5EA738886CB9}"/>
              </a:ext>
            </a:extLst>
          </p:cNvPr>
          <p:cNvSpPr txBox="1"/>
          <p:nvPr/>
        </p:nvSpPr>
        <p:spPr>
          <a:xfrm>
            <a:off x="6312724" y="349229"/>
            <a:ext cx="132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…</a:t>
            </a:r>
            <a:endParaRPr lang="es-PE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pic>
        <p:nvPicPr>
          <p:cNvPr id="67" name="Imagen 66">
            <a:extLst>
              <a:ext uri="{FF2B5EF4-FFF2-40B4-BE49-F238E27FC236}">
                <a16:creationId xmlns:a16="http://schemas.microsoft.com/office/drawing/2014/main" id="{5125D01C-2566-4454-8AF0-E60A08F33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228"/>
            <a:ext cx="4836497" cy="2167467"/>
          </a:xfrm>
          <a:prstGeom prst="rect">
            <a:avLst/>
          </a:prstGeom>
        </p:spPr>
      </p:pic>
      <p:graphicFrame>
        <p:nvGraphicFramePr>
          <p:cNvPr id="71" name="Tabla 6">
            <a:extLst>
              <a:ext uri="{FF2B5EF4-FFF2-40B4-BE49-F238E27FC236}">
                <a16:creationId xmlns:a16="http://schemas.microsoft.com/office/drawing/2014/main" id="{54570DE7-6F0A-4953-A0B1-78AF70B14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238881"/>
              </p:ext>
            </p:extLst>
          </p:nvPr>
        </p:nvGraphicFramePr>
        <p:xfrm>
          <a:off x="9006065" y="378324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75" name="Tabla 6">
            <a:extLst>
              <a:ext uri="{FF2B5EF4-FFF2-40B4-BE49-F238E27FC236}">
                <a16:creationId xmlns:a16="http://schemas.microsoft.com/office/drawing/2014/main" id="{BDC0B95E-3CDF-4693-885D-D72ED7D27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484037"/>
              </p:ext>
            </p:extLst>
          </p:nvPr>
        </p:nvGraphicFramePr>
        <p:xfrm>
          <a:off x="7592077" y="378324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F5CC0380-EE47-4C66-8E65-2510DCAE1A40}"/>
              </a:ext>
            </a:extLst>
          </p:cNvPr>
          <p:cNvCxnSpPr>
            <a:cxnSpLocks/>
            <a:stCxn id="75" idx="3"/>
            <a:endCxn id="71" idx="1"/>
          </p:cNvCxnSpPr>
          <p:nvPr/>
        </p:nvCxnSpPr>
        <p:spPr>
          <a:xfrm>
            <a:off x="8710033" y="3980084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Tabla 6">
            <a:extLst>
              <a:ext uri="{FF2B5EF4-FFF2-40B4-BE49-F238E27FC236}">
                <a16:creationId xmlns:a16="http://schemas.microsoft.com/office/drawing/2014/main" id="{AE00A076-B381-437F-A9CF-205285987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846349"/>
              </p:ext>
            </p:extLst>
          </p:nvPr>
        </p:nvGraphicFramePr>
        <p:xfrm>
          <a:off x="10360755" y="378324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B615EEAC-9F2B-42EB-957E-68E69722AF4F}"/>
              </a:ext>
            </a:extLst>
          </p:cNvPr>
          <p:cNvCxnSpPr>
            <a:cxnSpLocks/>
            <a:stCxn id="71" idx="3"/>
            <a:endCxn id="77" idx="1"/>
          </p:cNvCxnSpPr>
          <p:nvPr/>
        </p:nvCxnSpPr>
        <p:spPr>
          <a:xfrm>
            <a:off x="10124021" y="3980084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upo 78">
            <a:extLst>
              <a:ext uri="{FF2B5EF4-FFF2-40B4-BE49-F238E27FC236}">
                <a16:creationId xmlns:a16="http://schemas.microsoft.com/office/drawing/2014/main" id="{D18A01E4-1BE9-4582-B7CB-DB3025F6AF50}"/>
              </a:ext>
            </a:extLst>
          </p:cNvPr>
          <p:cNvGrpSpPr/>
          <p:nvPr/>
        </p:nvGrpSpPr>
        <p:grpSpPr>
          <a:xfrm>
            <a:off x="11241977" y="3984184"/>
            <a:ext cx="626532" cy="384703"/>
            <a:chOff x="5748868" y="3606799"/>
            <a:chExt cx="759882" cy="473607"/>
          </a:xfrm>
        </p:grpSpPr>
        <p:cxnSp>
          <p:nvCxnSpPr>
            <p:cNvPr id="80" name="Conector recto 79">
              <a:extLst>
                <a:ext uri="{FF2B5EF4-FFF2-40B4-BE49-F238E27FC236}">
                  <a16:creationId xmlns:a16="http://schemas.microsoft.com/office/drawing/2014/main" id="{844CC90B-C9A7-43AA-9AE6-82CD7398E7F4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>
              <a:extLst>
                <a:ext uri="{FF2B5EF4-FFF2-40B4-BE49-F238E27FC236}">
                  <a16:creationId xmlns:a16="http://schemas.microsoft.com/office/drawing/2014/main" id="{C8679B7C-AAFA-45D7-BDD2-5AC82675C132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>
              <a:extLst>
                <a:ext uri="{FF2B5EF4-FFF2-40B4-BE49-F238E27FC236}">
                  <a16:creationId xmlns:a16="http://schemas.microsoft.com/office/drawing/2014/main" id="{1A708CD5-9FFF-4649-B1F4-6F5C2EFF6B6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A9221C6E-AABB-4298-832F-96EEE6DEB3EE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366A5049-D7A7-4D35-859D-5254332EC053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10680854" y="4149007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uadroTexto 84">
            <a:extLst>
              <a:ext uri="{FF2B5EF4-FFF2-40B4-BE49-F238E27FC236}">
                <a16:creationId xmlns:a16="http://schemas.microsoft.com/office/drawing/2014/main" id="{7576B706-E46B-44C5-93F9-CC5FECD4329D}"/>
              </a:ext>
            </a:extLst>
          </p:cNvPr>
          <p:cNvSpPr txBox="1"/>
          <p:nvPr/>
        </p:nvSpPr>
        <p:spPr>
          <a:xfrm>
            <a:off x="10460281" y="447926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0773AD61-90B7-460A-B512-C3513B8C548C}"/>
              </a:ext>
            </a:extLst>
          </p:cNvPr>
          <p:cNvCxnSpPr>
            <a:cxnSpLocks/>
            <a:stCxn id="87" idx="0"/>
          </p:cNvCxnSpPr>
          <p:nvPr/>
        </p:nvCxnSpPr>
        <p:spPr>
          <a:xfrm flipV="1">
            <a:off x="7756618" y="4176922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86">
            <a:extLst>
              <a:ext uri="{FF2B5EF4-FFF2-40B4-BE49-F238E27FC236}">
                <a16:creationId xmlns:a16="http://schemas.microsoft.com/office/drawing/2014/main" id="{61D42CB7-84DC-47FA-B14E-40B22E1504E8}"/>
              </a:ext>
            </a:extLst>
          </p:cNvPr>
          <p:cNvSpPr txBox="1"/>
          <p:nvPr/>
        </p:nvSpPr>
        <p:spPr>
          <a:xfrm>
            <a:off x="7401392" y="45172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ED610A29-0B40-451F-B59F-0A76055FCD5D}"/>
              </a:ext>
            </a:extLst>
          </p:cNvPr>
          <p:cNvCxnSpPr>
            <a:cxnSpLocks/>
          </p:cNvCxnSpPr>
          <p:nvPr/>
        </p:nvCxnSpPr>
        <p:spPr>
          <a:xfrm>
            <a:off x="11358744" y="3450581"/>
            <a:ext cx="320501" cy="35585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>
            <a:extLst>
              <a:ext uri="{FF2B5EF4-FFF2-40B4-BE49-F238E27FC236}">
                <a16:creationId xmlns:a16="http://schemas.microsoft.com/office/drawing/2014/main" id="{44A3A7F9-9F0E-4B18-A935-CD8BAC3B345B}"/>
              </a:ext>
            </a:extLst>
          </p:cNvPr>
          <p:cNvSpPr txBox="1"/>
          <p:nvPr/>
        </p:nvSpPr>
        <p:spPr>
          <a:xfrm>
            <a:off x="9092557" y="4971413"/>
            <a:ext cx="270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auxiliar   ==   null</a:t>
            </a:r>
            <a:endParaRPr lang="es-PE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94EFE9A3-8ACA-40E7-ABAF-DDAEC1A1C932}"/>
              </a:ext>
            </a:extLst>
          </p:cNvPr>
          <p:cNvSpPr/>
          <p:nvPr/>
        </p:nvSpPr>
        <p:spPr>
          <a:xfrm>
            <a:off x="6258257" y="3657760"/>
            <a:ext cx="736095" cy="6820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4°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E1E30AAA-8C49-4AA8-ABF7-4E890440EFE0}"/>
              </a:ext>
            </a:extLst>
          </p:cNvPr>
          <p:cNvSpPr txBox="1"/>
          <p:nvPr/>
        </p:nvSpPr>
        <p:spPr>
          <a:xfrm>
            <a:off x="7505823" y="4971413"/>
            <a:ext cx="132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i  =  3</a:t>
            </a:r>
            <a:endParaRPr lang="es-PE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4EDB12D4-1598-4FC9-AC68-B498BFF799FB}"/>
              </a:ext>
            </a:extLst>
          </p:cNvPr>
          <p:cNvSpPr txBox="1"/>
          <p:nvPr/>
        </p:nvSpPr>
        <p:spPr>
          <a:xfrm>
            <a:off x="10406317" y="323055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auxiliar</a:t>
            </a:r>
          </a:p>
        </p:txBody>
      </p:sp>
    </p:spTree>
    <p:extLst>
      <p:ext uri="{BB962C8B-B14F-4D97-AF65-F5344CB8AC3E}">
        <p14:creationId xmlns:p14="http://schemas.microsoft.com/office/powerpoint/2010/main" val="3000113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9E82776-1A35-450E-A3B7-A95F29D19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19650" cy="24765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85B8FB7-7BCE-431F-9437-0C9241E08441}"/>
              </a:ext>
            </a:extLst>
          </p:cNvPr>
          <p:cNvSpPr txBox="1"/>
          <p:nvPr/>
        </p:nvSpPr>
        <p:spPr>
          <a:xfrm>
            <a:off x="141573" y="2687428"/>
            <a:ext cx="282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Primer caso: </a:t>
            </a:r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 == final</a:t>
            </a:r>
          </a:p>
        </p:txBody>
      </p:sp>
      <p:graphicFrame>
        <p:nvGraphicFramePr>
          <p:cNvPr id="29" name="Tabla 6">
            <a:extLst>
              <a:ext uri="{FF2B5EF4-FFF2-40B4-BE49-F238E27FC236}">
                <a16:creationId xmlns:a16="http://schemas.microsoft.com/office/drawing/2014/main" id="{D265136C-6FC3-489C-A07B-C6C5A006F3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946860"/>
              </p:ext>
            </p:extLst>
          </p:nvPr>
        </p:nvGraphicFramePr>
        <p:xfrm>
          <a:off x="9067454" y="126140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30" name="Tabla 6">
            <a:extLst>
              <a:ext uri="{FF2B5EF4-FFF2-40B4-BE49-F238E27FC236}">
                <a16:creationId xmlns:a16="http://schemas.microsoft.com/office/drawing/2014/main" id="{A8E920CA-AB75-480E-BCD3-319A19D4C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715040"/>
              </p:ext>
            </p:extLst>
          </p:nvPr>
        </p:nvGraphicFramePr>
        <p:xfrm>
          <a:off x="7653466" y="126140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A50434D-2099-427A-9D38-BED44FAF5F82}"/>
              </a:ext>
            </a:extLst>
          </p:cNvPr>
          <p:cNvCxnSpPr>
            <a:cxnSpLocks/>
            <a:stCxn id="30" idx="3"/>
            <a:endCxn id="29" idx="1"/>
          </p:cNvCxnSpPr>
          <p:nvPr/>
        </p:nvCxnSpPr>
        <p:spPr>
          <a:xfrm>
            <a:off x="8771422" y="1458246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a 6">
            <a:extLst>
              <a:ext uri="{FF2B5EF4-FFF2-40B4-BE49-F238E27FC236}">
                <a16:creationId xmlns:a16="http://schemas.microsoft.com/office/drawing/2014/main" id="{4777520D-DE2E-4798-8AE8-3955C0BAA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16741"/>
              </p:ext>
            </p:extLst>
          </p:nvPr>
        </p:nvGraphicFramePr>
        <p:xfrm>
          <a:off x="10422144" y="126140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523EFDD3-CECC-4143-A236-34FA2EB07239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>
            <a:off x="10185410" y="1458246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o 33">
            <a:extLst>
              <a:ext uri="{FF2B5EF4-FFF2-40B4-BE49-F238E27FC236}">
                <a16:creationId xmlns:a16="http://schemas.microsoft.com/office/drawing/2014/main" id="{642071A9-E6D5-4242-B417-AF0C14487F94}"/>
              </a:ext>
            </a:extLst>
          </p:cNvPr>
          <p:cNvGrpSpPr/>
          <p:nvPr/>
        </p:nvGrpSpPr>
        <p:grpSpPr>
          <a:xfrm>
            <a:off x="11303366" y="1462346"/>
            <a:ext cx="626532" cy="384703"/>
            <a:chOff x="5748868" y="3606799"/>
            <a:chExt cx="759882" cy="473607"/>
          </a:xfrm>
        </p:grpSpPr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77D2C521-EE13-4621-BF61-F4B1300FAF04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CE0776C8-411E-4958-9A62-3397886E201F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7DF9CCE9-1A87-452A-9DF5-14B3D67BD2A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51FD9D94-13FE-4344-A112-752586460630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1C6F6743-D95A-4A1A-B574-E43925C18149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10742243" y="1627169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9A13B28-4AA5-4F9E-8EAF-098AA45946E5}"/>
              </a:ext>
            </a:extLst>
          </p:cNvPr>
          <p:cNvSpPr txBox="1"/>
          <p:nvPr/>
        </p:nvSpPr>
        <p:spPr>
          <a:xfrm>
            <a:off x="10521670" y="195742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8FC54E53-1039-4C95-AEDF-6DC645E6AB90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7818007" y="1655084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87393A5E-F1B5-4091-AA7F-E07330295399}"/>
              </a:ext>
            </a:extLst>
          </p:cNvPr>
          <p:cNvSpPr txBox="1"/>
          <p:nvPr/>
        </p:nvSpPr>
        <p:spPr>
          <a:xfrm>
            <a:off x="7462781" y="199543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1D1731B2-CDE6-4825-8BF5-BDAC3C2954BA}"/>
              </a:ext>
            </a:extLst>
          </p:cNvPr>
          <p:cNvSpPr txBox="1"/>
          <p:nvPr/>
        </p:nvSpPr>
        <p:spPr>
          <a:xfrm>
            <a:off x="6720243" y="163101"/>
            <a:ext cx="486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Bucle: 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temporal.ap_siguiente   !=   fin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98FF9884-6730-4E39-947F-14DB58E3EAE3}"/>
              </a:ext>
            </a:extLst>
          </p:cNvPr>
          <p:cNvCxnSpPr>
            <a:cxnSpLocks/>
          </p:cNvCxnSpPr>
          <p:nvPr/>
        </p:nvCxnSpPr>
        <p:spPr>
          <a:xfrm>
            <a:off x="7905858" y="937886"/>
            <a:ext cx="376513" cy="2426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3516D0F-F116-4A8F-8B1F-FF8E9174AF7B}"/>
              </a:ext>
            </a:extLst>
          </p:cNvPr>
          <p:cNvSpPr txBox="1"/>
          <p:nvPr/>
        </p:nvSpPr>
        <p:spPr>
          <a:xfrm>
            <a:off x="7015871" y="67070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B424BA2-3C4C-48A0-AD13-772270A188FC}"/>
              </a:ext>
            </a:extLst>
          </p:cNvPr>
          <p:cNvSpPr txBox="1"/>
          <p:nvPr/>
        </p:nvSpPr>
        <p:spPr>
          <a:xfrm>
            <a:off x="8153965" y="2303177"/>
            <a:ext cx="314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temporal.ap_siguiente  !=   fin</a:t>
            </a:r>
            <a:endParaRPr lang="es-PE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graphicFrame>
        <p:nvGraphicFramePr>
          <p:cNvPr id="47" name="Tabla 6">
            <a:extLst>
              <a:ext uri="{FF2B5EF4-FFF2-40B4-BE49-F238E27FC236}">
                <a16:creationId xmlns:a16="http://schemas.microsoft.com/office/drawing/2014/main" id="{CE28E15E-0912-4B11-9F67-DF1A4C03C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239732"/>
              </p:ext>
            </p:extLst>
          </p:nvPr>
        </p:nvGraphicFramePr>
        <p:xfrm>
          <a:off x="9046018" y="3335832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48" name="Tabla 6">
            <a:extLst>
              <a:ext uri="{FF2B5EF4-FFF2-40B4-BE49-F238E27FC236}">
                <a16:creationId xmlns:a16="http://schemas.microsoft.com/office/drawing/2014/main" id="{9697925B-5442-4549-833E-EF70C1F0A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296057"/>
              </p:ext>
            </p:extLst>
          </p:nvPr>
        </p:nvGraphicFramePr>
        <p:xfrm>
          <a:off x="7632030" y="3335832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42866849-92C7-4B1D-B1E5-6B251428D0D3}"/>
              </a:ext>
            </a:extLst>
          </p:cNvPr>
          <p:cNvCxnSpPr>
            <a:cxnSpLocks/>
            <a:stCxn id="48" idx="3"/>
            <a:endCxn id="47" idx="1"/>
          </p:cNvCxnSpPr>
          <p:nvPr/>
        </p:nvCxnSpPr>
        <p:spPr>
          <a:xfrm>
            <a:off x="8749986" y="3532670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a 6">
            <a:extLst>
              <a:ext uri="{FF2B5EF4-FFF2-40B4-BE49-F238E27FC236}">
                <a16:creationId xmlns:a16="http://schemas.microsoft.com/office/drawing/2014/main" id="{5FD94E5B-5ED5-4947-B81D-D32FE8940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754590"/>
              </p:ext>
            </p:extLst>
          </p:nvPr>
        </p:nvGraphicFramePr>
        <p:xfrm>
          <a:off x="10400708" y="3335832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6CF51A6A-CBED-458D-BD6D-608406B83597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>
            <a:off x="10163974" y="3532670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o 51">
            <a:extLst>
              <a:ext uri="{FF2B5EF4-FFF2-40B4-BE49-F238E27FC236}">
                <a16:creationId xmlns:a16="http://schemas.microsoft.com/office/drawing/2014/main" id="{5F47C386-69FB-49E5-A014-FE8B539007CD}"/>
              </a:ext>
            </a:extLst>
          </p:cNvPr>
          <p:cNvGrpSpPr/>
          <p:nvPr/>
        </p:nvGrpSpPr>
        <p:grpSpPr>
          <a:xfrm>
            <a:off x="11281930" y="3536770"/>
            <a:ext cx="626532" cy="384703"/>
            <a:chOff x="5748868" y="3606799"/>
            <a:chExt cx="759882" cy="473607"/>
          </a:xfrm>
        </p:grpSpPr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EECC0791-0793-4253-AEA5-6811DD575EFD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6194DE1B-EA81-4CC8-9F06-B874C128DFF9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89676217-B634-4D6C-9CA4-1B3C856586F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A52C3EE6-0560-4233-B37E-F47BE88E1223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7F63313D-4948-42DE-AB57-BF3541B36FD5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0720807" y="3701593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63831310-77BC-4889-AA60-10E3C61C92FA}"/>
              </a:ext>
            </a:extLst>
          </p:cNvPr>
          <p:cNvSpPr txBox="1"/>
          <p:nvPr/>
        </p:nvSpPr>
        <p:spPr>
          <a:xfrm>
            <a:off x="10500234" y="40318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29C4F668-1963-4F7E-94F5-4FC671E52455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7796571" y="3729508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FE327812-459F-49D1-A266-2CED704792B2}"/>
              </a:ext>
            </a:extLst>
          </p:cNvPr>
          <p:cNvSpPr txBox="1"/>
          <p:nvPr/>
        </p:nvSpPr>
        <p:spPr>
          <a:xfrm>
            <a:off x="7441345" y="406986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EA5E2B2A-A975-425E-9792-89B5562FC4E7}"/>
              </a:ext>
            </a:extLst>
          </p:cNvPr>
          <p:cNvCxnSpPr>
            <a:cxnSpLocks/>
          </p:cNvCxnSpPr>
          <p:nvPr/>
        </p:nvCxnSpPr>
        <p:spPr>
          <a:xfrm>
            <a:off x="9302259" y="2988732"/>
            <a:ext cx="376513" cy="2426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>
            <a:extLst>
              <a:ext uri="{FF2B5EF4-FFF2-40B4-BE49-F238E27FC236}">
                <a16:creationId xmlns:a16="http://schemas.microsoft.com/office/drawing/2014/main" id="{A35006F9-AA3D-4D2B-8FB6-3CE6406835FD}"/>
              </a:ext>
            </a:extLst>
          </p:cNvPr>
          <p:cNvSpPr txBox="1"/>
          <p:nvPr/>
        </p:nvSpPr>
        <p:spPr>
          <a:xfrm>
            <a:off x="8294400" y="27984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53A37D11-7D41-4DAA-9292-48D081A3A357}"/>
              </a:ext>
            </a:extLst>
          </p:cNvPr>
          <p:cNvSpPr txBox="1"/>
          <p:nvPr/>
        </p:nvSpPr>
        <p:spPr>
          <a:xfrm>
            <a:off x="8027562" y="4493035"/>
            <a:ext cx="270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temporal.ap_siguiente  ==   fin</a:t>
            </a:r>
            <a:endParaRPr lang="es-PE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618332CD-460E-4FD0-A28C-199053231704}"/>
              </a:ext>
            </a:extLst>
          </p:cNvPr>
          <p:cNvSpPr txBox="1"/>
          <p:nvPr/>
        </p:nvSpPr>
        <p:spPr>
          <a:xfrm>
            <a:off x="6696701" y="4913156"/>
            <a:ext cx="486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Fin del bucle: 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temporal.ap_siguiente == fin</a:t>
            </a: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D98D0183-C026-423D-9ECD-6AFBD85995FD}"/>
              </a:ext>
            </a:extLst>
          </p:cNvPr>
          <p:cNvSpPr/>
          <p:nvPr/>
        </p:nvSpPr>
        <p:spPr>
          <a:xfrm>
            <a:off x="6290447" y="1141580"/>
            <a:ext cx="736095" cy="6820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1°</a:t>
            </a:r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341D80A1-67C3-4BCE-A92E-06A6867B13DB}"/>
              </a:ext>
            </a:extLst>
          </p:cNvPr>
          <p:cNvSpPr/>
          <p:nvPr/>
        </p:nvSpPr>
        <p:spPr>
          <a:xfrm>
            <a:off x="6298210" y="3210346"/>
            <a:ext cx="736095" cy="6820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2°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3" name="Entrada de lápiz 72">
                <a:extLst>
                  <a:ext uri="{FF2B5EF4-FFF2-40B4-BE49-F238E27FC236}">
                    <a16:creationId xmlns:a16="http://schemas.microsoft.com/office/drawing/2014/main" id="{733FADEF-3AD2-4384-B7B1-0EF5B1417199}"/>
                  </a:ext>
                </a:extLst>
              </p14:cNvPr>
              <p14:cNvContentPartPr/>
              <p14:nvPr/>
            </p14:nvContentPartPr>
            <p14:xfrm>
              <a:off x="5984587" y="160613"/>
              <a:ext cx="360" cy="6408720"/>
            </p14:xfrm>
          </p:contentPart>
        </mc:Choice>
        <mc:Fallback xmlns="">
          <p:pic>
            <p:nvPicPr>
              <p:cNvPr id="73" name="Entrada de lápiz 72">
                <a:extLst>
                  <a:ext uri="{FF2B5EF4-FFF2-40B4-BE49-F238E27FC236}">
                    <a16:creationId xmlns:a16="http://schemas.microsoft.com/office/drawing/2014/main" id="{733FADEF-3AD2-4384-B7B1-0EF5B14171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6947" y="142613"/>
                <a:ext cx="36000" cy="644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upo 73">
            <a:extLst>
              <a:ext uri="{FF2B5EF4-FFF2-40B4-BE49-F238E27FC236}">
                <a16:creationId xmlns:a16="http://schemas.microsoft.com/office/drawing/2014/main" id="{C0738AF2-D603-4F4E-956C-121DB0ED6E43}"/>
              </a:ext>
            </a:extLst>
          </p:cNvPr>
          <p:cNvGrpSpPr/>
          <p:nvPr/>
        </p:nvGrpSpPr>
        <p:grpSpPr>
          <a:xfrm>
            <a:off x="1746698" y="3512557"/>
            <a:ext cx="626532" cy="384703"/>
            <a:chOff x="5748868" y="3606799"/>
            <a:chExt cx="759882" cy="473607"/>
          </a:xfrm>
        </p:grpSpPr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2AF82FB2-CE46-4292-8319-CAEA543ADF7E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>
              <a:extLst>
                <a:ext uri="{FF2B5EF4-FFF2-40B4-BE49-F238E27FC236}">
                  <a16:creationId xmlns:a16="http://schemas.microsoft.com/office/drawing/2014/main" id="{2E3C8B63-A4B7-4AE2-919C-0D3F055BC7A6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2A46E8C3-C907-4B17-A175-C9E60A12CB4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>
              <a:extLst>
                <a:ext uri="{FF2B5EF4-FFF2-40B4-BE49-F238E27FC236}">
                  <a16:creationId xmlns:a16="http://schemas.microsoft.com/office/drawing/2014/main" id="{92E8F799-251B-4FCB-A8AB-A4CAC16D9210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339415F0-AB10-43C5-B835-A755F9E17283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1352230" y="3691964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>
            <a:extLst>
              <a:ext uri="{FF2B5EF4-FFF2-40B4-BE49-F238E27FC236}">
                <a16:creationId xmlns:a16="http://schemas.microsoft.com/office/drawing/2014/main" id="{1B4EF144-40B3-4532-8167-D413F700DECB}"/>
              </a:ext>
            </a:extLst>
          </p:cNvPr>
          <p:cNvSpPr txBox="1"/>
          <p:nvPr/>
        </p:nvSpPr>
        <p:spPr>
          <a:xfrm>
            <a:off x="1131657" y="402221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graphicFrame>
        <p:nvGraphicFramePr>
          <p:cNvPr id="81" name="Tabla 6">
            <a:extLst>
              <a:ext uri="{FF2B5EF4-FFF2-40B4-BE49-F238E27FC236}">
                <a16:creationId xmlns:a16="http://schemas.microsoft.com/office/drawing/2014/main" id="{23521832-53DB-48D7-8A0F-3774F15EB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52176"/>
              </p:ext>
            </p:extLst>
          </p:nvPr>
        </p:nvGraphicFramePr>
        <p:xfrm>
          <a:off x="782495" y="3315719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BDFFD712-E1B0-48F3-B846-E3CBB0240507}"/>
              </a:ext>
            </a:extLst>
          </p:cNvPr>
          <p:cNvCxnSpPr>
            <a:cxnSpLocks/>
            <a:stCxn id="83" idx="0"/>
            <a:endCxn id="81" idx="1"/>
          </p:cNvCxnSpPr>
          <p:nvPr/>
        </p:nvCxnSpPr>
        <p:spPr>
          <a:xfrm flipV="1">
            <a:off x="556350" y="3512557"/>
            <a:ext cx="226145" cy="4862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>
            <a:extLst>
              <a:ext uri="{FF2B5EF4-FFF2-40B4-BE49-F238E27FC236}">
                <a16:creationId xmlns:a16="http://schemas.microsoft.com/office/drawing/2014/main" id="{56708761-074C-472A-976C-272108ADE1D6}"/>
              </a:ext>
            </a:extLst>
          </p:cNvPr>
          <p:cNvSpPr txBox="1"/>
          <p:nvPr/>
        </p:nvSpPr>
        <p:spPr>
          <a:xfrm>
            <a:off x="201124" y="399881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sp>
        <p:nvSpPr>
          <p:cNvPr id="85" name="Flecha: a la derecha 84">
            <a:extLst>
              <a:ext uri="{FF2B5EF4-FFF2-40B4-BE49-F238E27FC236}">
                <a16:creationId xmlns:a16="http://schemas.microsoft.com/office/drawing/2014/main" id="{6960AB8F-71AC-4088-97DC-B47E421DAEE5}"/>
              </a:ext>
            </a:extLst>
          </p:cNvPr>
          <p:cNvSpPr/>
          <p:nvPr/>
        </p:nvSpPr>
        <p:spPr>
          <a:xfrm>
            <a:off x="2942537" y="3360487"/>
            <a:ext cx="713627" cy="79039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86" name="Grupo 85">
            <a:extLst>
              <a:ext uri="{FF2B5EF4-FFF2-40B4-BE49-F238E27FC236}">
                <a16:creationId xmlns:a16="http://schemas.microsoft.com/office/drawing/2014/main" id="{92197A1F-2C29-44C4-8C06-537F8CC5A192}"/>
              </a:ext>
            </a:extLst>
          </p:cNvPr>
          <p:cNvGrpSpPr/>
          <p:nvPr/>
        </p:nvGrpSpPr>
        <p:grpSpPr>
          <a:xfrm>
            <a:off x="4739338" y="3472388"/>
            <a:ext cx="626532" cy="384703"/>
            <a:chOff x="5748868" y="3606799"/>
            <a:chExt cx="759882" cy="473607"/>
          </a:xfrm>
        </p:grpSpPr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1FD94403-A5C1-44F0-85E5-0808CBEE18C7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BB047AC1-886C-4D1B-8FEE-0CA220492ADC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E8032376-7A72-4E83-B0CA-59E96BB13E0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>
              <a:extLst>
                <a:ext uri="{FF2B5EF4-FFF2-40B4-BE49-F238E27FC236}">
                  <a16:creationId xmlns:a16="http://schemas.microsoft.com/office/drawing/2014/main" id="{DA04DDC2-D137-4DE8-B684-6C68E3269663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8192B195-3AF9-4F46-BAD8-ACF08E8D29DA}"/>
              </a:ext>
            </a:extLst>
          </p:cNvPr>
          <p:cNvCxnSpPr>
            <a:cxnSpLocks/>
            <a:stCxn id="92" idx="0"/>
          </p:cNvCxnSpPr>
          <p:nvPr/>
        </p:nvCxnSpPr>
        <p:spPr>
          <a:xfrm flipH="1" flipV="1">
            <a:off x="4698250" y="3592132"/>
            <a:ext cx="41088" cy="7007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>
            <a:extLst>
              <a:ext uri="{FF2B5EF4-FFF2-40B4-BE49-F238E27FC236}">
                <a16:creationId xmlns:a16="http://schemas.microsoft.com/office/drawing/2014/main" id="{EA64EE86-30DD-4F02-9758-50CAEF66A022}"/>
              </a:ext>
            </a:extLst>
          </p:cNvPr>
          <p:cNvSpPr txBox="1"/>
          <p:nvPr/>
        </p:nvSpPr>
        <p:spPr>
          <a:xfrm>
            <a:off x="4518765" y="429292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93" name="Conector recto de flecha 92">
            <a:extLst>
              <a:ext uri="{FF2B5EF4-FFF2-40B4-BE49-F238E27FC236}">
                <a16:creationId xmlns:a16="http://schemas.microsoft.com/office/drawing/2014/main" id="{119D30A3-DCDF-4A73-AFB7-579C1848EB99}"/>
              </a:ext>
            </a:extLst>
          </p:cNvPr>
          <p:cNvCxnSpPr>
            <a:cxnSpLocks/>
            <a:stCxn id="94" idx="0"/>
          </p:cNvCxnSpPr>
          <p:nvPr/>
        </p:nvCxnSpPr>
        <p:spPr>
          <a:xfrm flipV="1">
            <a:off x="4349417" y="3512557"/>
            <a:ext cx="255753" cy="4110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uadroTexto 93">
            <a:extLst>
              <a:ext uri="{FF2B5EF4-FFF2-40B4-BE49-F238E27FC236}">
                <a16:creationId xmlns:a16="http://schemas.microsoft.com/office/drawing/2014/main" id="{EEE36F00-1A77-49C9-8A07-80B09026F6FC}"/>
              </a:ext>
            </a:extLst>
          </p:cNvPr>
          <p:cNvSpPr txBox="1"/>
          <p:nvPr/>
        </p:nvSpPr>
        <p:spPr>
          <a:xfrm>
            <a:off x="3994191" y="392359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4204AEB9-589B-438B-A039-63B8CAAB1D44}"/>
              </a:ext>
            </a:extLst>
          </p:cNvPr>
          <p:cNvSpPr txBox="1"/>
          <p:nvPr/>
        </p:nvSpPr>
        <p:spPr>
          <a:xfrm>
            <a:off x="198315" y="4659374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Segundo caso: </a:t>
            </a:r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 != final</a:t>
            </a:r>
          </a:p>
        </p:txBody>
      </p:sp>
      <p:graphicFrame>
        <p:nvGraphicFramePr>
          <p:cNvPr id="96" name="Tabla 6">
            <a:extLst>
              <a:ext uri="{FF2B5EF4-FFF2-40B4-BE49-F238E27FC236}">
                <a16:creationId xmlns:a16="http://schemas.microsoft.com/office/drawing/2014/main" id="{DB969EEA-ECB4-4FBD-AEC1-260EDC3F4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032941"/>
              </p:ext>
            </p:extLst>
          </p:nvPr>
        </p:nvGraphicFramePr>
        <p:xfrm>
          <a:off x="2304294" y="568212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52490AF2-A8B4-41EA-9E85-218E1B69100F}"/>
              </a:ext>
            </a:extLst>
          </p:cNvPr>
          <p:cNvCxnSpPr>
            <a:cxnSpLocks/>
            <a:stCxn id="98" idx="3"/>
          </p:cNvCxnSpPr>
          <p:nvPr/>
        </p:nvCxnSpPr>
        <p:spPr>
          <a:xfrm flipV="1">
            <a:off x="1934411" y="6075796"/>
            <a:ext cx="369883" cy="30597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>
            <a:extLst>
              <a:ext uri="{FF2B5EF4-FFF2-40B4-BE49-F238E27FC236}">
                <a16:creationId xmlns:a16="http://schemas.microsoft.com/office/drawing/2014/main" id="{94D9A113-6C28-44C2-86C6-FD76CCB82876}"/>
              </a:ext>
            </a:extLst>
          </p:cNvPr>
          <p:cNvSpPr txBox="1"/>
          <p:nvPr/>
        </p:nvSpPr>
        <p:spPr>
          <a:xfrm>
            <a:off x="1223960" y="619710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98DDBC4F-DA1A-4943-B67E-69C376F280FE}"/>
              </a:ext>
            </a:extLst>
          </p:cNvPr>
          <p:cNvCxnSpPr>
            <a:cxnSpLocks/>
            <a:stCxn id="96" idx="3"/>
          </p:cNvCxnSpPr>
          <p:nvPr/>
        </p:nvCxnSpPr>
        <p:spPr>
          <a:xfrm>
            <a:off x="3422250" y="5878958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409396F7-0A52-402D-BC1E-A9EEC5306E91}"/>
              </a:ext>
            </a:extLst>
          </p:cNvPr>
          <p:cNvCxnSpPr>
            <a:cxnSpLocks/>
            <a:stCxn id="101" idx="3"/>
            <a:endCxn id="96" idx="1"/>
          </p:cNvCxnSpPr>
          <p:nvPr/>
        </p:nvCxnSpPr>
        <p:spPr>
          <a:xfrm flipV="1">
            <a:off x="1934411" y="5878958"/>
            <a:ext cx="369883" cy="121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B75F6465-D899-44C5-8CEB-FC55C160499D}"/>
              </a:ext>
            </a:extLst>
          </p:cNvPr>
          <p:cNvSpPr txBox="1"/>
          <p:nvPr/>
        </p:nvSpPr>
        <p:spPr>
          <a:xfrm>
            <a:off x="929008" y="570646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5F87CA56-20FB-42F6-922C-14AA7E78A5F5}"/>
              </a:ext>
            </a:extLst>
          </p:cNvPr>
          <p:cNvSpPr txBox="1"/>
          <p:nvPr/>
        </p:nvSpPr>
        <p:spPr>
          <a:xfrm>
            <a:off x="281394" y="5226057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Nodo temporal:</a:t>
            </a:r>
          </a:p>
        </p:txBody>
      </p:sp>
      <p:graphicFrame>
        <p:nvGraphicFramePr>
          <p:cNvPr id="104" name="Tabla 6">
            <a:extLst>
              <a:ext uri="{FF2B5EF4-FFF2-40B4-BE49-F238E27FC236}">
                <a16:creationId xmlns:a16="http://schemas.microsoft.com/office/drawing/2014/main" id="{6EE1E85E-201F-4C8B-8EEB-64CE06A42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708464"/>
              </p:ext>
            </p:extLst>
          </p:nvPr>
        </p:nvGraphicFramePr>
        <p:xfrm>
          <a:off x="8412327" y="573721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105" name="Tabla 6">
            <a:extLst>
              <a:ext uri="{FF2B5EF4-FFF2-40B4-BE49-F238E27FC236}">
                <a16:creationId xmlns:a16="http://schemas.microsoft.com/office/drawing/2014/main" id="{5186F6E3-6010-45C1-828C-DD8416A88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580713"/>
              </p:ext>
            </p:extLst>
          </p:nvPr>
        </p:nvGraphicFramePr>
        <p:xfrm>
          <a:off x="6998339" y="573721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0710F447-DDAA-4429-8386-D64A8C7EF614}"/>
              </a:ext>
            </a:extLst>
          </p:cNvPr>
          <p:cNvCxnSpPr>
            <a:cxnSpLocks/>
            <a:stCxn id="105" idx="3"/>
            <a:endCxn id="104" idx="1"/>
          </p:cNvCxnSpPr>
          <p:nvPr/>
        </p:nvCxnSpPr>
        <p:spPr>
          <a:xfrm>
            <a:off x="8116295" y="5934048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7" name="Tabla 6">
            <a:extLst>
              <a:ext uri="{FF2B5EF4-FFF2-40B4-BE49-F238E27FC236}">
                <a16:creationId xmlns:a16="http://schemas.microsoft.com/office/drawing/2014/main" id="{4A2CF033-3C68-4E99-A7AE-6B25B96FF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407239"/>
              </p:ext>
            </p:extLst>
          </p:nvPr>
        </p:nvGraphicFramePr>
        <p:xfrm>
          <a:off x="10262669" y="574880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pSp>
        <p:nvGrpSpPr>
          <p:cNvPr id="109" name="Grupo 108">
            <a:extLst>
              <a:ext uri="{FF2B5EF4-FFF2-40B4-BE49-F238E27FC236}">
                <a16:creationId xmlns:a16="http://schemas.microsoft.com/office/drawing/2014/main" id="{48BC2DEB-46E3-4BAC-8726-64BA5BB99B1C}"/>
              </a:ext>
            </a:extLst>
          </p:cNvPr>
          <p:cNvGrpSpPr/>
          <p:nvPr/>
        </p:nvGrpSpPr>
        <p:grpSpPr>
          <a:xfrm>
            <a:off x="9355406" y="5936471"/>
            <a:ext cx="626532" cy="384703"/>
            <a:chOff x="5748868" y="3606799"/>
            <a:chExt cx="759882" cy="473607"/>
          </a:xfrm>
        </p:grpSpPr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9253373B-CE1F-48E7-A8A0-1BFDE8F8E49F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4678B4B5-CAB1-4A43-B24B-CA7BDA7C9A4A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>
              <a:extLst>
                <a:ext uri="{FF2B5EF4-FFF2-40B4-BE49-F238E27FC236}">
                  <a16:creationId xmlns:a16="http://schemas.microsoft.com/office/drawing/2014/main" id="{75C35511-B5F2-4FE8-B6CC-E7F548758A5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>
              <a:extLst>
                <a:ext uri="{FF2B5EF4-FFF2-40B4-BE49-F238E27FC236}">
                  <a16:creationId xmlns:a16="http://schemas.microsoft.com/office/drawing/2014/main" id="{06EA83A9-5685-40BC-A3B1-1BE99B288147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A3C40E0D-D35A-4100-B19F-C67DB5B5E96F}"/>
              </a:ext>
            </a:extLst>
          </p:cNvPr>
          <p:cNvCxnSpPr>
            <a:cxnSpLocks/>
            <a:stCxn id="115" idx="0"/>
          </p:cNvCxnSpPr>
          <p:nvPr/>
        </p:nvCxnSpPr>
        <p:spPr>
          <a:xfrm flipV="1">
            <a:off x="10582768" y="6114561"/>
            <a:ext cx="491" cy="330254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5589ED75-4C03-4DF3-8E27-7D98E1183060}"/>
              </a:ext>
            </a:extLst>
          </p:cNvPr>
          <p:cNvSpPr txBox="1"/>
          <p:nvPr/>
        </p:nvSpPr>
        <p:spPr>
          <a:xfrm>
            <a:off x="10362195" y="644481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116" name="Conector recto de flecha 115">
            <a:extLst>
              <a:ext uri="{FF2B5EF4-FFF2-40B4-BE49-F238E27FC236}">
                <a16:creationId xmlns:a16="http://schemas.microsoft.com/office/drawing/2014/main" id="{837E76C6-12C6-4F7A-BF42-C69A57139EC2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7162880" y="6130886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DDC09ED2-A70F-4E6D-9BDC-FB21D40CB581}"/>
              </a:ext>
            </a:extLst>
          </p:cNvPr>
          <p:cNvSpPr txBox="1"/>
          <p:nvPr/>
        </p:nvSpPr>
        <p:spPr>
          <a:xfrm>
            <a:off x="6807654" y="647123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118" name="Conector recto de flecha 117">
            <a:extLst>
              <a:ext uri="{FF2B5EF4-FFF2-40B4-BE49-F238E27FC236}">
                <a16:creationId xmlns:a16="http://schemas.microsoft.com/office/drawing/2014/main" id="{F9329007-4140-4C2B-96C0-89C906C351EA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8645273" y="5459925"/>
            <a:ext cx="326032" cy="27728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E5168F12-5F85-4F7F-BEB3-A6BF33CF49F5}"/>
              </a:ext>
            </a:extLst>
          </p:cNvPr>
          <p:cNvSpPr txBox="1"/>
          <p:nvPr/>
        </p:nvSpPr>
        <p:spPr>
          <a:xfrm>
            <a:off x="7612787" y="528248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</a:p>
        </p:txBody>
      </p: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2B952B0B-3B5F-4F4B-9BB0-B22B9B9519D3}"/>
              </a:ext>
            </a:extLst>
          </p:cNvPr>
          <p:cNvCxnSpPr>
            <a:cxnSpLocks/>
            <a:stCxn id="122" idx="0"/>
          </p:cNvCxnSpPr>
          <p:nvPr/>
        </p:nvCxnSpPr>
        <p:spPr>
          <a:xfrm flipV="1">
            <a:off x="8648781" y="6111699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42516DF7-68BA-4DEA-BD64-4D088C8FFF2F}"/>
              </a:ext>
            </a:extLst>
          </p:cNvPr>
          <p:cNvSpPr txBox="1"/>
          <p:nvPr/>
        </p:nvSpPr>
        <p:spPr>
          <a:xfrm>
            <a:off x="8428208" y="644195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grpSp>
        <p:nvGrpSpPr>
          <p:cNvPr id="124" name="Grupo 123">
            <a:extLst>
              <a:ext uri="{FF2B5EF4-FFF2-40B4-BE49-F238E27FC236}">
                <a16:creationId xmlns:a16="http://schemas.microsoft.com/office/drawing/2014/main" id="{19BC2284-8D11-40EE-B8D4-0F84938AABC1}"/>
              </a:ext>
            </a:extLst>
          </p:cNvPr>
          <p:cNvGrpSpPr/>
          <p:nvPr/>
        </p:nvGrpSpPr>
        <p:grpSpPr>
          <a:xfrm>
            <a:off x="11211666" y="5948061"/>
            <a:ext cx="626532" cy="384703"/>
            <a:chOff x="5748868" y="3606799"/>
            <a:chExt cx="759882" cy="473607"/>
          </a:xfrm>
        </p:grpSpPr>
        <p:cxnSp>
          <p:nvCxnSpPr>
            <p:cNvPr id="125" name="Conector recto 124">
              <a:extLst>
                <a:ext uri="{FF2B5EF4-FFF2-40B4-BE49-F238E27FC236}">
                  <a16:creationId xmlns:a16="http://schemas.microsoft.com/office/drawing/2014/main" id="{1B9A14CF-D5BA-48BF-B70E-8B4ECC1CCE66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>
              <a:extLst>
                <a:ext uri="{FF2B5EF4-FFF2-40B4-BE49-F238E27FC236}">
                  <a16:creationId xmlns:a16="http://schemas.microsoft.com/office/drawing/2014/main" id="{64B7FA4A-F5DA-44CB-95E6-807FD58CB613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>
              <a:extLst>
                <a:ext uri="{FF2B5EF4-FFF2-40B4-BE49-F238E27FC236}">
                  <a16:creationId xmlns:a16="http://schemas.microsoft.com/office/drawing/2014/main" id="{75BCB6D8-A170-49FB-AE6D-C8F561786E1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>
              <a:extLst>
                <a:ext uri="{FF2B5EF4-FFF2-40B4-BE49-F238E27FC236}">
                  <a16:creationId xmlns:a16="http://schemas.microsoft.com/office/drawing/2014/main" id="{1541303B-A1ED-4463-B206-35B46F39E4D5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404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0BABB83-C0EC-48A6-B821-160012F7A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67" y="218016"/>
            <a:ext cx="9525000" cy="1866900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234D3C8B-2D0F-4CD1-8F24-BBD124CCE3E8}"/>
              </a:ext>
            </a:extLst>
          </p:cNvPr>
          <p:cNvGrpSpPr/>
          <p:nvPr/>
        </p:nvGrpSpPr>
        <p:grpSpPr>
          <a:xfrm>
            <a:off x="1604433" y="3044297"/>
            <a:ext cx="626532" cy="384703"/>
            <a:chOff x="5748868" y="3606799"/>
            <a:chExt cx="759882" cy="473607"/>
          </a:xfrm>
        </p:grpSpPr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F7BA2A4E-25F8-4BDF-BDAD-13CE3BADD89B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CB03119D-F9E2-4C2F-92DB-500832D649C1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F3D4A198-4B9B-4751-8C18-231916D5D50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31A7FE6A-C624-4BF0-882B-FDCB3660E0FB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CE2A64D-89F1-4126-9D78-96F569006958}"/>
              </a:ext>
            </a:extLst>
          </p:cNvPr>
          <p:cNvCxnSpPr>
            <a:cxnSpLocks/>
          </p:cNvCxnSpPr>
          <p:nvPr/>
        </p:nvCxnSpPr>
        <p:spPr>
          <a:xfrm flipV="1">
            <a:off x="812819" y="3043735"/>
            <a:ext cx="618565" cy="3354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554B7671-0A46-48D4-8160-25ED1B3CEA78}"/>
              </a:ext>
            </a:extLst>
          </p:cNvPr>
          <p:cNvSpPr txBox="1"/>
          <p:nvPr/>
        </p:nvSpPr>
        <p:spPr>
          <a:xfrm>
            <a:off x="270404" y="2358653"/>
            <a:ext cx="2508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Primer caso: </a:t>
            </a:r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Lista vacía</a:t>
            </a:r>
            <a:endParaRPr lang="es-PE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2E3E3C7-6719-477F-A665-CDA29158AB11}"/>
              </a:ext>
            </a:extLst>
          </p:cNvPr>
          <p:cNvSpPr txBox="1"/>
          <p:nvPr/>
        </p:nvSpPr>
        <p:spPr>
          <a:xfrm>
            <a:off x="213739" y="4414480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Segundo caso: </a:t>
            </a:r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La lista no está vacía</a:t>
            </a:r>
            <a:endParaRPr lang="es-PE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A515CE6-BF1A-4578-9F62-D551C912F518}"/>
              </a:ext>
            </a:extLst>
          </p:cNvPr>
          <p:cNvCxnSpPr>
            <a:cxnSpLocks/>
          </p:cNvCxnSpPr>
          <p:nvPr/>
        </p:nvCxnSpPr>
        <p:spPr>
          <a:xfrm flipV="1">
            <a:off x="1487995" y="3043735"/>
            <a:ext cx="3216" cy="619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B8F31A7-A6D6-4D27-9343-132ADEC64C56}"/>
              </a:ext>
            </a:extLst>
          </p:cNvPr>
          <p:cNvSpPr txBox="1"/>
          <p:nvPr/>
        </p:nvSpPr>
        <p:spPr>
          <a:xfrm>
            <a:off x="1185162" y="3767946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6E1D888-8661-41D8-BC32-B73EE2495D65}"/>
              </a:ext>
            </a:extLst>
          </p:cNvPr>
          <p:cNvSpPr txBox="1"/>
          <p:nvPr/>
        </p:nvSpPr>
        <p:spPr>
          <a:xfrm>
            <a:off x="213739" y="3401770"/>
            <a:ext cx="72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2CBEF43E-CD9B-45EE-924E-5BBCD639A93D}"/>
              </a:ext>
            </a:extLst>
          </p:cNvPr>
          <p:cNvSpPr/>
          <p:nvPr/>
        </p:nvSpPr>
        <p:spPr>
          <a:xfrm>
            <a:off x="3035734" y="2858143"/>
            <a:ext cx="713627" cy="79039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15" name="Tabla 6">
            <a:extLst>
              <a:ext uri="{FF2B5EF4-FFF2-40B4-BE49-F238E27FC236}">
                <a16:creationId xmlns:a16="http://schemas.microsoft.com/office/drawing/2014/main" id="{09DF554C-B721-49E8-9738-005AE15E2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520227"/>
              </p:ext>
            </p:extLst>
          </p:nvPr>
        </p:nvGraphicFramePr>
        <p:xfrm>
          <a:off x="4441355" y="305396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pSp>
        <p:nvGrpSpPr>
          <p:cNvPr id="16" name="Grupo 15">
            <a:extLst>
              <a:ext uri="{FF2B5EF4-FFF2-40B4-BE49-F238E27FC236}">
                <a16:creationId xmlns:a16="http://schemas.microsoft.com/office/drawing/2014/main" id="{3A4BF5AF-49EA-48FF-BCE1-CB2DBAA5A424}"/>
              </a:ext>
            </a:extLst>
          </p:cNvPr>
          <p:cNvGrpSpPr/>
          <p:nvPr/>
        </p:nvGrpSpPr>
        <p:grpSpPr>
          <a:xfrm>
            <a:off x="5397958" y="3278335"/>
            <a:ext cx="626532" cy="384703"/>
            <a:chOff x="5748868" y="3606799"/>
            <a:chExt cx="759882" cy="473607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ECF61FF1-738F-4681-AF04-8EC5D33A4D55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1102152D-CB7A-45E1-A66D-C7A01CE32438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0044D16A-3866-4ECF-B52F-9135756EB3A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A7E5FDBC-1782-458F-B750-85BC8C56A6C6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A43B306-4623-47FF-BF82-0D6872E3F6B3}"/>
              </a:ext>
            </a:extLst>
          </p:cNvPr>
          <p:cNvCxnSpPr>
            <a:cxnSpLocks/>
          </p:cNvCxnSpPr>
          <p:nvPr/>
        </p:nvCxnSpPr>
        <p:spPr>
          <a:xfrm flipV="1">
            <a:off x="4153085" y="3412004"/>
            <a:ext cx="523948" cy="3658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59002BD-F15F-4A80-8795-FE0174729002}"/>
              </a:ext>
            </a:extLst>
          </p:cNvPr>
          <p:cNvSpPr txBox="1"/>
          <p:nvPr/>
        </p:nvSpPr>
        <p:spPr>
          <a:xfrm>
            <a:off x="3791447" y="3752097"/>
            <a:ext cx="72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70A59511-318E-448B-8976-0D8806513B3C}"/>
              </a:ext>
            </a:extLst>
          </p:cNvPr>
          <p:cNvCxnSpPr>
            <a:cxnSpLocks/>
            <a:endCxn id="15" idx="2"/>
          </p:cNvCxnSpPr>
          <p:nvPr/>
        </p:nvCxnSpPr>
        <p:spPr>
          <a:xfrm flipH="1" flipV="1">
            <a:off x="5000333" y="3447644"/>
            <a:ext cx="137554" cy="410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B1C65A3-A60C-4166-B201-C49D72F41E0B}"/>
              </a:ext>
            </a:extLst>
          </p:cNvPr>
          <p:cNvSpPr txBox="1"/>
          <p:nvPr/>
        </p:nvSpPr>
        <p:spPr>
          <a:xfrm>
            <a:off x="4956812" y="3903460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graphicFrame>
        <p:nvGraphicFramePr>
          <p:cNvPr id="36" name="Tabla 6">
            <a:extLst>
              <a:ext uri="{FF2B5EF4-FFF2-40B4-BE49-F238E27FC236}">
                <a16:creationId xmlns:a16="http://schemas.microsoft.com/office/drawing/2014/main" id="{2F9DC275-0214-4F62-8BE2-C4E27672C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816086"/>
              </p:ext>
            </p:extLst>
          </p:nvPr>
        </p:nvGraphicFramePr>
        <p:xfrm>
          <a:off x="2010972" y="5118413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pSp>
        <p:nvGrpSpPr>
          <p:cNvPr id="37" name="Grupo 36">
            <a:extLst>
              <a:ext uri="{FF2B5EF4-FFF2-40B4-BE49-F238E27FC236}">
                <a16:creationId xmlns:a16="http://schemas.microsoft.com/office/drawing/2014/main" id="{407E76BA-A833-4CF5-B385-EB3B207A17E6}"/>
              </a:ext>
            </a:extLst>
          </p:cNvPr>
          <p:cNvGrpSpPr/>
          <p:nvPr/>
        </p:nvGrpSpPr>
        <p:grpSpPr>
          <a:xfrm>
            <a:off x="2967575" y="5342780"/>
            <a:ext cx="626532" cy="384703"/>
            <a:chOff x="5748868" y="3606799"/>
            <a:chExt cx="759882" cy="473607"/>
          </a:xfrm>
        </p:grpSpPr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2E9F0071-AA79-4F34-AF3A-86D5AF39EC48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9E5DA05C-C0C0-4DDE-8F0C-2AFFAD6B9E4C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963C6E11-DA8A-4E5B-9E0A-534C7A5C372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ED6B1865-0CED-4354-A539-2AC91660D9A8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754BE4E9-F4EE-4548-95D2-CC08080DFFB6}"/>
              </a:ext>
            </a:extLst>
          </p:cNvPr>
          <p:cNvCxnSpPr>
            <a:cxnSpLocks/>
            <a:stCxn id="43" idx="0"/>
            <a:endCxn id="36" idx="2"/>
          </p:cNvCxnSpPr>
          <p:nvPr/>
        </p:nvCxnSpPr>
        <p:spPr>
          <a:xfrm flipV="1">
            <a:off x="2569459" y="5512089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11CBFC5-B509-4542-B396-D01D26D7C933}"/>
              </a:ext>
            </a:extLst>
          </p:cNvPr>
          <p:cNvSpPr txBox="1"/>
          <p:nvPr/>
        </p:nvSpPr>
        <p:spPr>
          <a:xfrm>
            <a:off x="2348886" y="584234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graphicFrame>
        <p:nvGraphicFramePr>
          <p:cNvPr id="44" name="Tabla 6">
            <a:extLst>
              <a:ext uri="{FF2B5EF4-FFF2-40B4-BE49-F238E27FC236}">
                <a16:creationId xmlns:a16="http://schemas.microsoft.com/office/drawing/2014/main" id="{B2BE66F1-1DB6-4C7D-A7CF-018AC6E86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239612"/>
              </p:ext>
            </p:extLst>
          </p:nvPr>
        </p:nvGraphicFramePr>
        <p:xfrm>
          <a:off x="579671" y="5139125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D26F1B28-70D9-4341-9653-D47DADB524BD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941216" y="5505272"/>
            <a:ext cx="0" cy="340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D6A852B6-733B-43BD-A853-5ADBCBA05A88}"/>
              </a:ext>
            </a:extLst>
          </p:cNvPr>
          <p:cNvSpPr txBox="1"/>
          <p:nvPr/>
        </p:nvSpPr>
        <p:spPr>
          <a:xfrm>
            <a:off x="585990" y="584562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682D61F9-0345-4467-93FE-D35DABBC10B3}"/>
              </a:ext>
            </a:extLst>
          </p:cNvPr>
          <p:cNvCxnSpPr>
            <a:cxnSpLocks/>
            <a:stCxn id="44" idx="3"/>
            <a:endCxn id="36" idx="1"/>
          </p:cNvCxnSpPr>
          <p:nvPr/>
        </p:nvCxnSpPr>
        <p:spPr>
          <a:xfrm flipV="1">
            <a:off x="1697627" y="5315251"/>
            <a:ext cx="313345" cy="207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echa: a la derecha 47">
            <a:extLst>
              <a:ext uri="{FF2B5EF4-FFF2-40B4-BE49-F238E27FC236}">
                <a16:creationId xmlns:a16="http://schemas.microsoft.com/office/drawing/2014/main" id="{65691D64-3C9F-421D-B5A5-423EA6AC0A72}"/>
              </a:ext>
            </a:extLst>
          </p:cNvPr>
          <p:cNvSpPr/>
          <p:nvPr/>
        </p:nvSpPr>
        <p:spPr>
          <a:xfrm>
            <a:off x="3822970" y="5042593"/>
            <a:ext cx="713627" cy="79039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49" name="Tabla 6">
            <a:extLst>
              <a:ext uri="{FF2B5EF4-FFF2-40B4-BE49-F238E27FC236}">
                <a16:creationId xmlns:a16="http://schemas.microsoft.com/office/drawing/2014/main" id="{62BE436D-1A5F-4EAE-8DDD-44903573C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796504"/>
              </p:ext>
            </p:extLst>
          </p:nvPr>
        </p:nvGraphicFramePr>
        <p:xfrm>
          <a:off x="6192179" y="5145942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33B68236-C27C-4CDD-A523-3572EEFD1D35}"/>
              </a:ext>
            </a:extLst>
          </p:cNvPr>
          <p:cNvCxnSpPr>
            <a:cxnSpLocks/>
            <a:stCxn id="56" idx="0"/>
            <a:endCxn id="49" idx="2"/>
          </p:cNvCxnSpPr>
          <p:nvPr/>
        </p:nvCxnSpPr>
        <p:spPr>
          <a:xfrm flipV="1">
            <a:off x="6750666" y="5539618"/>
            <a:ext cx="491" cy="330254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AF891257-BB06-407C-9EDF-4AB31F64E2BD}"/>
              </a:ext>
            </a:extLst>
          </p:cNvPr>
          <p:cNvSpPr txBox="1"/>
          <p:nvPr/>
        </p:nvSpPr>
        <p:spPr>
          <a:xfrm>
            <a:off x="6530093" y="58698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graphicFrame>
        <p:nvGraphicFramePr>
          <p:cNvPr id="57" name="Tabla 6">
            <a:extLst>
              <a:ext uri="{FF2B5EF4-FFF2-40B4-BE49-F238E27FC236}">
                <a16:creationId xmlns:a16="http://schemas.microsoft.com/office/drawing/2014/main" id="{5BEC5435-3AEB-4261-8587-8D9B9989B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305149"/>
              </p:ext>
            </p:extLst>
          </p:nvPr>
        </p:nvGraphicFramePr>
        <p:xfrm>
          <a:off x="4778191" y="5145942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F7E14E24-D7EA-4615-BE24-BD65D9B2DCF7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5139736" y="5512089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30432D27-B18D-4AE7-9A5E-DFA7E5FAAB9F}"/>
              </a:ext>
            </a:extLst>
          </p:cNvPr>
          <p:cNvSpPr txBox="1"/>
          <p:nvPr/>
        </p:nvSpPr>
        <p:spPr>
          <a:xfrm>
            <a:off x="4784510" y="585244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41CC989D-0001-40B5-9EA9-62636D25C8F1}"/>
              </a:ext>
            </a:extLst>
          </p:cNvPr>
          <p:cNvCxnSpPr>
            <a:cxnSpLocks/>
            <a:stCxn id="57" idx="3"/>
            <a:endCxn id="49" idx="1"/>
          </p:cNvCxnSpPr>
          <p:nvPr/>
        </p:nvCxnSpPr>
        <p:spPr>
          <a:xfrm>
            <a:off x="5896147" y="5342780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a 6">
            <a:extLst>
              <a:ext uri="{FF2B5EF4-FFF2-40B4-BE49-F238E27FC236}">
                <a16:creationId xmlns:a16="http://schemas.microsoft.com/office/drawing/2014/main" id="{ADF1E5B3-BD11-4580-82C6-245185F59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897693"/>
              </p:ext>
            </p:extLst>
          </p:nvPr>
        </p:nvGraphicFramePr>
        <p:xfrm>
          <a:off x="7546869" y="5145942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87B8BD6B-04B4-47CD-8A08-D59DE51EC60C}"/>
              </a:ext>
            </a:extLst>
          </p:cNvPr>
          <p:cNvCxnSpPr>
            <a:cxnSpLocks/>
            <a:stCxn id="49" idx="3"/>
            <a:endCxn id="61" idx="1"/>
          </p:cNvCxnSpPr>
          <p:nvPr/>
        </p:nvCxnSpPr>
        <p:spPr>
          <a:xfrm>
            <a:off x="7310135" y="5342780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o 67">
            <a:extLst>
              <a:ext uri="{FF2B5EF4-FFF2-40B4-BE49-F238E27FC236}">
                <a16:creationId xmlns:a16="http://schemas.microsoft.com/office/drawing/2014/main" id="{0532A6DF-C5E3-4E37-B320-1A374C3EB6DB}"/>
              </a:ext>
            </a:extLst>
          </p:cNvPr>
          <p:cNvGrpSpPr/>
          <p:nvPr/>
        </p:nvGrpSpPr>
        <p:grpSpPr>
          <a:xfrm>
            <a:off x="8465933" y="5347266"/>
            <a:ext cx="626532" cy="384703"/>
            <a:chOff x="5748868" y="3606799"/>
            <a:chExt cx="759882" cy="473607"/>
          </a:xfrm>
        </p:grpSpPr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35899EF2-CCF0-48E7-8D9A-36C7A2FAC77D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DB79DBA3-E259-4B98-ADCA-01199AE427E5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ACEB1DCB-7722-4AFC-ACAD-E0A28A20E76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2CF6AF9E-D9A4-4B97-9B25-E9C0FAF51F09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13E084CC-4287-491A-9638-4D5168004FDC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7904810" y="5512089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A0E18D99-60F0-4443-BC26-2C6C5FB27C8D}"/>
              </a:ext>
            </a:extLst>
          </p:cNvPr>
          <p:cNvSpPr txBox="1"/>
          <p:nvPr/>
        </p:nvSpPr>
        <p:spPr>
          <a:xfrm>
            <a:off x="7684237" y="584234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7" name="Entrada de lápiz 86">
                <a:extLst>
                  <a:ext uri="{FF2B5EF4-FFF2-40B4-BE49-F238E27FC236}">
                    <a16:creationId xmlns:a16="http://schemas.microsoft.com/office/drawing/2014/main" id="{8A102EDE-F2C4-4B7F-82CF-53E1872140E4}"/>
                  </a:ext>
                </a:extLst>
              </p14:cNvPr>
              <p14:cNvContentPartPr/>
              <p14:nvPr/>
            </p14:nvContentPartPr>
            <p14:xfrm>
              <a:off x="4841493" y="863333"/>
              <a:ext cx="297720" cy="144000"/>
            </p14:xfrm>
          </p:contentPart>
        </mc:Choice>
        <mc:Fallback xmlns="">
          <p:pic>
            <p:nvPicPr>
              <p:cNvPr id="87" name="Entrada de lápiz 86">
                <a:extLst>
                  <a:ext uri="{FF2B5EF4-FFF2-40B4-BE49-F238E27FC236}">
                    <a16:creationId xmlns:a16="http://schemas.microsoft.com/office/drawing/2014/main" id="{8A102EDE-F2C4-4B7F-82CF-53E1872140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32493" y="854333"/>
                <a:ext cx="31536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4" name="Entrada de lápiz 93">
                <a:extLst>
                  <a:ext uri="{FF2B5EF4-FFF2-40B4-BE49-F238E27FC236}">
                    <a16:creationId xmlns:a16="http://schemas.microsoft.com/office/drawing/2014/main" id="{ACE30EBA-2F9F-4A0C-BBC3-554BB19CCC6D}"/>
                  </a:ext>
                </a:extLst>
              </p14:cNvPr>
              <p14:cNvContentPartPr/>
              <p14:nvPr/>
            </p14:nvContentPartPr>
            <p14:xfrm>
              <a:off x="7253853" y="4537853"/>
              <a:ext cx="2045160" cy="1348920"/>
            </p14:xfrm>
          </p:contentPart>
        </mc:Choice>
        <mc:Fallback xmlns="">
          <p:pic>
            <p:nvPicPr>
              <p:cNvPr id="94" name="Entrada de lápiz 93">
                <a:extLst>
                  <a:ext uri="{FF2B5EF4-FFF2-40B4-BE49-F238E27FC236}">
                    <a16:creationId xmlns:a16="http://schemas.microsoft.com/office/drawing/2014/main" id="{ACE30EBA-2F9F-4A0C-BBC3-554BB19CCC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44853" y="4528853"/>
                <a:ext cx="2062800" cy="13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5" name="Entrada de lápiz 94">
                <a:extLst>
                  <a:ext uri="{FF2B5EF4-FFF2-40B4-BE49-F238E27FC236}">
                    <a16:creationId xmlns:a16="http://schemas.microsoft.com/office/drawing/2014/main" id="{6E88D8B5-638B-4569-A641-2A1414E651A8}"/>
                  </a:ext>
                </a:extLst>
              </p14:cNvPr>
              <p14:cNvContentPartPr/>
              <p14:nvPr/>
            </p14:nvContentPartPr>
            <p14:xfrm>
              <a:off x="8110653" y="4394213"/>
              <a:ext cx="280800" cy="339120"/>
            </p14:xfrm>
          </p:contentPart>
        </mc:Choice>
        <mc:Fallback xmlns="">
          <p:pic>
            <p:nvPicPr>
              <p:cNvPr id="95" name="Entrada de lápiz 94">
                <a:extLst>
                  <a:ext uri="{FF2B5EF4-FFF2-40B4-BE49-F238E27FC236}">
                    <a16:creationId xmlns:a16="http://schemas.microsoft.com/office/drawing/2014/main" id="{6E88D8B5-638B-4569-A641-2A1414E651A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01653" y="4385213"/>
                <a:ext cx="29844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6" name="Entrada de lápiz 95">
                <a:extLst>
                  <a:ext uri="{FF2B5EF4-FFF2-40B4-BE49-F238E27FC236}">
                    <a16:creationId xmlns:a16="http://schemas.microsoft.com/office/drawing/2014/main" id="{FAEFA239-FC65-41E0-A7A6-E161A78BE1D4}"/>
                  </a:ext>
                </a:extLst>
              </p14:cNvPr>
              <p14:cNvContentPartPr/>
              <p14:nvPr/>
            </p14:nvContentPartPr>
            <p14:xfrm>
              <a:off x="7408293" y="5460893"/>
              <a:ext cx="552240" cy="1034280"/>
            </p14:xfrm>
          </p:contentPart>
        </mc:Choice>
        <mc:Fallback xmlns="">
          <p:pic>
            <p:nvPicPr>
              <p:cNvPr id="96" name="Entrada de lápiz 95">
                <a:extLst>
                  <a:ext uri="{FF2B5EF4-FFF2-40B4-BE49-F238E27FC236}">
                    <a16:creationId xmlns:a16="http://schemas.microsoft.com/office/drawing/2014/main" id="{FAEFA239-FC65-41E0-A7A6-E161A78BE1D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99293" y="5451893"/>
                <a:ext cx="569880" cy="10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1" name="Entrada de lápiz 100">
                <a:extLst>
                  <a:ext uri="{FF2B5EF4-FFF2-40B4-BE49-F238E27FC236}">
                    <a16:creationId xmlns:a16="http://schemas.microsoft.com/office/drawing/2014/main" id="{667B1C65-0322-48F0-8AF7-19CFF472CE92}"/>
                  </a:ext>
                </a:extLst>
              </p14:cNvPr>
              <p14:cNvContentPartPr/>
              <p14:nvPr/>
            </p14:nvContentPartPr>
            <p14:xfrm>
              <a:off x="3240573" y="1032893"/>
              <a:ext cx="314280" cy="200520"/>
            </p14:xfrm>
          </p:contentPart>
        </mc:Choice>
        <mc:Fallback xmlns="">
          <p:pic>
            <p:nvPicPr>
              <p:cNvPr id="101" name="Entrada de lápiz 100">
                <a:extLst>
                  <a:ext uri="{FF2B5EF4-FFF2-40B4-BE49-F238E27FC236}">
                    <a16:creationId xmlns:a16="http://schemas.microsoft.com/office/drawing/2014/main" id="{667B1C65-0322-48F0-8AF7-19CFF472CE9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31933" y="1023893"/>
                <a:ext cx="331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1" name="Entrada de lápiz 110">
                <a:extLst>
                  <a:ext uri="{FF2B5EF4-FFF2-40B4-BE49-F238E27FC236}">
                    <a16:creationId xmlns:a16="http://schemas.microsoft.com/office/drawing/2014/main" id="{289F0089-2CD8-4990-BE4E-A55DAB0C2C36}"/>
                  </a:ext>
                </a:extLst>
              </p14:cNvPr>
              <p14:cNvContentPartPr/>
              <p14:nvPr/>
            </p14:nvContentPartPr>
            <p14:xfrm>
              <a:off x="3344253" y="4893533"/>
              <a:ext cx="296640" cy="347400"/>
            </p14:xfrm>
          </p:contentPart>
        </mc:Choice>
        <mc:Fallback xmlns="">
          <p:pic>
            <p:nvPicPr>
              <p:cNvPr id="111" name="Entrada de lápiz 110">
                <a:extLst>
                  <a:ext uri="{FF2B5EF4-FFF2-40B4-BE49-F238E27FC236}">
                    <a16:creationId xmlns:a16="http://schemas.microsoft.com/office/drawing/2014/main" id="{289F0089-2CD8-4990-BE4E-A55DAB0C2C3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35253" y="4884893"/>
                <a:ext cx="31428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4" name="Entrada de lápiz 113">
                <a:extLst>
                  <a:ext uri="{FF2B5EF4-FFF2-40B4-BE49-F238E27FC236}">
                    <a16:creationId xmlns:a16="http://schemas.microsoft.com/office/drawing/2014/main" id="{48503A06-1BCC-44D8-B44E-08A902523668}"/>
                  </a:ext>
                </a:extLst>
              </p14:cNvPr>
              <p14:cNvContentPartPr/>
              <p14:nvPr/>
            </p14:nvContentPartPr>
            <p14:xfrm>
              <a:off x="1709853" y="5393213"/>
              <a:ext cx="162000" cy="795240"/>
            </p14:xfrm>
          </p:contentPart>
        </mc:Choice>
        <mc:Fallback xmlns="">
          <p:pic>
            <p:nvPicPr>
              <p:cNvPr id="114" name="Entrada de lápiz 113">
                <a:extLst>
                  <a:ext uri="{FF2B5EF4-FFF2-40B4-BE49-F238E27FC236}">
                    <a16:creationId xmlns:a16="http://schemas.microsoft.com/office/drawing/2014/main" id="{48503A06-1BCC-44D8-B44E-08A90252366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701213" y="5384213"/>
                <a:ext cx="179640" cy="812880"/>
              </a:xfrm>
              <a:prstGeom prst="rect">
                <a:avLst/>
              </a:prstGeom>
            </p:spPr>
          </p:pic>
        </mc:Fallback>
      </mc:AlternateContent>
      <p:sp>
        <p:nvSpPr>
          <p:cNvPr id="115" name="CuadroTexto 114">
            <a:extLst>
              <a:ext uri="{FF2B5EF4-FFF2-40B4-BE49-F238E27FC236}">
                <a16:creationId xmlns:a16="http://schemas.microsoft.com/office/drawing/2014/main" id="{2DBB6083-4154-4902-BDDC-1A1CEAC0D776}"/>
              </a:ext>
            </a:extLst>
          </p:cNvPr>
          <p:cNvSpPr txBox="1"/>
          <p:nvPr/>
        </p:nvSpPr>
        <p:spPr>
          <a:xfrm>
            <a:off x="467750" y="6270652"/>
            <a:ext cx="258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inicio.ap_siguiente = fin</a:t>
            </a:r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FC97949B-8A21-400C-8430-A47524E992CC}"/>
              </a:ext>
            </a:extLst>
          </p:cNvPr>
          <p:cNvSpPr txBox="1"/>
          <p:nvPr/>
        </p:nvSpPr>
        <p:spPr>
          <a:xfrm>
            <a:off x="3779854" y="4553634"/>
            <a:ext cx="231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err="1">
                <a:latin typeface="Monotype Corsiva" panose="03010101010201010101" pitchFamily="66" charset="0"/>
                <a:cs typeface="Times New Roman" panose="02020603050405020304" pitchFamily="18" charset="0"/>
              </a:rPr>
              <a:t>fin.ap_siguiente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 = </a:t>
            </a:r>
            <a:r>
              <a:rPr lang="es-PE" err="1">
                <a:latin typeface="Monotype Corsiva" panose="03010101010201010101" pitchFamily="66" charset="0"/>
                <a:cs typeface="Times New Roman" panose="02020603050405020304" pitchFamily="18" charset="0"/>
              </a:rPr>
              <a:t>null</a:t>
            </a:r>
            <a:endParaRPr lang="es-PE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1" name="Entrada de lápiz 120">
                <a:extLst>
                  <a:ext uri="{FF2B5EF4-FFF2-40B4-BE49-F238E27FC236}">
                    <a16:creationId xmlns:a16="http://schemas.microsoft.com/office/drawing/2014/main" id="{B02F4A3A-9E99-4A85-9A4E-0F8EBE491670}"/>
                  </a:ext>
                </a:extLst>
              </p14:cNvPr>
              <p14:cNvContentPartPr/>
              <p14:nvPr/>
            </p14:nvContentPartPr>
            <p14:xfrm>
              <a:off x="7924173" y="6426053"/>
              <a:ext cx="313560" cy="161640"/>
            </p14:xfrm>
          </p:contentPart>
        </mc:Choice>
        <mc:Fallback xmlns="">
          <p:pic>
            <p:nvPicPr>
              <p:cNvPr id="121" name="Entrada de lápiz 120">
                <a:extLst>
                  <a:ext uri="{FF2B5EF4-FFF2-40B4-BE49-F238E27FC236}">
                    <a16:creationId xmlns:a16="http://schemas.microsoft.com/office/drawing/2014/main" id="{B02F4A3A-9E99-4A85-9A4E-0F8EBE49167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915543" y="6417413"/>
                <a:ext cx="331180" cy="17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050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B355981-99FE-4293-BEC7-968B98322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825" y="254216"/>
            <a:ext cx="4829175" cy="251608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0147461-9B1B-4DA2-AA08-EB1BEB8E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362825" cy="4657725"/>
          </a:xfrm>
          <a:prstGeom prst="rect">
            <a:avLst/>
          </a:prstGeom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926FE390-CDAE-43DD-A21F-3E5784157E17}"/>
              </a:ext>
            </a:extLst>
          </p:cNvPr>
          <p:cNvGrpSpPr/>
          <p:nvPr/>
        </p:nvGrpSpPr>
        <p:grpSpPr>
          <a:xfrm>
            <a:off x="2914946" y="5508425"/>
            <a:ext cx="626532" cy="384703"/>
            <a:chOff x="5748868" y="3606799"/>
            <a:chExt cx="759882" cy="473607"/>
          </a:xfrm>
        </p:grpSpPr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AD194F1E-B6F1-49DB-9CD0-A6FE299C3148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D4872F78-A125-43CF-9F46-87A1013A0404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DC896B16-81FF-42AB-B943-BA2DD9BEEBB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5DF5C1D8-4475-421A-ACC3-002CCB0B2B87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92021F0-572F-4F6F-B08E-94511BEEADE9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520478" y="5687832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DC8E691-C70E-433F-AF0B-44A983C92C06}"/>
              </a:ext>
            </a:extLst>
          </p:cNvPr>
          <p:cNvSpPr txBox="1"/>
          <p:nvPr/>
        </p:nvSpPr>
        <p:spPr>
          <a:xfrm>
            <a:off x="2299905" y="60180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graphicFrame>
        <p:nvGraphicFramePr>
          <p:cNvPr id="12" name="Tabla 6">
            <a:extLst>
              <a:ext uri="{FF2B5EF4-FFF2-40B4-BE49-F238E27FC236}">
                <a16:creationId xmlns:a16="http://schemas.microsoft.com/office/drawing/2014/main" id="{24DCA61E-6422-45B2-9493-5E9C7AAE1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045528"/>
              </p:ext>
            </p:extLst>
          </p:nvPr>
        </p:nvGraphicFramePr>
        <p:xfrm>
          <a:off x="1950743" y="5311587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C1540626-10A1-4057-A67F-8A11699B3CB5}"/>
              </a:ext>
            </a:extLst>
          </p:cNvPr>
          <p:cNvCxnSpPr>
            <a:cxnSpLocks/>
            <a:stCxn id="14" idx="0"/>
            <a:endCxn id="12" idx="1"/>
          </p:cNvCxnSpPr>
          <p:nvPr/>
        </p:nvCxnSpPr>
        <p:spPr>
          <a:xfrm flipV="1">
            <a:off x="1724598" y="5508425"/>
            <a:ext cx="226145" cy="4862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D3F55BD-D370-4C4D-9577-FE7447DC0853}"/>
              </a:ext>
            </a:extLst>
          </p:cNvPr>
          <p:cNvSpPr txBox="1"/>
          <p:nvPr/>
        </p:nvSpPr>
        <p:spPr>
          <a:xfrm>
            <a:off x="1369372" y="599468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1E719D8-1C3B-4358-A1F8-7571D068FEEB}"/>
              </a:ext>
            </a:extLst>
          </p:cNvPr>
          <p:cNvSpPr txBox="1"/>
          <p:nvPr/>
        </p:nvSpPr>
        <p:spPr>
          <a:xfrm>
            <a:off x="1193062" y="4826850"/>
            <a:ext cx="13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Primer caso</a:t>
            </a:r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B7C93FB6-86FC-4B7D-961E-EEF1DEE2C5E4}"/>
              </a:ext>
            </a:extLst>
          </p:cNvPr>
          <p:cNvSpPr/>
          <p:nvPr/>
        </p:nvSpPr>
        <p:spPr>
          <a:xfrm>
            <a:off x="4110785" y="5356355"/>
            <a:ext cx="713627" cy="79039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F52793AE-2DC8-460F-9E49-AEE988CEC78A}"/>
              </a:ext>
            </a:extLst>
          </p:cNvPr>
          <p:cNvGrpSpPr/>
          <p:nvPr/>
        </p:nvGrpSpPr>
        <p:grpSpPr>
          <a:xfrm>
            <a:off x="5907586" y="5468256"/>
            <a:ext cx="626532" cy="384703"/>
            <a:chOff x="5748868" y="3606799"/>
            <a:chExt cx="759882" cy="473607"/>
          </a:xfrm>
        </p:grpSpPr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0B3E703D-DD9F-4F6A-B7DA-086651A76E2D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1A953B71-3F4E-4367-856B-644CF899BC75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07E2C912-85C6-4F07-B8B7-90CAF6209B1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4EB60BDC-812E-4DC6-88F9-D97F1AF1EF7C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1EA2130E-D896-4B41-9B86-1DB113DEA091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5866498" y="5588000"/>
            <a:ext cx="41088" cy="7007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26C3BE09-0BF6-40BD-A818-E9F45EE2C9D0}"/>
              </a:ext>
            </a:extLst>
          </p:cNvPr>
          <p:cNvSpPr txBox="1"/>
          <p:nvPr/>
        </p:nvSpPr>
        <p:spPr>
          <a:xfrm>
            <a:off x="5687013" y="628879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B3E0A18F-1FFF-4F9C-99CE-F02ABD208427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5517665" y="5508425"/>
            <a:ext cx="255753" cy="4110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E3BA9F8-2A05-43F0-AE53-7FD296655A25}"/>
              </a:ext>
            </a:extLst>
          </p:cNvPr>
          <p:cNvSpPr txBox="1"/>
          <p:nvPr/>
        </p:nvSpPr>
        <p:spPr>
          <a:xfrm>
            <a:off x="5162439" y="591946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F2F40046-D186-4D1E-99BC-97CC799BD5B0}"/>
              </a:ext>
            </a:extLst>
          </p:cNvPr>
          <p:cNvSpPr txBox="1"/>
          <p:nvPr/>
        </p:nvSpPr>
        <p:spPr>
          <a:xfrm>
            <a:off x="7878334" y="5340000"/>
            <a:ext cx="248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Cuando inicio y fin están en el mismo nodo.</a:t>
            </a:r>
          </a:p>
        </p:txBody>
      </p:sp>
    </p:spTree>
    <p:extLst>
      <p:ext uri="{BB962C8B-B14F-4D97-AF65-F5344CB8AC3E}">
        <p14:creationId xmlns:p14="http://schemas.microsoft.com/office/powerpoint/2010/main" val="579226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9782FB6A-07FA-4121-B9BD-24D5F7D82798}"/>
              </a:ext>
            </a:extLst>
          </p:cNvPr>
          <p:cNvSpPr txBox="1"/>
          <p:nvPr/>
        </p:nvSpPr>
        <p:spPr>
          <a:xfrm>
            <a:off x="278662" y="220983"/>
            <a:ext cx="28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Segundo caso: </a:t>
            </a:r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elemento = 4</a:t>
            </a:r>
            <a:endParaRPr lang="es-PE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BC92F62-A053-4070-8F67-60AD6DCB8AB9}"/>
              </a:ext>
            </a:extLst>
          </p:cNvPr>
          <p:cNvSpPr txBox="1"/>
          <p:nvPr/>
        </p:nvSpPr>
        <p:spPr>
          <a:xfrm>
            <a:off x="7423602" y="282268"/>
            <a:ext cx="3313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Cuando el elemento a eliminar se encuentran en el primer nodo.</a:t>
            </a:r>
          </a:p>
        </p:txBody>
      </p:sp>
      <p:graphicFrame>
        <p:nvGraphicFramePr>
          <p:cNvPr id="24" name="Tabla 6">
            <a:extLst>
              <a:ext uri="{FF2B5EF4-FFF2-40B4-BE49-F238E27FC236}">
                <a16:creationId xmlns:a16="http://schemas.microsoft.com/office/drawing/2014/main" id="{A12AC108-85E5-42B1-B22E-CDF3BA60D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498424"/>
              </p:ext>
            </p:extLst>
          </p:nvPr>
        </p:nvGraphicFramePr>
        <p:xfrm>
          <a:off x="2359653" y="1064811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27" name="Tabla 6">
            <a:extLst>
              <a:ext uri="{FF2B5EF4-FFF2-40B4-BE49-F238E27FC236}">
                <a16:creationId xmlns:a16="http://schemas.microsoft.com/office/drawing/2014/main" id="{B741AFCE-F673-4E07-8FC7-5C0F0985C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87261"/>
              </p:ext>
            </p:extLst>
          </p:nvPr>
        </p:nvGraphicFramePr>
        <p:xfrm>
          <a:off x="945665" y="1064811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16DB488-F6F1-4978-9B96-DB2F41B1C32B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1307210" y="1430958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0ACA892-81FB-4C37-B2A2-2A89B11547D7}"/>
              </a:ext>
            </a:extLst>
          </p:cNvPr>
          <p:cNvSpPr txBox="1"/>
          <p:nvPr/>
        </p:nvSpPr>
        <p:spPr>
          <a:xfrm>
            <a:off x="951984" y="177131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FA92F4C-2C47-4043-A09B-B1E1D460CD7C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>
            <a:off x="2063621" y="1261649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a 6">
            <a:extLst>
              <a:ext uri="{FF2B5EF4-FFF2-40B4-BE49-F238E27FC236}">
                <a16:creationId xmlns:a16="http://schemas.microsoft.com/office/drawing/2014/main" id="{7AA71BF1-088C-4CC1-B80E-50D2E841A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472873"/>
              </p:ext>
            </p:extLst>
          </p:nvPr>
        </p:nvGraphicFramePr>
        <p:xfrm>
          <a:off x="3714343" y="1064811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5D1FA08-9A11-4D58-AF75-72F3AD893840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3477609" y="1261649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o 32">
            <a:extLst>
              <a:ext uri="{FF2B5EF4-FFF2-40B4-BE49-F238E27FC236}">
                <a16:creationId xmlns:a16="http://schemas.microsoft.com/office/drawing/2014/main" id="{7ABBA189-24A8-4E5C-98F8-8F70E7FB702A}"/>
              </a:ext>
            </a:extLst>
          </p:cNvPr>
          <p:cNvGrpSpPr/>
          <p:nvPr/>
        </p:nvGrpSpPr>
        <p:grpSpPr>
          <a:xfrm>
            <a:off x="4633407" y="1266135"/>
            <a:ext cx="626532" cy="384703"/>
            <a:chOff x="5748868" y="3606799"/>
            <a:chExt cx="759882" cy="473607"/>
          </a:xfrm>
        </p:grpSpPr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7C880C9F-F7B1-4025-843F-AA79D624C594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70ACB9C4-3018-46E6-A9B7-3FA52B4DEEF9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7771D6C5-A1BB-4856-932D-DC500DC3324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951E97BE-4806-4B0C-9A16-723724A0D67F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706F5D42-5740-4039-96BF-3ACED61B511D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4072284" y="1430958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94823183-3EDB-4223-8270-4C8207AAAD86}"/>
              </a:ext>
            </a:extLst>
          </p:cNvPr>
          <p:cNvSpPr txBox="1"/>
          <p:nvPr/>
        </p:nvSpPr>
        <p:spPr>
          <a:xfrm>
            <a:off x="3851711" y="176121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graphicFrame>
        <p:nvGraphicFramePr>
          <p:cNvPr id="42" name="Tabla 6">
            <a:extLst>
              <a:ext uri="{FF2B5EF4-FFF2-40B4-BE49-F238E27FC236}">
                <a16:creationId xmlns:a16="http://schemas.microsoft.com/office/drawing/2014/main" id="{686194D2-7EC2-4B13-8A36-0612CF8224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985887"/>
              </p:ext>
            </p:extLst>
          </p:nvPr>
        </p:nvGraphicFramePr>
        <p:xfrm>
          <a:off x="2359653" y="3246871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43" name="Tabla 6">
            <a:extLst>
              <a:ext uri="{FF2B5EF4-FFF2-40B4-BE49-F238E27FC236}">
                <a16:creationId xmlns:a16="http://schemas.microsoft.com/office/drawing/2014/main" id="{61B99284-457E-461E-A04F-7DF0C298E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682392"/>
              </p:ext>
            </p:extLst>
          </p:nvPr>
        </p:nvGraphicFramePr>
        <p:xfrm>
          <a:off x="945665" y="3246871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13364B66-5EF2-4866-9242-52CB24CFA560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1307210" y="3613018"/>
            <a:ext cx="0" cy="340352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CDA5BE7-6EA0-45A1-B0B2-06C1979F24F9}"/>
              </a:ext>
            </a:extLst>
          </p:cNvPr>
          <p:cNvSpPr txBox="1"/>
          <p:nvPr/>
        </p:nvSpPr>
        <p:spPr>
          <a:xfrm>
            <a:off x="951984" y="395337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53FA3DA9-F5AA-448A-BE9D-95EE8C0CE34D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>
            <a:off x="2063621" y="3443709"/>
            <a:ext cx="296032" cy="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a 6">
            <a:extLst>
              <a:ext uri="{FF2B5EF4-FFF2-40B4-BE49-F238E27FC236}">
                <a16:creationId xmlns:a16="http://schemas.microsoft.com/office/drawing/2014/main" id="{4DFDD067-D92C-494E-81BD-67EA991B6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906038"/>
              </p:ext>
            </p:extLst>
          </p:nvPr>
        </p:nvGraphicFramePr>
        <p:xfrm>
          <a:off x="3714343" y="3246871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3095877-0D37-4345-AB37-7D8B2087E623}"/>
              </a:ext>
            </a:extLst>
          </p:cNvPr>
          <p:cNvCxnSpPr>
            <a:cxnSpLocks/>
            <a:stCxn id="42" idx="3"/>
            <a:endCxn id="47" idx="1"/>
          </p:cNvCxnSpPr>
          <p:nvPr/>
        </p:nvCxnSpPr>
        <p:spPr>
          <a:xfrm>
            <a:off x="3477609" y="3443709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upo 48">
            <a:extLst>
              <a:ext uri="{FF2B5EF4-FFF2-40B4-BE49-F238E27FC236}">
                <a16:creationId xmlns:a16="http://schemas.microsoft.com/office/drawing/2014/main" id="{79522FCF-B6F9-4D95-9BAF-E7F4AD2673D3}"/>
              </a:ext>
            </a:extLst>
          </p:cNvPr>
          <p:cNvGrpSpPr/>
          <p:nvPr/>
        </p:nvGrpSpPr>
        <p:grpSpPr>
          <a:xfrm>
            <a:off x="4633407" y="3448195"/>
            <a:ext cx="626532" cy="384703"/>
            <a:chOff x="5748868" y="3606799"/>
            <a:chExt cx="759882" cy="473607"/>
          </a:xfrm>
        </p:grpSpPr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05359F76-1272-4E1E-9AD6-885B1632565B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98DF5989-CA76-4256-A7F4-6B1EE2B381D9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C07A634B-1BEE-41D2-AC3F-F1AE3E84108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2B990AD8-DA2A-4CD5-A925-6E5055C9DF93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DAA74D17-C917-4266-ACCF-72F7754964F2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4072284" y="3613018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D2E4B589-85D0-4208-9A23-12A497DF371F}"/>
              </a:ext>
            </a:extLst>
          </p:cNvPr>
          <p:cNvSpPr txBox="1"/>
          <p:nvPr/>
        </p:nvSpPr>
        <p:spPr>
          <a:xfrm>
            <a:off x="3851711" y="39432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11DFC77E-5BBA-4DFF-AF30-45F9B5E9090D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2576791" y="3601740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BA14B6A7-58B9-4ABB-B03D-FFD37FDE8B06}"/>
              </a:ext>
            </a:extLst>
          </p:cNvPr>
          <p:cNvSpPr txBox="1"/>
          <p:nvPr/>
        </p:nvSpPr>
        <p:spPr>
          <a:xfrm>
            <a:off x="2221565" y="394209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graphicFrame>
        <p:nvGraphicFramePr>
          <p:cNvPr id="58" name="Tabla 6">
            <a:extLst>
              <a:ext uri="{FF2B5EF4-FFF2-40B4-BE49-F238E27FC236}">
                <a16:creationId xmlns:a16="http://schemas.microsoft.com/office/drawing/2014/main" id="{CEEAE4CE-1BC3-4404-B1EE-EBBB459D7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46541"/>
              </p:ext>
            </p:extLst>
          </p:nvPr>
        </p:nvGraphicFramePr>
        <p:xfrm>
          <a:off x="1083753" y="518781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59" name="Tabla 6">
            <a:extLst>
              <a:ext uri="{FF2B5EF4-FFF2-40B4-BE49-F238E27FC236}">
                <a16:creationId xmlns:a16="http://schemas.microsoft.com/office/drawing/2014/main" id="{58ADE43F-CDE5-4154-9E5C-6561A1396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859632"/>
              </p:ext>
            </p:extLst>
          </p:nvPr>
        </p:nvGraphicFramePr>
        <p:xfrm>
          <a:off x="2438443" y="518781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826CB0AF-6276-426A-A686-8817E243794A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2201709" y="5384654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upo 60">
            <a:extLst>
              <a:ext uri="{FF2B5EF4-FFF2-40B4-BE49-F238E27FC236}">
                <a16:creationId xmlns:a16="http://schemas.microsoft.com/office/drawing/2014/main" id="{D6A53D45-CF46-4AB4-854F-B9984F3B0EFB}"/>
              </a:ext>
            </a:extLst>
          </p:cNvPr>
          <p:cNvGrpSpPr/>
          <p:nvPr/>
        </p:nvGrpSpPr>
        <p:grpSpPr>
          <a:xfrm>
            <a:off x="3357507" y="5389140"/>
            <a:ext cx="626532" cy="384703"/>
            <a:chOff x="5748868" y="3606799"/>
            <a:chExt cx="759882" cy="473607"/>
          </a:xfrm>
        </p:grpSpPr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EFC772BA-286A-4B01-A7E5-563272E85EE9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6FF74390-F9E3-4ECF-8B82-549243618A63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98DA1A10-A3D8-448A-BFAE-4D31F6E9931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4456A830-36B2-405F-90D8-F3E2CC7EF2F6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E2717B73-7CF3-4F68-8FB0-8D559BE88E84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2796384" y="5553963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BBAC5B6-E439-420E-A85C-0CFF75E59C56}"/>
              </a:ext>
            </a:extLst>
          </p:cNvPr>
          <p:cNvSpPr txBox="1"/>
          <p:nvPr/>
        </p:nvSpPr>
        <p:spPr>
          <a:xfrm>
            <a:off x="2575811" y="588421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1349965E-78CD-4793-ABB2-BD1EF646CD35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1300891" y="5542685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adroTexto 68">
            <a:extLst>
              <a:ext uri="{FF2B5EF4-FFF2-40B4-BE49-F238E27FC236}">
                <a16:creationId xmlns:a16="http://schemas.microsoft.com/office/drawing/2014/main" id="{85569339-39B6-49F7-B75E-0F91B94A6A64}"/>
              </a:ext>
            </a:extLst>
          </p:cNvPr>
          <p:cNvSpPr txBox="1"/>
          <p:nvPr/>
        </p:nvSpPr>
        <p:spPr>
          <a:xfrm>
            <a:off x="945665" y="588303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74197068-3F61-4654-B1EC-1FC2A2AA5847}"/>
              </a:ext>
            </a:extLst>
          </p:cNvPr>
          <p:cNvSpPr txBox="1"/>
          <p:nvPr/>
        </p:nvSpPr>
        <p:spPr>
          <a:xfrm>
            <a:off x="945665" y="2595522"/>
            <a:ext cx="253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inicio = inicio.ap_siguiente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360E0FE8-A0CA-4306-B4F8-D82D7C6BD3B1}"/>
              </a:ext>
            </a:extLst>
          </p:cNvPr>
          <p:cNvSpPr txBox="1"/>
          <p:nvPr/>
        </p:nvSpPr>
        <p:spPr>
          <a:xfrm>
            <a:off x="935740" y="4533156"/>
            <a:ext cx="36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El nodo es eliminado por el sistema.</a:t>
            </a:r>
          </a:p>
        </p:txBody>
      </p:sp>
      <p:pic>
        <p:nvPicPr>
          <p:cNvPr id="72" name="Imagen 71">
            <a:extLst>
              <a:ext uri="{FF2B5EF4-FFF2-40B4-BE49-F238E27FC236}">
                <a16:creationId xmlns:a16="http://schemas.microsoft.com/office/drawing/2014/main" id="{AF0DC33E-80EC-48E4-BB69-E907A807D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333" y="972285"/>
            <a:ext cx="4309683" cy="2245421"/>
          </a:xfrm>
          <a:prstGeom prst="rect">
            <a:avLst/>
          </a:prstGeom>
        </p:spPr>
      </p:pic>
      <p:pic>
        <p:nvPicPr>
          <p:cNvPr id="73" name="Imagen 72">
            <a:extLst>
              <a:ext uri="{FF2B5EF4-FFF2-40B4-BE49-F238E27FC236}">
                <a16:creationId xmlns:a16="http://schemas.microsoft.com/office/drawing/2014/main" id="{AD54B966-C281-48F1-BC3C-466764638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834" y="3329409"/>
            <a:ext cx="4973373" cy="314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0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9782FB6A-07FA-4121-B9BD-24D5F7D82798}"/>
              </a:ext>
            </a:extLst>
          </p:cNvPr>
          <p:cNvSpPr txBox="1"/>
          <p:nvPr/>
        </p:nvSpPr>
        <p:spPr>
          <a:xfrm>
            <a:off x="278662" y="220983"/>
            <a:ext cx="2644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Tercer caso: </a:t>
            </a:r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elemento = 8</a:t>
            </a:r>
            <a:endParaRPr lang="es-PE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BC92F62-A053-4070-8F67-60AD6DCB8AB9}"/>
              </a:ext>
            </a:extLst>
          </p:cNvPr>
          <p:cNvSpPr txBox="1"/>
          <p:nvPr/>
        </p:nvSpPr>
        <p:spPr>
          <a:xfrm>
            <a:off x="8967849" y="2545549"/>
            <a:ext cx="2873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Cuando el elemento a eliminar no se encuentra en el primer nodo.</a:t>
            </a:r>
          </a:p>
        </p:txBody>
      </p:sp>
      <p:graphicFrame>
        <p:nvGraphicFramePr>
          <p:cNvPr id="24" name="Tabla 6">
            <a:extLst>
              <a:ext uri="{FF2B5EF4-FFF2-40B4-BE49-F238E27FC236}">
                <a16:creationId xmlns:a16="http://schemas.microsoft.com/office/drawing/2014/main" id="{A12AC108-85E5-42B1-B22E-CDF3BA60DED0}"/>
              </a:ext>
            </a:extLst>
          </p:cNvPr>
          <p:cNvGraphicFramePr>
            <a:graphicFrameLocks noGrp="1"/>
          </p:cNvGraphicFramePr>
          <p:nvPr/>
        </p:nvGraphicFramePr>
        <p:xfrm>
          <a:off x="1978653" y="92087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27" name="Tabla 6">
            <a:extLst>
              <a:ext uri="{FF2B5EF4-FFF2-40B4-BE49-F238E27FC236}">
                <a16:creationId xmlns:a16="http://schemas.microsoft.com/office/drawing/2014/main" id="{B741AFCE-F673-4E07-8FC7-5C0F0985CC1A}"/>
              </a:ext>
            </a:extLst>
          </p:cNvPr>
          <p:cNvGraphicFramePr>
            <a:graphicFrameLocks noGrp="1"/>
          </p:cNvGraphicFramePr>
          <p:nvPr/>
        </p:nvGraphicFramePr>
        <p:xfrm>
          <a:off x="564665" y="92087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16DB488-F6F1-4978-9B96-DB2F41B1C32B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926210" y="1287025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0ACA892-81FB-4C37-B2A2-2A89B11547D7}"/>
              </a:ext>
            </a:extLst>
          </p:cNvPr>
          <p:cNvSpPr txBox="1"/>
          <p:nvPr/>
        </p:nvSpPr>
        <p:spPr>
          <a:xfrm>
            <a:off x="570984" y="162737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FA92F4C-2C47-4043-A09B-B1E1D460CD7C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>
            <a:off x="1682621" y="1117716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a 6">
            <a:extLst>
              <a:ext uri="{FF2B5EF4-FFF2-40B4-BE49-F238E27FC236}">
                <a16:creationId xmlns:a16="http://schemas.microsoft.com/office/drawing/2014/main" id="{7AA71BF1-088C-4CC1-B80E-50D2E841A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337026"/>
              </p:ext>
            </p:extLst>
          </p:nvPr>
        </p:nvGraphicFramePr>
        <p:xfrm>
          <a:off x="3333343" y="92087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5D1FA08-9A11-4D58-AF75-72F3AD893840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3096609" y="1117716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74197068-3F61-4654-B1EC-1FC2A2AA5847}"/>
              </a:ext>
            </a:extLst>
          </p:cNvPr>
          <p:cNvSpPr txBox="1"/>
          <p:nvPr/>
        </p:nvSpPr>
        <p:spPr>
          <a:xfrm>
            <a:off x="554740" y="2178190"/>
            <a:ext cx="407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anterior = inicio</a:t>
            </a:r>
          </a:p>
        </p:txBody>
      </p:sp>
      <p:graphicFrame>
        <p:nvGraphicFramePr>
          <p:cNvPr id="72" name="Tabla 6">
            <a:extLst>
              <a:ext uri="{FF2B5EF4-FFF2-40B4-BE49-F238E27FC236}">
                <a16:creationId xmlns:a16="http://schemas.microsoft.com/office/drawing/2014/main" id="{5E8364AB-4827-47EC-A775-1A484556B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593622"/>
              </p:ext>
            </p:extLst>
          </p:nvPr>
        </p:nvGraphicFramePr>
        <p:xfrm>
          <a:off x="4828482" y="91875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9AAA2CE2-E251-40EA-8E11-D2F98E81CF75}"/>
              </a:ext>
            </a:extLst>
          </p:cNvPr>
          <p:cNvCxnSpPr>
            <a:cxnSpLocks/>
            <a:stCxn id="31" idx="3"/>
            <a:endCxn id="72" idx="1"/>
          </p:cNvCxnSpPr>
          <p:nvPr/>
        </p:nvCxnSpPr>
        <p:spPr>
          <a:xfrm flipV="1">
            <a:off x="4451299" y="1115588"/>
            <a:ext cx="377183" cy="2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Tabla 6">
            <a:extLst>
              <a:ext uri="{FF2B5EF4-FFF2-40B4-BE49-F238E27FC236}">
                <a16:creationId xmlns:a16="http://schemas.microsoft.com/office/drawing/2014/main" id="{4FBFEF11-2379-4DDC-91D4-4BD689F22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810400"/>
              </p:ext>
            </p:extLst>
          </p:nvPr>
        </p:nvGraphicFramePr>
        <p:xfrm>
          <a:off x="6317457" y="91875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pSp>
        <p:nvGrpSpPr>
          <p:cNvPr id="82" name="Grupo 81">
            <a:extLst>
              <a:ext uri="{FF2B5EF4-FFF2-40B4-BE49-F238E27FC236}">
                <a16:creationId xmlns:a16="http://schemas.microsoft.com/office/drawing/2014/main" id="{E2830A14-5213-45F2-91E6-811923C7FCE5}"/>
              </a:ext>
            </a:extLst>
          </p:cNvPr>
          <p:cNvGrpSpPr/>
          <p:nvPr/>
        </p:nvGrpSpPr>
        <p:grpSpPr>
          <a:xfrm>
            <a:off x="7236521" y="1120074"/>
            <a:ext cx="626532" cy="384703"/>
            <a:chOff x="5748868" y="3606799"/>
            <a:chExt cx="759882" cy="473607"/>
          </a:xfrm>
        </p:grpSpPr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3694B3AB-7B03-4CC8-A7C8-69D1CD2392EF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1A4BF418-A1A3-47BE-850F-7B042310ECD8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2734E689-1B82-4194-8B8E-A8572DC934D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>
              <a:extLst>
                <a:ext uri="{FF2B5EF4-FFF2-40B4-BE49-F238E27FC236}">
                  <a16:creationId xmlns:a16="http://schemas.microsoft.com/office/drawing/2014/main" id="{5F6DE69F-6EF4-4488-8A53-54EB063E1922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90B0808E-D260-4069-B97D-AC798D3E364C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6675398" y="1284897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87">
            <a:extLst>
              <a:ext uri="{FF2B5EF4-FFF2-40B4-BE49-F238E27FC236}">
                <a16:creationId xmlns:a16="http://schemas.microsoft.com/office/drawing/2014/main" id="{F3F5C920-B230-4E1D-A824-576A5C414B56}"/>
              </a:ext>
            </a:extLst>
          </p:cNvPr>
          <p:cNvSpPr txBox="1"/>
          <p:nvPr/>
        </p:nvSpPr>
        <p:spPr>
          <a:xfrm>
            <a:off x="6454825" y="16151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A00B66F5-F353-48B0-B7A2-965B4AC3D3BD}"/>
              </a:ext>
            </a:extLst>
          </p:cNvPr>
          <p:cNvCxnSpPr>
            <a:cxnSpLocks/>
            <a:stCxn id="72" idx="3"/>
            <a:endCxn id="81" idx="1"/>
          </p:cNvCxnSpPr>
          <p:nvPr/>
        </p:nvCxnSpPr>
        <p:spPr>
          <a:xfrm>
            <a:off x="5946438" y="1115588"/>
            <a:ext cx="3710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Tabla 6">
            <a:extLst>
              <a:ext uri="{FF2B5EF4-FFF2-40B4-BE49-F238E27FC236}">
                <a16:creationId xmlns:a16="http://schemas.microsoft.com/office/drawing/2014/main" id="{E877C9BD-F1EC-4D5C-8EAF-633170BE9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111804"/>
              </p:ext>
            </p:extLst>
          </p:nvPr>
        </p:nvGraphicFramePr>
        <p:xfrm>
          <a:off x="2809355" y="305615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74" name="Tabla 6">
            <a:extLst>
              <a:ext uri="{FF2B5EF4-FFF2-40B4-BE49-F238E27FC236}">
                <a16:creationId xmlns:a16="http://schemas.microsoft.com/office/drawing/2014/main" id="{284A0042-38B9-4932-BD81-7972DA66E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311336"/>
              </p:ext>
            </p:extLst>
          </p:nvPr>
        </p:nvGraphicFramePr>
        <p:xfrm>
          <a:off x="1395367" y="305615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9C5722E4-2F05-456E-8E23-3EB3038A5467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1756912" y="3422305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>
            <a:extLst>
              <a:ext uri="{FF2B5EF4-FFF2-40B4-BE49-F238E27FC236}">
                <a16:creationId xmlns:a16="http://schemas.microsoft.com/office/drawing/2014/main" id="{17EB6AAA-B689-4F1E-B687-7387E2812029}"/>
              </a:ext>
            </a:extLst>
          </p:cNvPr>
          <p:cNvSpPr txBox="1"/>
          <p:nvPr/>
        </p:nvSpPr>
        <p:spPr>
          <a:xfrm>
            <a:off x="1401686" y="376265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A4C7A848-2B99-4C2E-9876-16ACC2ECA960}"/>
              </a:ext>
            </a:extLst>
          </p:cNvPr>
          <p:cNvCxnSpPr>
            <a:cxnSpLocks/>
            <a:stCxn id="74" idx="3"/>
            <a:endCxn id="73" idx="1"/>
          </p:cNvCxnSpPr>
          <p:nvPr/>
        </p:nvCxnSpPr>
        <p:spPr>
          <a:xfrm>
            <a:off x="2513323" y="3252996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a 6">
            <a:extLst>
              <a:ext uri="{FF2B5EF4-FFF2-40B4-BE49-F238E27FC236}">
                <a16:creationId xmlns:a16="http://schemas.microsoft.com/office/drawing/2014/main" id="{362FC6F4-F232-4A6D-8980-0E6A3F0E7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988200"/>
              </p:ext>
            </p:extLst>
          </p:nvPr>
        </p:nvGraphicFramePr>
        <p:xfrm>
          <a:off x="4164045" y="305615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C1229C17-83D6-4285-85B5-EB1DB9E070F6}"/>
              </a:ext>
            </a:extLst>
          </p:cNvPr>
          <p:cNvCxnSpPr>
            <a:cxnSpLocks/>
            <a:stCxn id="73" idx="3"/>
            <a:endCxn id="78" idx="1"/>
          </p:cNvCxnSpPr>
          <p:nvPr/>
        </p:nvCxnSpPr>
        <p:spPr>
          <a:xfrm>
            <a:off x="3927311" y="3252996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a 6">
            <a:extLst>
              <a:ext uri="{FF2B5EF4-FFF2-40B4-BE49-F238E27FC236}">
                <a16:creationId xmlns:a16="http://schemas.microsoft.com/office/drawing/2014/main" id="{13F6319C-013F-419F-85D6-947A2BADD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379114"/>
              </p:ext>
            </p:extLst>
          </p:nvPr>
        </p:nvGraphicFramePr>
        <p:xfrm>
          <a:off x="5659184" y="305403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BD96BEAE-3E49-4195-87D8-D96B281D54DD}"/>
              </a:ext>
            </a:extLst>
          </p:cNvPr>
          <p:cNvCxnSpPr>
            <a:cxnSpLocks/>
            <a:stCxn id="78" idx="3"/>
            <a:endCxn id="90" idx="1"/>
          </p:cNvCxnSpPr>
          <p:nvPr/>
        </p:nvCxnSpPr>
        <p:spPr>
          <a:xfrm flipV="1">
            <a:off x="5282001" y="3250868"/>
            <a:ext cx="377183" cy="2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Tabla 6">
            <a:extLst>
              <a:ext uri="{FF2B5EF4-FFF2-40B4-BE49-F238E27FC236}">
                <a16:creationId xmlns:a16="http://schemas.microsoft.com/office/drawing/2014/main" id="{26BCC1C1-42EC-4B66-B5F1-717FA433C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741227"/>
              </p:ext>
            </p:extLst>
          </p:nvPr>
        </p:nvGraphicFramePr>
        <p:xfrm>
          <a:off x="7148159" y="305403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pSp>
        <p:nvGrpSpPr>
          <p:cNvPr id="93" name="Grupo 92">
            <a:extLst>
              <a:ext uri="{FF2B5EF4-FFF2-40B4-BE49-F238E27FC236}">
                <a16:creationId xmlns:a16="http://schemas.microsoft.com/office/drawing/2014/main" id="{2DE90106-3CEB-4707-941A-DEF0357563C5}"/>
              </a:ext>
            </a:extLst>
          </p:cNvPr>
          <p:cNvGrpSpPr/>
          <p:nvPr/>
        </p:nvGrpSpPr>
        <p:grpSpPr>
          <a:xfrm>
            <a:off x="8067223" y="3255354"/>
            <a:ext cx="626532" cy="384703"/>
            <a:chOff x="5748868" y="3606799"/>
            <a:chExt cx="759882" cy="473607"/>
          </a:xfrm>
        </p:grpSpPr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81AFB8FC-819C-421B-9F67-48949301C83A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351525C7-40AF-4EE1-B909-A8062D26B68A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E90566D9-9704-4B25-8C9C-CF4A86568DBE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>
              <a:extLst>
                <a:ext uri="{FF2B5EF4-FFF2-40B4-BE49-F238E27FC236}">
                  <a16:creationId xmlns:a16="http://schemas.microsoft.com/office/drawing/2014/main" id="{0BEA88C5-E0DF-4600-9F37-0B686A2FD0BF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E85BE83B-0960-42CE-A880-DBF712E9BFAC}"/>
              </a:ext>
            </a:extLst>
          </p:cNvPr>
          <p:cNvCxnSpPr>
            <a:cxnSpLocks/>
            <a:stCxn id="99" idx="0"/>
          </p:cNvCxnSpPr>
          <p:nvPr/>
        </p:nvCxnSpPr>
        <p:spPr>
          <a:xfrm flipV="1">
            <a:off x="7506100" y="3420177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uadroTexto 98">
            <a:extLst>
              <a:ext uri="{FF2B5EF4-FFF2-40B4-BE49-F238E27FC236}">
                <a16:creationId xmlns:a16="http://schemas.microsoft.com/office/drawing/2014/main" id="{B5EBD4EC-48E1-4B21-86E0-7C0C3E09EC6A}"/>
              </a:ext>
            </a:extLst>
          </p:cNvPr>
          <p:cNvSpPr txBox="1"/>
          <p:nvPr/>
        </p:nvSpPr>
        <p:spPr>
          <a:xfrm>
            <a:off x="7285527" y="375043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B37FD218-E95A-48C6-8A80-9FD000A261A0}"/>
              </a:ext>
            </a:extLst>
          </p:cNvPr>
          <p:cNvCxnSpPr>
            <a:cxnSpLocks/>
            <a:stCxn id="90" idx="3"/>
            <a:endCxn id="92" idx="1"/>
          </p:cNvCxnSpPr>
          <p:nvPr/>
        </p:nvCxnSpPr>
        <p:spPr>
          <a:xfrm>
            <a:off x="6777140" y="3250868"/>
            <a:ext cx="3710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38D0B5AF-86A2-42DB-A90C-93EAFB2B0F83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919891" y="2982829"/>
            <a:ext cx="475476" cy="270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845F45E6-5224-46A3-B110-604A519E82FF}"/>
              </a:ext>
            </a:extLst>
          </p:cNvPr>
          <p:cNvSpPr txBox="1"/>
          <p:nvPr/>
        </p:nvSpPr>
        <p:spPr>
          <a:xfrm>
            <a:off x="554740" y="253092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anterior</a:t>
            </a:r>
          </a:p>
        </p:txBody>
      </p:sp>
      <p:graphicFrame>
        <p:nvGraphicFramePr>
          <p:cNvPr id="122" name="Tabla 6">
            <a:extLst>
              <a:ext uri="{FF2B5EF4-FFF2-40B4-BE49-F238E27FC236}">
                <a16:creationId xmlns:a16="http://schemas.microsoft.com/office/drawing/2014/main" id="{8F9037F2-1327-414D-95F7-D8448380C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983657"/>
              </p:ext>
            </p:extLst>
          </p:nvPr>
        </p:nvGraphicFramePr>
        <p:xfrm>
          <a:off x="2809355" y="5051463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123" name="Tabla 6">
            <a:extLst>
              <a:ext uri="{FF2B5EF4-FFF2-40B4-BE49-F238E27FC236}">
                <a16:creationId xmlns:a16="http://schemas.microsoft.com/office/drawing/2014/main" id="{3618B602-64CD-4912-88FD-D78F23BB9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529048"/>
              </p:ext>
            </p:extLst>
          </p:nvPr>
        </p:nvGraphicFramePr>
        <p:xfrm>
          <a:off x="1395367" y="5051463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BCF99E98-62F1-4B38-AD37-A42E1B285115}"/>
              </a:ext>
            </a:extLst>
          </p:cNvPr>
          <p:cNvCxnSpPr>
            <a:cxnSpLocks/>
            <a:stCxn id="125" idx="0"/>
          </p:cNvCxnSpPr>
          <p:nvPr/>
        </p:nvCxnSpPr>
        <p:spPr>
          <a:xfrm flipV="1">
            <a:off x="1756912" y="5417610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6F2F942D-3A1B-4D46-AD0F-2F17F39F9A2F}"/>
              </a:ext>
            </a:extLst>
          </p:cNvPr>
          <p:cNvSpPr txBox="1"/>
          <p:nvPr/>
        </p:nvSpPr>
        <p:spPr>
          <a:xfrm>
            <a:off x="1401686" y="575796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DF236137-76C3-4F57-A668-3E93EC617867}"/>
              </a:ext>
            </a:extLst>
          </p:cNvPr>
          <p:cNvCxnSpPr>
            <a:cxnSpLocks/>
            <a:stCxn id="123" idx="3"/>
            <a:endCxn id="122" idx="1"/>
          </p:cNvCxnSpPr>
          <p:nvPr/>
        </p:nvCxnSpPr>
        <p:spPr>
          <a:xfrm>
            <a:off x="2513323" y="5248301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7" name="Tabla 6">
            <a:extLst>
              <a:ext uri="{FF2B5EF4-FFF2-40B4-BE49-F238E27FC236}">
                <a16:creationId xmlns:a16="http://schemas.microsoft.com/office/drawing/2014/main" id="{DB6977B0-BFA0-4418-8C1C-10030FE3C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368325"/>
              </p:ext>
            </p:extLst>
          </p:nvPr>
        </p:nvGraphicFramePr>
        <p:xfrm>
          <a:off x="4164045" y="5051463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28" name="Conector recto de flecha 127">
            <a:extLst>
              <a:ext uri="{FF2B5EF4-FFF2-40B4-BE49-F238E27FC236}">
                <a16:creationId xmlns:a16="http://schemas.microsoft.com/office/drawing/2014/main" id="{F7B420C9-0786-4788-9D33-5B333297879B}"/>
              </a:ext>
            </a:extLst>
          </p:cNvPr>
          <p:cNvCxnSpPr>
            <a:cxnSpLocks/>
            <a:stCxn id="122" idx="3"/>
            <a:endCxn id="127" idx="1"/>
          </p:cNvCxnSpPr>
          <p:nvPr/>
        </p:nvCxnSpPr>
        <p:spPr>
          <a:xfrm>
            <a:off x="3927311" y="5248301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9" name="Tabla 6">
            <a:extLst>
              <a:ext uri="{FF2B5EF4-FFF2-40B4-BE49-F238E27FC236}">
                <a16:creationId xmlns:a16="http://schemas.microsoft.com/office/drawing/2014/main" id="{F56EFAE4-5499-4D50-A2BA-90BA2251F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114992"/>
              </p:ext>
            </p:extLst>
          </p:nvPr>
        </p:nvGraphicFramePr>
        <p:xfrm>
          <a:off x="5659184" y="5049335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30" name="Conector recto de flecha 129">
            <a:extLst>
              <a:ext uri="{FF2B5EF4-FFF2-40B4-BE49-F238E27FC236}">
                <a16:creationId xmlns:a16="http://schemas.microsoft.com/office/drawing/2014/main" id="{C62E5D43-6B20-4C89-AD06-C2E4DDB54BE4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 flipV="1">
            <a:off x="5282001" y="5246173"/>
            <a:ext cx="377183" cy="2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1" name="Tabla 6">
            <a:extLst>
              <a:ext uri="{FF2B5EF4-FFF2-40B4-BE49-F238E27FC236}">
                <a16:creationId xmlns:a16="http://schemas.microsoft.com/office/drawing/2014/main" id="{9BFFF69E-F976-4B4F-9502-E2795C106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137745"/>
              </p:ext>
            </p:extLst>
          </p:nvPr>
        </p:nvGraphicFramePr>
        <p:xfrm>
          <a:off x="7148159" y="5049335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pSp>
        <p:nvGrpSpPr>
          <p:cNvPr id="132" name="Grupo 131">
            <a:extLst>
              <a:ext uri="{FF2B5EF4-FFF2-40B4-BE49-F238E27FC236}">
                <a16:creationId xmlns:a16="http://schemas.microsoft.com/office/drawing/2014/main" id="{D9B9BE52-DED1-48D8-A5C2-BF0133B170EC}"/>
              </a:ext>
            </a:extLst>
          </p:cNvPr>
          <p:cNvGrpSpPr/>
          <p:nvPr/>
        </p:nvGrpSpPr>
        <p:grpSpPr>
          <a:xfrm>
            <a:off x="8067223" y="5250659"/>
            <a:ext cx="626532" cy="384703"/>
            <a:chOff x="5748868" y="3606799"/>
            <a:chExt cx="759882" cy="473607"/>
          </a:xfrm>
        </p:grpSpPr>
        <p:cxnSp>
          <p:nvCxnSpPr>
            <p:cNvPr id="133" name="Conector recto 132">
              <a:extLst>
                <a:ext uri="{FF2B5EF4-FFF2-40B4-BE49-F238E27FC236}">
                  <a16:creationId xmlns:a16="http://schemas.microsoft.com/office/drawing/2014/main" id="{846D31B6-28DD-4194-BD33-C33C88B8BF20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>
              <a:extLst>
                <a:ext uri="{FF2B5EF4-FFF2-40B4-BE49-F238E27FC236}">
                  <a16:creationId xmlns:a16="http://schemas.microsoft.com/office/drawing/2014/main" id="{93FFB54E-736C-4654-8B3E-AC79A8C9B7F6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>
              <a:extLst>
                <a:ext uri="{FF2B5EF4-FFF2-40B4-BE49-F238E27FC236}">
                  <a16:creationId xmlns:a16="http://schemas.microsoft.com/office/drawing/2014/main" id="{8AD402FE-B67F-4211-AF8D-910694074CB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>
              <a:extLst>
                <a:ext uri="{FF2B5EF4-FFF2-40B4-BE49-F238E27FC236}">
                  <a16:creationId xmlns:a16="http://schemas.microsoft.com/office/drawing/2014/main" id="{2800D410-024B-474F-B1BC-9F165C08C31B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Conector recto de flecha 136">
            <a:extLst>
              <a:ext uri="{FF2B5EF4-FFF2-40B4-BE49-F238E27FC236}">
                <a16:creationId xmlns:a16="http://schemas.microsoft.com/office/drawing/2014/main" id="{7F6458E4-8EED-467B-9335-C59C850D8B40}"/>
              </a:ext>
            </a:extLst>
          </p:cNvPr>
          <p:cNvCxnSpPr>
            <a:cxnSpLocks/>
            <a:stCxn id="138" idx="0"/>
          </p:cNvCxnSpPr>
          <p:nvPr/>
        </p:nvCxnSpPr>
        <p:spPr>
          <a:xfrm flipV="1">
            <a:off x="7506100" y="5415482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8522B01E-CF14-4583-B879-1309D10B45CC}"/>
              </a:ext>
            </a:extLst>
          </p:cNvPr>
          <p:cNvSpPr txBox="1"/>
          <p:nvPr/>
        </p:nvSpPr>
        <p:spPr>
          <a:xfrm>
            <a:off x="7285527" y="57457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44C8861A-913D-4ED8-9DF8-D046515C7888}"/>
              </a:ext>
            </a:extLst>
          </p:cNvPr>
          <p:cNvCxnSpPr>
            <a:cxnSpLocks/>
            <a:stCxn id="129" idx="3"/>
            <a:endCxn id="131" idx="1"/>
          </p:cNvCxnSpPr>
          <p:nvPr/>
        </p:nvCxnSpPr>
        <p:spPr>
          <a:xfrm>
            <a:off x="6777140" y="5246173"/>
            <a:ext cx="3710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141">
            <a:extLst>
              <a:ext uri="{FF2B5EF4-FFF2-40B4-BE49-F238E27FC236}">
                <a16:creationId xmlns:a16="http://schemas.microsoft.com/office/drawing/2014/main" id="{C1FA3E7C-49CE-4A2F-823D-274B238352F5}"/>
              </a:ext>
            </a:extLst>
          </p:cNvPr>
          <p:cNvCxnSpPr>
            <a:cxnSpLocks/>
          </p:cNvCxnSpPr>
          <p:nvPr/>
        </p:nvCxnSpPr>
        <p:spPr>
          <a:xfrm>
            <a:off x="2357950" y="4790494"/>
            <a:ext cx="475476" cy="270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73403105-11E8-476D-BD5B-9DF3961DA56B}"/>
              </a:ext>
            </a:extLst>
          </p:cNvPr>
          <p:cNvSpPr txBox="1"/>
          <p:nvPr/>
        </p:nvSpPr>
        <p:spPr>
          <a:xfrm>
            <a:off x="1906544" y="436930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</a:p>
        </p:txBody>
      </p:sp>
      <p:pic>
        <p:nvPicPr>
          <p:cNvPr id="144" name="Imagen 143">
            <a:extLst>
              <a:ext uri="{FF2B5EF4-FFF2-40B4-BE49-F238E27FC236}">
                <a16:creationId xmlns:a16="http://schemas.microsoft.com/office/drawing/2014/main" id="{8BA3867E-6F83-464E-8C70-FB70A227F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373" y="182319"/>
            <a:ext cx="3828980" cy="199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11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9782FB6A-07FA-4121-B9BD-24D5F7D82798}"/>
              </a:ext>
            </a:extLst>
          </p:cNvPr>
          <p:cNvSpPr txBox="1"/>
          <p:nvPr/>
        </p:nvSpPr>
        <p:spPr>
          <a:xfrm>
            <a:off x="278662" y="220983"/>
            <a:ext cx="2644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Tercer caso: </a:t>
            </a:r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elemento = 8</a:t>
            </a:r>
            <a:endParaRPr lang="es-PE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BC92F62-A053-4070-8F67-60AD6DCB8AB9}"/>
              </a:ext>
            </a:extLst>
          </p:cNvPr>
          <p:cNvSpPr txBox="1"/>
          <p:nvPr/>
        </p:nvSpPr>
        <p:spPr>
          <a:xfrm>
            <a:off x="8795654" y="1615151"/>
            <a:ext cx="2873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Cuando el elemento a eliminar no se encuentra en ni en el primer ni en el ultimo nodo.</a:t>
            </a:r>
          </a:p>
        </p:txBody>
      </p:sp>
      <p:graphicFrame>
        <p:nvGraphicFramePr>
          <p:cNvPr id="24" name="Tabla 6">
            <a:extLst>
              <a:ext uri="{FF2B5EF4-FFF2-40B4-BE49-F238E27FC236}">
                <a16:creationId xmlns:a16="http://schemas.microsoft.com/office/drawing/2014/main" id="{A12AC108-85E5-42B1-B22E-CDF3BA60DED0}"/>
              </a:ext>
            </a:extLst>
          </p:cNvPr>
          <p:cNvGraphicFramePr>
            <a:graphicFrameLocks noGrp="1"/>
          </p:cNvGraphicFramePr>
          <p:nvPr/>
        </p:nvGraphicFramePr>
        <p:xfrm>
          <a:off x="1978653" y="92087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27" name="Tabla 6">
            <a:extLst>
              <a:ext uri="{FF2B5EF4-FFF2-40B4-BE49-F238E27FC236}">
                <a16:creationId xmlns:a16="http://schemas.microsoft.com/office/drawing/2014/main" id="{B741AFCE-F673-4E07-8FC7-5C0F0985CC1A}"/>
              </a:ext>
            </a:extLst>
          </p:cNvPr>
          <p:cNvGraphicFramePr>
            <a:graphicFrameLocks noGrp="1"/>
          </p:cNvGraphicFramePr>
          <p:nvPr/>
        </p:nvGraphicFramePr>
        <p:xfrm>
          <a:off x="564665" y="92087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16DB488-F6F1-4978-9B96-DB2F41B1C32B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926210" y="1287025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0ACA892-81FB-4C37-B2A2-2A89B11547D7}"/>
              </a:ext>
            </a:extLst>
          </p:cNvPr>
          <p:cNvSpPr txBox="1"/>
          <p:nvPr/>
        </p:nvSpPr>
        <p:spPr>
          <a:xfrm>
            <a:off x="570984" y="162737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FA92F4C-2C47-4043-A09B-B1E1D460CD7C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>
            <a:off x="1682621" y="1117716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a 6">
            <a:extLst>
              <a:ext uri="{FF2B5EF4-FFF2-40B4-BE49-F238E27FC236}">
                <a16:creationId xmlns:a16="http://schemas.microsoft.com/office/drawing/2014/main" id="{7AA71BF1-088C-4CC1-B80E-50D2E841AA4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33343" y="92087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5D1FA08-9A11-4D58-AF75-72F3AD893840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3096609" y="1117716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74197068-3F61-4654-B1EC-1FC2A2AA5847}"/>
              </a:ext>
            </a:extLst>
          </p:cNvPr>
          <p:cNvSpPr txBox="1"/>
          <p:nvPr/>
        </p:nvSpPr>
        <p:spPr>
          <a:xfrm>
            <a:off x="554739" y="2178190"/>
            <a:ext cx="576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Bucle: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 temporal != null     y    temporal.dato != elemento</a:t>
            </a:r>
          </a:p>
        </p:txBody>
      </p:sp>
      <p:graphicFrame>
        <p:nvGraphicFramePr>
          <p:cNvPr id="72" name="Tabla 6">
            <a:extLst>
              <a:ext uri="{FF2B5EF4-FFF2-40B4-BE49-F238E27FC236}">
                <a16:creationId xmlns:a16="http://schemas.microsoft.com/office/drawing/2014/main" id="{5E8364AB-4827-47EC-A775-1A484556B2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28482" y="91875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9AAA2CE2-E251-40EA-8E11-D2F98E81CF75}"/>
              </a:ext>
            </a:extLst>
          </p:cNvPr>
          <p:cNvCxnSpPr>
            <a:cxnSpLocks/>
            <a:stCxn id="31" idx="3"/>
            <a:endCxn id="72" idx="1"/>
          </p:cNvCxnSpPr>
          <p:nvPr/>
        </p:nvCxnSpPr>
        <p:spPr>
          <a:xfrm flipV="1">
            <a:off x="4451299" y="1115588"/>
            <a:ext cx="377183" cy="2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Tabla 6">
            <a:extLst>
              <a:ext uri="{FF2B5EF4-FFF2-40B4-BE49-F238E27FC236}">
                <a16:creationId xmlns:a16="http://schemas.microsoft.com/office/drawing/2014/main" id="{4FBFEF11-2379-4DDC-91D4-4BD689F226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17457" y="91875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pSp>
        <p:nvGrpSpPr>
          <p:cNvPr id="82" name="Grupo 81">
            <a:extLst>
              <a:ext uri="{FF2B5EF4-FFF2-40B4-BE49-F238E27FC236}">
                <a16:creationId xmlns:a16="http://schemas.microsoft.com/office/drawing/2014/main" id="{E2830A14-5213-45F2-91E6-811923C7FCE5}"/>
              </a:ext>
            </a:extLst>
          </p:cNvPr>
          <p:cNvGrpSpPr/>
          <p:nvPr/>
        </p:nvGrpSpPr>
        <p:grpSpPr>
          <a:xfrm>
            <a:off x="7236521" y="1120074"/>
            <a:ext cx="626532" cy="384703"/>
            <a:chOff x="5748868" y="3606799"/>
            <a:chExt cx="759882" cy="473607"/>
          </a:xfrm>
        </p:grpSpPr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3694B3AB-7B03-4CC8-A7C8-69D1CD2392EF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1A4BF418-A1A3-47BE-850F-7B042310ECD8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2734E689-1B82-4194-8B8E-A8572DC934D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>
              <a:extLst>
                <a:ext uri="{FF2B5EF4-FFF2-40B4-BE49-F238E27FC236}">
                  <a16:creationId xmlns:a16="http://schemas.microsoft.com/office/drawing/2014/main" id="{5F6DE69F-6EF4-4488-8A53-54EB063E1922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90B0808E-D260-4069-B97D-AC798D3E364C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6675398" y="1284897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87">
            <a:extLst>
              <a:ext uri="{FF2B5EF4-FFF2-40B4-BE49-F238E27FC236}">
                <a16:creationId xmlns:a16="http://schemas.microsoft.com/office/drawing/2014/main" id="{F3F5C920-B230-4E1D-A824-576A5C414B56}"/>
              </a:ext>
            </a:extLst>
          </p:cNvPr>
          <p:cNvSpPr txBox="1"/>
          <p:nvPr/>
        </p:nvSpPr>
        <p:spPr>
          <a:xfrm>
            <a:off x="6454825" y="16151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A00B66F5-F353-48B0-B7A2-965B4AC3D3BD}"/>
              </a:ext>
            </a:extLst>
          </p:cNvPr>
          <p:cNvCxnSpPr>
            <a:cxnSpLocks/>
            <a:stCxn id="72" idx="3"/>
            <a:endCxn id="81" idx="1"/>
          </p:cNvCxnSpPr>
          <p:nvPr/>
        </p:nvCxnSpPr>
        <p:spPr>
          <a:xfrm>
            <a:off x="5946438" y="1115588"/>
            <a:ext cx="3710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Tabla 6">
            <a:extLst>
              <a:ext uri="{FF2B5EF4-FFF2-40B4-BE49-F238E27FC236}">
                <a16:creationId xmlns:a16="http://schemas.microsoft.com/office/drawing/2014/main" id="{E877C9BD-F1EC-4D5C-8EAF-633170BE9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585797"/>
              </p:ext>
            </p:extLst>
          </p:nvPr>
        </p:nvGraphicFramePr>
        <p:xfrm>
          <a:off x="2673888" y="3346375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74" name="Tabla 6">
            <a:extLst>
              <a:ext uri="{FF2B5EF4-FFF2-40B4-BE49-F238E27FC236}">
                <a16:creationId xmlns:a16="http://schemas.microsoft.com/office/drawing/2014/main" id="{284A0042-38B9-4932-BD81-7972DA66E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979337"/>
              </p:ext>
            </p:extLst>
          </p:nvPr>
        </p:nvGraphicFramePr>
        <p:xfrm>
          <a:off x="1259900" y="3346375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9C5722E4-2F05-456E-8E23-3EB3038A5467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1621445" y="3712522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>
            <a:extLst>
              <a:ext uri="{FF2B5EF4-FFF2-40B4-BE49-F238E27FC236}">
                <a16:creationId xmlns:a16="http://schemas.microsoft.com/office/drawing/2014/main" id="{17EB6AAA-B689-4F1E-B687-7387E2812029}"/>
              </a:ext>
            </a:extLst>
          </p:cNvPr>
          <p:cNvSpPr txBox="1"/>
          <p:nvPr/>
        </p:nvSpPr>
        <p:spPr>
          <a:xfrm>
            <a:off x="1266219" y="40528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A4C7A848-2B99-4C2E-9876-16ACC2ECA960}"/>
              </a:ext>
            </a:extLst>
          </p:cNvPr>
          <p:cNvCxnSpPr>
            <a:cxnSpLocks/>
            <a:stCxn id="74" idx="3"/>
            <a:endCxn id="73" idx="1"/>
          </p:cNvCxnSpPr>
          <p:nvPr/>
        </p:nvCxnSpPr>
        <p:spPr>
          <a:xfrm>
            <a:off x="2377856" y="3543213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a 6">
            <a:extLst>
              <a:ext uri="{FF2B5EF4-FFF2-40B4-BE49-F238E27FC236}">
                <a16:creationId xmlns:a16="http://schemas.microsoft.com/office/drawing/2014/main" id="{362FC6F4-F232-4A6D-8980-0E6A3F0E7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992060"/>
              </p:ext>
            </p:extLst>
          </p:nvPr>
        </p:nvGraphicFramePr>
        <p:xfrm>
          <a:off x="4028578" y="3346375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C1229C17-83D6-4285-85B5-EB1DB9E070F6}"/>
              </a:ext>
            </a:extLst>
          </p:cNvPr>
          <p:cNvCxnSpPr>
            <a:cxnSpLocks/>
            <a:stCxn id="73" idx="3"/>
            <a:endCxn id="78" idx="1"/>
          </p:cNvCxnSpPr>
          <p:nvPr/>
        </p:nvCxnSpPr>
        <p:spPr>
          <a:xfrm>
            <a:off x="3791844" y="3543213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a 6">
            <a:extLst>
              <a:ext uri="{FF2B5EF4-FFF2-40B4-BE49-F238E27FC236}">
                <a16:creationId xmlns:a16="http://schemas.microsoft.com/office/drawing/2014/main" id="{13F6319C-013F-419F-85D6-947A2BADD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287616"/>
              </p:ext>
            </p:extLst>
          </p:nvPr>
        </p:nvGraphicFramePr>
        <p:xfrm>
          <a:off x="5523717" y="3344247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BD96BEAE-3E49-4195-87D8-D96B281D54DD}"/>
              </a:ext>
            </a:extLst>
          </p:cNvPr>
          <p:cNvCxnSpPr>
            <a:cxnSpLocks/>
            <a:stCxn id="78" idx="3"/>
            <a:endCxn id="90" idx="1"/>
          </p:cNvCxnSpPr>
          <p:nvPr/>
        </p:nvCxnSpPr>
        <p:spPr>
          <a:xfrm flipV="1">
            <a:off x="5146534" y="3541085"/>
            <a:ext cx="377183" cy="2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Tabla 6">
            <a:extLst>
              <a:ext uri="{FF2B5EF4-FFF2-40B4-BE49-F238E27FC236}">
                <a16:creationId xmlns:a16="http://schemas.microsoft.com/office/drawing/2014/main" id="{26BCC1C1-42EC-4B66-B5F1-717FA433C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362655"/>
              </p:ext>
            </p:extLst>
          </p:nvPr>
        </p:nvGraphicFramePr>
        <p:xfrm>
          <a:off x="7012692" y="3344247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pSp>
        <p:nvGrpSpPr>
          <p:cNvPr id="93" name="Grupo 92">
            <a:extLst>
              <a:ext uri="{FF2B5EF4-FFF2-40B4-BE49-F238E27FC236}">
                <a16:creationId xmlns:a16="http://schemas.microsoft.com/office/drawing/2014/main" id="{2DE90106-3CEB-4707-941A-DEF0357563C5}"/>
              </a:ext>
            </a:extLst>
          </p:cNvPr>
          <p:cNvGrpSpPr/>
          <p:nvPr/>
        </p:nvGrpSpPr>
        <p:grpSpPr>
          <a:xfrm>
            <a:off x="7931756" y="3545571"/>
            <a:ext cx="626532" cy="384703"/>
            <a:chOff x="5748868" y="3606799"/>
            <a:chExt cx="759882" cy="473607"/>
          </a:xfrm>
        </p:grpSpPr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81AFB8FC-819C-421B-9F67-48949301C83A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351525C7-40AF-4EE1-B909-A8062D26B68A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E90566D9-9704-4B25-8C9C-CF4A86568DBE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>
              <a:extLst>
                <a:ext uri="{FF2B5EF4-FFF2-40B4-BE49-F238E27FC236}">
                  <a16:creationId xmlns:a16="http://schemas.microsoft.com/office/drawing/2014/main" id="{0BEA88C5-E0DF-4600-9F37-0B686A2FD0BF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E85BE83B-0960-42CE-A880-DBF712E9BFAC}"/>
              </a:ext>
            </a:extLst>
          </p:cNvPr>
          <p:cNvCxnSpPr>
            <a:cxnSpLocks/>
            <a:stCxn id="99" idx="0"/>
          </p:cNvCxnSpPr>
          <p:nvPr/>
        </p:nvCxnSpPr>
        <p:spPr>
          <a:xfrm flipV="1">
            <a:off x="7370633" y="3710394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uadroTexto 98">
            <a:extLst>
              <a:ext uri="{FF2B5EF4-FFF2-40B4-BE49-F238E27FC236}">
                <a16:creationId xmlns:a16="http://schemas.microsoft.com/office/drawing/2014/main" id="{B5EBD4EC-48E1-4B21-86E0-7C0C3E09EC6A}"/>
              </a:ext>
            </a:extLst>
          </p:cNvPr>
          <p:cNvSpPr txBox="1"/>
          <p:nvPr/>
        </p:nvSpPr>
        <p:spPr>
          <a:xfrm>
            <a:off x="7150060" y="40406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B37FD218-E95A-48C6-8A80-9FD000A261A0}"/>
              </a:ext>
            </a:extLst>
          </p:cNvPr>
          <p:cNvCxnSpPr>
            <a:cxnSpLocks/>
            <a:stCxn id="90" idx="3"/>
            <a:endCxn id="92" idx="1"/>
          </p:cNvCxnSpPr>
          <p:nvPr/>
        </p:nvCxnSpPr>
        <p:spPr>
          <a:xfrm>
            <a:off x="6641673" y="3541085"/>
            <a:ext cx="3710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38D0B5AF-86A2-42DB-A90C-93EAFB2B0F83}"/>
              </a:ext>
            </a:extLst>
          </p:cNvPr>
          <p:cNvCxnSpPr>
            <a:cxnSpLocks/>
          </p:cNvCxnSpPr>
          <p:nvPr/>
        </p:nvCxnSpPr>
        <p:spPr>
          <a:xfrm>
            <a:off x="2198412" y="3104252"/>
            <a:ext cx="475476" cy="270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845F45E6-5224-46A3-B110-604A519E82FF}"/>
              </a:ext>
            </a:extLst>
          </p:cNvPr>
          <p:cNvSpPr txBox="1"/>
          <p:nvPr/>
        </p:nvSpPr>
        <p:spPr>
          <a:xfrm>
            <a:off x="1695170" y="273747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anterior</a:t>
            </a:r>
          </a:p>
        </p:txBody>
      </p:sp>
      <p:graphicFrame>
        <p:nvGraphicFramePr>
          <p:cNvPr id="122" name="Tabla 6">
            <a:extLst>
              <a:ext uri="{FF2B5EF4-FFF2-40B4-BE49-F238E27FC236}">
                <a16:creationId xmlns:a16="http://schemas.microsoft.com/office/drawing/2014/main" id="{8F9037F2-1327-414D-95F7-D8448380C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366254"/>
              </p:ext>
            </p:extLst>
          </p:nvPr>
        </p:nvGraphicFramePr>
        <p:xfrm>
          <a:off x="2673888" y="534168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123" name="Tabla 6">
            <a:extLst>
              <a:ext uri="{FF2B5EF4-FFF2-40B4-BE49-F238E27FC236}">
                <a16:creationId xmlns:a16="http://schemas.microsoft.com/office/drawing/2014/main" id="{3618B602-64CD-4912-88FD-D78F23BB9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754972"/>
              </p:ext>
            </p:extLst>
          </p:nvPr>
        </p:nvGraphicFramePr>
        <p:xfrm>
          <a:off x="1259900" y="534168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BCF99E98-62F1-4B38-AD37-A42E1B285115}"/>
              </a:ext>
            </a:extLst>
          </p:cNvPr>
          <p:cNvCxnSpPr>
            <a:cxnSpLocks/>
            <a:stCxn id="125" idx="0"/>
          </p:cNvCxnSpPr>
          <p:nvPr/>
        </p:nvCxnSpPr>
        <p:spPr>
          <a:xfrm flipV="1">
            <a:off x="1621445" y="5707827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6F2F942D-3A1B-4D46-AD0F-2F17F39F9A2F}"/>
              </a:ext>
            </a:extLst>
          </p:cNvPr>
          <p:cNvSpPr txBox="1"/>
          <p:nvPr/>
        </p:nvSpPr>
        <p:spPr>
          <a:xfrm>
            <a:off x="1266219" y="604817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DF236137-76C3-4F57-A668-3E93EC617867}"/>
              </a:ext>
            </a:extLst>
          </p:cNvPr>
          <p:cNvCxnSpPr>
            <a:cxnSpLocks/>
            <a:stCxn id="123" idx="3"/>
            <a:endCxn id="122" idx="1"/>
          </p:cNvCxnSpPr>
          <p:nvPr/>
        </p:nvCxnSpPr>
        <p:spPr>
          <a:xfrm>
            <a:off x="2377856" y="5538518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7" name="Tabla 6">
            <a:extLst>
              <a:ext uri="{FF2B5EF4-FFF2-40B4-BE49-F238E27FC236}">
                <a16:creationId xmlns:a16="http://schemas.microsoft.com/office/drawing/2014/main" id="{DB6977B0-BFA0-4418-8C1C-10030FE3C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149300"/>
              </p:ext>
            </p:extLst>
          </p:nvPr>
        </p:nvGraphicFramePr>
        <p:xfrm>
          <a:off x="4028578" y="534168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28" name="Conector recto de flecha 127">
            <a:extLst>
              <a:ext uri="{FF2B5EF4-FFF2-40B4-BE49-F238E27FC236}">
                <a16:creationId xmlns:a16="http://schemas.microsoft.com/office/drawing/2014/main" id="{F7B420C9-0786-4788-9D33-5B333297879B}"/>
              </a:ext>
            </a:extLst>
          </p:cNvPr>
          <p:cNvCxnSpPr>
            <a:cxnSpLocks/>
            <a:stCxn id="122" idx="3"/>
            <a:endCxn id="127" idx="1"/>
          </p:cNvCxnSpPr>
          <p:nvPr/>
        </p:nvCxnSpPr>
        <p:spPr>
          <a:xfrm>
            <a:off x="3791844" y="5538518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9" name="Tabla 6">
            <a:extLst>
              <a:ext uri="{FF2B5EF4-FFF2-40B4-BE49-F238E27FC236}">
                <a16:creationId xmlns:a16="http://schemas.microsoft.com/office/drawing/2014/main" id="{F56EFAE4-5499-4D50-A2BA-90BA2251F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483842"/>
              </p:ext>
            </p:extLst>
          </p:nvPr>
        </p:nvGraphicFramePr>
        <p:xfrm>
          <a:off x="5523717" y="5339552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30" name="Conector recto de flecha 129">
            <a:extLst>
              <a:ext uri="{FF2B5EF4-FFF2-40B4-BE49-F238E27FC236}">
                <a16:creationId xmlns:a16="http://schemas.microsoft.com/office/drawing/2014/main" id="{C62E5D43-6B20-4C89-AD06-C2E4DDB54BE4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 flipV="1">
            <a:off x="5146534" y="5536390"/>
            <a:ext cx="377183" cy="2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1" name="Tabla 6">
            <a:extLst>
              <a:ext uri="{FF2B5EF4-FFF2-40B4-BE49-F238E27FC236}">
                <a16:creationId xmlns:a16="http://schemas.microsoft.com/office/drawing/2014/main" id="{9BFFF69E-F976-4B4F-9502-E2795C106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270051"/>
              </p:ext>
            </p:extLst>
          </p:nvPr>
        </p:nvGraphicFramePr>
        <p:xfrm>
          <a:off x="7012692" y="5339552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pSp>
        <p:nvGrpSpPr>
          <p:cNvPr id="132" name="Grupo 131">
            <a:extLst>
              <a:ext uri="{FF2B5EF4-FFF2-40B4-BE49-F238E27FC236}">
                <a16:creationId xmlns:a16="http://schemas.microsoft.com/office/drawing/2014/main" id="{D9B9BE52-DED1-48D8-A5C2-BF0133B170EC}"/>
              </a:ext>
            </a:extLst>
          </p:cNvPr>
          <p:cNvGrpSpPr/>
          <p:nvPr/>
        </p:nvGrpSpPr>
        <p:grpSpPr>
          <a:xfrm>
            <a:off x="7931756" y="5540876"/>
            <a:ext cx="626532" cy="384703"/>
            <a:chOff x="5748868" y="3606799"/>
            <a:chExt cx="759882" cy="473607"/>
          </a:xfrm>
        </p:grpSpPr>
        <p:cxnSp>
          <p:nvCxnSpPr>
            <p:cNvPr id="133" name="Conector recto 132">
              <a:extLst>
                <a:ext uri="{FF2B5EF4-FFF2-40B4-BE49-F238E27FC236}">
                  <a16:creationId xmlns:a16="http://schemas.microsoft.com/office/drawing/2014/main" id="{846D31B6-28DD-4194-BD33-C33C88B8BF20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>
              <a:extLst>
                <a:ext uri="{FF2B5EF4-FFF2-40B4-BE49-F238E27FC236}">
                  <a16:creationId xmlns:a16="http://schemas.microsoft.com/office/drawing/2014/main" id="{93FFB54E-736C-4654-8B3E-AC79A8C9B7F6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>
              <a:extLst>
                <a:ext uri="{FF2B5EF4-FFF2-40B4-BE49-F238E27FC236}">
                  <a16:creationId xmlns:a16="http://schemas.microsoft.com/office/drawing/2014/main" id="{8AD402FE-B67F-4211-AF8D-910694074CB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>
              <a:extLst>
                <a:ext uri="{FF2B5EF4-FFF2-40B4-BE49-F238E27FC236}">
                  <a16:creationId xmlns:a16="http://schemas.microsoft.com/office/drawing/2014/main" id="{2800D410-024B-474F-B1BC-9F165C08C31B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Conector recto de flecha 136">
            <a:extLst>
              <a:ext uri="{FF2B5EF4-FFF2-40B4-BE49-F238E27FC236}">
                <a16:creationId xmlns:a16="http://schemas.microsoft.com/office/drawing/2014/main" id="{7F6458E4-8EED-467B-9335-C59C850D8B40}"/>
              </a:ext>
            </a:extLst>
          </p:cNvPr>
          <p:cNvCxnSpPr>
            <a:cxnSpLocks/>
            <a:stCxn id="138" idx="0"/>
          </p:cNvCxnSpPr>
          <p:nvPr/>
        </p:nvCxnSpPr>
        <p:spPr>
          <a:xfrm flipV="1">
            <a:off x="7370633" y="5705699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8522B01E-CF14-4583-B879-1309D10B45CC}"/>
              </a:ext>
            </a:extLst>
          </p:cNvPr>
          <p:cNvSpPr txBox="1"/>
          <p:nvPr/>
        </p:nvSpPr>
        <p:spPr>
          <a:xfrm>
            <a:off x="7150060" y="603595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44C8861A-913D-4ED8-9DF8-D046515C7888}"/>
              </a:ext>
            </a:extLst>
          </p:cNvPr>
          <p:cNvCxnSpPr>
            <a:cxnSpLocks/>
            <a:stCxn id="129" idx="3"/>
            <a:endCxn id="131" idx="1"/>
          </p:cNvCxnSpPr>
          <p:nvPr/>
        </p:nvCxnSpPr>
        <p:spPr>
          <a:xfrm>
            <a:off x="6641673" y="5536390"/>
            <a:ext cx="3710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141">
            <a:extLst>
              <a:ext uri="{FF2B5EF4-FFF2-40B4-BE49-F238E27FC236}">
                <a16:creationId xmlns:a16="http://schemas.microsoft.com/office/drawing/2014/main" id="{C1FA3E7C-49CE-4A2F-823D-274B238352F5}"/>
              </a:ext>
            </a:extLst>
          </p:cNvPr>
          <p:cNvCxnSpPr>
            <a:cxnSpLocks/>
          </p:cNvCxnSpPr>
          <p:nvPr/>
        </p:nvCxnSpPr>
        <p:spPr>
          <a:xfrm>
            <a:off x="3554106" y="5043738"/>
            <a:ext cx="475476" cy="270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73403105-11E8-476D-BD5B-9DF3961DA56B}"/>
              </a:ext>
            </a:extLst>
          </p:cNvPr>
          <p:cNvSpPr txBox="1"/>
          <p:nvPr/>
        </p:nvSpPr>
        <p:spPr>
          <a:xfrm>
            <a:off x="3102700" y="462255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669C09B6-8C87-46E3-80F6-ED924536DB81}"/>
              </a:ext>
            </a:extLst>
          </p:cNvPr>
          <p:cNvSpPr/>
          <p:nvPr/>
        </p:nvSpPr>
        <p:spPr>
          <a:xfrm>
            <a:off x="199513" y="4466515"/>
            <a:ext cx="710451" cy="6814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1°</a:t>
            </a:r>
          </a:p>
        </p:txBody>
      </p:sp>
      <p:pic>
        <p:nvPicPr>
          <p:cNvPr id="64" name="Imagen 63">
            <a:extLst>
              <a:ext uri="{FF2B5EF4-FFF2-40B4-BE49-F238E27FC236}">
                <a16:creationId xmlns:a16="http://schemas.microsoft.com/office/drawing/2014/main" id="{FC53D763-2D49-4F6C-8B2F-1948A9864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667" y="3777242"/>
            <a:ext cx="3341526" cy="174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50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9782FB6A-07FA-4121-B9BD-24D5F7D82798}"/>
              </a:ext>
            </a:extLst>
          </p:cNvPr>
          <p:cNvSpPr txBox="1"/>
          <p:nvPr/>
        </p:nvSpPr>
        <p:spPr>
          <a:xfrm>
            <a:off x="278662" y="220983"/>
            <a:ext cx="2644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Tercer caso: </a:t>
            </a:r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elemento = 8</a:t>
            </a:r>
            <a:endParaRPr lang="es-PE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BC92F62-A053-4070-8F67-60AD6DCB8AB9}"/>
              </a:ext>
            </a:extLst>
          </p:cNvPr>
          <p:cNvSpPr txBox="1"/>
          <p:nvPr/>
        </p:nvSpPr>
        <p:spPr>
          <a:xfrm>
            <a:off x="8764249" y="1627377"/>
            <a:ext cx="2873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Cuando el elemento a eliminar no se encuentra en ni en el primer ni en el ultimo nodo.</a:t>
            </a:r>
          </a:p>
        </p:txBody>
      </p:sp>
      <p:graphicFrame>
        <p:nvGraphicFramePr>
          <p:cNvPr id="24" name="Tabla 6">
            <a:extLst>
              <a:ext uri="{FF2B5EF4-FFF2-40B4-BE49-F238E27FC236}">
                <a16:creationId xmlns:a16="http://schemas.microsoft.com/office/drawing/2014/main" id="{A12AC108-85E5-42B1-B22E-CDF3BA60DED0}"/>
              </a:ext>
            </a:extLst>
          </p:cNvPr>
          <p:cNvGraphicFramePr>
            <a:graphicFrameLocks noGrp="1"/>
          </p:cNvGraphicFramePr>
          <p:nvPr/>
        </p:nvGraphicFramePr>
        <p:xfrm>
          <a:off x="1978653" y="92087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27" name="Tabla 6">
            <a:extLst>
              <a:ext uri="{FF2B5EF4-FFF2-40B4-BE49-F238E27FC236}">
                <a16:creationId xmlns:a16="http://schemas.microsoft.com/office/drawing/2014/main" id="{B741AFCE-F673-4E07-8FC7-5C0F0985CC1A}"/>
              </a:ext>
            </a:extLst>
          </p:cNvPr>
          <p:cNvGraphicFramePr>
            <a:graphicFrameLocks noGrp="1"/>
          </p:cNvGraphicFramePr>
          <p:nvPr/>
        </p:nvGraphicFramePr>
        <p:xfrm>
          <a:off x="564665" y="92087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16DB488-F6F1-4978-9B96-DB2F41B1C32B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926210" y="1287025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0ACA892-81FB-4C37-B2A2-2A89B11547D7}"/>
              </a:ext>
            </a:extLst>
          </p:cNvPr>
          <p:cNvSpPr txBox="1"/>
          <p:nvPr/>
        </p:nvSpPr>
        <p:spPr>
          <a:xfrm>
            <a:off x="570984" y="162737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FA92F4C-2C47-4043-A09B-B1E1D460CD7C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>
            <a:off x="1682621" y="1117716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a 6">
            <a:extLst>
              <a:ext uri="{FF2B5EF4-FFF2-40B4-BE49-F238E27FC236}">
                <a16:creationId xmlns:a16="http://schemas.microsoft.com/office/drawing/2014/main" id="{7AA71BF1-088C-4CC1-B80E-50D2E841AA4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33343" y="92087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5D1FA08-9A11-4D58-AF75-72F3AD893840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3096609" y="1117716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74197068-3F61-4654-B1EC-1FC2A2AA5847}"/>
              </a:ext>
            </a:extLst>
          </p:cNvPr>
          <p:cNvSpPr txBox="1"/>
          <p:nvPr/>
        </p:nvSpPr>
        <p:spPr>
          <a:xfrm>
            <a:off x="554739" y="2178190"/>
            <a:ext cx="576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Bucle: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 temporal != null     y    temporal.dato != elemento</a:t>
            </a:r>
          </a:p>
        </p:txBody>
      </p:sp>
      <p:graphicFrame>
        <p:nvGraphicFramePr>
          <p:cNvPr id="72" name="Tabla 6">
            <a:extLst>
              <a:ext uri="{FF2B5EF4-FFF2-40B4-BE49-F238E27FC236}">
                <a16:creationId xmlns:a16="http://schemas.microsoft.com/office/drawing/2014/main" id="{5E8364AB-4827-47EC-A775-1A484556B2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28482" y="91875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9AAA2CE2-E251-40EA-8E11-D2F98E81CF75}"/>
              </a:ext>
            </a:extLst>
          </p:cNvPr>
          <p:cNvCxnSpPr>
            <a:cxnSpLocks/>
            <a:stCxn id="31" idx="3"/>
            <a:endCxn id="72" idx="1"/>
          </p:cNvCxnSpPr>
          <p:nvPr/>
        </p:nvCxnSpPr>
        <p:spPr>
          <a:xfrm flipV="1">
            <a:off x="4451299" y="1115588"/>
            <a:ext cx="377183" cy="2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Tabla 6">
            <a:extLst>
              <a:ext uri="{FF2B5EF4-FFF2-40B4-BE49-F238E27FC236}">
                <a16:creationId xmlns:a16="http://schemas.microsoft.com/office/drawing/2014/main" id="{4FBFEF11-2379-4DDC-91D4-4BD689F226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17457" y="91875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pSp>
        <p:nvGrpSpPr>
          <p:cNvPr id="82" name="Grupo 81">
            <a:extLst>
              <a:ext uri="{FF2B5EF4-FFF2-40B4-BE49-F238E27FC236}">
                <a16:creationId xmlns:a16="http://schemas.microsoft.com/office/drawing/2014/main" id="{E2830A14-5213-45F2-91E6-811923C7FCE5}"/>
              </a:ext>
            </a:extLst>
          </p:cNvPr>
          <p:cNvGrpSpPr/>
          <p:nvPr/>
        </p:nvGrpSpPr>
        <p:grpSpPr>
          <a:xfrm>
            <a:off x="7236521" y="1120074"/>
            <a:ext cx="626532" cy="384703"/>
            <a:chOff x="5748868" y="3606799"/>
            <a:chExt cx="759882" cy="473607"/>
          </a:xfrm>
        </p:grpSpPr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3694B3AB-7B03-4CC8-A7C8-69D1CD2392EF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1A4BF418-A1A3-47BE-850F-7B042310ECD8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2734E689-1B82-4194-8B8E-A8572DC934D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>
              <a:extLst>
                <a:ext uri="{FF2B5EF4-FFF2-40B4-BE49-F238E27FC236}">
                  <a16:creationId xmlns:a16="http://schemas.microsoft.com/office/drawing/2014/main" id="{5F6DE69F-6EF4-4488-8A53-54EB063E1922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90B0808E-D260-4069-B97D-AC798D3E364C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6675398" y="1284897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87">
            <a:extLst>
              <a:ext uri="{FF2B5EF4-FFF2-40B4-BE49-F238E27FC236}">
                <a16:creationId xmlns:a16="http://schemas.microsoft.com/office/drawing/2014/main" id="{F3F5C920-B230-4E1D-A824-576A5C414B56}"/>
              </a:ext>
            </a:extLst>
          </p:cNvPr>
          <p:cNvSpPr txBox="1"/>
          <p:nvPr/>
        </p:nvSpPr>
        <p:spPr>
          <a:xfrm>
            <a:off x="6454825" y="16151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A00B66F5-F353-48B0-B7A2-965B4AC3D3BD}"/>
              </a:ext>
            </a:extLst>
          </p:cNvPr>
          <p:cNvCxnSpPr>
            <a:cxnSpLocks/>
            <a:stCxn id="72" idx="3"/>
            <a:endCxn id="81" idx="1"/>
          </p:cNvCxnSpPr>
          <p:nvPr/>
        </p:nvCxnSpPr>
        <p:spPr>
          <a:xfrm>
            <a:off x="5946438" y="1115588"/>
            <a:ext cx="3710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Tabla 6">
            <a:extLst>
              <a:ext uri="{FF2B5EF4-FFF2-40B4-BE49-F238E27FC236}">
                <a16:creationId xmlns:a16="http://schemas.microsoft.com/office/drawing/2014/main" id="{E877C9BD-F1EC-4D5C-8EAF-633170BE9921}"/>
              </a:ext>
            </a:extLst>
          </p:cNvPr>
          <p:cNvGraphicFramePr>
            <a:graphicFrameLocks noGrp="1"/>
          </p:cNvGraphicFramePr>
          <p:nvPr/>
        </p:nvGraphicFramePr>
        <p:xfrm>
          <a:off x="2673888" y="3346375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74" name="Tabla 6">
            <a:extLst>
              <a:ext uri="{FF2B5EF4-FFF2-40B4-BE49-F238E27FC236}">
                <a16:creationId xmlns:a16="http://schemas.microsoft.com/office/drawing/2014/main" id="{284A0042-38B9-4932-BD81-7972DA66E753}"/>
              </a:ext>
            </a:extLst>
          </p:cNvPr>
          <p:cNvGraphicFramePr>
            <a:graphicFrameLocks noGrp="1"/>
          </p:cNvGraphicFramePr>
          <p:nvPr/>
        </p:nvGraphicFramePr>
        <p:xfrm>
          <a:off x="1259900" y="3346375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9C5722E4-2F05-456E-8E23-3EB3038A5467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1621445" y="3712522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>
            <a:extLst>
              <a:ext uri="{FF2B5EF4-FFF2-40B4-BE49-F238E27FC236}">
                <a16:creationId xmlns:a16="http://schemas.microsoft.com/office/drawing/2014/main" id="{17EB6AAA-B689-4F1E-B687-7387E2812029}"/>
              </a:ext>
            </a:extLst>
          </p:cNvPr>
          <p:cNvSpPr txBox="1"/>
          <p:nvPr/>
        </p:nvSpPr>
        <p:spPr>
          <a:xfrm>
            <a:off x="1266219" y="40528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A4C7A848-2B99-4C2E-9876-16ACC2ECA960}"/>
              </a:ext>
            </a:extLst>
          </p:cNvPr>
          <p:cNvCxnSpPr>
            <a:cxnSpLocks/>
            <a:stCxn id="74" idx="3"/>
            <a:endCxn id="73" idx="1"/>
          </p:cNvCxnSpPr>
          <p:nvPr/>
        </p:nvCxnSpPr>
        <p:spPr>
          <a:xfrm>
            <a:off x="2377856" y="3543213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a 6">
            <a:extLst>
              <a:ext uri="{FF2B5EF4-FFF2-40B4-BE49-F238E27FC236}">
                <a16:creationId xmlns:a16="http://schemas.microsoft.com/office/drawing/2014/main" id="{362FC6F4-F232-4A6D-8980-0E6A3F0E7D0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28578" y="3346375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C1229C17-83D6-4285-85B5-EB1DB9E070F6}"/>
              </a:ext>
            </a:extLst>
          </p:cNvPr>
          <p:cNvCxnSpPr>
            <a:cxnSpLocks/>
            <a:stCxn id="73" idx="3"/>
            <a:endCxn id="78" idx="1"/>
          </p:cNvCxnSpPr>
          <p:nvPr/>
        </p:nvCxnSpPr>
        <p:spPr>
          <a:xfrm>
            <a:off x="3791844" y="3543213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a 6">
            <a:extLst>
              <a:ext uri="{FF2B5EF4-FFF2-40B4-BE49-F238E27FC236}">
                <a16:creationId xmlns:a16="http://schemas.microsoft.com/office/drawing/2014/main" id="{13F6319C-013F-419F-85D6-947A2BADD8C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23717" y="3344247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BD96BEAE-3E49-4195-87D8-D96B281D54DD}"/>
              </a:ext>
            </a:extLst>
          </p:cNvPr>
          <p:cNvCxnSpPr>
            <a:cxnSpLocks/>
            <a:stCxn id="78" idx="3"/>
            <a:endCxn id="90" idx="1"/>
          </p:cNvCxnSpPr>
          <p:nvPr/>
        </p:nvCxnSpPr>
        <p:spPr>
          <a:xfrm flipV="1">
            <a:off x="5146534" y="3541085"/>
            <a:ext cx="377183" cy="2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Tabla 6">
            <a:extLst>
              <a:ext uri="{FF2B5EF4-FFF2-40B4-BE49-F238E27FC236}">
                <a16:creationId xmlns:a16="http://schemas.microsoft.com/office/drawing/2014/main" id="{26BCC1C1-42EC-4B66-B5F1-717FA433CF2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12692" y="3344247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pSp>
        <p:nvGrpSpPr>
          <p:cNvPr id="93" name="Grupo 92">
            <a:extLst>
              <a:ext uri="{FF2B5EF4-FFF2-40B4-BE49-F238E27FC236}">
                <a16:creationId xmlns:a16="http://schemas.microsoft.com/office/drawing/2014/main" id="{2DE90106-3CEB-4707-941A-DEF0357563C5}"/>
              </a:ext>
            </a:extLst>
          </p:cNvPr>
          <p:cNvGrpSpPr/>
          <p:nvPr/>
        </p:nvGrpSpPr>
        <p:grpSpPr>
          <a:xfrm>
            <a:off x="7931756" y="3545571"/>
            <a:ext cx="626532" cy="384703"/>
            <a:chOff x="5748868" y="3606799"/>
            <a:chExt cx="759882" cy="473607"/>
          </a:xfrm>
        </p:grpSpPr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81AFB8FC-819C-421B-9F67-48949301C83A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351525C7-40AF-4EE1-B909-A8062D26B68A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E90566D9-9704-4B25-8C9C-CF4A86568DBE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>
              <a:extLst>
                <a:ext uri="{FF2B5EF4-FFF2-40B4-BE49-F238E27FC236}">
                  <a16:creationId xmlns:a16="http://schemas.microsoft.com/office/drawing/2014/main" id="{0BEA88C5-E0DF-4600-9F37-0B686A2FD0BF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E85BE83B-0960-42CE-A880-DBF712E9BFAC}"/>
              </a:ext>
            </a:extLst>
          </p:cNvPr>
          <p:cNvCxnSpPr>
            <a:cxnSpLocks/>
            <a:stCxn id="99" idx="0"/>
          </p:cNvCxnSpPr>
          <p:nvPr/>
        </p:nvCxnSpPr>
        <p:spPr>
          <a:xfrm flipV="1">
            <a:off x="7370633" y="3710394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uadroTexto 98">
            <a:extLst>
              <a:ext uri="{FF2B5EF4-FFF2-40B4-BE49-F238E27FC236}">
                <a16:creationId xmlns:a16="http://schemas.microsoft.com/office/drawing/2014/main" id="{B5EBD4EC-48E1-4B21-86E0-7C0C3E09EC6A}"/>
              </a:ext>
            </a:extLst>
          </p:cNvPr>
          <p:cNvSpPr txBox="1"/>
          <p:nvPr/>
        </p:nvSpPr>
        <p:spPr>
          <a:xfrm>
            <a:off x="7150060" y="40406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B37FD218-E95A-48C6-8A80-9FD000A261A0}"/>
              </a:ext>
            </a:extLst>
          </p:cNvPr>
          <p:cNvCxnSpPr>
            <a:cxnSpLocks/>
            <a:stCxn id="90" idx="3"/>
            <a:endCxn id="92" idx="1"/>
          </p:cNvCxnSpPr>
          <p:nvPr/>
        </p:nvCxnSpPr>
        <p:spPr>
          <a:xfrm>
            <a:off x="6641673" y="3541085"/>
            <a:ext cx="3710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38D0B5AF-86A2-42DB-A90C-93EAFB2B0F83}"/>
              </a:ext>
            </a:extLst>
          </p:cNvPr>
          <p:cNvCxnSpPr>
            <a:cxnSpLocks/>
          </p:cNvCxnSpPr>
          <p:nvPr/>
        </p:nvCxnSpPr>
        <p:spPr>
          <a:xfrm>
            <a:off x="3553102" y="3063728"/>
            <a:ext cx="475476" cy="270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845F45E6-5224-46A3-B110-604A519E82FF}"/>
              </a:ext>
            </a:extLst>
          </p:cNvPr>
          <p:cNvSpPr txBox="1"/>
          <p:nvPr/>
        </p:nvSpPr>
        <p:spPr>
          <a:xfrm>
            <a:off x="3049860" y="269694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anterior</a:t>
            </a:r>
          </a:p>
        </p:txBody>
      </p:sp>
      <p:graphicFrame>
        <p:nvGraphicFramePr>
          <p:cNvPr id="122" name="Tabla 6">
            <a:extLst>
              <a:ext uri="{FF2B5EF4-FFF2-40B4-BE49-F238E27FC236}">
                <a16:creationId xmlns:a16="http://schemas.microsoft.com/office/drawing/2014/main" id="{8F9037F2-1327-414D-95F7-D8448380CF37}"/>
              </a:ext>
            </a:extLst>
          </p:cNvPr>
          <p:cNvGraphicFramePr>
            <a:graphicFrameLocks noGrp="1"/>
          </p:cNvGraphicFramePr>
          <p:nvPr/>
        </p:nvGraphicFramePr>
        <p:xfrm>
          <a:off x="2673888" y="534168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123" name="Tabla 6">
            <a:extLst>
              <a:ext uri="{FF2B5EF4-FFF2-40B4-BE49-F238E27FC236}">
                <a16:creationId xmlns:a16="http://schemas.microsoft.com/office/drawing/2014/main" id="{3618B602-64CD-4912-88FD-D78F23BB9625}"/>
              </a:ext>
            </a:extLst>
          </p:cNvPr>
          <p:cNvGraphicFramePr>
            <a:graphicFrameLocks noGrp="1"/>
          </p:cNvGraphicFramePr>
          <p:nvPr/>
        </p:nvGraphicFramePr>
        <p:xfrm>
          <a:off x="1259900" y="534168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BCF99E98-62F1-4B38-AD37-A42E1B285115}"/>
              </a:ext>
            </a:extLst>
          </p:cNvPr>
          <p:cNvCxnSpPr>
            <a:cxnSpLocks/>
            <a:stCxn id="125" idx="0"/>
          </p:cNvCxnSpPr>
          <p:nvPr/>
        </p:nvCxnSpPr>
        <p:spPr>
          <a:xfrm flipV="1">
            <a:off x="1621445" y="5707827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6F2F942D-3A1B-4D46-AD0F-2F17F39F9A2F}"/>
              </a:ext>
            </a:extLst>
          </p:cNvPr>
          <p:cNvSpPr txBox="1"/>
          <p:nvPr/>
        </p:nvSpPr>
        <p:spPr>
          <a:xfrm>
            <a:off x="1266219" y="604817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DF236137-76C3-4F57-A668-3E93EC617867}"/>
              </a:ext>
            </a:extLst>
          </p:cNvPr>
          <p:cNvCxnSpPr>
            <a:cxnSpLocks/>
            <a:stCxn id="123" idx="3"/>
            <a:endCxn id="122" idx="1"/>
          </p:cNvCxnSpPr>
          <p:nvPr/>
        </p:nvCxnSpPr>
        <p:spPr>
          <a:xfrm>
            <a:off x="2377856" y="5538518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7" name="Tabla 6">
            <a:extLst>
              <a:ext uri="{FF2B5EF4-FFF2-40B4-BE49-F238E27FC236}">
                <a16:creationId xmlns:a16="http://schemas.microsoft.com/office/drawing/2014/main" id="{DB6977B0-BFA0-4418-8C1C-10030FE3C11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28578" y="534168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28" name="Conector recto de flecha 127">
            <a:extLst>
              <a:ext uri="{FF2B5EF4-FFF2-40B4-BE49-F238E27FC236}">
                <a16:creationId xmlns:a16="http://schemas.microsoft.com/office/drawing/2014/main" id="{F7B420C9-0786-4788-9D33-5B333297879B}"/>
              </a:ext>
            </a:extLst>
          </p:cNvPr>
          <p:cNvCxnSpPr>
            <a:cxnSpLocks/>
            <a:stCxn id="122" idx="3"/>
            <a:endCxn id="127" idx="1"/>
          </p:cNvCxnSpPr>
          <p:nvPr/>
        </p:nvCxnSpPr>
        <p:spPr>
          <a:xfrm>
            <a:off x="3791844" y="5538518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9" name="Tabla 6">
            <a:extLst>
              <a:ext uri="{FF2B5EF4-FFF2-40B4-BE49-F238E27FC236}">
                <a16:creationId xmlns:a16="http://schemas.microsoft.com/office/drawing/2014/main" id="{F56EFAE4-5499-4D50-A2BA-90BA2251F1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23717" y="5339552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30" name="Conector recto de flecha 129">
            <a:extLst>
              <a:ext uri="{FF2B5EF4-FFF2-40B4-BE49-F238E27FC236}">
                <a16:creationId xmlns:a16="http://schemas.microsoft.com/office/drawing/2014/main" id="{C62E5D43-6B20-4C89-AD06-C2E4DDB54BE4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 flipV="1">
            <a:off x="5146534" y="5536390"/>
            <a:ext cx="377183" cy="2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1" name="Tabla 6">
            <a:extLst>
              <a:ext uri="{FF2B5EF4-FFF2-40B4-BE49-F238E27FC236}">
                <a16:creationId xmlns:a16="http://schemas.microsoft.com/office/drawing/2014/main" id="{9BFFF69E-F976-4B4F-9502-E2795C10632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12692" y="5339552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pSp>
        <p:nvGrpSpPr>
          <p:cNvPr id="132" name="Grupo 131">
            <a:extLst>
              <a:ext uri="{FF2B5EF4-FFF2-40B4-BE49-F238E27FC236}">
                <a16:creationId xmlns:a16="http://schemas.microsoft.com/office/drawing/2014/main" id="{D9B9BE52-DED1-48D8-A5C2-BF0133B170EC}"/>
              </a:ext>
            </a:extLst>
          </p:cNvPr>
          <p:cNvGrpSpPr/>
          <p:nvPr/>
        </p:nvGrpSpPr>
        <p:grpSpPr>
          <a:xfrm>
            <a:off x="7931756" y="5540876"/>
            <a:ext cx="626532" cy="384703"/>
            <a:chOff x="5748868" y="3606799"/>
            <a:chExt cx="759882" cy="473607"/>
          </a:xfrm>
        </p:grpSpPr>
        <p:cxnSp>
          <p:nvCxnSpPr>
            <p:cNvPr id="133" name="Conector recto 132">
              <a:extLst>
                <a:ext uri="{FF2B5EF4-FFF2-40B4-BE49-F238E27FC236}">
                  <a16:creationId xmlns:a16="http://schemas.microsoft.com/office/drawing/2014/main" id="{846D31B6-28DD-4194-BD33-C33C88B8BF20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>
              <a:extLst>
                <a:ext uri="{FF2B5EF4-FFF2-40B4-BE49-F238E27FC236}">
                  <a16:creationId xmlns:a16="http://schemas.microsoft.com/office/drawing/2014/main" id="{93FFB54E-736C-4654-8B3E-AC79A8C9B7F6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>
              <a:extLst>
                <a:ext uri="{FF2B5EF4-FFF2-40B4-BE49-F238E27FC236}">
                  <a16:creationId xmlns:a16="http://schemas.microsoft.com/office/drawing/2014/main" id="{8AD402FE-B67F-4211-AF8D-910694074CB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>
              <a:extLst>
                <a:ext uri="{FF2B5EF4-FFF2-40B4-BE49-F238E27FC236}">
                  <a16:creationId xmlns:a16="http://schemas.microsoft.com/office/drawing/2014/main" id="{2800D410-024B-474F-B1BC-9F165C08C31B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Conector recto de flecha 136">
            <a:extLst>
              <a:ext uri="{FF2B5EF4-FFF2-40B4-BE49-F238E27FC236}">
                <a16:creationId xmlns:a16="http://schemas.microsoft.com/office/drawing/2014/main" id="{7F6458E4-8EED-467B-9335-C59C850D8B40}"/>
              </a:ext>
            </a:extLst>
          </p:cNvPr>
          <p:cNvCxnSpPr>
            <a:cxnSpLocks/>
            <a:stCxn id="138" idx="0"/>
          </p:cNvCxnSpPr>
          <p:nvPr/>
        </p:nvCxnSpPr>
        <p:spPr>
          <a:xfrm flipV="1">
            <a:off x="7370633" y="5705699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8522B01E-CF14-4583-B879-1309D10B45CC}"/>
              </a:ext>
            </a:extLst>
          </p:cNvPr>
          <p:cNvSpPr txBox="1"/>
          <p:nvPr/>
        </p:nvSpPr>
        <p:spPr>
          <a:xfrm>
            <a:off x="7150060" y="603595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44C8861A-913D-4ED8-9DF8-D046515C7888}"/>
              </a:ext>
            </a:extLst>
          </p:cNvPr>
          <p:cNvCxnSpPr>
            <a:cxnSpLocks/>
            <a:stCxn id="129" idx="3"/>
            <a:endCxn id="131" idx="1"/>
          </p:cNvCxnSpPr>
          <p:nvPr/>
        </p:nvCxnSpPr>
        <p:spPr>
          <a:xfrm>
            <a:off x="6641673" y="5536390"/>
            <a:ext cx="3710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141">
            <a:extLst>
              <a:ext uri="{FF2B5EF4-FFF2-40B4-BE49-F238E27FC236}">
                <a16:creationId xmlns:a16="http://schemas.microsoft.com/office/drawing/2014/main" id="{C1FA3E7C-49CE-4A2F-823D-274B238352F5}"/>
              </a:ext>
            </a:extLst>
          </p:cNvPr>
          <p:cNvCxnSpPr>
            <a:cxnSpLocks/>
          </p:cNvCxnSpPr>
          <p:nvPr/>
        </p:nvCxnSpPr>
        <p:spPr>
          <a:xfrm>
            <a:off x="5042077" y="5069385"/>
            <a:ext cx="475476" cy="270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73403105-11E8-476D-BD5B-9DF3961DA56B}"/>
              </a:ext>
            </a:extLst>
          </p:cNvPr>
          <p:cNvSpPr txBox="1"/>
          <p:nvPr/>
        </p:nvSpPr>
        <p:spPr>
          <a:xfrm>
            <a:off x="4590671" y="464819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669C09B6-8C87-46E3-80F6-ED924536DB81}"/>
              </a:ext>
            </a:extLst>
          </p:cNvPr>
          <p:cNvSpPr/>
          <p:nvPr/>
        </p:nvSpPr>
        <p:spPr>
          <a:xfrm>
            <a:off x="199513" y="4466515"/>
            <a:ext cx="710451" cy="6814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2°</a:t>
            </a:r>
          </a:p>
        </p:txBody>
      </p:sp>
      <p:pic>
        <p:nvPicPr>
          <p:cNvPr id="65" name="Imagen 64">
            <a:extLst>
              <a:ext uri="{FF2B5EF4-FFF2-40B4-BE49-F238E27FC236}">
                <a16:creationId xmlns:a16="http://schemas.microsoft.com/office/drawing/2014/main" id="{79D60F45-F369-4ACA-AEE9-D9A4E4443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414" y="3855052"/>
            <a:ext cx="3485901" cy="181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76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9782FB6A-07FA-4121-B9BD-24D5F7D82798}"/>
              </a:ext>
            </a:extLst>
          </p:cNvPr>
          <p:cNvSpPr txBox="1"/>
          <p:nvPr/>
        </p:nvSpPr>
        <p:spPr>
          <a:xfrm>
            <a:off x="278662" y="220983"/>
            <a:ext cx="2644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Tercer caso: </a:t>
            </a:r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elemento = 8</a:t>
            </a:r>
            <a:endParaRPr lang="es-PE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BC92F62-A053-4070-8F67-60AD6DCB8AB9}"/>
              </a:ext>
            </a:extLst>
          </p:cNvPr>
          <p:cNvSpPr txBox="1"/>
          <p:nvPr/>
        </p:nvSpPr>
        <p:spPr>
          <a:xfrm>
            <a:off x="8696302" y="577497"/>
            <a:ext cx="2873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Cuando el elemento a eliminar no se encuentra en ni en el primer ni en el ultimo nodo.</a:t>
            </a:r>
          </a:p>
        </p:txBody>
      </p:sp>
      <p:graphicFrame>
        <p:nvGraphicFramePr>
          <p:cNvPr id="24" name="Tabla 6">
            <a:extLst>
              <a:ext uri="{FF2B5EF4-FFF2-40B4-BE49-F238E27FC236}">
                <a16:creationId xmlns:a16="http://schemas.microsoft.com/office/drawing/2014/main" id="{A12AC108-85E5-42B1-B22E-CDF3BA60D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076082"/>
              </p:ext>
            </p:extLst>
          </p:nvPr>
        </p:nvGraphicFramePr>
        <p:xfrm>
          <a:off x="1988090" y="851227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27" name="Tabla 6">
            <a:extLst>
              <a:ext uri="{FF2B5EF4-FFF2-40B4-BE49-F238E27FC236}">
                <a16:creationId xmlns:a16="http://schemas.microsoft.com/office/drawing/2014/main" id="{B741AFCE-F673-4E07-8FC7-5C0F0985C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396781"/>
              </p:ext>
            </p:extLst>
          </p:nvPr>
        </p:nvGraphicFramePr>
        <p:xfrm>
          <a:off x="574102" y="851227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16DB488-F6F1-4978-9B96-DB2F41B1C32B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935647" y="1217374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0ACA892-81FB-4C37-B2A2-2A89B11547D7}"/>
              </a:ext>
            </a:extLst>
          </p:cNvPr>
          <p:cNvSpPr txBox="1"/>
          <p:nvPr/>
        </p:nvSpPr>
        <p:spPr>
          <a:xfrm>
            <a:off x="580421" y="155772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FA92F4C-2C47-4043-A09B-B1E1D460CD7C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>
            <a:off x="1692058" y="1048065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a 6">
            <a:extLst>
              <a:ext uri="{FF2B5EF4-FFF2-40B4-BE49-F238E27FC236}">
                <a16:creationId xmlns:a16="http://schemas.microsoft.com/office/drawing/2014/main" id="{7AA71BF1-088C-4CC1-B80E-50D2E841A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443658"/>
              </p:ext>
            </p:extLst>
          </p:nvPr>
        </p:nvGraphicFramePr>
        <p:xfrm>
          <a:off x="3342780" y="851227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5D1FA08-9A11-4D58-AF75-72F3AD893840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3106046" y="1048065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74197068-3F61-4654-B1EC-1FC2A2AA5847}"/>
              </a:ext>
            </a:extLst>
          </p:cNvPr>
          <p:cNvSpPr txBox="1"/>
          <p:nvPr/>
        </p:nvSpPr>
        <p:spPr>
          <a:xfrm>
            <a:off x="564176" y="2108539"/>
            <a:ext cx="576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Bucle: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 temporal != null     y    temporal.dato != elemento</a:t>
            </a:r>
          </a:p>
        </p:txBody>
      </p:sp>
      <p:graphicFrame>
        <p:nvGraphicFramePr>
          <p:cNvPr id="72" name="Tabla 6">
            <a:extLst>
              <a:ext uri="{FF2B5EF4-FFF2-40B4-BE49-F238E27FC236}">
                <a16:creationId xmlns:a16="http://schemas.microsoft.com/office/drawing/2014/main" id="{5E8364AB-4827-47EC-A775-1A484556B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026028"/>
              </p:ext>
            </p:extLst>
          </p:nvPr>
        </p:nvGraphicFramePr>
        <p:xfrm>
          <a:off x="4837919" y="849099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9AAA2CE2-E251-40EA-8E11-D2F98E81CF75}"/>
              </a:ext>
            </a:extLst>
          </p:cNvPr>
          <p:cNvCxnSpPr>
            <a:cxnSpLocks/>
            <a:stCxn id="31" idx="3"/>
            <a:endCxn id="72" idx="1"/>
          </p:cNvCxnSpPr>
          <p:nvPr/>
        </p:nvCxnSpPr>
        <p:spPr>
          <a:xfrm flipV="1">
            <a:off x="4460736" y="1045937"/>
            <a:ext cx="377183" cy="2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Tabla 6">
            <a:extLst>
              <a:ext uri="{FF2B5EF4-FFF2-40B4-BE49-F238E27FC236}">
                <a16:creationId xmlns:a16="http://schemas.microsoft.com/office/drawing/2014/main" id="{4FBFEF11-2379-4DDC-91D4-4BD689F22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678284"/>
              </p:ext>
            </p:extLst>
          </p:nvPr>
        </p:nvGraphicFramePr>
        <p:xfrm>
          <a:off x="6326894" y="849099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pSp>
        <p:nvGrpSpPr>
          <p:cNvPr id="82" name="Grupo 81">
            <a:extLst>
              <a:ext uri="{FF2B5EF4-FFF2-40B4-BE49-F238E27FC236}">
                <a16:creationId xmlns:a16="http://schemas.microsoft.com/office/drawing/2014/main" id="{E2830A14-5213-45F2-91E6-811923C7FCE5}"/>
              </a:ext>
            </a:extLst>
          </p:cNvPr>
          <p:cNvGrpSpPr/>
          <p:nvPr/>
        </p:nvGrpSpPr>
        <p:grpSpPr>
          <a:xfrm>
            <a:off x="7245958" y="1050423"/>
            <a:ext cx="626532" cy="384703"/>
            <a:chOff x="5748868" y="3606799"/>
            <a:chExt cx="759882" cy="473607"/>
          </a:xfrm>
        </p:grpSpPr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3694B3AB-7B03-4CC8-A7C8-69D1CD2392EF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1A4BF418-A1A3-47BE-850F-7B042310ECD8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2734E689-1B82-4194-8B8E-A8572DC934D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>
              <a:extLst>
                <a:ext uri="{FF2B5EF4-FFF2-40B4-BE49-F238E27FC236}">
                  <a16:creationId xmlns:a16="http://schemas.microsoft.com/office/drawing/2014/main" id="{5F6DE69F-6EF4-4488-8A53-54EB063E1922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90B0808E-D260-4069-B97D-AC798D3E364C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6684835" y="1215246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87">
            <a:extLst>
              <a:ext uri="{FF2B5EF4-FFF2-40B4-BE49-F238E27FC236}">
                <a16:creationId xmlns:a16="http://schemas.microsoft.com/office/drawing/2014/main" id="{F3F5C920-B230-4E1D-A824-576A5C414B56}"/>
              </a:ext>
            </a:extLst>
          </p:cNvPr>
          <p:cNvSpPr txBox="1"/>
          <p:nvPr/>
        </p:nvSpPr>
        <p:spPr>
          <a:xfrm>
            <a:off x="6464262" y="15455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A00B66F5-F353-48B0-B7A2-965B4AC3D3BD}"/>
              </a:ext>
            </a:extLst>
          </p:cNvPr>
          <p:cNvCxnSpPr>
            <a:cxnSpLocks/>
            <a:stCxn id="72" idx="3"/>
            <a:endCxn id="81" idx="1"/>
          </p:cNvCxnSpPr>
          <p:nvPr/>
        </p:nvCxnSpPr>
        <p:spPr>
          <a:xfrm>
            <a:off x="5955875" y="1045937"/>
            <a:ext cx="3710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2" name="Tabla 6">
            <a:extLst>
              <a:ext uri="{FF2B5EF4-FFF2-40B4-BE49-F238E27FC236}">
                <a16:creationId xmlns:a16="http://schemas.microsoft.com/office/drawing/2014/main" id="{8F9037F2-1327-414D-95F7-D8448380C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680622"/>
              </p:ext>
            </p:extLst>
          </p:nvPr>
        </p:nvGraphicFramePr>
        <p:xfrm>
          <a:off x="2603689" y="3148894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123" name="Tabla 6">
            <a:extLst>
              <a:ext uri="{FF2B5EF4-FFF2-40B4-BE49-F238E27FC236}">
                <a16:creationId xmlns:a16="http://schemas.microsoft.com/office/drawing/2014/main" id="{3618B602-64CD-4912-88FD-D78F23BB9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227354"/>
              </p:ext>
            </p:extLst>
          </p:nvPr>
        </p:nvGraphicFramePr>
        <p:xfrm>
          <a:off x="1189701" y="3148894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BCF99E98-62F1-4B38-AD37-A42E1B285115}"/>
              </a:ext>
            </a:extLst>
          </p:cNvPr>
          <p:cNvCxnSpPr>
            <a:cxnSpLocks/>
            <a:stCxn id="125" idx="0"/>
          </p:cNvCxnSpPr>
          <p:nvPr/>
        </p:nvCxnSpPr>
        <p:spPr>
          <a:xfrm flipV="1">
            <a:off x="1551246" y="3515041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6F2F942D-3A1B-4D46-AD0F-2F17F39F9A2F}"/>
              </a:ext>
            </a:extLst>
          </p:cNvPr>
          <p:cNvSpPr txBox="1"/>
          <p:nvPr/>
        </p:nvSpPr>
        <p:spPr>
          <a:xfrm>
            <a:off x="1196020" y="385539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DF236137-76C3-4F57-A668-3E93EC617867}"/>
              </a:ext>
            </a:extLst>
          </p:cNvPr>
          <p:cNvCxnSpPr>
            <a:cxnSpLocks/>
            <a:stCxn id="123" idx="3"/>
            <a:endCxn id="122" idx="1"/>
          </p:cNvCxnSpPr>
          <p:nvPr/>
        </p:nvCxnSpPr>
        <p:spPr>
          <a:xfrm>
            <a:off x="2307657" y="3345732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7" name="Tabla 6">
            <a:extLst>
              <a:ext uri="{FF2B5EF4-FFF2-40B4-BE49-F238E27FC236}">
                <a16:creationId xmlns:a16="http://schemas.microsoft.com/office/drawing/2014/main" id="{DB6977B0-BFA0-4418-8C1C-10030FE3C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654775"/>
              </p:ext>
            </p:extLst>
          </p:nvPr>
        </p:nvGraphicFramePr>
        <p:xfrm>
          <a:off x="3958379" y="3148894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28" name="Conector recto de flecha 127">
            <a:extLst>
              <a:ext uri="{FF2B5EF4-FFF2-40B4-BE49-F238E27FC236}">
                <a16:creationId xmlns:a16="http://schemas.microsoft.com/office/drawing/2014/main" id="{F7B420C9-0786-4788-9D33-5B333297879B}"/>
              </a:ext>
            </a:extLst>
          </p:cNvPr>
          <p:cNvCxnSpPr>
            <a:cxnSpLocks/>
            <a:stCxn id="122" idx="3"/>
            <a:endCxn id="127" idx="1"/>
          </p:cNvCxnSpPr>
          <p:nvPr/>
        </p:nvCxnSpPr>
        <p:spPr>
          <a:xfrm>
            <a:off x="3721645" y="3345732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9" name="Tabla 6">
            <a:extLst>
              <a:ext uri="{FF2B5EF4-FFF2-40B4-BE49-F238E27FC236}">
                <a16:creationId xmlns:a16="http://schemas.microsoft.com/office/drawing/2014/main" id="{F56EFAE4-5499-4D50-A2BA-90BA2251F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740623"/>
              </p:ext>
            </p:extLst>
          </p:nvPr>
        </p:nvGraphicFramePr>
        <p:xfrm>
          <a:off x="5453518" y="314676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30" name="Conector recto de flecha 129">
            <a:extLst>
              <a:ext uri="{FF2B5EF4-FFF2-40B4-BE49-F238E27FC236}">
                <a16:creationId xmlns:a16="http://schemas.microsoft.com/office/drawing/2014/main" id="{C62E5D43-6B20-4C89-AD06-C2E4DDB54BE4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 flipV="1">
            <a:off x="5076335" y="3343604"/>
            <a:ext cx="377183" cy="2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1" name="Tabla 6">
            <a:extLst>
              <a:ext uri="{FF2B5EF4-FFF2-40B4-BE49-F238E27FC236}">
                <a16:creationId xmlns:a16="http://schemas.microsoft.com/office/drawing/2014/main" id="{9BFFF69E-F976-4B4F-9502-E2795C106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158707"/>
              </p:ext>
            </p:extLst>
          </p:nvPr>
        </p:nvGraphicFramePr>
        <p:xfrm>
          <a:off x="6942493" y="314676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pSp>
        <p:nvGrpSpPr>
          <p:cNvPr id="132" name="Grupo 131">
            <a:extLst>
              <a:ext uri="{FF2B5EF4-FFF2-40B4-BE49-F238E27FC236}">
                <a16:creationId xmlns:a16="http://schemas.microsoft.com/office/drawing/2014/main" id="{D9B9BE52-DED1-48D8-A5C2-BF0133B170EC}"/>
              </a:ext>
            </a:extLst>
          </p:cNvPr>
          <p:cNvGrpSpPr/>
          <p:nvPr/>
        </p:nvGrpSpPr>
        <p:grpSpPr>
          <a:xfrm>
            <a:off x="7861557" y="3348090"/>
            <a:ext cx="626532" cy="384703"/>
            <a:chOff x="5748868" y="3606799"/>
            <a:chExt cx="759882" cy="473607"/>
          </a:xfrm>
        </p:grpSpPr>
        <p:cxnSp>
          <p:nvCxnSpPr>
            <p:cNvPr id="133" name="Conector recto 132">
              <a:extLst>
                <a:ext uri="{FF2B5EF4-FFF2-40B4-BE49-F238E27FC236}">
                  <a16:creationId xmlns:a16="http://schemas.microsoft.com/office/drawing/2014/main" id="{846D31B6-28DD-4194-BD33-C33C88B8BF20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>
              <a:extLst>
                <a:ext uri="{FF2B5EF4-FFF2-40B4-BE49-F238E27FC236}">
                  <a16:creationId xmlns:a16="http://schemas.microsoft.com/office/drawing/2014/main" id="{93FFB54E-736C-4654-8B3E-AC79A8C9B7F6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>
              <a:extLst>
                <a:ext uri="{FF2B5EF4-FFF2-40B4-BE49-F238E27FC236}">
                  <a16:creationId xmlns:a16="http://schemas.microsoft.com/office/drawing/2014/main" id="{8AD402FE-B67F-4211-AF8D-910694074CB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>
              <a:extLst>
                <a:ext uri="{FF2B5EF4-FFF2-40B4-BE49-F238E27FC236}">
                  <a16:creationId xmlns:a16="http://schemas.microsoft.com/office/drawing/2014/main" id="{2800D410-024B-474F-B1BC-9F165C08C31B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Conector recto de flecha 136">
            <a:extLst>
              <a:ext uri="{FF2B5EF4-FFF2-40B4-BE49-F238E27FC236}">
                <a16:creationId xmlns:a16="http://schemas.microsoft.com/office/drawing/2014/main" id="{7F6458E4-8EED-467B-9335-C59C850D8B40}"/>
              </a:ext>
            </a:extLst>
          </p:cNvPr>
          <p:cNvCxnSpPr>
            <a:cxnSpLocks/>
            <a:stCxn id="138" idx="0"/>
          </p:cNvCxnSpPr>
          <p:nvPr/>
        </p:nvCxnSpPr>
        <p:spPr>
          <a:xfrm flipV="1">
            <a:off x="7300434" y="3512913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8522B01E-CF14-4583-B879-1309D10B45CC}"/>
              </a:ext>
            </a:extLst>
          </p:cNvPr>
          <p:cNvSpPr txBox="1"/>
          <p:nvPr/>
        </p:nvSpPr>
        <p:spPr>
          <a:xfrm>
            <a:off x="7079861" y="384316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44C8861A-913D-4ED8-9DF8-D046515C7888}"/>
              </a:ext>
            </a:extLst>
          </p:cNvPr>
          <p:cNvCxnSpPr>
            <a:cxnSpLocks/>
            <a:stCxn id="129" idx="3"/>
            <a:endCxn id="131" idx="1"/>
          </p:cNvCxnSpPr>
          <p:nvPr/>
        </p:nvCxnSpPr>
        <p:spPr>
          <a:xfrm>
            <a:off x="6571474" y="3343604"/>
            <a:ext cx="3710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141">
            <a:extLst>
              <a:ext uri="{FF2B5EF4-FFF2-40B4-BE49-F238E27FC236}">
                <a16:creationId xmlns:a16="http://schemas.microsoft.com/office/drawing/2014/main" id="{C1FA3E7C-49CE-4A2F-823D-274B238352F5}"/>
              </a:ext>
            </a:extLst>
          </p:cNvPr>
          <p:cNvCxnSpPr>
            <a:cxnSpLocks/>
          </p:cNvCxnSpPr>
          <p:nvPr/>
        </p:nvCxnSpPr>
        <p:spPr>
          <a:xfrm>
            <a:off x="4971878" y="2876599"/>
            <a:ext cx="475476" cy="270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73403105-11E8-476D-BD5B-9DF3961DA56B}"/>
              </a:ext>
            </a:extLst>
          </p:cNvPr>
          <p:cNvSpPr txBox="1"/>
          <p:nvPr/>
        </p:nvSpPr>
        <p:spPr>
          <a:xfrm>
            <a:off x="4520472" y="245541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669C09B6-8C87-46E3-80F6-ED924536DB81}"/>
              </a:ext>
            </a:extLst>
          </p:cNvPr>
          <p:cNvSpPr/>
          <p:nvPr/>
        </p:nvSpPr>
        <p:spPr>
          <a:xfrm>
            <a:off x="212107" y="2876164"/>
            <a:ext cx="570107" cy="5400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2°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70DAD0F8-A629-4CD5-8827-DAFF6998F48E}"/>
              </a:ext>
            </a:extLst>
          </p:cNvPr>
          <p:cNvSpPr txBox="1"/>
          <p:nvPr/>
        </p:nvSpPr>
        <p:spPr>
          <a:xfrm>
            <a:off x="553732" y="4324961"/>
            <a:ext cx="576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Fin del bucle: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 temporal.dato == elemento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988738A-8246-4BF0-A089-11085E43D5ED}"/>
              </a:ext>
            </a:extLst>
          </p:cNvPr>
          <p:cNvSpPr txBox="1"/>
          <p:nvPr/>
        </p:nvSpPr>
        <p:spPr>
          <a:xfrm>
            <a:off x="553732" y="4727921"/>
            <a:ext cx="576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Si: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 temporal   != null</a:t>
            </a:r>
          </a:p>
        </p:txBody>
      </p:sp>
      <p:graphicFrame>
        <p:nvGraphicFramePr>
          <p:cNvPr id="67" name="Tabla 6">
            <a:extLst>
              <a:ext uri="{FF2B5EF4-FFF2-40B4-BE49-F238E27FC236}">
                <a16:creationId xmlns:a16="http://schemas.microsoft.com/office/drawing/2014/main" id="{63040C92-96DD-43BC-AD9F-2B6D67A51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835564"/>
              </p:ext>
            </p:extLst>
          </p:nvPr>
        </p:nvGraphicFramePr>
        <p:xfrm>
          <a:off x="2974708" y="5505183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68" name="Tabla 6">
            <a:extLst>
              <a:ext uri="{FF2B5EF4-FFF2-40B4-BE49-F238E27FC236}">
                <a16:creationId xmlns:a16="http://schemas.microsoft.com/office/drawing/2014/main" id="{95E049A8-74CB-42BE-A068-0E3CF6DBB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216037"/>
              </p:ext>
            </p:extLst>
          </p:nvPr>
        </p:nvGraphicFramePr>
        <p:xfrm>
          <a:off x="1560720" y="5505183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F29FC92F-DB89-47BA-9743-26CEFAA4756A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1922265" y="5871330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>
            <a:extLst>
              <a:ext uri="{FF2B5EF4-FFF2-40B4-BE49-F238E27FC236}">
                <a16:creationId xmlns:a16="http://schemas.microsoft.com/office/drawing/2014/main" id="{F14C0A5E-4BD4-4C4E-9CA2-0477985ECA1A}"/>
              </a:ext>
            </a:extLst>
          </p:cNvPr>
          <p:cNvSpPr txBox="1"/>
          <p:nvPr/>
        </p:nvSpPr>
        <p:spPr>
          <a:xfrm>
            <a:off x="1567039" y="621168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CBD45F65-2140-43D1-AC12-78364DD8BAB7}"/>
              </a:ext>
            </a:extLst>
          </p:cNvPr>
          <p:cNvCxnSpPr>
            <a:cxnSpLocks/>
            <a:stCxn id="68" idx="3"/>
            <a:endCxn id="67" idx="1"/>
          </p:cNvCxnSpPr>
          <p:nvPr/>
        </p:nvCxnSpPr>
        <p:spPr>
          <a:xfrm>
            <a:off x="2678676" y="5702021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Tabla 6">
            <a:extLst>
              <a:ext uri="{FF2B5EF4-FFF2-40B4-BE49-F238E27FC236}">
                <a16:creationId xmlns:a16="http://schemas.microsoft.com/office/drawing/2014/main" id="{2E8C8FF9-4FA6-48C3-845C-C5D53779B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75766"/>
              </p:ext>
            </p:extLst>
          </p:nvPr>
        </p:nvGraphicFramePr>
        <p:xfrm>
          <a:off x="4329398" y="5505183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EE46AD27-A88F-4CAD-B664-75F9C00B878E}"/>
              </a:ext>
            </a:extLst>
          </p:cNvPr>
          <p:cNvCxnSpPr>
            <a:cxnSpLocks/>
            <a:stCxn id="67" idx="3"/>
            <a:endCxn id="104" idx="1"/>
          </p:cNvCxnSpPr>
          <p:nvPr/>
        </p:nvCxnSpPr>
        <p:spPr>
          <a:xfrm>
            <a:off x="4092664" y="5702021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6" name="Tabla 6">
            <a:extLst>
              <a:ext uri="{FF2B5EF4-FFF2-40B4-BE49-F238E27FC236}">
                <a16:creationId xmlns:a16="http://schemas.microsoft.com/office/drawing/2014/main" id="{B8627ADF-8811-4C9A-882D-517563612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339567"/>
              </p:ext>
            </p:extLst>
          </p:nvPr>
        </p:nvGraphicFramePr>
        <p:xfrm>
          <a:off x="5824537" y="5503055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108" name="Tabla 6">
            <a:extLst>
              <a:ext uri="{FF2B5EF4-FFF2-40B4-BE49-F238E27FC236}">
                <a16:creationId xmlns:a16="http://schemas.microsoft.com/office/drawing/2014/main" id="{8046BDB8-8A8A-4471-B35F-5F518A59D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406065"/>
              </p:ext>
            </p:extLst>
          </p:nvPr>
        </p:nvGraphicFramePr>
        <p:xfrm>
          <a:off x="7313512" y="5503055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pSp>
        <p:nvGrpSpPr>
          <p:cNvPr id="109" name="Grupo 108">
            <a:extLst>
              <a:ext uri="{FF2B5EF4-FFF2-40B4-BE49-F238E27FC236}">
                <a16:creationId xmlns:a16="http://schemas.microsoft.com/office/drawing/2014/main" id="{826BEE13-BD8E-4447-9089-7B60CF71898D}"/>
              </a:ext>
            </a:extLst>
          </p:cNvPr>
          <p:cNvGrpSpPr/>
          <p:nvPr/>
        </p:nvGrpSpPr>
        <p:grpSpPr>
          <a:xfrm>
            <a:off x="8232576" y="5704379"/>
            <a:ext cx="626532" cy="384703"/>
            <a:chOff x="5748868" y="3606799"/>
            <a:chExt cx="759882" cy="473607"/>
          </a:xfrm>
        </p:grpSpPr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CB4B7B97-4F0E-461F-A003-7FEAF9F22163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94DA0566-152F-463E-B67B-6251A1A233D6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>
              <a:extLst>
                <a:ext uri="{FF2B5EF4-FFF2-40B4-BE49-F238E27FC236}">
                  <a16:creationId xmlns:a16="http://schemas.microsoft.com/office/drawing/2014/main" id="{9B93A792-2515-4846-94B7-9D8314D7EF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>
              <a:extLst>
                <a:ext uri="{FF2B5EF4-FFF2-40B4-BE49-F238E27FC236}">
                  <a16:creationId xmlns:a16="http://schemas.microsoft.com/office/drawing/2014/main" id="{3A694677-F485-49DD-B2CB-5E3C3823C49D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37594330-3E4D-46FC-84A7-0A15D1BE6172}"/>
              </a:ext>
            </a:extLst>
          </p:cNvPr>
          <p:cNvCxnSpPr>
            <a:cxnSpLocks/>
            <a:stCxn id="115" idx="0"/>
          </p:cNvCxnSpPr>
          <p:nvPr/>
        </p:nvCxnSpPr>
        <p:spPr>
          <a:xfrm flipV="1">
            <a:off x="7671453" y="5869202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0A542E62-3561-4C74-B80D-7A0CFF562F76}"/>
              </a:ext>
            </a:extLst>
          </p:cNvPr>
          <p:cNvSpPr txBox="1"/>
          <p:nvPr/>
        </p:nvSpPr>
        <p:spPr>
          <a:xfrm>
            <a:off x="7450880" y="61994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028979A3-8063-41A0-8BF2-22A7DA3BF788}"/>
              </a:ext>
            </a:extLst>
          </p:cNvPr>
          <p:cNvSpPr txBox="1"/>
          <p:nvPr/>
        </p:nvSpPr>
        <p:spPr>
          <a:xfrm>
            <a:off x="6804184" y="4605895"/>
            <a:ext cx="211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anterior.ap_siguiente</a:t>
            </a:r>
          </a:p>
        </p:txBody>
      </p: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C6D377E3-B52D-4F3D-BE3A-8D2EE39ECD06}"/>
              </a:ext>
            </a:extLst>
          </p:cNvPr>
          <p:cNvCxnSpPr/>
          <p:nvPr/>
        </p:nvCxnSpPr>
        <p:spPr>
          <a:xfrm flipV="1">
            <a:off x="5447354" y="5222536"/>
            <a:ext cx="1632507" cy="477357"/>
          </a:xfrm>
          <a:prstGeom prst="bentConnector3">
            <a:avLst>
              <a:gd name="adj1" fmla="val 126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107F341F-C114-47E5-AA47-8B7E340B0237}"/>
              </a:ext>
            </a:extLst>
          </p:cNvPr>
          <p:cNvCxnSpPr>
            <a:cxnSpLocks/>
            <a:endCxn id="108" idx="1"/>
          </p:cNvCxnSpPr>
          <p:nvPr/>
        </p:nvCxnSpPr>
        <p:spPr>
          <a:xfrm rot="16200000" flipH="1">
            <a:off x="6958008" y="5344388"/>
            <a:ext cx="477357" cy="23365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1093D847-6723-441F-859E-440D3F72AE91}"/>
              </a:ext>
            </a:extLst>
          </p:cNvPr>
          <p:cNvSpPr txBox="1"/>
          <p:nvPr/>
        </p:nvSpPr>
        <p:spPr>
          <a:xfrm>
            <a:off x="2945134" y="6297836"/>
            <a:ext cx="40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anterior.ap_siguiente = temporal.ap_siguiente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E5489995-F540-4FD4-95B1-BED784010A4A}"/>
              </a:ext>
            </a:extLst>
          </p:cNvPr>
          <p:cNvSpPr txBox="1"/>
          <p:nvPr/>
        </p:nvSpPr>
        <p:spPr>
          <a:xfrm>
            <a:off x="4548365" y="454325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</a:p>
        </p:txBody>
      </p: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D0A40089-C14B-4AD9-984C-3631C64C3974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5051067" y="4912586"/>
            <a:ext cx="904808" cy="529153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Imagen 139">
            <a:extLst>
              <a:ext uri="{FF2B5EF4-FFF2-40B4-BE49-F238E27FC236}">
                <a16:creationId xmlns:a16="http://schemas.microsoft.com/office/drawing/2014/main" id="{80D66D11-4052-4121-9015-FF4A7F7D2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600" y="2108539"/>
            <a:ext cx="3270582" cy="1704031"/>
          </a:xfrm>
          <a:prstGeom prst="rect">
            <a:avLst/>
          </a:prstGeom>
        </p:spPr>
      </p:pic>
      <p:sp>
        <p:nvSpPr>
          <p:cNvPr id="141" name="CuadroTexto 140">
            <a:extLst>
              <a:ext uri="{FF2B5EF4-FFF2-40B4-BE49-F238E27FC236}">
                <a16:creationId xmlns:a16="http://schemas.microsoft.com/office/drawing/2014/main" id="{6F00714F-0B0B-44C0-B8BA-18607169604A}"/>
              </a:ext>
            </a:extLst>
          </p:cNvPr>
          <p:cNvSpPr txBox="1"/>
          <p:nvPr/>
        </p:nvSpPr>
        <p:spPr>
          <a:xfrm>
            <a:off x="3225027" y="475063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anterior</a:t>
            </a:r>
          </a:p>
        </p:txBody>
      </p:sp>
      <p:cxnSp>
        <p:nvCxnSpPr>
          <p:cNvPr id="144" name="Conector recto de flecha 143">
            <a:extLst>
              <a:ext uri="{FF2B5EF4-FFF2-40B4-BE49-F238E27FC236}">
                <a16:creationId xmlns:a16="http://schemas.microsoft.com/office/drawing/2014/main" id="{63E30A07-125F-42A9-ACE3-DB908881DC7E}"/>
              </a:ext>
            </a:extLst>
          </p:cNvPr>
          <p:cNvCxnSpPr>
            <a:cxnSpLocks/>
          </p:cNvCxnSpPr>
          <p:nvPr/>
        </p:nvCxnSpPr>
        <p:spPr>
          <a:xfrm>
            <a:off x="3796632" y="5150237"/>
            <a:ext cx="514551" cy="32464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FA6E03D1-599E-44F4-9DB1-8508218B0E97}"/>
              </a:ext>
            </a:extLst>
          </p:cNvPr>
          <p:cNvSpPr txBox="1"/>
          <p:nvPr/>
        </p:nvSpPr>
        <p:spPr>
          <a:xfrm>
            <a:off x="6329801" y="1999353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temporal.ap_siguiente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7" name="Entrada de lápiz 36">
                <a:extLst>
                  <a:ext uri="{FF2B5EF4-FFF2-40B4-BE49-F238E27FC236}">
                    <a16:creationId xmlns:a16="http://schemas.microsoft.com/office/drawing/2014/main" id="{32C9C2CE-259D-4CF7-972A-067A456E074E}"/>
                  </a:ext>
                </a:extLst>
              </p14:cNvPr>
              <p14:cNvContentPartPr/>
              <p14:nvPr/>
            </p14:nvContentPartPr>
            <p14:xfrm>
              <a:off x="6654813" y="2404493"/>
              <a:ext cx="398160" cy="814320"/>
            </p14:xfrm>
          </p:contentPart>
        </mc:Choice>
        <mc:Fallback xmlns="">
          <p:pic>
            <p:nvPicPr>
              <p:cNvPr id="37" name="Entrada de lápiz 36">
                <a:extLst>
                  <a:ext uri="{FF2B5EF4-FFF2-40B4-BE49-F238E27FC236}">
                    <a16:creationId xmlns:a16="http://schemas.microsoft.com/office/drawing/2014/main" id="{32C9C2CE-259D-4CF7-972A-067A456E07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46173" y="2395493"/>
                <a:ext cx="415800" cy="83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8" name="Entrada de lápiz 37">
                <a:extLst>
                  <a:ext uri="{FF2B5EF4-FFF2-40B4-BE49-F238E27FC236}">
                    <a16:creationId xmlns:a16="http://schemas.microsoft.com/office/drawing/2014/main" id="{E2BBA3DB-A253-4CD7-8FCE-4DF697B42895}"/>
                  </a:ext>
                </a:extLst>
              </p14:cNvPr>
              <p14:cNvContentPartPr/>
              <p14:nvPr/>
            </p14:nvContentPartPr>
            <p14:xfrm>
              <a:off x="6248013" y="4783733"/>
              <a:ext cx="508680" cy="311400"/>
            </p14:xfrm>
          </p:contentPart>
        </mc:Choice>
        <mc:Fallback xmlns="">
          <p:pic>
            <p:nvPicPr>
              <p:cNvPr id="38" name="Entrada de lápiz 37">
                <a:extLst>
                  <a:ext uri="{FF2B5EF4-FFF2-40B4-BE49-F238E27FC236}">
                    <a16:creationId xmlns:a16="http://schemas.microsoft.com/office/drawing/2014/main" id="{E2BBA3DB-A253-4CD7-8FCE-4DF697B4289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39373" y="4774733"/>
                <a:ext cx="52632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9" name="Entrada de lápiz 38">
                <a:extLst>
                  <a:ext uri="{FF2B5EF4-FFF2-40B4-BE49-F238E27FC236}">
                    <a16:creationId xmlns:a16="http://schemas.microsoft.com/office/drawing/2014/main" id="{3D9C8297-4630-4290-BB64-F65AD97212B1}"/>
                  </a:ext>
                </a:extLst>
              </p14:cNvPr>
              <p14:cNvContentPartPr/>
              <p14:nvPr/>
            </p14:nvContentPartPr>
            <p14:xfrm>
              <a:off x="6248373" y="5040773"/>
              <a:ext cx="100440" cy="47880"/>
            </p14:xfrm>
          </p:contentPart>
        </mc:Choice>
        <mc:Fallback xmlns="">
          <p:pic>
            <p:nvPicPr>
              <p:cNvPr id="39" name="Entrada de lápiz 38">
                <a:extLst>
                  <a:ext uri="{FF2B5EF4-FFF2-40B4-BE49-F238E27FC236}">
                    <a16:creationId xmlns:a16="http://schemas.microsoft.com/office/drawing/2014/main" id="{3D9C8297-4630-4290-BB64-F65AD97212B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39373" y="5032133"/>
                <a:ext cx="118080" cy="6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56156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1424</Words>
  <Application>Microsoft Office PowerPoint</Application>
  <PresentationFormat>Panorámica</PresentationFormat>
  <Paragraphs>632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Monotype Corsiva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Vilberto Alberto Patricio Julca</dc:creator>
  <cp:lastModifiedBy>Vilberto Alberto Patricio Julca</cp:lastModifiedBy>
  <cp:revision>29</cp:revision>
  <dcterms:created xsi:type="dcterms:W3CDTF">2024-04-19T23:05:47Z</dcterms:created>
  <dcterms:modified xsi:type="dcterms:W3CDTF">2024-04-20T05:55:11Z</dcterms:modified>
</cp:coreProperties>
</file>