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58" r:id="rId6"/>
    <p:sldId id="259" r:id="rId7"/>
    <p:sldId id="266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ija" id="{1C7A8C2F-9BB1-43D4-B948-2715B6F0623C}">
          <p14:sldIdLst>
            <p14:sldId id="261"/>
            <p14:sldId id="262"/>
            <p14:sldId id="263"/>
          </p14:sldIdLst>
        </p14:section>
        <p14:section name="Posfija" id="{CE10D3D5-C556-40B3-A35E-81517868C9BA}">
          <p14:sldIdLst>
            <p14:sldId id="257"/>
            <p14:sldId id="258"/>
            <p14:sldId id="259"/>
          </p14:sldIdLst>
        </p14:section>
        <p14:section name="Evaluacion" id="{83076433-E798-4556-BF46-FDEB3EF1BA2B}">
          <p14:sldIdLst>
            <p14:sldId id="266"/>
            <p14:sldId id="264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0,'0'15972,"0"-15947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2:07:10.6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1,'0'15804,"0"-15781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2:07:47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1,'0'15418,"0"-15395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2:01:26.0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1,'0'17540,"0"-17513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2:12:37.4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1,'0'17540,"0"-17513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2:14:24.1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1,'0'17540,"0"-17513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2:01:26.0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1,'0'17540,"0"-17513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2:14:24.1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1,'0'17540,"0"-17513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0,'0'16184,"0"-16159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2:01:26.0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1,'0'17540,"0"-17513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2:12:37.4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1,'0'17540,"0"-17513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5T02:01:26.0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1,'0'15804,"0"-15781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D8A8-C91B-45AC-824C-1F2C80CE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EF32B-8037-47AD-B446-0DB3193F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C1C88-F900-4E55-82B9-910640D9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FB71-B203-43A1-A97A-F69610DF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0DA1-F739-4245-ABD3-7675BD5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4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3112-D7CD-424A-95B4-406C386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DFC12A-0251-4392-9700-C69E3E30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5850F-4CCC-454E-8030-B3D8436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29498-F87D-4F99-8297-430217C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1F767-E6F2-461A-9B2B-CD9B0BA6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358372-AD4E-4BF1-BB8F-CBCD028A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0E696-F86E-4CB8-81E6-F4C4CF38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CA2E2-B946-49AC-8A5A-1055B00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95AF6-41F6-4CAC-9624-06A2FB1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67A53-151E-4091-AA34-0D460C7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9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8D4F-63B1-4CA2-8A1A-A729873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C15B4-2486-4F1D-B9A8-6652FA29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273B5-5D97-4CE8-83B7-5BEA6C10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48F43-DD47-4ECE-89C2-9EC2E93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6A87C-44CC-4591-9C42-0E67B5B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87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C09D6-540F-4944-90F0-1FBE8855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4F8C2-4BE2-45C3-8F1D-645655D0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96A84-35C2-488D-AAEC-A7458E41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CEBC3-E0D6-4C29-AA39-5829E411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5E49-E969-470D-84DA-2849139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2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714B6-92DA-4D0F-BDD8-9EDD06F2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492DC-0F14-475D-9A7E-5926D5DC8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2CD47F-B788-46AB-AF3C-2AC61FAD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39498-7714-4CBB-9A0A-814D723E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B7B49-BEDA-415C-9D31-BCD2ABA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D7472-97BD-4B6C-9822-56BDAC8B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24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2292A-D401-448C-AC7B-47C9FCE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AFC7B0-8A0C-45DD-B1CC-4FA64F7D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0D7DB-F44D-481A-B42E-A75E3B2E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2F0A33-400F-4779-AAFA-E6CF9C9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A0F2E7-3486-451D-BBAE-81D7CA47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4706A-0DEA-40E1-8537-B3522F5B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112AF9-B156-4944-B669-D7662BFE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4A6B8E-9AA2-49D2-9A96-A39551A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65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8A8A-A500-4A62-932F-A7BD16E1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2797E-BFFC-46B8-94C4-CCF1690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1E4F41-6AF4-44D5-8D89-EAA36A81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51FE0-6D88-4B9B-B023-336E0E69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36072-68C5-40A6-8BC2-11D797F6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A63E0E-BE5B-4A74-8CC8-2B8FC4CA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B1F9C3-0B7F-493A-8325-D0199344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3910-BF28-44B4-9198-E84CF6FC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FBF2-50FC-4DC2-9397-A6AF3243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0E9D38-9D0E-4900-8049-6292B5A5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5075C-0A5A-473B-87EC-EA2C098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9447F-5BF0-4568-BD4E-9867ACD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0E9821-A0D9-4832-AC8E-95FBD17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32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7201-BA65-45E8-9653-FBC03A33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94DBA1-5BB8-435A-8DD7-460C5462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836F04-D337-4D36-A58D-E437EA81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B97761-2988-40AE-8C85-C96534C8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150D3-7500-4312-92A4-4E76BCE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C9343-F374-47DB-A7A5-C882790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3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60269-E1FC-467F-8DE9-E9686DD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80F8F-13CB-4C7A-B7B4-9F1380DD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954DF-064B-49CD-86B6-2B487917D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DF58-E6D0-4AF1-A314-CA6486369FD3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AE2A5-5837-4BA4-ADE2-447495FD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4AFAB-F1EE-4D54-B959-7D903036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1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1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10" Type="http://schemas.openxmlformats.org/officeDocument/2006/relationships/image" Target="../media/image24.png"/><Relationship Id="rId4" Type="http://schemas.openxmlformats.org/officeDocument/2006/relationships/image" Target="../media/image11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3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8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customXml" Target="../ink/ink1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87747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d>
                          <m:d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2−3</m:t>
                            </m:r>
                          </m:e>
                        </m:d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+(4+5)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877472" cy="312650"/>
              </a:xfrm>
              <a:prstGeom prst="rect">
                <a:avLst/>
              </a:prstGeom>
              <a:blipFill>
                <a:blip r:embed="rId2"/>
                <a:stretch>
                  <a:fillRect l="-3616" t="-19608" r="-1887" b="-392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08346"/>
              </p:ext>
            </p:extLst>
          </p:nvPr>
        </p:nvGraphicFramePr>
        <p:xfrm>
          <a:off x="747165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35068" y="1738836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54+32-1*+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6322" y="1001142"/>
                <a:ext cx="4740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 invertida: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5+4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3−2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∗1)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2" y="1001142"/>
                <a:ext cx="4740144" cy="276999"/>
              </a:xfrm>
              <a:prstGeom prst="rect">
                <a:avLst/>
              </a:prstGeom>
              <a:blipFill>
                <a:blip r:embed="rId3"/>
                <a:stretch>
                  <a:fillRect l="-2956" t="-30435" r="-1414" b="-478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49799"/>
              </p:ext>
            </p:extLst>
          </p:nvPr>
        </p:nvGraphicFramePr>
        <p:xfrm>
          <a:off x="1502815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1740"/>
              </p:ext>
            </p:extLst>
          </p:nvPr>
        </p:nvGraphicFramePr>
        <p:xfrm>
          <a:off x="2258465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93831"/>
              </p:ext>
            </p:extLst>
          </p:nvPr>
        </p:nvGraphicFramePr>
        <p:xfrm>
          <a:off x="3019260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16122"/>
              </p:ext>
            </p:extLst>
          </p:nvPr>
        </p:nvGraphicFramePr>
        <p:xfrm>
          <a:off x="3761918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745067"/>
              <a:ext cx="360" cy="5759149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727067"/>
                <a:ext cx="36000" cy="57947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26798"/>
              </p:ext>
            </p:extLst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43902"/>
              </p:ext>
            </p:extLst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-1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2852"/>
              </p:ext>
            </p:extLst>
          </p:nvPr>
        </p:nvGraphicFramePr>
        <p:xfrm>
          <a:off x="7658205" y="2698327"/>
          <a:ext cx="629572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9572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-1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73583"/>
              </p:ext>
            </p:extLst>
          </p:nvPr>
        </p:nvGraphicFramePr>
        <p:xfrm>
          <a:off x="9298752" y="2698327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11038"/>
              </p:ext>
            </p:extLst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89349" y="878097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* 1 - 23 + 45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67349" y="418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91364" y="45540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78595"/>
              </p:ext>
            </p:extLst>
          </p:nvPr>
        </p:nvGraphicFramePr>
        <p:xfrm>
          <a:off x="8478023" y="2698327"/>
          <a:ext cx="629572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9572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-</a:t>
                      </a:r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A44401CB-5A07-4BF8-AA16-092025475962}"/>
              </a:ext>
            </a:extLst>
          </p:cNvPr>
          <p:cNvSpPr txBox="1"/>
          <p:nvPr/>
        </p:nvSpPr>
        <p:spPr>
          <a:xfrm>
            <a:off x="357732" y="5031133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 invertida: +*1-23+45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EB80522-2580-4527-AF76-0D82EA1311B7}"/>
              </a:ext>
            </a:extLst>
          </p:cNvPr>
          <p:cNvSpPr txBox="1"/>
          <p:nvPr/>
        </p:nvSpPr>
        <p:spPr>
          <a:xfrm>
            <a:off x="357732" y="5741840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+*1-23+45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F834B5B-52C1-403A-8F5F-EF8DC5126709}"/>
              </a:ext>
            </a:extLst>
          </p:cNvPr>
          <p:cNvCxnSpPr>
            <a:cxnSpLocks/>
          </p:cNvCxnSpPr>
          <p:nvPr/>
        </p:nvCxnSpPr>
        <p:spPr>
          <a:xfrm flipV="1">
            <a:off x="8522859" y="1965289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71FB258-71CB-49E7-B59A-CD0B6997BE95}"/>
              </a:ext>
            </a:extLst>
          </p:cNvPr>
          <p:cNvCxnSpPr>
            <a:cxnSpLocks/>
          </p:cNvCxnSpPr>
          <p:nvPr/>
        </p:nvCxnSpPr>
        <p:spPr>
          <a:xfrm flipV="1">
            <a:off x="8709903" y="1965289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3D37F48-BDF4-4DA7-995A-2156D9E25DEC}"/>
              </a:ext>
            </a:extLst>
          </p:cNvPr>
          <p:cNvCxnSpPr>
            <a:cxnSpLocks/>
          </p:cNvCxnSpPr>
          <p:nvPr/>
        </p:nvCxnSpPr>
        <p:spPr>
          <a:xfrm flipV="1">
            <a:off x="9195363" y="1965289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DE111731-6AA7-4E96-B7CE-BCA257EE4220}"/>
              </a:ext>
            </a:extLst>
          </p:cNvPr>
          <p:cNvCxnSpPr>
            <a:cxnSpLocks/>
          </p:cNvCxnSpPr>
          <p:nvPr/>
        </p:nvCxnSpPr>
        <p:spPr>
          <a:xfrm flipV="1">
            <a:off x="9367811" y="1982582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/>
              <p:nvPr/>
            </p:nvSpPr>
            <p:spPr>
              <a:xfrm>
                <a:off x="6190944" y="5292699"/>
                <a:ext cx="1335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292699"/>
                <a:ext cx="1335557" cy="276999"/>
              </a:xfrm>
              <a:prstGeom prst="rect">
                <a:avLst/>
              </a:prstGeom>
              <a:blipFill>
                <a:blip r:embed="rId6"/>
                <a:stretch>
                  <a:fillRect l="-4110" r="-3653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/>
              <p:nvPr/>
            </p:nvSpPr>
            <p:spPr>
              <a:xfrm>
                <a:off x="6190944" y="5719175"/>
                <a:ext cx="41612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+(4+5)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719175"/>
                <a:ext cx="4161204" cy="312650"/>
              </a:xfrm>
              <a:prstGeom prst="rect">
                <a:avLst/>
              </a:prstGeom>
              <a:blipFill>
                <a:blip r:embed="rId7"/>
                <a:stretch>
                  <a:fillRect l="-1613" r="-1760" b="-294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A8925AAA-2AD3-42EE-B63C-E11382481B18}"/>
                  </a:ext>
                </a:extLst>
              </p:cNvPr>
              <p:cNvSpPr txBox="1"/>
              <p:nvPr/>
            </p:nvSpPr>
            <p:spPr>
              <a:xfrm>
                <a:off x="6190944" y="6191566"/>
                <a:ext cx="357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+∗1−23+45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A8925AAA-2AD3-42EE-B63C-E1138248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191566"/>
                <a:ext cx="3573094" cy="276999"/>
              </a:xfrm>
              <a:prstGeom prst="rect">
                <a:avLst/>
              </a:prstGeom>
              <a:blipFill>
                <a:blip r:embed="rId8"/>
                <a:stretch>
                  <a:fillRect l="-2048" t="-6667" r="-11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289DA699-AF97-4CF0-B4F0-850C67356825}"/>
              </a:ext>
            </a:extLst>
          </p:cNvPr>
          <p:cNvSpPr txBox="1"/>
          <p:nvPr/>
        </p:nvSpPr>
        <p:spPr>
          <a:xfrm>
            <a:off x="6096000" y="1603546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postfija: 1 2 3 - * 4 5 + +</a:t>
            </a:r>
          </a:p>
        </p:txBody>
      </p:sp>
    </p:spTree>
    <p:extLst>
      <p:ext uri="{BB962C8B-B14F-4D97-AF65-F5344CB8AC3E}">
        <p14:creationId xmlns:p14="http://schemas.microsoft.com/office/powerpoint/2010/main" val="367973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F17323A6-02A0-430B-B376-2A8FCB48BA82}"/>
                  </a:ext>
                </a:extLst>
              </p14:cNvPr>
              <p14:cNvContentPartPr/>
              <p14:nvPr/>
            </p14:nvContentPartPr>
            <p14:xfrm>
              <a:off x="3104133" y="220133"/>
              <a:ext cx="360" cy="632460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F17323A6-02A0-430B-B376-2A8FCB48B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6133" y="202133"/>
                <a:ext cx="36000" cy="6360241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Imagen 32">
            <a:extLst>
              <a:ext uri="{FF2B5EF4-FFF2-40B4-BE49-F238E27FC236}">
                <a16:creationId xmlns:a16="http://schemas.microsoft.com/office/drawing/2014/main" id="{52C2561F-26DE-47D9-B16C-FB6F7B61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9" y="1479902"/>
            <a:ext cx="1245664" cy="3451015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5CF4EBD9-9947-4FA7-ADF9-ED73C31A5FF6}"/>
              </a:ext>
            </a:extLst>
          </p:cNvPr>
          <p:cNvSpPr txBox="1"/>
          <p:nvPr/>
        </p:nvSpPr>
        <p:spPr>
          <a:xfrm>
            <a:off x="1480545" y="74856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Elimina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78FAF00-CBF5-494B-8E25-902A2A468640}"/>
              </a:ext>
            </a:extLst>
          </p:cNvPr>
          <p:cNvSpPr txBox="1"/>
          <p:nvPr/>
        </p:nvSpPr>
        <p:spPr>
          <a:xfrm>
            <a:off x="761533" y="511558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0</a:t>
            </a:r>
          </a:p>
        </p:txBody>
      </p:sp>
      <p:sp>
        <p:nvSpPr>
          <p:cNvPr id="38" name="Flecha: curvada hacia abajo 37">
            <a:extLst>
              <a:ext uri="{FF2B5EF4-FFF2-40B4-BE49-F238E27FC236}">
                <a16:creationId xmlns:a16="http://schemas.microsoft.com/office/drawing/2014/main" id="{7749AFEB-A058-471E-83E2-56340B932C1B}"/>
              </a:ext>
            </a:extLst>
          </p:cNvPr>
          <p:cNvSpPr/>
          <p:nvPr/>
        </p:nvSpPr>
        <p:spPr>
          <a:xfrm>
            <a:off x="1377468" y="1277057"/>
            <a:ext cx="1243145" cy="3031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529C1D8-E203-4B9D-8A45-9D0DF8E4D403}"/>
              </a:ext>
            </a:extLst>
          </p:cNvPr>
          <p:cNvSpPr/>
          <p:nvPr/>
        </p:nvSpPr>
        <p:spPr>
          <a:xfrm>
            <a:off x="2283380" y="1803852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067CC252-7F0D-4878-8D25-EFC3F3195BC7}"/>
                  </a:ext>
                </a:extLst>
              </p14:cNvPr>
              <p14:cNvContentPartPr/>
              <p14:nvPr/>
            </p14:nvContentPartPr>
            <p14:xfrm>
              <a:off x="5828799" y="198620"/>
              <a:ext cx="360" cy="6324600"/>
            </p14:xfrm>
          </p:contentPart>
        </mc:Choice>
        <mc:Fallback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067CC252-7F0D-4878-8D25-EFC3F3195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799" y="180620"/>
                <a:ext cx="36000" cy="6360241"/>
              </a:xfrm>
              <a:prstGeom prst="rect">
                <a:avLst/>
              </a:prstGeom>
            </p:spPr>
          </p:pic>
        </mc:Fallback>
      </mc:AlternateContent>
      <p:pic>
        <p:nvPicPr>
          <p:cNvPr id="83" name="Imagen 82">
            <a:extLst>
              <a:ext uri="{FF2B5EF4-FFF2-40B4-BE49-F238E27FC236}">
                <a16:creationId xmlns:a16="http://schemas.microsoft.com/office/drawing/2014/main" id="{A5C035D6-573F-4F84-9BED-6DDADC91D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646" y="1295236"/>
            <a:ext cx="1245664" cy="3451015"/>
          </a:xfrm>
          <a:prstGeom prst="rect">
            <a:avLst/>
          </a:prstGeom>
        </p:spPr>
      </p:pic>
      <p:sp>
        <p:nvSpPr>
          <p:cNvPr id="85" name="Rectángulo 84">
            <a:extLst>
              <a:ext uri="{FF2B5EF4-FFF2-40B4-BE49-F238E27FC236}">
                <a16:creationId xmlns:a16="http://schemas.microsoft.com/office/drawing/2014/main" id="{84ADC155-E3AD-4D91-84B4-5B19DBDA65DA}"/>
              </a:ext>
            </a:extLst>
          </p:cNvPr>
          <p:cNvSpPr/>
          <p:nvPr/>
        </p:nvSpPr>
        <p:spPr>
          <a:xfrm>
            <a:off x="4276510" y="4238251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80EFCA99-35EA-44DB-87C1-7B79F6DF05BB}"/>
              </a:ext>
            </a:extLst>
          </p:cNvPr>
          <p:cNvSpPr txBox="1"/>
          <p:nvPr/>
        </p:nvSpPr>
        <p:spPr>
          <a:xfrm>
            <a:off x="3378772" y="563902"/>
            <a:ext cx="118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Inserta = R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ADD44E6-C186-4F5F-B1FE-32201CA486FF}"/>
              </a:ext>
            </a:extLst>
          </p:cNvPr>
          <p:cNvSpPr txBox="1"/>
          <p:nvPr/>
        </p:nvSpPr>
        <p:spPr>
          <a:xfrm>
            <a:off x="4057386" y="511558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1</a:t>
            </a:r>
          </a:p>
        </p:txBody>
      </p:sp>
      <p:sp>
        <p:nvSpPr>
          <p:cNvPr id="88" name="Flecha: curvada hacia abajo 87">
            <a:extLst>
              <a:ext uri="{FF2B5EF4-FFF2-40B4-BE49-F238E27FC236}">
                <a16:creationId xmlns:a16="http://schemas.microsoft.com/office/drawing/2014/main" id="{5143AC37-BA0F-41F3-91CD-C676E829287E}"/>
              </a:ext>
            </a:extLst>
          </p:cNvPr>
          <p:cNvSpPr/>
          <p:nvPr/>
        </p:nvSpPr>
        <p:spPr>
          <a:xfrm>
            <a:off x="3525826" y="1062910"/>
            <a:ext cx="1243145" cy="3031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A373FF2-F252-4FDC-B632-E29F4353A43B}"/>
              </a:ext>
            </a:extLst>
          </p:cNvPr>
          <p:cNvSpPr/>
          <p:nvPr/>
        </p:nvSpPr>
        <p:spPr>
          <a:xfrm>
            <a:off x="1017785" y="4419136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1535638E-B2C8-44B8-AA3A-27FEC5CE8397}"/>
              </a:ext>
            </a:extLst>
          </p:cNvPr>
          <p:cNvSpPr/>
          <p:nvPr/>
        </p:nvSpPr>
        <p:spPr>
          <a:xfrm>
            <a:off x="4276510" y="3838779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021510-0755-4BF3-B20A-7823E0AA9C69}"/>
              </a:ext>
            </a:extLst>
          </p:cNvPr>
          <p:cNvSpPr txBox="1"/>
          <p:nvPr/>
        </p:nvSpPr>
        <p:spPr>
          <a:xfrm>
            <a:off x="6485467" y="563902"/>
            <a:ext cx="78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Datos: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C1DB8F-8021-4A11-9089-905895BD833B}"/>
              </a:ext>
            </a:extLst>
          </p:cNvPr>
          <p:cNvSpPr txBox="1"/>
          <p:nvPr/>
        </p:nvSpPr>
        <p:spPr>
          <a:xfrm>
            <a:off x="6587067" y="1117900"/>
            <a:ext cx="28071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/>
              <a:t>Tamaño de la pila: 8</a:t>
            </a:r>
          </a:p>
          <a:p>
            <a:pPr marL="285750" indent="-285750">
              <a:buFontTx/>
              <a:buChar char="-"/>
            </a:pPr>
            <a:r>
              <a:rPr lang="es-PE"/>
              <a:t>Numero de elementos: 2</a:t>
            </a:r>
          </a:p>
          <a:p>
            <a:pPr marL="285750" indent="-285750">
              <a:buFontTx/>
              <a:buChar char="-"/>
            </a:pPr>
            <a:r>
              <a:rPr lang="es-PE"/>
              <a:t>Cima: 1</a:t>
            </a:r>
          </a:p>
          <a:p>
            <a:pPr marL="285750" indent="-285750">
              <a:buFontTx/>
              <a:buChar char="-"/>
            </a:pPr>
            <a:r>
              <a:rPr lang="es-PE"/>
              <a:t>Ultimo elemento: R</a:t>
            </a:r>
          </a:p>
          <a:p>
            <a:pPr marL="285750" indent="-285750">
              <a:buFontTx/>
              <a:buChar char="-"/>
            </a:pPr>
            <a:endParaRPr lang="es-PE"/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72B0F909-63A7-4D8C-B5D5-1713BF929B31}"/>
              </a:ext>
            </a:extLst>
          </p:cNvPr>
          <p:cNvCxnSpPr>
            <a:cxnSpLocks/>
          </p:cNvCxnSpPr>
          <p:nvPr/>
        </p:nvCxnSpPr>
        <p:spPr>
          <a:xfrm>
            <a:off x="3772783" y="4022118"/>
            <a:ext cx="3177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56F12DE2-CAEC-44E4-BDD0-4EDBAE52AD4E}"/>
              </a:ext>
            </a:extLst>
          </p:cNvPr>
          <p:cNvCxnSpPr>
            <a:cxnSpLocks/>
          </p:cNvCxnSpPr>
          <p:nvPr/>
        </p:nvCxnSpPr>
        <p:spPr>
          <a:xfrm>
            <a:off x="497460" y="4567302"/>
            <a:ext cx="3177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F7E5DD56-0DA1-4800-BD38-2D1F409ECC9E}"/>
              </a:ext>
            </a:extLst>
          </p:cNvPr>
          <p:cNvSpPr txBox="1"/>
          <p:nvPr/>
        </p:nvSpPr>
        <p:spPr>
          <a:xfrm>
            <a:off x="72935" y="4413413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/>
              <a:t>top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659CBD9-C5D9-4991-9520-74C64CF401DE}"/>
              </a:ext>
            </a:extLst>
          </p:cNvPr>
          <p:cNvSpPr txBox="1"/>
          <p:nvPr/>
        </p:nvSpPr>
        <p:spPr>
          <a:xfrm>
            <a:off x="3272308" y="3868229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3383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36+24−5∗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blipFill>
                <a:blip r:embed="rId2"/>
                <a:stretch>
                  <a:fillRect l="-3208" t="-2941" r="-976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51583"/>
              </p:ext>
            </p:extLst>
          </p:nvPr>
        </p:nvGraphicFramePr>
        <p:xfrm>
          <a:off x="407583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35068" y="1738836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 4 24 / 82 - 5 * + 24 – 36+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6322" y="1009912"/>
                <a:ext cx="5206875" cy="424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 invertida: 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−82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∗5−24+36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2" y="1009912"/>
                <a:ext cx="5206875" cy="424540"/>
              </a:xfrm>
              <a:prstGeom prst="rect">
                <a:avLst/>
              </a:prstGeom>
              <a:blipFill>
                <a:blip r:embed="rId3"/>
                <a:stretch>
                  <a:fillRect l="-2693" t="-2899" r="-1522" b="-1449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18630"/>
              </p:ext>
            </p:extLst>
          </p:nvPr>
        </p:nvGraphicFramePr>
        <p:xfrm>
          <a:off x="1163233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335"/>
              </p:ext>
            </p:extLst>
          </p:nvPr>
        </p:nvGraphicFramePr>
        <p:xfrm>
          <a:off x="1918883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76581"/>
              </p:ext>
            </p:extLst>
          </p:nvPr>
        </p:nvGraphicFramePr>
        <p:xfrm>
          <a:off x="2679678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4275"/>
              </p:ext>
            </p:extLst>
          </p:nvPr>
        </p:nvGraphicFramePr>
        <p:xfrm>
          <a:off x="3422336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668537"/>
              <a:ext cx="360" cy="5835679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650537"/>
                <a:ext cx="36000" cy="587131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37469"/>
              </p:ext>
            </p:extLst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38764"/>
              </p:ext>
            </p:extLst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r>
                        <a:rPr lang="es-PE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6156"/>
              </p:ext>
            </p:extLst>
          </p:nvPr>
        </p:nvGraphicFramePr>
        <p:xfrm>
          <a:off x="7658205" y="2698327"/>
          <a:ext cx="57719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7190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82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r>
                        <a:rPr lang="es-PE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96738"/>
              </p:ext>
            </p:extLst>
          </p:nvPr>
        </p:nvGraphicFramePr>
        <p:xfrm>
          <a:off x="9138055" y="2690284"/>
          <a:ext cx="629572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9572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r>
                        <a:rPr lang="es-PE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23762"/>
              </p:ext>
            </p:extLst>
          </p:nvPr>
        </p:nvGraphicFramePr>
        <p:xfrm>
          <a:off x="9950771" y="2698327"/>
          <a:ext cx="7083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85392" y="89626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+ 36 – 24 + * 5 - 82 / 24 4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86629" y="42040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70168" y="4507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01174"/>
              </p:ext>
            </p:extLst>
          </p:nvPr>
        </p:nvGraphicFramePr>
        <p:xfrm>
          <a:off x="8376806" y="2698327"/>
          <a:ext cx="57810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8105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76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60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A44401CB-5A07-4BF8-AA16-092025475962}"/>
              </a:ext>
            </a:extLst>
          </p:cNvPr>
          <p:cNvSpPr txBox="1"/>
          <p:nvPr/>
        </p:nvSpPr>
        <p:spPr>
          <a:xfrm>
            <a:off x="355601" y="5025643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 invertida: + 36 – 24 + * 5 - 82 / 24 4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EB80522-2580-4527-AF76-0D82EA1311B7}"/>
              </a:ext>
            </a:extLst>
          </p:cNvPr>
          <p:cNvSpPr txBox="1"/>
          <p:nvPr/>
        </p:nvSpPr>
        <p:spPr>
          <a:xfrm>
            <a:off x="357732" y="5741840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+ 36 - 24 + * 5  - 82 / 24 4 1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F834B5B-52C1-403A-8F5F-EF8DC5126709}"/>
              </a:ext>
            </a:extLst>
          </p:cNvPr>
          <p:cNvCxnSpPr>
            <a:cxnSpLocks/>
          </p:cNvCxnSpPr>
          <p:nvPr/>
        </p:nvCxnSpPr>
        <p:spPr>
          <a:xfrm flipV="1">
            <a:off x="9879908" y="182241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71FB258-71CB-49E7-B59A-CD0B6997BE95}"/>
              </a:ext>
            </a:extLst>
          </p:cNvPr>
          <p:cNvCxnSpPr>
            <a:cxnSpLocks/>
          </p:cNvCxnSpPr>
          <p:nvPr/>
        </p:nvCxnSpPr>
        <p:spPr>
          <a:xfrm flipV="1">
            <a:off x="10030177" y="1814746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922FFE4-9DD1-4CFA-850E-4AA321C46226}"/>
              </a:ext>
            </a:extLst>
          </p:cNvPr>
          <p:cNvCxnSpPr>
            <a:cxnSpLocks/>
          </p:cNvCxnSpPr>
          <p:nvPr/>
        </p:nvCxnSpPr>
        <p:spPr>
          <a:xfrm flipV="1">
            <a:off x="9767627" y="18436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3D37F48-BDF4-4DA7-995A-2156D9E25DEC}"/>
              </a:ext>
            </a:extLst>
          </p:cNvPr>
          <p:cNvCxnSpPr>
            <a:cxnSpLocks/>
          </p:cNvCxnSpPr>
          <p:nvPr/>
        </p:nvCxnSpPr>
        <p:spPr>
          <a:xfrm flipV="1">
            <a:off x="9588308" y="18436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DE111731-6AA7-4E96-B7CE-BCA257EE4220}"/>
              </a:ext>
            </a:extLst>
          </p:cNvPr>
          <p:cNvCxnSpPr>
            <a:cxnSpLocks/>
          </p:cNvCxnSpPr>
          <p:nvPr/>
        </p:nvCxnSpPr>
        <p:spPr>
          <a:xfrm flipV="1">
            <a:off x="10352148" y="1843681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/>
              <p:nvPr/>
            </p:nvSpPr>
            <p:spPr>
              <a:xfrm>
                <a:off x="6190944" y="5256475"/>
                <a:ext cx="1765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:−319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256475"/>
                <a:ext cx="1765163" cy="276999"/>
              </a:xfrm>
              <a:prstGeom prst="rect">
                <a:avLst/>
              </a:prstGeom>
              <a:blipFill>
                <a:blip r:embed="rId6"/>
                <a:stretch>
                  <a:fillRect l="-2768" r="-2768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/>
              <p:nvPr/>
            </p:nvSpPr>
            <p:spPr>
              <a:xfrm>
                <a:off x="6190944" y="5569698"/>
                <a:ext cx="475162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:36+24−5∗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82−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569698"/>
                <a:ext cx="4751622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a 3">
            <a:extLst>
              <a:ext uri="{FF2B5EF4-FFF2-40B4-BE49-F238E27FC236}">
                <a16:creationId xmlns:a16="http://schemas.microsoft.com/office/drawing/2014/main" id="{FDFC8AC3-FF60-4E76-9A8A-A8B31644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83101"/>
              </p:ext>
            </p:extLst>
          </p:nvPr>
        </p:nvGraphicFramePr>
        <p:xfrm>
          <a:off x="4175503" y="242255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3" name="Tabla 3">
            <a:extLst>
              <a:ext uri="{FF2B5EF4-FFF2-40B4-BE49-F238E27FC236}">
                <a16:creationId xmlns:a16="http://schemas.microsoft.com/office/drawing/2014/main" id="{F85DF894-5619-4F72-A40C-506CD1D53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95497"/>
              </p:ext>
            </p:extLst>
          </p:nvPr>
        </p:nvGraphicFramePr>
        <p:xfrm>
          <a:off x="4936298" y="242255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20F3F9C-E083-4B1D-80DE-03CEB4653BA2}"/>
              </a:ext>
            </a:extLst>
          </p:cNvPr>
          <p:cNvCxnSpPr>
            <a:cxnSpLocks/>
          </p:cNvCxnSpPr>
          <p:nvPr/>
        </p:nvCxnSpPr>
        <p:spPr>
          <a:xfrm flipV="1">
            <a:off x="8550564" y="1902487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A28BB683-3AD2-44C2-8CDC-4A91298D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16538"/>
              </p:ext>
            </p:extLst>
          </p:nvPr>
        </p:nvGraphicFramePr>
        <p:xfrm>
          <a:off x="10840263" y="2690284"/>
          <a:ext cx="7083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-319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43CA602-4ED5-4A62-80A4-EA123F248AD3}"/>
                  </a:ext>
                </a:extLst>
              </p:cNvPr>
              <p:cNvSpPr txBox="1"/>
              <p:nvPr/>
            </p:nvSpPr>
            <p:spPr>
              <a:xfrm>
                <a:off x="6190944" y="6273773"/>
                <a:ext cx="4719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+36−24+∗5−82/2441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43CA602-4ED5-4A62-80A4-EA123F248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273773"/>
                <a:ext cx="4719241" cy="276999"/>
              </a:xfrm>
              <a:prstGeom prst="rect">
                <a:avLst/>
              </a:prstGeom>
              <a:blipFill>
                <a:blip r:embed="rId8"/>
                <a:stretch>
                  <a:fillRect l="-1421" t="-4348" r="-775" b="-347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4702A04C-612E-48A4-A673-EC21A33DD6B0}"/>
              </a:ext>
            </a:extLst>
          </p:cNvPr>
          <p:cNvSpPr txBox="1"/>
          <p:nvPr/>
        </p:nvSpPr>
        <p:spPr>
          <a:xfrm>
            <a:off x="6096000" y="1533187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36 24 + 5 82 24 4 / - * - 1 +</a:t>
            </a:r>
          </a:p>
        </p:txBody>
      </p:sp>
    </p:spTree>
    <p:extLst>
      <p:ext uri="{BB962C8B-B14F-4D97-AF65-F5344CB8AC3E}">
        <p14:creationId xmlns:p14="http://schemas.microsoft.com/office/powerpoint/2010/main" val="3541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84111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4∗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841116" cy="414537"/>
              </a:xfrm>
              <a:prstGeom prst="rect">
                <a:avLst/>
              </a:prstGeom>
              <a:blipFill>
                <a:blip r:embed="rId2"/>
                <a:stretch>
                  <a:fillRect l="-3651" t="-2941" r="-317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78925"/>
              </p:ext>
            </p:extLst>
          </p:nvPr>
        </p:nvGraphicFramePr>
        <p:xfrm>
          <a:off x="7243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87031" y="221587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 4 24 / 82 - + 5 4 / 14 * +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60263" y="1089474"/>
                <a:ext cx="467788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 invertida: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−82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∗14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3" y="1089474"/>
                <a:ext cx="4677884" cy="414537"/>
              </a:xfrm>
              <a:prstGeom prst="rect">
                <a:avLst/>
              </a:prstGeom>
              <a:blipFill>
                <a:blip r:embed="rId3"/>
                <a:stretch>
                  <a:fillRect l="-2999" t="-2941" r="-1043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4035394" y="157115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81121"/>
              </p:ext>
            </p:extLst>
          </p:nvPr>
        </p:nvGraphicFramePr>
        <p:xfrm>
          <a:off x="147995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3126666" y="150401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3584254" y="1548322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80568"/>
              </p:ext>
            </p:extLst>
          </p:nvPr>
        </p:nvGraphicFramePr>
        <p:xfrm>
          <a:off x="22356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34141"/>
              </p:ext>
            </p:extLst>
          </p:nvPr>
        </p:nvGraphicFramePr>
        <p:xfrm>
          <a:off x="2996403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23716"/>
              </p:ext>
            </p:extLst>
          </p:nvPr>
        </p:nvGraphicFramePr>
        <p:xfrm>
          <a:off x="3739061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73044"/>
              </p:ext>
            </p:extLst>
          </p:nvPr>
        </p:nvGraphicFramePr>
        <p:xfrm>
          <a:off x="4481719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318903" y="1548322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4331728" y="150401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4529728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669403" y="153176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769281" y="188055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58204" y="2698327"/>
          <a:ext cx="69676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76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8752" y="2698327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76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17677" y="2703830"/>
          <a:ext cx="7065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5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A+1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931004" y="197179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591737" y="198244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10176872" y="1999795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96944" y="1602459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14 4 * 5 / 82 24 4 / - +1+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8382016-A46C-4716-9D69-2DFC3D84FC9C}"/>
              </a:ext>
            </a:extLst>
          </p:cNvPr>
          <p:cNvCxnSpPr>
            <a:cxnSpLocks/>
          </p:cNvCxnSpPr>
          <p:nvPr/>
        </p:nvCxnSpPr>
        <p:spPr>
          <a:xfrm flipV="1">
            <a:off x="8439233" y="1856916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95670" y="45540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95670" y="418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E7EC29F-CA55-402E-A606-4AE244ADFBD7}"/>
              </a:ext>
            </a:extLst>
          </p:cNvPr>
          <p:cNvCxnSpPr>
            <a:cxnSpLocks/>
          </p:cNvCxnSpPr>
          <p:nvPr/>
        </p:nvCxnSpPr>
        <p:spPr>
          <a:xfrm flipV="1">
            <a:off x="3739061" y="1548322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91252" y="2698327"/>
          <a:ext cx="69676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76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1B8B287-6DFF-4139-958C-4C2886791E10}"/>
              </a:ext>
            </a:extLst>
          </p:cNvPr>
          <p:cNvCxnSpPr>
            <a:cxnSpLocks/>
          </p:cNvCxnSpPr>
          <p:nvPr/>
        </p:nvCxnSpPr>
        <p:spPr>
          <a:xfrm flipV="1">
            <a:off x="9778604" y="195484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EC0A87-AED0-4668-88E2-CE1DF067F9AF}"/>
                  </a:ext>
                </a:extLst>
              </p:cNvPr>
              <p:cNvSpPr txBox="1"/>
              <p:nvPr/>
            </p:nvSpPr>
            <p:spPr>
              <a:xfrm>
                <a:off x="6203675" y="5400465"/>
                <a:ext cx="513121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+76→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436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441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=88.2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EC0A87-AED0-4668-88E2-CE1DF067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675" y="5400465"/>
                <a:ext cx="5131213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CFBBA5-F092-4395-9C88-C4F04FF5E90D}"/>
                  </a:ext>
                </a:extLst>
              </p:cNvPr>
              <p:cNvSpPr txBox="1"/>
              <p:nvPr/>
            </p:nvSpPr>
            <p:spPr>
              <a:xfrm>
                <a:off x="6190944" y="6227217"/>
                <a:ext cx="4842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 4 ∗5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/ 82 24 4 / − + 1 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CFBBA5-F092-4395-9C88-C4F04FF5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227217"/>
                <a:ext cx="4842672" cy="276999"/>
              </a:xfrm>
              <a:prstGeom prst="rect">
                <a:avLst/>
              </a:prstGeom>
              <a:blipFill>
                <a:blip r:embed="rId7"/>
                <a:stretch>
                  <a:fillRect l="-2393" t="-6667" r="-1511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uadroTexto 48">
            <a:extLst>
              <a:ext uri="{FF2B5EF4-FFF2-40B4-BE49-F238E27FC236}">
                <a16:creationId xmlns:a16="http://schemas.microsoft.com/office/drawing/2014/main" id="{3E2D5F4C-F9EE-4B6E-B858-2C81294DA116}"/>
              </a:ext>
            </a:extLst>
          </p:cNvPr>
          <p:cNvSpPr txBox="1"/>
          <p:nvPr/>
        </p:nvSpPr>
        <p:spPr>
          <a:xfrm>
            <a:off x="286964" y="5583860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 invertida: + * 14 / 4 5 + - 82 / 24 4 1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7ABC39C-A8FD-4C15-B124-17F86B8073DB}"/>
              </a:ext>
            </a:extLst>
          </p:cNvPr>
          <p:cNvSpPr txBox="1"/>
          <p:nvPr/>
        </p:nvSpPr>
        <p:spPr>
          <a:xfrm>
            <a:off x="286964" y="6042551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* 14 / 4 5 + - 82 / 24 4 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3F8712C-0496-4DCF-A59A-29C87873721F}"/>
              </a:ext>
            </a:extLst>
          </p:cNvPr>
          <p:cNvSpPr txBox="1"/>
          <p:nvPr/>
        </p:nvSpPr>
        <p:spPr>
          <a:xfrm>
            <a:off x="6052060" y="1064491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* 14 / 4 5 + - 82 / 24 4 1</a:t>
            </a:r>
          </a:p>
        </p:txBody>
      </p:sp>
    </p:spTree>
    <p:extLst>
      <p:ext uri="{BB962C8B-B14F-4D97-AF65-F5344CB8AC3E}">
        <p14:creationId xmlns:p14="http://schemas.microsoft.com/office/powerpoint/2010/main" val="355330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979487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4∗5+15−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979487" cy="392287"/>
              </a:xfrm>
              <a:prstGeom prst="rect">
                <a:avLst/>
              </a:prstGeom>
              <a:blipFill>
                <a:blip r:embed="rId2"/>
                <a:stretch>
                  <a:fillRect l="-3522" t="-6250" r="-613" b="-203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3520"/>
              </p:ext>
            </p:extLst>
          </p:nvPr>
        </p:nvGraphicFramePr>
        <p:xfrm>
          <a:off x="48895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88370" y="2011874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55600" y="1180536"/>
                <a:ext cx="3979487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4∗5+15−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180536"/>
                <a:ext cx="3979487" cy="392287"/>
              </a:xfrm>
              <a:prstGeom prst="rect">
                <a:avLst/>
              </a:prstGeom>
              <a:blipFill>
                <a:blip r:embed="rId3"/>
                <a:stretch>
                  <a:fillRect l="-3522" t="-6250" r="-613" b="-203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2176992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05803"/>
              </p:ext>
            </p:extLst>
          </p:nvPr>
        </p:nvGraphicFramePr>
        <p:xfrm>
          <a:off x="124460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2519892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403690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62284"/>
              </p:ext>
            </p:extLst>
          </p:nvPr>
        </p:nvGraphicFramePr>
        <p:xfrm>
          <a:off x="200025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95252"/>
              </p:ext>
            </p:extLst>
          </p:nvPr>
        </p:nvGraphicFramePr>
        <p:xfrm>
          <a:off x="2761046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75171"/>
              </p:ext>
            </p:extLst>
          </p:nvPr>
        </p:nvGraphicFramePr>
        <p:xfrm>
          <a:off x="3503704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49584"/>
              </p:ext>
            </p:extLst>
          </p:nvPr>
        </p:nvGraphicFramePr>
        <p:xfrm>
          <a:off x="4246362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5DBB364A-7E6C-4595-928E-B3BAEAF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37537"/>
              </p:ext>
            </p:extLst>
          </p:nvPr>
        </p:nvGraphicFramePr>
        <p:xfrm>
          <a:off x="498902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093926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2F96E32-3E7D-40F6-82C9-DD9D9C5D051C}"/>
              </a:ext>
            </a:extLst>
          </p:cNvPr>
          <p:cNvCxnSpPr>
            <a:cxnSpLocks/>
          </p:cNvCxnSpPr>
          <p:nvPr/>
        </p:nvCxnSpPr>
        <p:spPr>
          <a:xfrm flipV="1">
            <a:off x="3284426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359875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388450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282763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19867"/>
              </p:ext>
            </p:extLst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7FAE-66EA-4D34-BCFB-F0D6677E9B45}"/>
              </a:ext>
            </a:extLst>
          </p:cNvPr>
          <p:cNvSpPr txBox="1"/>
          <p:nvPr/>
        </p:nvSpPr>
        <p:spPr>
          <a:xfrm>
            <a:off x="6044686" y="118053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F576DC-1BB9-4CDD-8C5D-2C04ED46864A}"/>
              </a:ext>
            </a:extLst>
          </p:cNvPr>
          <p:cNvCxnSpPr>
            <a:cxnSpLocks/>
          </p:cNvCxnSpPr>
          <p:nvPr/>
        </p:nvCxnSpPr>
        <p:spPr>
          <a:xfrm flipV="1">
            <a:off x="819369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60115"/>
              </p:ext>
            </p:extLst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613816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19068"/>
              </p:ext>
            </p:extLst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6230"/>
              </p:ext>
            </p:extLst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68608"/>
              </p:ext>
            </p:extLst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19154"/>
              </p:ext>
            </p:extLst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7208"/>
              </p:ext>
            </p:extLst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C256526-A5DF-406E-8F38-7B4CC1547646}"/>
              </a:ext>
            </a:extLst>
          </p:cNvPr>
          <p:cNvCxnSpPr>
            <a:cxnSpLocks/>
          </p:cNvCxnSpPr>
          <p:nvPr/>
        </p:nvCxnSpPr>
        <p:spPr>
          <a:xfrm flipV="1">
            <a:off x="90164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14975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4736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9614687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/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32.8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blipFill>
                <a:blip r:embed="rId6"/>
                <a:stretch>
                  <a:fillRect l="-2888" r="-2888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4∗5+15−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/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45∗15+41−−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blipFill>
                <a:blip r:embed="rId8"/>
                <a:stretch>
                  <a:fillRect l="-1530" t="-6667" r="-6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36+24−5∗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blipFill>
                <a:blip r:embed="rId2"/>
                <a:stretch>
                  <a:fillRect l="-3208" t="-2941" r="-976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62614"/>
              </p:ext>
            </p:extLst>
          </p:nvPr>
        </p:nvGraphicFramePr>
        <p:xfrm>
          <a:off x="7243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F595865-6EC5-442D-944D-E826D72E3FF9}"/>
                  </a:ext>
                </a:extLst>
              </p:cNvPr>
              <p:cNvSpPr txBox="1"/>
              <p:nvPr/>
            </p:nvSpPr>
            <p:spPr>
              <a:xfrm>
                <a:off x="287031" y="2215876"/>
                <a:ext cx="451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posfija: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3624+582244 /−∗−1+</m:t>
                    </m:r>
                  </m:oMath>
                </a14:m>
                <a:endParaRPr lang="es-PE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F595865-6EC5-442D-944D-E826D72E3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31" y="2215876"/>
                <a:ext cx="4514377" cy="369332"/>
              </a:xfrm>
              <a:prstGeom prst="rect">
                <a:avLst/>
              </a:prstGeom>
              <a:blipFill>
                <a:blip r:embed="rId3"/>
                <a:stretch>
                  <a:fillRect l="-1080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7861" y="1174633"/>
                <a:ext cx="436850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36+24−5∗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1" y="1174633"/>
                <a:ext cx="4368504" cy="414537"/>
              </a:xfrm>
              <a:prstGeom prst="rect">
                <a:avLst/>
              </a:prstGeom>
              <a:blipFill>
                <a:blip r:embed="rId4"/>
                <a:stretch>
                  <a:fillRect l="-3208" t="-2941" r="-976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2055944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37751"/>
              </p:ext>
            </p:extLst>
          </p:nvPr>
        </p:nvGraphicFramePr>
        <p:xfrm>
          <a:off x="147995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2612218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4163094" y="164738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28054"/>
              </p:ext>
            </p:extLst>
          </p:nvPr>
        </p:nvGraphicFramePr>
        <p:xfrm>
          <a:off x="22356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74896"/>
              </p:ext>
            </p:extLst>
          </p:nvPr>
        </p:nvGraphicFramePr>
        <p:xfrm>
          <a:off x="2996403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01388"/>
              </p:ext>
            </p:extLst>
          </p:nvPr>
        </p:nvGraphicFramePr>
        <p:xfrm>
          <a:off x="3739061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93208"/>
              </p:ext>
            </p:extLst>
          </p:nvPr>
        </p:nvGraphicFramePr>
        <p:xfrm>
          <a:off x="4481719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076186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3588681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4017654" y="1656436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595223" y="1633481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57908"/>
              </p:ext>
            </p:extLst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74039"/>
              </p:ext>
            </p:extLst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583166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38845"/>
              </p:ext>
            </p:extLst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25203"/>
              </p:ext>
            </p:extLst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76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90516"/>
              </p:ext>
            </p:extLst>
          </p:nvPr>
        </p:nvGraphicFramePr>
        <p:xfrm>
          <a:off x="9245203" y="2703830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59212"/>
              </p:ext>
            </p:extLst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11120"/>
              </p:ext>
            </p:extLst>
          </p:nvPr>
        </p:nvGraphicFramePr>
        <p:xfrm>
          <a:off x="11017677" y="2703830"/>
          <a:ext cx="7065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5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-319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871737" y="1534754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693337" y="153719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10360394" y="1549868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E026DD8-1CD8-4674-8D22-B43EEA11A339}"/>
                  </a:ext>
                </a:extLst>
              </p:cNvPr>
              <p:cNvSpPr txBox="1"/>
              <p:nvPr/>
            </p:nvSpPr>
            <p:spPr>
              <a:xfrm>
                <a:off x="6096000" y="1180536"/>
                <a:ext cx="451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posfija: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3624+582244 /</m:t>
                    </m:r>
                    <m:r>
                      <a:rPr lang="es-P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∗−1+</m:t>
                    </m:r>
                  </m:oMath>
                </a14:m>
                <a:endParaRPr lang="es-PE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E026DD8-1CD8-4674-8D22-B43EEA11A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0536"/>
                <a:ext cx="4514377" cy="369332"/>
              </a:xfrm>
              <a:prstGeom prst="rect">
                <a:avLst/>
              </a:prstGeom>
              <a:blipFill>
                <a:blip r:embed="rId7"/>
                <a:stretch>
                  <a:fillRect l="-1080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8382016-A46C-4716-9D69-2DFC3D84FC9C}"/>
              </a:ext>
            </a:extLst>
          </p:cNvPr>
          <p:cNvCxnSpPr>
            <a:cxnSpLocks/>
          </p:cNvCxnSpPr>
          <p:nvPr/>
        </p:nvCxnSpPr>
        <p:spPr>
          <a:xfrm flipV="1">
            <a:off x="9532073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935176" y="45595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935176" y="41902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A15F5B9-980F-4D4D-82C7-DF60C2FBC522}"/>
              </a:ext>
            </a:extLst>
          </p:cNvPr>
          <p:cNvCxnSpPr>
            <a:cxnSpLocks/>
          </p:cNvCxnSpPr>
          <p:nvPr/>
        </p:nvCxnSpPr>
        <p:spPr>
          <a:xfrm flipV="1">
            <a:off x="10058003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73157ED-FC4E-49FC-A372-FB13FFB18FCA}"/>
                  </a:ext>
                </a:extLst>
              </p:cNvPr>
              <p:cNvSpPr txBox="1"/>
              <p:nvPr/>
            </p:nvSpPr>
            <p:spPr>
              <a:xfrm>
                <a:off x="6190944" y="5231185"/>
                <a:ext cx="1765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:−319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73157ED-FC4E-49FC-A372-FB13FFB1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231185"/>
                <a:ext cx="1765163" cy="276999"/>
              </a:xfrm>
              <a:prstGeom prst="rect">
                <a:avLst/>
              </a:prstGeom>
              <a:blipFill>
                <a:blip r:embed="rId8"/>
                <a:stretch>
                  <a:fillRect l="-2768" r="-2768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7B8FB663-F9D3-4D76-8966-11A5429B3CA6}"/>
                  </a:ext>
                </a:extLst>
              </p:cNvPr>
              <p:cNvSpPr txBox="1"/>
              <p:nvPr/>
            </p:nvSpPr>
            <p:spPr>
              <a:xfrm>
                <a:off x="6190944" y="5557854"/>
                <a:ext cx="475162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:36+24−5∗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82−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7B8FB663-F9D3-4D76-8966-11A5429B3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557854"/>
                <a:ext cx="4751622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4B5CB222-1E86-4294-BCC1-A04E250BF7B2}"/>
                  </a:ext>
                </a:extLst>
              </p:cNvPr>
              <p:cNvSpPr txBox="1"/>
              <p:nvPr/>
            </p:nvSpPr>
            <p:spPr>
              <a:xfrm>
                <a:off x="6190944" y="6306859"/>
                <a:ext cx="4664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3624+582244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/−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∗−1+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4B5CB222-1E86-4294-BCC1-A04E250BF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306859"/>
                <a:ext cx="4664739" cy="276999"/>
              </a:xfrm>
              <a:prstGeom prst="rect">
                <a:avLst/>
              </a:prstGeom>
              <a:blipFill>
                <a:blip r:embed="rId10"/>
                <a:stretch>
                  <a:fillRect l="-1438" t="-6667" r="-523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75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84111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4∗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841116" cy="414537"/>
              </a:xfrm>
              <a:prstGeom prst="rect">
                <a:avLst/>
              </a:prstGeom>
              <a:blipFill>
                <a:blip r:embed="rId2"/>
                <a:stretch>
                  <a:fillRect l="-3651" t="-2941" r="-317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28430"/>
              </p:ext>
            </p:extLst>
          </p:nvPr>
        </p:nvGraphicFramePr>
        <p:xfrm>
          <a:off x="7243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87031" y="2215876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14 4 * 5 / 82 24 4 / - +1+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7861" y="1174633"/>
                <a:ext cx="379943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14∗</m:t>
                    </m:r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1" y="1174633"/>
                <a:ext cx="3799438" cy="414537"/>
              </a:xfrm>
              <a:prstGeom prst="rect">
                <a:avLst/>
              </a:prstGeom>
              <a:blipFill>
                <a:blip r:embed="rId3"/>
                <a:stretch>
                  <a:fillRect l="-3686" t="-2941" r="-1122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2621502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24056"/>
              </p:ext>
            </p:extLst>
          </p:nvPr>
        </p:nvGraphicFramePr>
        <p:xfrm>
          <a:off x="147995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2298952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2828275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0112"/>
              </p:ext>
            </p:extLst>
          </p:nvPr>
        </p:nvGraphicFramePr>
        <p:xfrm>
          <a:off x="22356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97554"/>
              </p:ext>
            </p:extLst>
          </p:nvPr>
        </p:nvGraphicFramePr>
        <p:xfrm>
          <a:off x="2996403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7499"/>
              </p:ext>
            </p:extLst>
          </p:nvPr>
        </p:nvGraphicFramePr>
        <p:xfrm>
          <a:off x="3739061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81719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253986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3504014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3856787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053356" y="1633481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40825"/>
              </p:ext>
            </p:extLst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97809"/>
              </p:ext>
            </p:extLst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439233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96897"/>
              </p:ext>
            </p:extLst>
          </p:nvPr>
        </p:nvGraphicFramePr>
        <p:xfrm>
          <a:off x="7658204" y="2698327"/>
          <a:ext cx="69676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76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43148"/>
              </p:ext>
            </p:extLst>
          </p:nvPr>
        </p:nvGraphicFramePr>
        <p:xfrm>
          <a:off x="9298752" y="2698327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76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30597"/>
              </p:ext>
            </p:extLst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93309"/>
              </p:ext>
            </p:extLst>
          </p:nvPr>
        </p:nvGraphicFramePr>
        <p:xfrm>
          <a:off x="11017677" y="2703830"/>
          <a:ext cx="7065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5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A+1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778604" y="1491835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591737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10145805" y="153176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96000" y="1180536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14 4 * 5 / 82 24 4 / - +1+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8382016-A46C-4716-9D69-2DFC3D84FC9C}"/>
              </a:ext>
            </a:extLst>
          </p:cNvPr>
          <p:cNvCxnSpPr>
            <a:cxnSpLocks/>
          </p:cNvCxnSpPr>
          <p:nvPr/>
        </p:nvCxnSpPr>
        <p:spPr>
          <a:xfrm flipV="1">
            <a:off x="872773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95670" y="45540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95670" y="418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E7EC29F-CA55-402E-A606-4AE244ADFBD7}"/>
              </a:ext>
            </a:extLst>
          </p:cNvPr>
          <p:cNvCxnSpPr>
            <a:cxnSpLocks/>
          </p:cNvCxnSpPr>
          <p:nvPr/>
        </p:nvCxnSpPr>
        <p:spPr>
          <a:xfrm flipV="1">
            <a:off x="3656414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70770"/>
              </p:ext>
            </p:extLst>
          </p:nvPr>
        </p:nvGraphicFramePr>
        <p:xfrm>
          <a:off x="8491252" y="2698327"/>
          <a:ext cx="69676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76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1B8B287-6DFF-4139-958C-4C2886791E10}"/>
              </a:ext>
            </a:extLst>
          </p:cNvPr>
          <p:cNvCxnSpPr>
            <a:cxnSpLocks/>
          </p:cNvCxnSpPr>
          <p:nvPr/>
        </p:nvCxnSpPr>
        <p:spPr>
          <a:xfrm flipV="1">
            <a:off x="9914070" y="1480805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EC0A87-AED0-4668-88E2-CE1DF067F9AF}"/>
                  </a:ext>
                </a:extLst>
              </p:cNvPr>
              <p:cNvSpPr txBox="1"/>
              <p:nvPr/>
            </p:nvSpPr>
            <p:spPr>
              <a:xfrm>
                <a:off x="6203675" y="5400465"/>
                <a:ext cx="513121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+76→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436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441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=88.2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EC0A87-AED0-4668-88E2-CE1DF067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675" y="5400465"/>
                <a:ext cx="5131213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CFBBA5-F092-4395-9C88-C4F04FF5E90D}"/>
                  </a:ext>
                </a:extLst>
              </p:cNvPr>
              <p:cNvSpPr txBox="1"/>
              <p:nvPr/>
            </p:nvSpPr>
            <p:spPr>
              <a:xfrm>
                <a:off x="6190944" y="6227217"/>
                <a:ext cx="4842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 4 ∗5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/ 82 24 4 / − + 1 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CFBBA5-F092-4395-9C88-C4F04FF5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227217"/>
                <a:ext cx="4842672" cy="276999"/>
              </a:xfrm>
              <a:prstGeom prst="rect">
                <a:avLst/>
              </a:prstGeom>
              <a:blipFill>
                <a:blip r:embed="rId7"/>
                <a:stretch>
                  <a:fillRect l="-1385" t="-6667" r="-504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7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F17323A6-02A0-430B-B376-2A8FCB48BA82}"/>
                  </a:ext>
                </a:extLst>
              </p14:cNvPr>
              <p14:cNvContentPartPr/>
              <p14:nvPr/>
            </p14:nvContentPartPr>
            <p14:xfrm>
              <a:off x="3104133" y="220133"/>
              <a:ext cx="360" cy="632460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F17323A6-02A0-430B-B376-2A8FCB48B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6133" y="202133"/>
                <a:ext cx="36000" cy="6360241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8AB6827-8121-4D81-AA13-D2E286CF0E8D}"/>
              </a:ext>
            </a:extLst>
          </p:cNvPr>
          <p:cNvSpPr txBox="1"/>
          <p:nvPr/>
        </p:nvSpPr>
        <p:spPr>
          <a:xfrm>
            <a:off x="3795094" y="74123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Elimina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2C2561F-26DE-47D9-B16C-FB6F7B61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9" y="1479902"/>
            <a:ext cx="1245664" cy="3451015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5CF4EBD9-9947-4FA7-ADF9-ED73C31A5FF6}"/>
              </a:ext>
            </a:extLst>
          </p:cNvPr>
          <p:cNvSpPr txBox="1"/>
          <p:nvPr/>
        </p:nvSpPr>
        <p:spPr>
          <a:xfrm>
            <a:off x="1480545" y="74856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Elimina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78FAF00-CBF5-494B-8E25-902A2A468640}"/>
              </a:ext>
            </a:extLst>
          </p:cNvPr>
          <p:cNvSpPr txBox="1"/>
          <p:nvPr/>
        </p:nvSpPr>
        <p:spPr>
          <a:xfrm>
            <a:off x="761533" y="511558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-1</a:t>
            </a:r>
          </a:p>
        </p:txBody>
      </p:sp>
      <p:sp>
        <p:nvSpPr>
          <p:cNvPr id="38" name="Flecha: curvada hacia abajo 37">
            <a:extLst>
              <a:ext uri="{FF2B5EF4-FFF2-40B4-BE49-F238E27FC236}">
                <a16:creationId xmlns:a16="http://schemas.microsoft.com/office/drawing/2014/main" id="{7749AFEB-A058-471E-83E2-56340B932C1B}"/>
              </a:ext>
            </a:extLst>
          </p:cNvPr>
          <p:cNvSpPr/>
          <p:nvPr/>
        </p:nvSpPr>
        <p:spPr>
          <a:xfrm>
            <a:off x="1377468" y="1277057"/>
            <a:ext cx="1243145" cy="3031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529C1D8-E203-4B9D-8A45-9D0DF8E4D403}"/>
              </a:ext>
            </a:extLst>
          </p:cNvPr>
          <p:cNvSpPr/>
          <p:nvPr/>
        </p:nvSpPr>
        <p:spPr>
          <a:xfrm>
            <a:off x="2283380" y="1803852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X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EB62125-2326-4E50-A8AA-E5C5F90A88B8}"/>
              </a:ext>
            </a:extLst>
          </p:cNvPr>
          <p:cNvGrpSpPr/>
          <p:nvPr/>
        </p:nvGrpSpPr>
        <p:grpSpPr>
          <a:xfrm>
            <a:off x="1110407" y="3596823"/>
            <a:ext cx="534121" cy="1041458"/>
            <a:chOff x="2913425" y="2370667"/>
            <a:chExt cx="534121" cy="1041458"/>
          </a:xfrm>
        </p:grpSpPr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C57AD565-EDB3-4538-82F7-A1427A6EF437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00" y="2370667"/>
              <a:ext cx="0" cy="694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7844C34B-32E3-4514-81A5-565CCBB8B34D}"/>
                </a:ext>
              </a:extLst>
            </p:cNvPr>
            <p:cNvSpPr txBox="1"/>
            <p:nvPr/>
          </p:nvSpPr>
          <p:spPr>
            <a:xfrm>
              <a:off x="2913425" y="304279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/>
                <a:t>null</a:t>
              </a:r>
            </a:p>
          </p:txBody>
        </p:sp>
      </p:grpSp>
      <p:pic>
        <p:nvPicPr>
          <p:cNvPr id="43" name="Imagen 42">
            <a:extLst>
              <a:ext uri="{FF2B5EF4-FFF2-40B4-BE49-F238E27FC236}">
                <a16:creationId xmlns:a16="http://schemas.microsoft.com/office/drawing/2014/main" id="{20837286-0018-40F6-8699-884C3ABC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804" y="1217387"/>
            <a:ext cx="1245664" cy="3451015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0ACB0189-9510-42F6-BA30-5B630CF6346D}"/>
              </a:ext>
            </a:extLst>
          </p:cNvPr>
          <p:cNvSpPr txBox="1"/>
          <p:nvPr/>
        </p:nvSpPr>
        <p:spPr>
          <a:xfrm>
            <a:off x="3699278" y="493091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-1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D596799-94CA-43D3-9E7F-411A846FCF54}"/>
              </a:ext>
            </a:extLst>
          </p:cNvPr>
          <p:cNvGrpSpPr/>
          <p:nvPr/>
        </p:nvGrpSpPr>
        <p:grpSpPr>
          <a:xfrm>
            <a:off x="4047311" y="3337169"/>
            <a:ext cx="534121" cy="1097118"/>
            <a:chOff x="2940181" y="2370667"/>
            <a:chExt cx="534121" cy="1097118"/>
          </a:xfrm>
        </p:grpSpPr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D9DAF7A-6473-4790-ABB8-60BA5E4F2785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00" y="2370667"/>
              <a:ext cx="0" cy="694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9F9507E8-79A2-4434-AAC2-A12FB4A3F295}"/>
                </a:ext>
              </a:extLst>
            </p:cNvPr>
            <p:cNvSpPr txBox="1"/>
            <p:nvPr/>
          </p:nvSpPr>
          <p:spPr>
            <a:xfrm>
              <a:off x="2940181" y="309845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/>
                <a:t>null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76EE502E-F346-432A-BA1F-4D6EC39E1D99}"/>
                  </a:ext>
                </a:extLst>
              </p14:cNvPr>
              <p14:cNvContentPartPr/>
              <p14:nvPr/>
            </p14:nvContentPartPr>
            <p14:xfrm>
              <a:off x="5610267" y="174869"/>
              <a:ext cx="360" cy="6324600"/>
            </p14:xfrm>
          </p:contentPart>
        </mc:Choice>
        <mc:Fallback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76EE502E-F346-432A-BA1F-4D6EC39E1D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2267" y="156869"/>
                <a:ext cx="36000" cy="6360241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CuadroTexto 53">
            <a:extLst>
              <a:ext uri="{FF2B5EF4-FFF2-40B4-BE49-F238E27FC236}">
                <a16:creationId xmlns:a16="http://schemas.microsoft.com/office/drawing/2014/main" id="{2EE558C3-F534-42F2-A838-1F59C1C54FA7}"/>
              </a:ext>
            </a:extLst>
          </p:cNvPr>
          <p:cNvSpPr txBox="1"/>
          <p:nvPr/>
        </p:nvSpPr>
        <p:spPr>
          <a:xfrm>
            <a:off x="3380661" y="5484915"/>
            <a:ext cx="20547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/>
              <a:t>En este caso, no se puede</a:t>
            </a:r>
            <a:br>
              <a:rPr lang="es-PE" sz="1400"/>
            </a:br>
            <a:r>
              <a:rPr lang="es-PE" sz="1400"/>
              <a:t>eliminar debido a que no</a:t>
            </a:r>
            <a:br>
              <a:rPr lang="es-PE" sz="1400"/>
            </a:br>
            <a:r>
              <a:rPr lang="es-PE" sz="1400"/>
              <a:t>hay elementos en la pila.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31B4115-87C8-478A-9157-A8D8B0BB08CA}"/>
              </a:ext>
            </a:extLst>
          </p:cNvPr>
          <p:cNvSpPr txBox="1"/>
          <p:nvPr/>
        </p:nvSpPr>
        <p:spPr>
          <a:xfrm>
            <a:off x="6457264" y="741238"/>
            <a:ext cx="78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Datos: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7BB6018-FEF2-448B-9101-51A03117953D}"/>
              </a:ext>
            </a:extLst>
          </p:cNvPr>
          <p:cNvSpPr txBox="1"/>
          <p:nvPr/>
        </p:nvSpPr>
        <p:spPr>
          <a:xfrm>
            <a:off x="6587067" y="1117900"/>
            <a:ext cx="280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/>
              <a:t>Tamaño de la pila: 8</a:t>
            </a:r>
          </a:p>
          <a:p>
            <a:pPr marL="285750" indent="-285750">
              <a:buFontTx/>
              <a:buChar char="-"/>
            </a:pPr>
            <a:r>
              <a:rPr lang="es-PE"/>
              <a:t>Numero de elementos: 0</a:t>
            </a:r>
          </a:p>
          <a:p>
            <a:pPr marL="285750" indent="-285750">
              <a:buFontTx/>
              <a:buChar char="-"/>
            </a:pPr>
            <a:r>
              <a:rPr lang="es-PE"/>
              <a:t>Cima = -1</a:t>
            </a:r>
          </a:p>
          <a:p>
            <a:pPr marL="285750" indent="-285750">
              <a:buFontTx/>
              <a:buChar char="-"/>
            </a:pPr>
            <a:endParaRPr lang="es-PE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01E9708-F166-4CAB-A19B-21494CA87371}"/>
              </a:ext>
            </a:extLst>
          </p:cNvPr>
          <p:cNvSpPr txBox="1"/>
          <p:nvPr/>
        </p:nvSpPr>
        <p:spPr>
          <a:xfrm>
            <a:off x="6366789" y="2639963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Problema: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53B0281-1565-4198-9E68-3AEED9140D5A}"/>
              </a:ext>
            </a:extLst>
          </p:cNvPr>
          <p:cNvSpPr txBox="1"/>
          <p:nvPr/>
        </p:nvSpPr>
        <p:spPr>
          <a:xfrm>
            <a:off x="6366789" y="3135158"/>
            <a:ext cx="3944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Ya no se puede eliminar un elemento </a:t>
            </a:r>
            <a:br>
              <a:rPr lang="es-PE"/>
            </a:br>
            <a:r>
              <a:rPr lang="es-PE"/>
              <a:t>de la pila debido a que la pila esta vacia,</a:t>
            </a:r>
          </a:p>
          <a:p>
            <a:r>
              <a:rPr lang="es-PE"/>
              <a:t>es decir, la pila ya no tiene elementos.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F19CD77-AC19-4F66-B8E9-941EC5DDC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278" y="3182408"/>
            <a:ext cx="476250" cy="4000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27564F-9617-4D7E-ACA8-BCFB62302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311" y="2883711"/>
            <a:ext cx="476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>
            <a:extLst>
              <a:ext uri="{FF2B5EF4-FFF2-40B4-BE49-F238E27FC236}">
                <a16:creationId xmlns:a16="http://schemas.microsoft.com/office/drawing/2014/main" id="{C83BDC3F-3245-41F6-9A57-DD7ADA7EA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92" y="1359652"/>
            <a:ext cx="1245664" cy="34510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2880E8-839B-4146-A86A-70A40644C3BE}"/>
              </a:ext>
            </a:extLst>
          </p:cNvPr>
          <p:cNvSpPr txBox="1"/>
          <p:nvPr/>
        </p:nvSpPr>
        <p:spPr>
          <a:xfrm>
            <a:off x="925891" y="534246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-1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4E5FE41-22ED-4253-9EAB-0E7B3C1CEA4A}"/>
              </a:ext>
            </a:extLst>
          </p:cNvPr>
          <p:cNvSpPr txBox="1"/>
          <p:nvPr/>
        </p:nvSpPr>
        <p:spPr>
          <a:xfrm>
            <a:off x="772823" y="561954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Tamaño = 8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CEA604-03DE-48B9-B90E-8965C939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17" y="1197185"/>
            <a:ext cx="1245664" cy="3451015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939211B2-F490-42CD-92B7-02E0C54F1A0A}"/>
              </a:ext>
            </a:extLst>
          </p:cNvPr>
          <p:cNvGrpSpPr/>
          <p:nvPr/>
        </p:nvGrpSpPr>
        <p:grpSpPr>
          <a:xfrm>
            <a:off x="1250455" y="3365649"/>
            <a:ext cx="534121" cy="1041399"/>
            <a:chOff x="2907939" y="2370667"/>
            <a:chExt cx="534121" cy="1041399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3C7572E7-FB31-4A65-8604-05F19F0D475B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00" y="2370667"/>
              <a:ext cx="0" cy="694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D29DF88-FDA4-43F2-ADC0-773A9522E05B}"/>
                </a:ext>
              </a:extLst>
            </p:cNvPr>
            <p:cNvSpPr txBox="1"/>
            <p:nvPr/>
          </p:nvSpPr>
          <p:spPr>
            <a:xfrm>
              <a:off x="2907939" y="304273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/>
                <a:t>null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F6B7C6-9E1E-4C1B-94E0-FFC02B99AEE2}"/>
              </a:ext>
            </a:extLst>
          </p:cNvPr>
          <p:cNvSpPr txBox="1"/>
          <p:nvPr/>
        </p:nvSpPr>
        <p:spPr>
          <a:xfrm>
            <a:off x="994873" y="4810667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Pila vacia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F17323A6-02A0-430B-B376-2A8FCB48BA82}"/>
                  </a:ext>
                </a:extLst>
              </p14:cNvPr>
              <p14:cNvContentPartPr/>
              <p14:nvPr/>
            </p14:nvContentPartPr>
            <p14:xfrm>
              <a:off x="3104133" y="812573"/>
              <a:ext cx="360" cy="5698294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F17323A6-02A0-430B-B376-2A8FCB48BA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6133" y="794572"/>
                <a:ext cx="36000" cy="5733935"/>
              </a:xfrm>
              <a:prstGeom prst="rect">
                <a:avLst/>
              </a:prstGeom>
            </p:spPr>
          </p:pic>
        </mc:Fallback>
      </mc:AlternateContent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7438EE96-8D84-4153-8B44-4094D2AFB551}"/>
              </a:ext>
            </a:extLst>
          </p:cNvPr>
          <p:cNvCxnSpPr>
            <a:cxnSpLocks/>
          </p:cNvCxnSpPr>
          <p:nvPr/>
        </p:nvCxnSpPr>
        <p:spPr>
          <a:xfrm>
            <a:off x="3809819" y="4462385"/>
            <a:ext cx="3177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B29917B-76C5-4CC9-95FF-3850BC797EED}"/>
              </a:ext>
            </a:extLst>
          </p:cNvPr>
          <p:cNvSpPr/>
          <p:nvPr/>
        </p:nvSpPr>
        <p:spPr>
          <a:xfrm>
            <a:off x="4256656" y="4302667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8AB6827-8121-4D81-AA13-D2E286CF0E8D}"/>
              </a:ext>
            </a:extLst>
          </p:cNvPr>
          <p:cNvSpPr txBox="1"/>
          <p:nvPr/>
        </p:nvSpPr>
        <p:spPr>
          <a:xfrm>
            <a:off x="3358918" y="62831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Inserta = X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D56D024-53CC-4629-BF1A-4D0C7ACA04D9}"/>
              </a:ext>
            </a:extLst>
          </p:cNvPr>
          <p:cNvSpPr txBox="1"/>
          <p:nvPr/>
        </p:nvSpPr>
        <p:spPr>
          <a:xfrm>
            <a:off x="3754934" y="512901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0</a:t>
            </a:r>
          </a:p>
        </p:txBody>
      </p:sp>
      <p:sp>
        <p:nvSpPr>
          <p:cNvPr id="62" name="Flecha: curvada hacia abajo 61">
            <a:extLst>
              <a:ext uri="{FF2B5EF4-FFF2-40B4-BE49-F238E27FC236}">
                <a16:creationId xmlns:a16="http://schemas.microsoft.com/office/drawing/2014/main" id="{B2690291-65C7-478B-87E4-BAE3E1500B69}"/>
              </a:ext>
            </a:extLst>
          </p:cNvPr>
          <p:cNvSpPr/>
          <p:nvPr/>
        </p:nvSpPr>
        <p:spPr>
          <a:xfrm>
            <a:off x="3505972" y="1127326"/>
            <a:ext cx="1243145" cy="3031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E1C7E4C4-DE18-4917-A2BA-2336A7BD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589" y="1295236"/>
            <a:ext cx="1245664" cy="3451015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1E96E246-E890-4B38-9A4D-3E0C94EAD5D2}"/>
              </a:ext>
            </a:extLst>
          </p:cNvPr>
          <p:cNvSpPr/>
          <p:nvPr/>
        </p:nvSpPr>
        <p:spPr>
          <a:xfrm>
            <a:off x="6619453" y="4238251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10DC62E-876D-4E47-A1A3-D5FCE6B4B2E5}"/>
              </a:ext>
            </a:extLst>
          </p:cNvPr>
          <p:cNvSpPr txBox="1"/>
          <p:nvPr/>
        </p:nvSpPr>
        <p:spPr>
          <a:xfrm>
            <a:off x="5721715" y="563902"/>
            <a:ext cx="116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Inserta = Y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56F76B4-16EB-49AE-A573-35387B5823C0}"/>
              </a:ext>
            </a:extLst>
          </p:cNvPr>
          <p:cNvSpPr txBox="1"/>
          <p:nvPr/>
        </p:nvSpPr>
        <p:spPr>
          <a:xfrm>
            <a:off x="6351529" y="512901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1</a:t>
            </a:r>
          </a:p>
        </p:txBody>
      </p:sp>
      <p:sp>
        <p:nvSpPr>
          <p:cNvPr id="68" name="Flecha: curvada hacia abajo 67">
            <a:extLst>
              <a:ext uri="{FF2B5EF4-FFF2-40B4-BE49-F238E27FC236}">
                <a16:creationId xmlns:a16="http://schemas.microsoft.com/office/drawing/2014/main" id="{FEBC3189-BA11-4209-9C4C-756DDD7D7040}"/>
              </a:ext>
            </a:extLst>
          </p:cNvPr>
          <p:cNvSpPr/>
          <p:nvPr/>
        </p:nvSpPr>
        <p:spPr>
          <a:xfrm>
            <a:off x="5868769" y="1062910"/>
            <a:ext cx="1243145" cy="3031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A84C8226-94DF-4781-87D4-2ED5ADFEF1AE}"/>
                  </a:ext>
                </a:extLst>
              </p14:cNvPr>
              <p14:cNvContentPartPr/>
              <p14:nvPr/>
            </p14:nvContentPartPr>
            <p14:xfrm>
              <a:off x="5459276" y="748567"/>
              <a:ext cx="360" cy="5698293"/>
            </p14:xfrm>
          </p:contentPart>
        </mc:Choice>
        <mc:Fallback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A84C8226-94DF-4781-87D4-2ED5ADFEF1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1276" y="730566"/>
                <a:ext cx="36000" cy="5733934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ángulo 69">
            <a:extLst>
              <a:ext uri="{FF2B5EF4-FFF2-40B4-BE49-F238E27FC236}">
                <a16:creationId xmlns:a16="http://schemas.microsoft.com/office/drawing/2014/main" id="{BFACC3EA-0704-4005-BB99-5523B5F821B0}"/>
              </a:ext>
            </a:extLst>
          </p:cNvPr>
          <p:cNvSpPr/>
          <p:nvPr/>
        </p:nvSpPr>
        <p:spPr>
          <a:xfrm>
            <a:off x="6619453" y="3854386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" name="Entrada de lápiz 70">
                <a:extLst>
                  <a:ext uri="{FF2B5EF4-FFF2-40B4-BE49-F238E27FC236}">
                    <a16:creationId xmlns:a16="http://schemas.microsoft.com/office/drawing/2014/main" id="{FBCFE072-3CD9-47AC-B0F9-A19AEEF5882D}"/>
                  </a:ext>
                </a:extLst>
              </p14:cNvPr>
              <p14:cNvContentPartPr/>
              <p14:nvPr/>
            </p14:nvContentPartPr>
            <p14:xfrm>
              <a:off x="7975608" y="748567"/>
              <a:ext cx="360" cy="5559099"/>
            </p14:xfrm>
          </p:contentPart>
        </mc:Choice>
        <mc:Fallback>
          <p:pic>
            <p:nvPicPr>
              <p:cNvPr id="71" name="Entrada de lápiz 70">
                <a:extLst>
                  <a:ext uri="{FF2B5EF4-FFF2-40B4-BE49-F238E27FC236}">
                    <a16:creationId xmlns:a16="http://schemas.microsoft.com/office/drawing/2014/main" id="{FBCFE072-3CD9-47AC-B0F9-A19AEEF588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7608" y="730567"/>
                <a:ext cx="36000" cy="5594739"/>
              </a:xfrm>
              <a:prstGeom prst="rect">
                <a:avLst/>
              </a:prstGeom>
            </p:spPr>
          </p:pic>
        </mc:Fallback>
      </mc:AlternateContent>
      <p:pic>
        <p:nvPicPr>
          <p:cNvPr id="72" name="Imagen 71">
            <a:extLst>
              <a:ext uri="{FF2B5EF4-FFF2-40B4-BE49-F238E27FC236}">
                <a16:creationId xmlns:a16="http://schemas.microsoft.com/office/drawing/2014/main" id="{35111ECD-4D44-41B8-9D57-556DF06A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61" y="1359241"/>
            <a:ext cx="1245664" cy="3451015"/>
          </a:xfrm>
          <a:prstGeom prst="rect">
            <a:avLst/>
          </a:prstGeom>
        </p:spPr>
      </p:pic>
      <p:sp>
        <p:nvSpPr>
          <p:cNvPr id="74" name="Rectángulo 73">
            <a:extLst>
              <a:ext uri="{FF2B5EF4-FFF2-40B4-BE49-F238E27FC236}">
                <a16:creationId xmlns:a16="http://schemas.microsoft.com/office/drawing/2014/main" id="{A61C337D-77E4-453F-A273-1CFCABFBD40F}"/>
              </a:ext>
            </a:extLst>
          </p:cNvPr>
          <p:cNvSpPr/>
          <p:nvPr/>
        </p:nvSpPr>
        <p:spPr>
          <a:xfrm>
            <a:off x="9135425" y="4302256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352E4E9-9FD6-4B35-82D8-F533D1E6BD3C}"/>
              </a:ext>
            </a:extLst>
          </p:cNvPr>
          <p:cNvSpPr txBox="1"/>
          <p:nvPr/>
        </p:nvSpPr>
        <p:spPr>
          <a:xfrm>
            <a:off x="9600047" y="62790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Elimina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7ADA4BD-4565-4CD7-B389-E8254AAC8857}"/>
              </a:ext>
            </a:extLst>
          </p:cNvPr>
          <p:cNvSpPr txBox="1"/>
          <p:nvPr/>
        </p:nvSpPr>
        <p:spPr>
          <a:xfrm>
            <a:off x="8974024" y="512901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0</a:t>
            </a:r>
          </a:p>
        </p:txBody>
      </p:sp>
      <p:sp>
        <p:nvSpPr>
          <p:cNvPr id="77" name="Flecha: curvada hacia abajo 76">
            <a:extLst>
              <a:ext uri="{FF2B5EF4-FFF2-40B4-BE49-F238E27FC236}">
                <a16:creationId xmlns:a16="http://schemas.microsoft.com/office/drawing/2014/main" id="{42EF5C18-B8DE-427D-B61D-EC0A449E269B}"/>
              </a:ext>
            </a:extLst>
          </p:cNvPr>
          <p:cNvSpPr/>
          <p:nvPr/>
        </p:nvSpPr>
        <p:spPr>
          <a:xfrm>
            <a:off x="9496970" y="1156396"/>
            <a:ext cx="1243145" cy="3031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C26F1567-F2CE-44D2-B51D-EB58C202C519}"/>
              </a:ext>
            </a:extLst>
          </p:cNvPr>
          <p:cNvSpPr/>
          <p:nvPr/>
        </p:nvSpPr>
        <p:spPr>
          <a:xfrm>
            <a:off x="10402882" y="1683191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EC69A430-17D0-424A-A58E-1D3393CE09FA}"/>
              </a:ext>
            </a:extLst>
          </p:cNvPr>
          <p:cNvCxnSpPr>
            <a:cxnSpLocks/>
          </p:cNvCxnSpPr>
          <p:nvPr/>
        </p:nvCxnSpPr>
        <p:spPr>
          <a:xfrm>
            <a:off x="6096000" y="4013652"/>
            <a:ext cx="3177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2FD91DA4-EB28-4FB2-BBA5-18CBBF9C9778}"/>
              </a:ext>
            </a:extLst>
          </p:cNvPr>
          <p:cNvCxnSpPr>
            <a:cxnSpLocks/>
          </p:cNvCxnSpPr>
          <p:nvPr/>
        </p:nvCxnSpPr>
        <p:spPr>
          <a:xfrm>
            <a:off x="8631698" y="4462385"/>
            <a:ext cx="3177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66FB1AF-BB22-4232-9A74-D924800F9F5C}"/>
              </a:ext>
            </a:extLst>
          </p:cNvPr>
          <p:cNvSpPr txBox="1"/>
          <p:nvPr/>
        </p:nvSpPr>
        <p:spPr>
          <a:xfrm>
            <a:off x="3306356" y="4297678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/>
              <a:t>top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D363E45E-2CD8-4C53-945F-300356671231}"/>
              </a:ext>
            </a:extLst>
          </p:cNvPr>
          <p:cNvSpPr txBox="1"/>
          <p:nvPr/>
        </p:nvSpPr>
        <p:spPr>
          <a:xfrm>
            <a:off x="1301013" y="2922692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/>
              <a:t>top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8EB0BFB8-9029-4AAE-8581-54D5E3B0DAE1}"/>
              </a:ext>
            </a:extLst>
          </p:cNvPr>
          <p:cNvSpPr txBox="1"/>
          <p:nvPr/>
        </p:nvSpPr>
        <p:spPr>
          <a:xfrm>
            <a:off x="5634555" y="3849808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/>
              <a:t>top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713A71E3-34EB-4C39-88AF-6D1B8D8B5FEF}"/>
              </a:ext>
            </a:extLst>
          </p:cNvPr>
          <p:cNvSpPr txBox="1"/>
          <p:nvPr/>
        </p:nvSpPr>
        <p:spPr>
          <a:xfrm>
            <a:off x="8141407" y="4297677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68195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F17323A6-02A0-430B-B376-2A8FCB48BA82}"/>
                  </a:ext>
                </a:extLst>
              </p14:cNvPr>
              <p14:cNvContentPartPr/>
              <p14:nvPr/>
            </p14:nvContentPartPr>
            <p14:xfrm>
              <a:off x="3104133" y="220133"/>
              <a:ext cx="360" cy="632460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F17323A6-02A0-430B-B376-2A8FCB48B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6133" y="202133"/>
                <a:ext cx="36000" cy="6360241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8AB6827-8121-4D81-AA13-D2E286CF0E8D}"/>
              </a:ext>
            </a:extLst>
          </p:cNvPr>
          <p:cNvSpPr txBox="1"/>
          <p:nvPr/>
        </p:nvSpPr>
        <p:spPr>
          <a:xfrm>
            <a:off x="3837128" y="47872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Elimina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2C2561F-26DE-47D9-B16C-FB6F7B61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9" y="1479902"/>
            <a:ext cx="1245664" cy="3451015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5CF4EBD9-9947-4FA7-ADF9-ED73C31A5FF6}"/>
              </a:ext>
            </a:extLst>
          </p:cNvPr>
          <p:cNvSpPr txBox="1"/>
          <p:nvPr/>
        </p:nvSpPr>
        <p:spPr>
          <a:xfrm>
            <a:off x="1480545" y="74856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Elimina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78FAF00-CBF5-494B-8E25-902A2A468640}"/>
              </a:ext>
            </a:extLst>
          </p:cNvPr>
          <p:cNvSpPr txBox="1"/>
          <p:nvPr/>
        </p:nvSpPr>
        <p:spPr>
          <a:xfrm>
            <a:off x="761533" y="511558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-1</a:t>
            </a:r>
          </a:p>
        </p:txBody>
      </p:sp>
      <p:sp>
        <p:nvSpPr>
          <p:cNvPr id="38" name="Flecha: curvada hacia abajo 37">
            <a:extLst>
              <a:ext uri="{FF2B5EF4-FFF2-40B4-BE49-F238E27FC236}">
                <a16:creationId xmlns:a16="http://schemas.microsoft.com/office/drawing/2014/main" id="{7749AFEB-A058-471E-83E2-56340B932C1B}"/>
              </a:ext>
            </a:extLst>
          </p:cNvPr>
          <p:cNvSpPr/>
          <p:nvPr/>
        </p:nvSpPr>
        <p:spPr>
          <a:xfrm>
            <a:off x="1377468" y="1277057"/>
            <a:ext cx="1243145" cy="3031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529C1D8-E203-4B9D-8A45-9D0DF8E4D403}"/>
              </a:ext>
            </a:extLst>
          </p:cNvPr>
          <p:cNvSpPr/>
          <p:nvPr/>
        </p:nvSpPr>
        <p:spPr>
          <a:xfrm>
            <a:off x="2283380" y="1803852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X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EB62125-2326-4E50-A8AA-E5C5F90A88B8}"/>
              </a:ext>
            </a:extLst>
          </p:cNvPr>
          <p:cNvGrpSpPr/>
          <p:nvPr/>
        </p:nvGrpSpPr>
        <p:grpSpPr>
          <a:xfrm>
            <a:off x="1110407" y="3611351"/>
            <a:ext cx="534121" cy="1057051"/>
            <a:chOff x="2943182" y="2370667"/>
            <a:chExt cx="534121" cy="1057051"/>
          </a:xfrm>
        </p:grpSpPr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C57AD565-EDB3-4538-82F7-A1427A6EF437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00" y="2370667"/>
              <a:ext cx="0" cy="694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7844C34B-32E3-4514-81A5-565CCBB8B34D}"/>
                </a:ext>
              </a:extLst>
            </p:cNvPr>
            <p:cNvSpPr txBox="1"/>
            <p:nvPr/>
          </p:nvSpPr>
          <p:spPr>
            <a:xfrm>
              <a:off x="2943182" y="3058386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/>
                <a:t>null</a:t>
              </a:r>
            </a:p>
          </p:txBody>
        </p:sp>
      </p:grpSp>
      <p:pic>
        <p:nvPicPr>
          <p:cNvPr id="43" name="Imagen 42">
            <a:extLst>
              <a:ext uri="{FF2B5EF4-FFF2-40B4-BE49-F238E27FC236}">
                <a16:creationId xmlns:a16="http://schemas.microsoft.com/office/drawing/2014/main" id="{20837286-0018-40F6-8699-884C3ABC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475" y="1217387"/>
            <a:ext cx="1245664" cy="3451015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0ACB0189-9510-42F6-BA30-5B630CF6346D}"/>
              </a:ext>
            </a:extLst>
          </p:cNvPr>
          <p:cNvSpPr txBox="1"/>
          <p:nvPr/>
        </p:nvSpPr>
        <p:spPr>
          <a:xfrm>
            <a:off x="3740949" y="493091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-1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D596799-94CA-43D3-9E7F-411A846FCF54}"/>
              </a:ext>
            </a:extLst>
          </p:cNvPr>
          <p:cNvGrpSpPr/>
          <p:nvPr/>
        </p:nvGrpSpPr>
        <p:grpSpPr>
          <a:xfrm>
            <a:off x="4056740" y="3303894"/>
            <a:ext cx="534121" cy="1010190"/>
            <a:chOff x="2907939" y="2370667"/>
            <a:chExt cx="534121" cy="1010190"/>
          </a:xfrm>
        </p:grpSpPr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D9DAF7A-6473-4790-ABB8-60BA5E4F2785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00" y="2370667"/>
              <a:ext cx="0" cy="694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9F9507E8-79A2-4434-AAC2-A12FB4A3F295}"/>
                </a:ext>
              </a:extLst>
            </p:cNvPr>
            <p:cNvSpPr txBox="1"/>
            <p:nvPr/>
          </p:nvSpPr>
          <p:spPr>
            <a:xfrm>
              <a:off x="2907939" y="301152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/>
                <a:t>null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76EE502E-F346-432A-BA1F-4D6EC39E1D99}"/>
                  </a:ext>
                </a:extLst>
              </p14:cNvPr>
              <p14:cNvContentPartPr/>
              <p14:nvPr/>
            </p14:nvContentPartPr>
            <p14:xfrm>
              <a:off x="5610267" y="174869"/>
              <a:ext cx="360" cy="6324600"/>
            </p14:xfrm>
          </p:contentPart>
        </mc:Choice>
        <mc:Fallback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76EE502E-F346-432A-BA1F-4D6EC39E1D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2267" y="156869"/>
                <a:ext cx="36000" cy="6360241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CuadroTexto 53">
            <a:extLst>
              <a:ext uri="{FF2B5EF4-FFF2-40B4-BE49-F238E27FC236}">
                <a16:creationId xmlns:a16="http://schemas.microsoft.com/office/drawing/2014/main" id="{2EE558C3-F534-42F2-A838-1F59C1C54FA7}"/>
              </a:ext>
            </a:extLst>
          </p:cNvPr>
          <p:cNvSpPr txBox="1"/>
          <p:nvPr/>
        </p:nvSpPr>
        <p:spPr>
          <a:xfrm>
            <a:off x="3286082" y="5345773"/>
            <a:ext cx="20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/>
              <a:t>En este caso, no se puede</a:t>
            </a:r>
            <a:br>
              <a:rPr lang="es-PE" sz="1400"/>
            </a:br>
            <a:r>
              <a:rPr lang="es-PE" sz="1400"/>
              <a:t>eliminar debido a que no</a:t>
            </a:r>
            <a:br>
              <a:rPr lang="es-PE" sz="1400"/>
            </a:br>
            <a:r>
              <a:rPr lang="es-PE" sz="1400"/>
              <a:t>hay elementos en la pila.</a:t>
            </a:r>
            <a:br>
              <a:rPr lang="es-PE" sz="1400"/>
            </a:br>
            <a:r>
              <a:rPr lang="es-PE" sz="1400"/>
              <a:t>Pero capturamos el error</a:t>
            </a:r>
            <a:br>
              <a:rPr lang="es-PE" sz="1400"/>
            </a:br>
            <a:r>
              <a:rPr lang="es-PE" sz="1400"/>
              <a:t>y el programa continua </a:t>
            </a:r>
            <a:br>
              <a:rPr lang="es-PE" sz="1400"/>
            </a:br>
            <a:r>
              <a:rPr lang="es-PE" sz="1400"/>
              <a:t>ejecutándose.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067CC252-7F0D-4878-8D25-EFC3F3195BC7}"/>
                  </a:ext>
                </a:extLst>
              </p14:cNvPr>
              <p14:cNvContentPartPr/>
              <p14:nvPr/>
            </p14:nvContentPartPr>
            <p14:xfrm>
              <a:off x="8097826" y="174869"/>
              <a:ext cx="360" cy="6324600"/>
            </p14:xfrm>
          </p:contentPart>
        </mc:Choice>
        <mc:Fallback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067CC252-7F0D-4878-8D25-EFC3F3195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9826" y="156869"/>
                <a:ext cx="36000" cy="6360241"/>
              </a:xfrm>
              <a:prstGeom prst="rect">
                <a:avLst/>
              </a:prstGeom>
            </p:spPr>
          </p:pic>
        </mc:Fallback>
      </mc:AlternateContent>
      <p:pic>
        <p:nvPicPr>
          <p:cNvPr id="83" name="Imagen 82">
            <a:extLst>
              <a:ext uri="{FF2B5EF4-FFF2-40B4-BE49-F238E27FC236}">
                <a16:creationId xmlns:a16="http://schemas.microsoft.com/office/drawing/2014/main" id="{A5C035D6-573F-4F84-9BED-6DDADC91D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13" y="1295236"/>
            <a:ext cx="1245664" cy="3451015"/>
          </a:xfrm>
          <a:prstGeom prst="rect">
            <a:avLst/>
          </a:prstGeom>
        </p:spPr>
      </p:pic>
      <p:sp>
        <p:nvSpPr>
          <p:cNvPr id="85" name="Rectángulo 84">
            <a:extLst>
              <a:ext uri="{FF2B5EF4-FFF2-40B4-BE49-F238E27FC236}">
                <a16:creationId xmlns:a16="http://schemas.microsoft.com/office/drawing/2014/main" id="{84ADC155-E3AD-4D91-84B4-5B19DBDA65DA}"/>
              </a:ext>
            </a:extLst>
          </p:cNvPr>
          <p:cNvSpPr/>
          <p:nvPr/>
        </p:nvSpPr>
        <p:spPr>
          <a:xfrm>
            <a:off x="6696977" y="4238251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80EFCA99-35EA-44DB-87C1-7B79F6DF05BB}"/>
              </a:ext>
            </a:extLst>
          </p:cNvPr>
          <p:cNvSpPr txBox="1"/>
          <p:nvPr/>
        </p:nvSpPr>
        <p:spPr>
          <a:xfrm>
            <a:off x="5799239" y="563902"/>
            <a:ext cx="118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Inserta = V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ADD44E6-C186-4F5F-B1FE-32201CA486FF}"/>
              </a:ext>
            </a:extLst>
          </p:cNvPr>
          <p:cNvSpPr txBox="1"/>
          <p:nvPr/>
        </p:nvSpPr>
        <p:spPr>
          <a:xfrm>
            <a:off x="6489075" y="522219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0</a:t>
            </a:r>
          </a:p>
        </p:txBody>
      </p:sp>
      <p:sp>
        <p:nvSpPr>
          <p:cNvPr id="88" name="Flecha: curvada hacia abajo 87">
            <a:extLst>
              <a:ext uri="{FF2B5EF4-FFF2-40B4-BE49-F238E27FC236}">
                <a16:creationId xmlns:a16="http://schemas.microsoft.com/office/drawing/2014/main" id="{5143AC37-BA0F-41F3-91CD-C676E829287E}"/>
              </a:ext>
            </a:extLst>
          </p:cNvPr>
          <p:cNvSpPr/>
          <p:nvPr/>
        </p:nvSpPr>
        <p:spPr>
          <a:xfrm>
            <a:off x="5946293" y="1062910"/>
            <a:ext cx="1243145" cy="3031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89" name="Imagen 88">
            <a:extLst>
              <a:ext uri="{FF2B5EF4-FFF2-40B4-BE49-F238E27FC236}">
                <a16:creationId xmlns:a16="http://schemas.microsoft.com/office/drawing/2014/main" id="{A8D25D23-B9AA-4AA2-AE19-A18ED56A6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977" y="1295236"/>
            <a:ext cx="1245664" cy="3451015"/>
          </a:xfrm>
          <a:prstGeom prst="rect">
            <a:avLst/>
          </a:prstGeom>
        </p:spPr>
      </p:pic>
      <p:sp>
        <p:nvSpPr>
          <p:cNvPr id="91" name="Rectángulo 90">
            <a:extLst>
              <a:ext uri="{FF2B5EF4-FFF2-40B4-BE49-F238E27FC236}">
                <a16:creationId xmlns:a16="http://schemas.microsoft.com/office/drawing/2014/main" id="{3A373FF2-F252-4FDC-B632-E29F4353A43B}"/>
              </a:ext>
            </a:extLst>
          </p:cNvPr>
          <p:cNvSpPr/>
          <p:nvPr/>
        </p:nvSpPr>
        <p:spPr>
          <a:xfrm>
            <a:off x="9348841" y="4238251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DB766A8-87A0-4E61-807E-0041ECAACE11}"/>
              </a:ext>
            </a:extLst>
          </p:cNvPr>
          <p:cNvSpPr txBox="1"/>
          <p:nvPr/>
        </p:nvSpPr>
        <p:spPr>
          <a:xfrm>
            <a:off x="8451103" y="563902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Inserta = W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05A9D381-D69F-494D-B076-CD1279690E9C}"/>
              </a:ext>
            </a:extLst>
          </p:cNvPr>
          <p:cNvSpPr txBox="1"/>
          <p:nvPr/>
        </p:nvSpPr>
        <p:spPr>
          <a:xfrm>
            <a:off x="9188982" y="511558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Cima = 1</a:t>
            </a:r>
          </a:p>
        </p:txBody>
      </p:sp>
      <p:sp>
        <p:nvSpPr>
          <p:cNvPr id="94" name="Flecha: curvada hacia abajo 93">
            <a:extLst>
              <a:ext uri="{FF2B5EF4-FFF2-40B4-BE49-F238E27FC236}">
                <a16:creationId xmlns:a16="http://schemas.microsoft.com/office/drawing/2014/main" id="{E40D96B6-3F86-4CB8-814A-2B4F8E1312D4}"/>
              </a:ext>
            </a:extLst>
          </p:cNvPr>
          <p:cNvSpPr/>
          <p:nvPr/>
        </p:nvSpPr>
        <p:spPr>
          <a:xfrm>
            <a:off x="8598157" y="1062910"/>
            <a:ext cx="1243145" cy="3031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CAA2778-2AFD-49D0-AC55-7CB157A1D52F}"/>
              </a:ext>
            </a:extLst>
          </p:cNvPr>
          <p:cNvSpPr/>
          <p:nvPr/>
        </p:nvSpPr>
        <p:spPr>
          <a:xfrm>
            <a:off x="9348841" y="3863061"/>
            <a:ext cx="674466" cy="30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>
                <a:solidFill>
                  <a:sysClr val="windowText" lastClr="000000"/>
                </a:solidFill>
              </a:rPr>
              <a:t>W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C102BCE-E6B7-4EA7-BDAF-21A11396D17C}"/>
              </a:ext>
            </a:extLst>
          </p:cNvPr>
          <p:cNvCxnSpPr>
            <a:cxnSpLocks/>
          </p:cNvCxnSpPr>
          <p:nvPr/>
        </p:nvCxnSpPr>
        <p:spPr>
          <a:xfrm>
            <a:off x="6195255" y="4386185"/>
            <a:ext cx="3177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BA6D6A0-778E-4214-9E0F-FDB9CBEA1D03}"/>
              </a:ext>
            </a:extLst>
          </p:cNvPr>
          <p:cNvCxnSpPr>
            <a:cxnSpLocks/>
          </p:cNvCxnSpPr>
          <p:nvPr/>
        </p:nvCxnSpPr>
        <p:spPr>
          <a:xfrm>
            <a:off x="8912847" y="4037905"/>
            <a:ext cx="3177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60E4EB9-1BAF-44C5-8DBF-A5B4E7D4A4F8}"/>
              </a:ext>
            </a:extLst>
          </p:cNvPr>
          <p:cNvSpPr txBox="1"/>
          <p:nvPr/>
        </p:nvSpPr>
        <p:spPr>
          <a:xfrm>
            <a:off x="5767646" y="4232296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/>
              <a:t>top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17AF439-5EEA-42EC-B056-077DD4B72E07}"/>
              </a:ext>
            </a:extLst>
          </p:cNvPr>
          <p:cNvSpPr txBox="1"/>
          <p:nvPr/>
        </p:nvSpPr>
        <p:spPr>
          <a:xfrm>
            <a:off x="8427082" y="3842329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/>
              <a:t>top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E5A79FB-9127-4CCD-82FB-F2703110A7FE}"/>
              </a:ext>
            </a:extLst>
          </p:cNvPr>
          <p:cNvSpPr txBox="1"/>
          <p:nvPr/>
        </p:nvSpPr>
        <p:spPr>
          <a:xfrm>
            <a:off x="1128018" y="3228544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/>
              <a:t>top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C8FC6A-EF62-4795-8A71-CCBAD1535860}"/>
              </a:ext>
            </a:extLst>
          </p:cNvPr>
          <p:cNvSpPr txBox="1"/>
          <p:nvPr/>
        </p:nvSpPr>
        <p:spPr>
          <a:xfrm>
            <a:off x="4107298" y="2897632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897401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913</Words>
  <Application>Microsoft Office PowerPoint</Application>
  <PresentationFormat>Panorámica</PresentationFormat>
  <Paragraphs>291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Vilberto Alberto Patricio Julca</dc:creator>
  <cp:lastModifiedBy>Vilberto Alberto Patricio Julca</cp:lastModifiedBy>
  <cp:revision>37</cp:revision>
  <dcterms:created xsi:type="dcterms:W3CDTF">2024-04-29T06:35:16Z</dcterms:created>
  <dcterms:modified xsi:type="dcterms:W3CDTF">2024-05-15T03:08:19Z</dcterms:modified>
</cp:coreProperties>
</file>