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ija" id="{1C7A8C2F-9BB1-43D4-B948-2715B6F0623C}">
          <p14:sldIdLst/>
        </p14:section>
        <p14:section name="Posfija" id="{CE10D3D5-C556-40B3-A35E-81517868C9B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blipFill>
                <a:blip r:embed="rId2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3520"/>
              </p:ext>
            </p:extLst>
          </p:nvPr>
        </p:nvGraphicFramePr>
        <p:xfrm>
          <a:off x="4889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8370" y="2011874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blipFill>
                <a:blip r:embed="rId3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1769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03"/>
              </p:ext>
            </p:extLst>
          </p:nvPr>
        </p:nvGraphicFramePr>
        <p:xfrm>
          <a:off x="124460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5198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0369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2284"/>
              </p:ext>
            </p:extLst>
          </p:nvPr>
        </p:nvGraphicFramePr>
        <p:xfrm>
          <a:off x="20002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5252"/>
              </p:ext>
            </p:extLst>
          </p:nvPr>
        </p:nvGraphicFramePr>
        <p:xfrm>
          <a:off x="2761046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5171"/>
              </p:ext>
            </p:extLst>
          </p:nvPr>
        </p:nvGraphicFramePr>
        <p:xfrm>
          <a:off x="3503704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49584"/>
              </p:ext>
            </p:extLst>
          </p:nvPr>
        </p:nvGraphicFramePr>
        <p:xfrm>
          <a:off x="4246362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7537"/>
              </p:ext>
            </p:extLst>
          </p:nvPr>
        </p:nvGraphicFramePr>
        <p:xfrm>
          <a:off x="498902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939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F96E32-3E7D-40F6-82C9-DD9D9C5D051C}"/>
              </a:ext>
            </a:extLst>
          </p:cNvPr>
          <p:cNvCxnSpPr>
            <a:cxnSpLocks/>
          </p:cNvCxnSpPr>
          <p:nvPr/>
        </p:nvCxnSpPr>
        <p:spPr>
          <a:xfrm flipV="1">
            <a:off x="32844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9875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845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282763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9867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60115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9068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6230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8608"/>
              </p:ext>
            </p:extLst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9154"/>
              </p:ext>
            </p:extLst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7208"/>
              </p:ext>
            </p:extLst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5</cp:revision>
  <dcterms:created xsi:type="dcterms:W3CDTF">2024-04-29T06:35:16Z</dcterms:created>
  <dcterms:modified xsi:type="dcterms:W3CDTF">2024-04-30T23:58:14Z</dcterms:modified>
</cp:coreProperties>
</file>