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0"/>
  </p:normalViewPr>
  <p:slideViewPr>
    <p:cSldViewPr snapToGrid="0" snapToObjects="1">
      <p:cViewPr varScale="1">
        <p:scale>
          <a:sx n="76" d="100"/>
          <a:sy n="76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5F6DA5-406A-3945-8E04-7135470D7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5B06B6A-35B7-F047-B753-597997C85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59663F-7328-E747-A3BE-B3465CE3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6FA9-9761-A04E-8888-D3B7D61D171B}" type="datetimeFigureOut">
              <a:rPr lang="nb-NO" smtClean="0"/>
              <a:t>05.02.2021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3B38863-782F-B04C-84E4-696500E3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EDC14AE-CF37-2144-83DE-820A6F1F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A702-8F2C-DC4A-BF53-C49E045DB0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378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BAE98D-8999-D247-8519-0EE1EFFE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C0CC7CD-B1F4-0847-A0C0-9342B3F24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EC911E2-B8F9-D54E-A502-0BEF86EA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6FA9-9761-A04E-8888-D3B7D61D171B}" type="datetimeFigureOut">
              <a:rPr lang="nb-NO" smtClean="0"/>
              <a:t>05.02.2021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29B1521-8A9E-D949-9971-1B244338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222C0C8-DCE6-AC46-A350-A557D9C6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A702-8F2C-DC4A-BF53-C49E045DB0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828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0FA04B2-BD0A-5D40-8B4F-DB2E129D3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360C9A6-5BD1-5842-A00B-0EB9B5E6F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689DBC2-9CF9-C24E-93F2-CDC1A6BC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6FA9-9761-A04E-8888-D3B7D61D171B}" type="datetimeFigureOut">
              <a:rPr lang="nb-NO" smtClean="0"/>
              <a:t>05.02.2021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C833CDD-932E-3443-A0EF-89EFB663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2A8A2B7-F7C8-114F-8831-5E3480E6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A702-8F2C-DC4A-BF53-C49E045DB0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318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4541EB-135D-A54E-BB9B-F2B8F7AD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B7D7EC-7D11-3944-B295-F681269D9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5C4321A-604A-9648-B3D2-848108C3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6FA9-9761-A04E-8888-D3B7D61D171B}" type="datetimeFigureOut">
              <a:rPr lang="nb-NO" smtClean="0"/>
              <a:t>05.02.2021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4B6C40D-D983-BF4B-BFA8-8031B7F4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C5CC362-A4A7-4549-8B6C-4A07BF5F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A702-8F2C-DC4A-BF53-C49E045DB0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645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07883A-9EF3-594E-ABD2-26DC56BF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B8F07CD-F3FD-6547-AC5F-7D0E0E2B3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0524858-097C-A142-AA79-F4279EBE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6FA9-9761-A04E-8888-D3B7D61D171B}" type="datetimeFigureOut">
              <a:rPr lang="nb-NO" smtClean="0"/>
              <a:t>05.02.2021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9449CCD-027B-6B41-91C4-2452C014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2DC81E0-D646-FD41-BE1A-DAADB9CF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A702-8F2C-DC4A-BF53-C49E045DB0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815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0798C1-35A9-D845-9628-73796F72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45AC7AB-58F6-C64A-A6B4-3D965B0D8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582526E-CFA0-244C-91AB-C94AA6180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DE7699-E57F-3145-B40A-21220D44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6FA9-9761-A04E-8888-D3B7D61D171B}" type="datetimeFigureOut">
              <a:rPr lang="nb-NO" smtClean="0"/>
              <a:t>05.02.2021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FA938EC-919D-604F-89A0-5DACD7EA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87BAF1B-4144-A144-98D3-76835E8F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A702-8F2C-DC4A-BF53-C49E045DB0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577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4B0845-4BA4-7844-BB3A-C6FACA80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9E63C0E-C55D-C749-BC77-1665BEA6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7315915-D86E-944F-9566-B798D2AF1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FB7F120-F743-1740-A92D-4D20CF1F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C72C13B-A11D-8D41-8248-3A85CCDF4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50013E0-9755-714E-B911-0337D76D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6FA9-9761-A04E-8888-D3B7D61D171B}" type="datetimeFigureOut">
              <a:rPr lang="nb-NO" smtClean="0"/>
              <a:t>05.02.2021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D8180B3-97ED-F54D-A417-8D8A68D7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8587797-7C1E-6846-A3E3-3AB85250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A702-8F2C-DC4A-BF53-C49E045DB0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879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2611D5-A229-8743-A92F-FFEAE282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6DD3EF6-CD47-974C-AED6-1D683370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6FA9-9761-A04E-8888-D3B7D61D171B}" type="datetimeFigureOut">
              <a:rPr lang="nb-NO" smtClean="0"/>
              <a:t>05.02.2021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8233A97-440B-A543-9C1C-A1AFEA0F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9C4E6BB-5635-764C-90F3-8AA499B1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A702-8F2C-DC4A-BF53-C49E045DB0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32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531C8D5-12AC-C941-AA2B-A5D23B15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6FA9-9761-A04E-8888-D3B7D61D171B}" type="datetimeFigureOut">
              <a:rPr lang="nb-NO" smtClean="0"/>
              <a:t>05.02.2021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8F9BD9D-3225-0842-BFAB-975EED82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28E9EF0-8C6B-1640-9837-B463FCA9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A702-8F2C-DC4A-BF53-C49E045DB0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075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BE5B6A-AB64-204B-AA19-2F8826F2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B39959-A6C6-C04C-8BE6-DDC99FBB6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C297C5D-1AA4-2243-AB45-FFAB75DB7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0DD02B5-9928-934F-884E-7AC8F072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6FA9-9761-A04E-8888-D3B7D61D171B}" type="datetimeFigureOut">
              <a:rPr lang="nb-NO" smtClean="0"/>
              <a:t>05.02.2021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C49B3C2-D018-2C4E-9F5E-966A3ED2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9845F4B-006F-3440-BEE6-4256D082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A702-8F2C-DC4A-BF53-C49E045DB0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172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C4BAC0-58F8-C546-9911-389E502D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1E32862-77C2-334C-99F7-6FC437D62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89C7574-E388-6E4A-BC75-352A4B356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EBCB4FA-B6A0-964A-B37C-3A60676D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6FA9-9761-A04E-8888-D3B7D61D171B}" type="datetimeFigureOut">
              <a:rPr lang="nb-NO" smtClean="0"/>
              <a:t>05.02.2021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E830979-3BEF-1643-8266-31815177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0BD1140-839D-F943-97A7-AB077BEF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A702-8F2C-DC4A-BF53-C49E045DB0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897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703D7A0-4D0F-9E47-949F-89FD9193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AC13B6F-3408-1343-89B7-C3E1D78C4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66AE6C7-26E8-5D4A-ADC6-35FA8EA95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C6FA9-9761-A04E-8888-D3B7D61D171B}" type="datetimeFigureOut">
              <a:rPr lang="nb-NO" smtClean="0"/>
              <a:t>05.02.2021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60BA38C-C368-FE4F-B331-A9F03CC00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C2012F8-685C-8D4C-9C19-5025942D0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A702-8F2C-DC4A-BF53-C49E045DB0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120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utendørs, skyet, skyer, himmel&#10;&#10;Automatisk generert beskrivelse">
            <a:extLst>
              <a:ext uri="{FF2B5EF4-FFF2-40B4-BE49-F238E27FC236}">
                <a16:creationId xmlns:a16="http://schemas.microsoft.com/office/drawing/2014/main" id="{98CE311C-BB58-9444-B8C1-7208FD543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1000"/>
          </a:blip>
          <a:srcRect l="13718" t="23128" r="25124" b="-1984"/>
          <a:stretch/>
        </p:blipFill>
        <p:spPr>
          <a:xfrm>
            <a:off x="0" y="0"/>
            <a:ext cx="6265334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7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Vilde Margrethe Sætre Strand</dc:creator>
  <cp:lastModifiedBy>Vilde Margrethe Sætre Strand</cp:lastModifiedBy>
  <cp:revision>2</cp:revision>
  <dcterms:created xsi:type="dcterms:W3CDTF">2021-02-05T20:29:26Z</dcterms:created>
  <dcterms:modified xsi:type="dcterms:W3CDTF">2021-02-06T21:07:50Z</dcterms:modified>
</cp:coreProperties>
</file>