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CFG | 12 недель к управляемой прибыли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Евгений Чапурин — операционный партнёр собственника</a:t>
            </a:r>
          </a:p>
          <a:p>
            <a:r>
              <a:t>C.F.G.consulting@bk.ru | +7 902 568-35-29 | @Evgeniy_Chapurin</a:t>
            </a: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5120" y="1371600"/>
            <a:ext cx="2011680" cy="24688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→ Why now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Нет управленческой отчётности в одном окне</a:t>
            </a:r>
          </a:p>
          <a:p>
            <a:pPr/>
            <a:r>
              <a:t>Слабая мотивация: нет связи KPI ↔ деньги</a:t>
            </a:r>
          </a:p>
          <a:p>
            <a:pPr/>
            <a:r>
              <a:t>Слишком много инициатив без эффекта</a:t>
            </a:r>
          </a:p>
          <a:p>
            <a:pPr/>
            <a:r>
              <a:t>Нужны быстрые победы без тяжёлого 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One-liner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Я прихожу как фракционный COO/CGO</a:t>
            </a:r>
          </a:p>
          <a:p>
            <a:pPr/>
            <a:r>
              <a:t>За 12 недель запускаю 3–5 инициатив до денег</a:t>
            </a:r>
          </a:p>
          <a:p>
            <a:pPr/>
            <a:r>
              <a:t>DPPM‑12: Данные → Люди → Процессы → Рынок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Продукты и формат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Диагностика прибыли 10 дней (₽90–150k)</a:t>
            </a:r>
          </a:p>
          <a:p>
            <a:pPr/>
            <a:r>
              <a:t>Внедрение 12 недель (₽450–900k или ₽250–400k/мес + KPI‑бонус)</a:t>
            </a:r>
          </a:p>
          <a:p>
            <a:pPr/>
            <a:r>
              <a:t>Operate 6–12 мес (≤2 клиента)</a:t>
            </a:r>
          </a:p>
          <a:p>
            <a:pPr/>
            <a:r>
              <a:t>Data‑Block 3 недели | Sales‑Boost 4 недели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ICP (фокус на 90 дней)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Автодилеры 3–10 салонов</a:t>
            </a:r>
          </a:p>
          <a:p>
            <a:pPr/>
            <a:r>
              <a:t>Девелоперы/подрядчики ₽1–10 млрд</a:t>
            </a:r>
          </a:p>
          <a:p>
            <a:pPr/>
            <a:r>
              <a:t>HoReCa 5–20 точек</a:t>
            </a:r>
          </a:p>
          <a:p>
            <a:pPr/>
            <a:r>
              <a:t>E‑commerce/ритейл ₽200–800 млн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Доказательства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Рынок: доля до 33% (банк)</a:t>
            </a:r>
          </a:p>
          <a:p>
            <a:pPr/>
            <a:r>
              <a:t>DIY: запуск B2B‑канала с нуля</a:t>
            </a:r>
          </a:p>
          <a:p>
            <a:pPr/>
            <a:r>
              <a:t>Авто: конверсия до 27% + отчётность</a:t>
            </a:r>
          </a:p>
          <a:p>
            <a:pPr/>
            <a:r>
              <a:t>1600+ интервью, 1000+ наймов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Операционный ритм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6 спринтов × 2 недели</a:t>
            </a:r>
          </a:p>
          <a:p>
            <a:pPr/>
            <a:r>
              <a:t>Пн 09:00 цели → Пт 17:00 «борд фактов»</a:t>
            </a:r>
          </a:p>
          <a:p>
            <a:pPr/>
            <a:r>
              <a:t>WIP ≤ 3, weekly «голос поля»</a:t>
            </a:r>
          </a:p>
          <a:p>
            <a:pPr/>
            <a:r>
              <a:t>Прозрачность эффектов и ROI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Обо мне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Евгений Чапурин — операционный партнёр собственника (CFG)</a:t>
            </a:r>
          </a:p>
          <a:p>
            <a:pPr/>
            <a:r>
              <a:t>25+ проектов: банки, DIY, авто, девелопмент, HoReCa, e‑commerce</a:t>
            </a:r>
          </a:p>
          <a:p>
            <a:pPr/>
            <a:r>
              <a:t>1600+ интервью, 1000+ наймов</a:t>
            </a:r>
          </a:p>
          <a:p>
            <a:pPr/>
            <a:r>
              <a:t>ИП Чапурин Е.А., ОГРНИП 324385000032592, ИНН 380121912339, УСН 6%</a:t>
            </a:r>
          </a:p>
        </p:txBody>
      </p:sp>
      <p:pic>
        <p:nvPicPr>
          <p:cNvPr id="4" name="Picture 3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371600"/>
            <a:ext cx="1828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