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CFG | 12 недель к управляемой прибыли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Евгений Чапурин — операционный партнёр собственника</a:t>
            </a:r>
          </a:p>
          <a:p>
            <a:r>
              <a:t>C.F.G.consulting@bk.ru | +7 902 568-35-29 | @Evgeniy_Chapurin</a:t>
            </a:r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457200"/>
            <a:ext cx="1645920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→ Why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Нет управленческой отчётности в одном окне</a:t>
            </a:r>
          </a:p>
          <a:p>
            <a:pPr/>
            <a:r>
              <a:t>Слабая мотивация: нет связи KPI ↔ деньги</a:t>
            </a:r>
          </a:p>
          <a:p>
            <a:pPr/>
            <a:r>
              <a:t>Слишком много инициатив без эффекта</a:t>
            </a:r>
          </a:p>
          <a:p>
            <a:pPr/>
            <a:r>
              <a:t>Нужны быстрые победы без тяжёлого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One-liner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Фракционный COO/CGO</a:t>
            </a:r>
          </a:p>
          <a:p>
            <a:pPr/>
            <a:r>
              <a:t>3–5 инициатив до денег за 12 недель</a:t>
            </a:r>
          </a:p>
          <a:p>
            <a:pPr/>
            <a:r>
              <a:t>DPPM-12: Данные → Люди → Процессы → Рынок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Продукты и формат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Диагностика 10 дней (₽90–150k)</a:t>
            </a:r>
          </a:p>
          <a:p>
            <a:pPr/>
            <a:r>
              <a:t>Внедрение 12 недель (₽450–900k или ₽250–400k/мес + KPI)</a:t>
            </a:r>
          </a:p>
          <a:p>
            <a:pPr/>
            <a:r>
              <a:t>Operate 6–12 мес (≤2 клиента)</a:t>
            </a:r>
          </a:p>
          <a:p>
            <a:pPr/>
            <a:r>
              <a:t>Data-Block 3 недели | Sales-Boost 4 недели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Доказательства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Рынок: доля до 33% (банк)</a:t>
            </a:r>
          </a:p>
          <a:p>
            <a:pPr/>
            <a:r>
              <a:t>DIY: запуск B2B</a:t>
            </a:r>
          </a:p>
          <a:p>
            <a:pPr/>
            <a:r>
              <a:t>Авто: конверсия до 27% + отчётность</a:t>
            </a:r>
          </a:p>
          <a:p>
            <a:pPr/>
            <a:r>
              <a:t>1600+ интервью, 1000+ наймов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Операционный ритм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6 спринтов × 2 недели</a:t>
            </a:r>
          </a:p>
          <a:p>
            <a:pPr/>
            <a:r>
              <a:t>Пн 09:00 цели → Пт 17:00 «борд фактов»</a:t>
            </a:r>
          </a:p>
          <a:p>
            <a:pPr/>
            <a:r>
              <a:t>WIP ≤ 3, weekly «голос поля»</a:t>
            </a:r>
          </a:p>
          <a:p>
            <a:pPr/>
            <a:r>
              <a:t>Прозрачность эффектов и ROI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