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176" y="137160"/>
            <a:ext cx="1420368" cy="21305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Нет управленческой отчётности в одном окне</a:t>
            </a:r>
          </a:p>
          <a:p>
            <a:r>
              <a:t>Слабая мотивация: нет связи KPI ↔ деньги</a:t>
            </a:r>
          </a:p>
          <a:p>
            <a:r>
              <a:t>Слишком много инициатив без эффекта</a:t>
            </a:r>
          </a:p>
          <a:p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Я прихожу как фракционный COO/CGO</a:t>
            </a:r>
          </a:p>
          <a:p>
            <a:r>
              <a:t>За 12 недель запускаю 3–5 инициатив до денег</a:t>
            </a:r>
          </a:p>
          <a:p>
            <a:r>
              <a:t>DPPM‑12: Данные → Люди → Процессы → Рынок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Диагностика прибыли 10 дней (₽90–150k)</a:t>
            </a:r>
          </a:p>
          <a:p>
            <a:r>
              <a:t>Внедрение 12 недель (₽450–900k или ₽250–400k/мес + KPI‑бонус)</a:t>
            </a:r>
          </a:p>
          <a:p>
            <a:r>
              <a:t>Operate 6–12 мес (≤2 клиента)</a:t>
            </a:r>
          </a:p>
          <a:p>
            <a:r>
              <a:t>Data‑Block 3 недели | Sales‑Boost 4 недели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ICP (фокус на 90 дней)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Автодилеры 3–10 салонов</a:t>
            </a:r>
          </a:p>
          <a:p>
            <a:r>
              <a:t>Девелоперы/подрядчики ₽1–10 млрд</a:t>
            </a:r>
          </a:p>
          <a:p>
            <a:r>
              <a:t>HoReCa 5–20 точек</a:t>
            </a:r>
          </a:p>
          <a:p>
            <a:r>
              <a:t>E‑commerce/ритейл ₽200–800 млн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Рынок: доля до 33% (банк)</a:t>
            </a:r>
          </a:p>
          <a:p>
            <a:r>
              <a:t>DIY: запуск B2B‑канала с нуля</a:t>
            </a:r>
          </a:p>
          <a:p>
            <a:r>
              <a:t>Авто: конверсия до 27% + отчётность</a:t>
            </a:r>
          </a:p>
          <a:p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6 спринтов × 2 недели</a:t>
            </a:r>
          </a:p>
          <a:p>
            <a:r>
              <a:t>Пн 09:00 цели → Пт 17:00 «борд фактов»</a:t>
            </a:r>
          </a:p>
          <a:p>
            <a:r>
              <a:t>WIP ≤ 3, weekly «голос поля»</a:t>
            </a:r>
          </a:p>
          <a:p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Обо мне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 (CFG)</a:t>
            </a:r>
          </a:p>
          <a:p>
            <a:r>
              <a:t>25+ проектов: банки, DIY, авто, девелопмент, HoReCa, e‑commerce</a:t>
            </a:r>
          </a:p>
          <a:p>
            <a:r>
              <a:t>1600+ интервью, 1000+ наймов</a:t>
            </a:r>
          </a:p>
          <a:p>
            <a:r>
              <a:t>ИП Чапурин Е.А., ОГРНИП 324385000032592, ИНН 380121912339, УСН 6%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1828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276</Words>
  <Application>Microsoft Office PowerPoint</Application>
  <PresentationFormat>Экран (4:3)</PresentationFormat>
  <Paragraphs>37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CFG | 12 недель к управляемой прибыли</vt:lpstr>
      <vt:lpstr>Problem → Why now</vt:lpstr>
      <vt:lpstr>One-liner</vt:lpstr>
      <vt:lpstr>Продукты и формат</vt:lpstr>
      <vt:lpstr>ICP (фокус на 90 дней)</vt:lpstr>
      <vt:lpstr>Доказательства</vt:lpstr>
      <vt:lpstr>Операционный ритм</vt:lpstr>
      <vt:lpstr>Обо мне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CFG | 12 недель к управляемой прибыли</dc:title>
  <dc:subject/>
  <dc:creator/>
  <cp:keywords/>
  <dc:description>generated using python-pptx</dc:description>
  <cp:lastModifiedBy>Семья Чапуриных</cp:lastModifiedBy>
  <cp:revision>2</cp:revision>
  <dcterms:created xsi:type="dcterms:W3CDTF">2013-01-27T09:14:16Z</dcterms:created>
  <dcterms:modified xsi:type="dcterms:W3CDTF">2025-09-17T08:36:58Z</dcterms:modified>
  <cp:category/>
</cp:coreProperties>
</file>