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CFG | 12 недель к управляемой прибыли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Евгений Чапурин — операционный партнёр собственника</a:t>
            </a:r>
          </a:p>
          <a:p>
            <a:r>
              <a:t>C.F.G.consulting@bk.ru | +7 902 568-35-29 | @Evgeniy_Chapurin</a:t>
            </a:r>
          </a:p>
        </p:txBody>
      </p:sp>
      <p:pic>
        <p:nvPicPr>
          <p:cNvPr id="4" name="Picture 3" descr="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696" y="173736"/>
            <a:ext cx="1359408" cy="20391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→ Why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Нет управленческой отчётности в одном окне</a:t>
            </a:r>
          </a:p>
          <a:p>
            <a:r>
              <a:t>Слабая мотивация: нет связи KPI ↔ деньги</a:t>
            </a:r>
          </a:p>
          <a:p>
            <a:r>
              <a:t>Слишком много инициатив без эффекта</a:t>
            </a:r>
          </a:p>
          <a:p>
            <a:r>
              <a:t>Нужны быстрые победы без тяжёлого 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One-liner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Фракционный COO/CGO</a:t>
            </a:r>
          </a:p>
          <a:p>
            <a:r>
              <a:t>3–5 инициатив до денег за 12 недель</a:t>
            </a:r>
          </a:p>
          <a:p>
            <a:r>
              <a:t>DPPM-12: Данные → Люди → Процессы → Рынок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Продукты и формат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Диагностика 10 дней (₽90–150k)</a:t>
            </a:r>
          </a:p>
          <a:p>
            <a:r>
              <a:t>Внедрение 12 недель (₽450–900k или ₽250–400k/мес + KPI)</a:t>
            </a:r>
          </a:p>
          <a:p>
            <a:r>
              <a:t>Operate 6–12 мес (≤2 клиента)</a:t>
            </a:r>
          </a:p>
          <a:p>
            <a:r>
              <a:t>Data-Block 3 недели | Sales-Boost 4 недели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Доказательства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Рынок: доля до 33% (банк)</a:t>
            </a:r>
          </a:p>
          <a:p>
            <a:r>
              <a:t>DIY: запуск B2B</a:t>
            </a:r>
          </a:p>
          <a:p>
            <a:r>
              <a:t>Авто: конверсия до 27% + отчётность</a:t>
            </a:r>
          </a:p>
          <a:p>
            <a:r>
              <a:t>1600+ интервью, 1000+ наймов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Операционный ритм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6 спринтов × 2 недели</a:t>
            </a:r>
          </a:p>
          <a:p>
            <a:r>
              <a:t>Пн 09:00 цели → Пт 17:00 «борд фактов»</a:t>
            </a:r>
          </a:p>
          <a:p>
            <a:r>
              <a:t>WIP ≤ 3, weekly «голос поля»</a:t>
            </a:r>
          </a:p>
          <a:p>
            <a:r>
              <a:t>Прозрачность эффектов и ROI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182</Words>
  <Application>Microsoft Office PowerPoint</Application>
  <PresentationFormat>Экран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CFG | 12 недель к управляемой прибыли</vt:lpstr>
      <vt:lpstr>Problem → Why now</vt:lpstr>
      <vt:lpstr>One-liner</vt:lpstr>
      <vt:lpstr>Продукты и формат</vt:lpstr>
      <vt:lpstr>Доказательства</vt:lpstr>
      <vt:lpstr>Операционный ритм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CFG | 12 недель к управляемой прибыли</dc:title>
  <dc:subject/>
  <dc:creator/>
  <cp:keywords/>
  <dc:description>generated using python-pptx</dc:description>
  <cp:lastModifiedBy>Семья Чапуриных</cp:lastModifiedBy>
  <cp:revision>2</cp:revision>
  <dcterms:created xsi:type="dcterms:W3CDTF">2013-01-27T09:14:16Z</dcterms:created>
  <dcterms:modified xsi:type="dcterms:W3CDTF">2025-09-17T08:36:34Z</dcterms:modified>
  <cp:category/>
</cp:coreProperties>
</file>