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33775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7533775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33075" y="76200"/>
            <a:ext cx="2054600" cy="1168500"/>
          </a:xfrm>
          <a:prstGeom prst="flowChartPunchedTap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61263" y="351175"/>
            <a:ext cx="179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do gerenciamento Golden Bear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00" y="1913225"/>
            <a:ext cx="9429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072325" y="4200025"/>
            <a:ext cx="136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969575" y="4584825"/>
            <a:ext cx="1571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33075" y="2018150"/>
            <a:ext cx="35598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pt-BR"/>
              <a:t>Realizar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Cancelar compra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Pagar compra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Receber produto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pt-BR">
                <a:solidFill>
                  <a:schemeClr val="dk1"/>
                </a:solidFill>
              </a:rPr>
              <a:t>Devolver compra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46100" y="3782275"/>
            <a:ext cx="32235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3"/>
          <p:cNvCxnSpPr>
            <a:stCxn id="56" idx="3"/>
          </p:cNvCxnSpPr>
          <p:nvPr/>
        </p:nvCxnSpPr>
        <p:spPr>
          <a:xfrm flipH="1" rot="10800000">
            <a:off x="1539475" y="2282900"/>
            <a:ext cx="484200" cy="49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1539475" y="1839800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411525" y="134300"/>
            <a:ext cx="2006850" cy="810850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147725" y="1440750"/>
            <a:ext cx="802267" cy="12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211325" y="3291875"/>
            <a:ext cx="80100" cy="576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343500" y="3315225"/>
            <a:ext cx="80100" cy="5298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53200" y="351013"/>
            <a:ext cx="2659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Realizar compra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>
            <a:stCxn id="67" idx="2"/>
            <a:endCxn id="72" idx="0"/>
          </p:cNvCxnSpPr>
          <p:nvPr/>
        </p:nvCxnSpPr>
        <p:spPr>
          <a:xfrm rot="5400000">
            <a:off x="3193650" y="219365"/>
            <a:ext cx="576600" cy="1866000"/>
          </a:xfrm>
          <a:prstGeom prst="curvedConnector3">
            <a:avLst>
              <a:gd fmla="val 5703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7" idx="2"/>
            <a:endCxn id="73" idx="1"/>
          </p:cNvCxnSpPr>
          <p:nvPr/>
        </p:nvCxnSpPr>
        <p:spPr>
          <a:xfrm flipH="1" rot="-5400000">
            <a:off x="3455100" y="1823915"/>
            <a:ext cx="2716200" cy="7965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5050150" y="3368075"/>
            <a:ext cx="1293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Vender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411525" y="68263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333238" y="342925"/>
            <a:ext cx="2009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Cancelar compra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4754125" y="3139475"/>
            <a:ext cx="80100" cy="5631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824575" y="3140950"/>
            <a:ext cx="80100" cy="5631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761475" y="32132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Cancelar compra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5"/>
          <p:cNvCxnSpPr>
            <a:stCxn id="84" idx="2"/>
            <a:endCxn id="90" idx="0"/>
          </p:cNvCxnSpPr>
          <p:nvPr/>
        </p:nvCxnSpPr>
        <p:spPr>
          <a:xfrm rot="5400000">
            <a:off x="3434938" y="525321"/>
            <a:ext cx="639300" cy="1166400"/>
          </a:xfrm>
          <a:prstGeom prst="curvedConnector3">
            <a:avLst>
              <a:gd fmla="val 5626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endCxn id="93" idx="1"/>
          </p:cNvCxnSpPr>
          <p:nvPr/>
        </p:nvCxnSpPr>
        <p:spPr>
          <a:xfrm flipH="1" rot="-5400000">
            <a:off x="3241075" y="1903025"/>
            <a:ext cx="2603700" cy="43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11525" y="231163"/>
            <a:ext cx="192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Pagar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22925" y="3085800"/>
            <a:ext cx="88200" cy="6393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64475" y="3085800"/>
            <a:ext cx="88200" cy="6393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022925" y="3154800"/>
            <a:ext cx="2653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Disponibilizar pagamento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12376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>
            <a:stCxn id="101" idx="2"/>
            <a:endCxn id="110" idx="0"/>
          </p:cNvCxnSpPr>
          <p:nvPr/>
        </p:nvCxnSpPr>
        <p:spPr>
          <a:xfrm rot="5400000">
            <a:off x="3434938" y="525332"/>
            <a:ext cx="639300" cy="11664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1" idx="2"/>
            <a:endCxn id="109" idx="1"/>
          </p:cNvCxnSpPr>
          <p:nvPr/>
        </p:nvCxnSpPr>
        <p:spPr>
          <a:xfrm flipH="1" rot="-5400000">
            <a:off x="3386638" y="1740032"/>
            <a:ext cx="2587500" cy="6852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225988" y="267500"/>
            <a:ext cx="2223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Receber produto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538725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837825" y="3291875"/>
            <a:ext cx="2377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Entrega de pedido(s)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82725" y="3291875"/>
            <a:ext cx="80100" cy="6393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129475" y="3293350"/>
            <a:ext cx="80100" cy="6393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>
            <a:stCxn id="119" idx="2"/>
            <a:endCxn id="124" idx="0"/>
          </p:cNvCxnSpPr>
          <p:nvPr/>
        </p:nvCxnSpPr>
        <p:spPr>
          <a:xfrm rot="5400000">
            <a:off x="3331588" y="421982"/>
            <a:ext cx="639300" cy="13731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19" idx="2"/>
            <a:endCxn id="126" idx="1"/>
          </p:cNvCxnSpPr>
          <p:nvPr/>
        </p:nvCxnSpPr>
        <p:spPr>
          <a:xfrm flipH="1" rot="-5400000">
            <a:off x="3248938" y="1877732"/>
            <a:ext cx="2822700" cy="64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/>
          <p:nvPr/>
        </p:nvSpPr>
        <p:spPr>
          <a:xfrm>
            <a:off x="3999600" y="2014725"/>
            <a:ext cx="1063200" cy="54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7629" l="0" r="0" t="0"/>
          <a:stretch/>
        </p:blipFill>
        <p:spPr>
          <a:xfrm>
            <a:off x="5579900" y="1364550"/>
            <a:ext cx="893050" cy="1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5595275" y="2404425"/>
            <a:ext cx="8523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Entregador</a:t>
            </a:r>
            <a:endParaRPr sz="1000"/>
          </a:p>
        </p:txBody>
      </p:sp>
      <p:cxnSp>
        <p:nvCxnSpPr>
          <p:cNvPr id="133" name="Google Shape;133;p17"/>
          <p:cNvCxnSpPr>
            <a:stCxn id="119" idx="2"/>
          </p:cNvCxnSpPr>
          <p:nvPr/>
        </p:nvCxnSpPr>
        <p:spPr>
          <a:xfrm flipH="1" rot="-5400000">
            <a:off x="4685338" y="441332"/>
            <a:ext cx="876300" cy="1571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225988" y="267500"/>
            <a:ext cx="2223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Devolver compra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12376" l="0" r="9624" t="12384"/>
          <a:stretch/>
        </p:blipFill>
        <p:spPr>
          <a:xfrm>
            <a:off x="2538725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4918400" y="3291875"/>
            <a:ext cx="2377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Receber </a:t>
            </a:r>
            <a:r>
              <a:rPr lang="pt-BR"/>
              <a:t>devolução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982725" y="3139475"/>
            <a:ext cx="80100" cy="7281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205675" y="3140950"/>
            <a:ext cx="80100" cy="7281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8"/>
          <p:cNvCxnSpPr>
            <a:stCxn id="139" idx="2"/>
            <a:endCxn id="144" idx="0"/>
          </p:cNvCxnSpPr>
          <p:nvPr/>
        </p:nvCxnSpPr>
        <p:spPr>
          <a:xfrm rot="5400000">
            <a:off x="3331588" y="421983"/>
            <a:ext cx="639300" cy="13731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>
            <a:stCxn id="139" idx="2"/>
            <a:endCxn id="146" idx="1"/>
          </p:cNvCxnSpPr>
          <p:nvPr/>
        </p:nvCxnSpPr>
        <p:spPr>
          <a:xfrm flipH="1" rot="-5400000">
            <a:off x="3302938" y="1823733"/>
            <a:ext cx="2714700" cy="64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