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33775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7533775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33075" y="0"/>
            <a:ext cx="2054600" cy="1168500"/>
          </a:xfrm>
          <a:prstGeom prst="flowChartPunchedTape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61263" y="274975"/>
            <a:ext cx="1798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do gerenciamento Golden Bear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00" y="1913225"/>
            <a:ext cx="9429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072325" y="4200025"/>
            <a:ext cx="13662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969575" y="4584825"/>
            <a:ext cx="15717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33075" y="2018150"/>
            <a:ext cx="35598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pt-BR"/>
              <a:t>Solicitar disponibilidade de 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Realizar pedido de compra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Realizar pagamento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❖"/>
            </a:pPr>
            <a:r>
              <a:rPr lang="pt-BR">
                <a:solidFill>
                  <a:schemeClr val="dk1"/>
                </a:solidFill>
              </a:rPr>
              <a:t>Solicitar prazo de entrega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pt-BR">
                <a:solidFill>
                  <a:schemeClr val="dk1"/>
                </a:solidFill>
              </a:rPr>
              <a:t>Entregar pedido de compra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46100" y="3782275"/>
            <a:ext cx="32235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3"/>
          <p:cNvCxnSpPr>
            <a:stCxn id="56" idx="3"/>
          </p:cNvCxnSpPr>
          <p:nvPr/>
        </p:nvCxnSpPr>
        <p:spPr>
          <a:xfrm flipH="1" rot="10800000">
            <a:off x="1539475" y="2282900"/>
            <a:ext cx="484200" cy="497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1539475" y="1839800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3411525" y="134300"/>
            <a:ext cx="2006850" cy="810850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147725" y="1440750"/>
            <a:ext cx="802267" cy="12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211325" y="3291875"/>
            <a:ext cx="80100" cy="1005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8172300" y="3315225"/>
            <a:ext cx="80100" cy="9822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853200" y="274813"/>
            <a:ext cx="2659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Solicitar disponibilidade de produtos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>
            <a:stCxn id="67" idx="2"/>
            <a:endCxn id="72" idx="0"/>
          </p:cNvCxnSpPr>
          <p:nvPr/>
        </p:nvCxnSpPr>
        <p:spPr>
          <a:xfrm rot="5400000">
            <a:off x="3193650" y="219365"/>
            <a:ext cx="576600" cy="1866000"/>
          </a:xfrm>
          <a:prstGeom prst="curvedConnector3">
            <a:avLst>
              <a:gd fmla="val 57039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7" idx="2"/>
            <a:endCxn id="73" idx="1"/>
          </p:cNvCxnSpPr>
          <p:nvPr/>
        </p:nvCxnSpPr>
        <p:spPr>
          <a:xfrm flipH="1" rot="-5400000">
            <a:off x="3347850" y="1931165"/>
            <a:ext cx="2930700" cy="7965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5050150" y="3291875"/>
            <a:ext cx="3008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Verificar disponibilidade de produtos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Confirmar disponibilidade dos produtos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9234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3411525" y="144463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333238" y="266725"/>
            <a:ext cx="2009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Realizar pedido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compra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745300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4754125" y="3139475"/>
            <a:ext cx="80100" cy="10638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053175" y="3140950"/>
            <a:ext cx="80100" cy="10623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761475" y="3213275"/>
            <a:ext cx="2540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Fazer pedido de compra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Confirmar pedido de compra</a:t>
            </a:r>
            <a:endParaRPr/>
          </a:p>
        </p:txBody>
      </p:sp>
      <p:cxnSp>
        <p:nvCxnSpPr>
          <p:cNvPr id="94" name="Google Shape;94;p15"/>
          <p:cNvCxnSpPr>
            <a:stCxn id="84" idx="2"/>
            <a:endCxn id="90" idx="0"/>
          </p:cNvCxnSpPr>
          <p:nvPr/>
        </p:nvCxnSpPr>
        <p:spPr>
          <a:xfrm rot="5400000">
            <a:off x="3473038" y="563420"/>
            <a:ext cx="563100" cy="1166400"/>
          </a:xfrm>
          <a:prstGeom prst="curvedConnector3">
            <a:avLst>
              <a:gd fmla="val 5711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endCxn id="93" idx="1"/>
          </p:cNvCxnSpPr>
          <p:nvPr/>
        </p:nvCxnSpPr>
        <p:spPr>
          <a:xfrm flipH="1" rot="-5400000">
            <a:off x="3241075" y="1983125"/>
            <a:ext cx="2603700" cy="4371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39234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411525" y="231163"/>
            <a:ext cx="19221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Realizar pagamento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099125" y="3085800"/>
            <a:ext cx="88200" cy="929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664475" y="3085800"/>
            <a:ext cx="88200" cy="9969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099125" y="3154800"/>
            <a:ext cx="2653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Solicitação do orçamento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Encaminhar orçamento para pagamento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12376" l="0" r="9624" t="12384"/>
          <a:stretch/>
        </p:blipFill>
        <p:spPr>
          <a:xfrm>
            <a:off x="2745300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>
            <a:stCxn id="101" idx="2"/>
            <a:endCxn id="110" idx="0"/>
          </p:cNvCxnSpPr>
          <p:nvPr/>
        </p:nvCxnSpPr>
        <p:spPr>
          <a:xfrm rot="5400000">
            <a:off x="3434938" y="525332"/>
            <a:ext cx="639300" cy="1166400"/>
          </a:xfrm>
          <a:prstGeom prst="curvedConnector3">
            <a:avLst>
              <a:gd fmla="val 562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1" idx="2"/>
            <a:endCxn id="109" idx="1"/>
          </p:cNvCxnSpPr>
          <p:nvPr/>
        </p:nvCxnSpPr>
        <p:spPr>
          <a:xfrm flipH="1" rot="-5400000">
            <a:off x="3424738" y="1701932"/>
            <a:ext cx="2587500" cy="7614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225988" y="191300"/>
            <a:ext cx="2223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Solicitar prazo de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entrega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12375" l="0" r="9624" t="12384"/>
          <a:stretch/>
        </p:blipFill>
        <p:spPr>
          <a:xfrm>
            <a:off x="2538725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133275" y="3230050"/>
            <a:ext cx="2377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Solicitar prazo de entrega do pedido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Confirmação do prazo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982725" y="3291875"/>
            <a:ext cx="80100" cy="911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358075" y="3293350"/>
            <a:ext cx="80100" cy="9117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7"/>
          <p:cNvCxnSpPr>
            <a:stCxn id="119" idx="2"/>
            <a:endCxn id="124" idx="0"/>
          </p:cNvCxnSpPr>
          <p:nvPr/>
        </p:nvCxnSpPr>
        <p:spPr>
          <a:xfrm rot="5400000">
            <a:off x="3331588" y="421982"/>
            <a:ext cx="639300" cy="1373100"/>
          </a:xfrm>
          <a:prstGeom prst="curvedConnector3">
            <a:avLst>
              <a:gd fmla="val 562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19" idx="2"/>
            <a:endCxn id="126" idx="1"/>
          </p:cNvCxnSpPr>
          <p:nvPr/>
        </p:nvCxnSpPr>
        <p:spPr>
          <a:xfrm flipH="1" rot="-5400000">
            <a:off x="3180838" y="1945832"/>
            <a:ext cx="2958900" cy="6450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Online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241100" y="1360375"/>
            <a:ext cx="8733300" cy="3589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411525" y="68275"/>
            <a:ext cx="1852525" cy="800675"/>
          </a:xfrm>
          <a:prstGeom prst="flowChartPunchedTape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31875" y="1324375"/>
            <a:ext cx="1852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254500" y="2745075"/>
            <a:ext cx="8733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218475" y="2757575"/>
            <a:ext cx="2540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Operacionais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225988" y="191300"/>
            <a:ext cx="2223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Entregar pedido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de compra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12376" l="0" r="9624" t="12384"/>
          <a:stretch/>
        </p:blipFill>
        <p:spPr>
          <a:xfrm>
            <a:off x="2538725" y="1428250"/>
            <a:ext cx="852200" cy="1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4918400" y="3215675"/>
            <a:ext cx="2377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/>
              <a:t>Realizar entrega de produtos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Confirmação de entrega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982725" y="3291875"/>
            <a:ext cx="80100" cy="8847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7358075" y="3293350"/>
            <a:ext cx="80100" cy="950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8"/>
          <p:cNvCxnSpPr>
            <a:stCxn id="136" idx="2"/>
            <a:endCxn id="141" idx="0"/>
          </p:cNvCxnSpPr>
          <p:nvPr/>
        </p:nvCxnSpPr>
        <p:spPr>
          <a:xfrm rot="5400000">
            <a:off x="3331588" y="421983"/>
            <a:ext cx="639300" cy="1373100"/>
          </a:xfrm>
          <a:prstGeom prst="curvedConnector3">
            <a:avLst>
              <a:gd fmla="val 5626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>
            <a:stCxn id="136" idx="2"/>
            <a:endCxn id="143" idx="1"/>
          </p:cNvCxnSpPr>
          <p:nvPr/>
        </p:nvCxnSpPr>
        <p:spPr>
          <a:xfrm flipH="1" rot="-5400000">
            <a:off x="3187588" y="1939083"/>
            <a:ext cx="2945400" cy="645000"/>
          </a:xfrm>
          <a:prstGeom prst="curved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8"/>
          <p:cNvSpPr/>
          <p:nvPr/>
        </p:nvSpPr>
        <p:spPr>
          <a:xfrm>
            <a:off x="3999600" y="2014725"/>
            <a:ext cx="1014300" cy="44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Setor Correio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