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532075" y="37300"/>
            <a:ext cx="1704175" cy="1100150"/>
          </a:xfrm>
          <a:prstGeom prst="flowChartPunchedTape">
            <a:avLst/>
          </a:prstGeom>
          <a:solidFill>
            <a:srgbClr val="9FC5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485063" y="248125"/>
            <a:ext cx="17982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Contexto do gerenciamento Golden Bear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500" y="1913225"/>
            <a:ext cx="942975" cy="17335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7072325" y="4200025"/>
            <a:ext cx="13662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Legenda: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6969575" y="4584825"/>
            <a:ext cx="1571700" cy="1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❖"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Cenários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782250" y="1987500"/>
            <a:ext cx="3559800" cy="11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❖"/>
            </a:pPr>
            <a:r>
              <a:rPr lang="pt-BR"/>
              <a:t>Fazer pedido de compra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❖"/>
            </a:pPr>
            <a:r>
              <a:rPr lang="pt-BR">
                <a:solidFill>
                  <a:schemeClr val="dk1"/>
                </a:solidFill>
              </a:rPr>
              <a:t>Solicitar orçamento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❖"/>
            </a:pPr>
            <a:r>
              <a:rPr lang="pt-BR">
                <a:solidFill>
                  <a:schemeClr val="dk1"/>
                </a:solidFill>
              </a:rPr>
              <a:t>Cancelamento de compra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❖"/>
            </a:pPr>
            <a:r>
              <a:rPr lang="pt-BR">
                <a:solidFill>
                  <a:schemeClr val="dk1"/>
                </a:solidFill>
              </a:rPr>
              <a:t>Realizar devolução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3746100" y="3782275"/>
            <a:ext cx="3223500" cy="1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" name="Google Shape;61;p13"/>
          <p:cNvCxnSpPr>
            <a:stCxn id="56" idx="3"/>
          </p:cNvCxnSpPr>
          <p:nvPr/>
        </p:nvCxnSpPr>
        <p:spPr>
          <a:xfrm flipH="1" rot="10800000">
            <a:off x="1539475" y="2282900"/>
            <a:ext cx="484200" cy="497100"/>
          </a:xfrm>
          <a:prstGeom prst="curved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Google Shape;62;p13"/>
          <p:cNvSpPr/>
          <p:nvPr/>
        </p:nvSpPr>
        <p:spPr>
          <a:xfrm>
            <a:off x="1539475" y="1839800"/>
            <a:ext cx="1014300" cy="443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Loja Online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3411525" y="144463"/>
            <a:ext cx="1852525" cy="800675"/>
          </a:xfrm>
          <a:prstGeom prst="flowChartPunchedTape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241100" y="1360375"/>
            <a:ext cx="8733300" cy="3589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" name="Google Shape;69;p14"/>
          <p:cNvCxnSpPr/>
          <p:nvPr/>
        </p:nvCxnSpPr>
        <p:spPr>
          <a:xfrm>
            <a:off x="254500" y="2745075"/>
            <a:ext cx="8733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Google Shape;70;p14"/>
          <p:cNvSpPr txBox="1"/>
          <p:nvPr/>
        </p:nvSpPr>
        <p:spPr>
          <a:xfrm>
            <a:off x="231875" y="1324375"/>
            <a:ext cx="18525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218475" y="2757575"/>
            <a:ext cx="25407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3">
            <a:alphaModFix/>
          </a:blip>
          <a:srcRect b="12375" l="0" r="9624" t="12384"/>
          <a:stretch/>
        </p:blipFill>
        <p:spPr>
          <a:xfrm>
            <a:off x="2757325" y="1440750"/>
            <a:ext cx="802267" cy="12279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/>
          <p:nvPr/>
        </p:nvSpPr>
        <p:spPr>
          <a:xfrm>
            <a:off x="5211325" y="3291875"/>
            <a:ext cx="80100" cy="683400"/>
          </a:xfrm>
          <a:prstGeom prst="leftBracket">
            <a:avLst>
              <a:gd fmla="val 8333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6977075" y="3293350"/>
            <a:ext cx="80100" cy="683400"/>
          </a:xfrm>
          <a:prstGeom prst="rightBracket">
            <a:avLst>
              <a:gd fmla="val 8333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3411525" y="254088"/>
            <a:ext cx="18525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/>
              <a:t>Fazer pedido de compra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" name="Google Shape;76;p14"/>
          <p:cNvCxnSpPr>
            <a:stCxn id="67" idx="2"/>
            <a:endCxn id="72" idx="3"/>
          </p:cNvCxnSpPr>
          <p:nvPr/>
        </p:nvCxnSpPr>
        <p:spPr>
          <a:xfrm rot="5400000">
            <a:off x="3353938" y="1070720"/>
            <a:ext cx="1189500" cy="778200"/>
          </a:xfrm>
          <a:prstGeom prst="curved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4"/>
          <p:cNvCxnSpPr>
            <a:endCxn id="73" idx="1"/>
          </p:cNvCxnSpPr>
          <p:nvPr/>
        </p:nvCxnSpPr>
        <p:spPr>
          <a:xfrm flipH="1" rot="-5400000">
            <a:off x="3432025" y="1854275"/>
            <a:ext cx="2685000" cy="873600"/>
          </a:xfrm>
          <a:prstGeom prst="curved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4"/>
          <p:cNvSpPr txBox="1"/>
          <p:nvPr/>
        </p:nvSpPr>
        <p:spPr>
          <a:xfrm>
            <a:off x="5076050" y="3451375"/>
            <a:ext cx="24441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Solicitar pedido</a:t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3923400" y="2014725"/>
            <a:ext cx="1014300" cy="443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Loja Online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/>
          <p:nvPr/>
        </p:nvSpPr>
        <p:spPr>
          <a:xfrm>
            <a:off x="3411525" y="144463"/>
            <a:ext cx="1852525" cy="800675"/>
          </a:xfrm>
          <a:prstGeom prst="flowChartPunchedTape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3335325" y="333875"/>
            <a:ext cx="20091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/>
              <a:t>Solicitar orçamento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241100" y="1360375"/>
            <a:ext cx="8733300" cy="3589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" name="Google Shape;87;p15"/>
          <p:cNvCxnSpPr/>
          <p:nvPr/>
        </p:nvCxnSpPr>
        <p:spPr>
          <a:xfrm>
            <a:off x="254500" y="2745075"/>
            <a:ext cx="8733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" name="Google Shape;88;p15"/>
          <p:cNvSpPr txBox="1"/>
          <p:nvPr/>
        </p:nvSpPr>
        <p:spPr>
          <a:xfrm>
            <a:off x="231875" y="1324375"/>
            <a:ext cx="18525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218475" y="2757575"/>
            <a:ext cx="25407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5"/>
          <p:cNvPicPr preferRelativeResize="0"/>
          <p:nvPr/>
        </p:nvPicPr>
        <p:blipFill rotWithShape="1">
          <a:blip r:embed="rId3">
            <a:alphaModFix/>
          </a:blip>
          <a:srcRect b="12375" l="0" r="9624" t="12384"/>
          <a:stretch/>
        </p:blipFill>
        <p:spPr>
          <a:xfrm>
            <a:off x="2745300" y="1428250"/>
            <a:ext cx="852200" cy="13043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5"/>
          <p:cNvSpPr/>
          <p:nvPr/>
        </p:nvSpPr>
        <p:spPr>
          <a:xfrm>
            <a:off x="4754125" y="3139475"/>
            <a:ext cx="80100" cy="580500"/>
          </a:xfrm>
          <a:prstGeom prst="leftBracket">
            <a:avLst>
              <a:gd fmla="val 8333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7053175" y="3140950"/>
            <a:ext cx="80100" cy="580500"/>
          </a:xfrm>
          <a:prstGeom prst="rightBracket">
            <a:avLst>
              <a:gd fmla="val 8333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4761475" y="3213275"/>
            <a:ext cx="2540700" cy="5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Escolha do produto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Google Shape;94;p15"/>
          <p:cNvCxnSpPr>
            <a:stCxn id="84" idx="2"/>
            <a:endCxn id="90" idx="3"/>
          </p:cNvCxnSpPr>
          <p:nvPr/>
        </p:nvCxnSpPr>
        <p:spPr>
          <a:xfrm rot="5400000">
            <a:off x="3359938" y="1102520"/>
            <a:ext cx="1215300" cy="740400"/>
          </a:xfrm>
          <a:prstGeom prst="curved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5"/>
          <p:cNvCxnSpPr>
            <a:endCxn id="93" idx="1"/>
          </p:cNvCxnSpPr>
          <p:nvPr/>
        </p:nvCxnSpPr>
        <p:spPr>
          <a:xfrm flipH="1" rot="-5400000">
            <a:off x="3241075" y="1983125"/>
            <a:ext cx="2603700" cy="437100"/>
          </a:xfrm>
          <a:prstGeom prst="curved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5"/>
          <p:cNvSpPr/>
          <p:nvPr/>
        </p:nvSpPr>
        <p:spPr>
          <a:xfrm>
            <a:off x="3923400" y="2014725"/>
            <a:ext cx="1014300" cy="443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Loja Online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3411525" y="68275"/>
            <a:ext cx="1852525" cy="800675"/>
          </a:xfrm>
          <a:prstGeom prst="flowChartPunchedTape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3422775" y="192150"/>
            <a:ext cx="19221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/>
              <a:t>Cancelamento de compra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241100" y="1360375"/>
            <a:ext cx="8733300" cy="3589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" name="Google Shape;104;p16"/>
          <p:cNvCxnSpPr/>
          <p:nvPr/>
        </p:nvCxnSpPr>
        <p:spPr>
          <a:xfrm>
            <a:off x="254500" y="2745075"/>
            <a:ext cx="8733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" name="Google Shape;105;p16"/>
          <p:cNvSpPr txBox="1"/>
          <p:nvPr/>
        </p:nvSpPr>
        <p:spPr>
          <a:xfrm>
            <a:off x="231875" y="1324375"/>
            <a:ext cx="18525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218475" y="2757575"/>
            <a:ext cx="25407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5099125" y="3085800"/>
            <a:ext cx="88200" cy="549300"/>
          </a:xfrm>
          <a:prstGeom prst="leftBracket">
            <a:avLst>
              <a:gd fmla="val 8333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7359675" y="3085800"/>
            <a:ext cx="88200" cy="549300"/>
          </a:xfrm>
          <a:prstGeom prst="rightBracket">
            <a:avLst>
              <a:gd fmla="val 8333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5102725" y="3177875"/>
            <a:ext cx="275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-BR"/>
              <a:t>Cancelar pedido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16"/>
          <p:cNvPicPr preferRelativeResize="0"/>
          <p:nvPr/>
        </p:nvPicPr>
        <p:blipFill rotWithShape="1">
          <a:blip r:embed="rId3">
            <a:alphaModFix/>
          </a:blip>
          <a:srcRect b="12376" l="0" r="9624" t="12384"/>
          <a:stretch/>
        </p:blipFill>
        <p:spPr>
          <a:xfrm>
            <a:off x="2745300" y="1428250"/>
            <a:ext cx="852200" cy="1304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p16"/>
          <p:cNvCxnSpPr>
            <a:stCxn id="101" idx="2"/>
            <a:endCxn id="110" idx="3"/>
          </p:cNvCxnSpPr>
          <p:nvPr/>
        </p:nvCxnSpPr>
        <p:spPr>
          <a:xfrm rot="5400000">
            <a:off x="3321838" y="1064432"/>
            <a:ext cx="1291500" cy="740400"/>
          </a:xfrm>
          <a:prstGeom prst="curved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6"/>
          <p:cNvCxnSpPr>
            <a:stCxn id="101" idx="2"/>
            <a:endCxn id="109" idx="1"/>
          </p:cNvCxnSpPr>
          <p:nvPr/>
        </p:nvCxnSpPr>
        <p:spPr>
          <a:xfrm flipH="1" rot="-5400000">
            <a:off x="3407038" y="1719632"/>
            <a:ext cx="2626500" cy="765000"/>
          </a:xfrm>
          <a:prstGeom prst="curved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6"/>
          <p:cNvSpPr/>
          <p:nvPr/>
        </p:nvSpPr>
        <p:spPr>
          <a:xfrm>
            <a:off x="3999600" y="2014725"/>
            <a:ext cx="1014300" cy="443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Loja Online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/>
          <p:nvPr/>
        </p:nvSpPr>
        <p:spPr>
          <a:xfrm>
            <a:off x="241100" y="1360375"/>
            <a:ext cx="8733300" cy="3589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3411525" y="68275"/>
            <a:ext cx="1852525" cy="800675"/>
          </a:xfrm>
          <a:prstGeom prst="flowChartPunchedTape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231875" y="1324375"/>
            <a:ext cx="18525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" name="Google Shape;121;p17"/>
          <p:cNvCxnSpPr/>
          <p:nvPr/>
        </p:nvCxnSpPr>
        <p:spPr>
          <a:xfrm>
            <a:off x="254500" y="2745075"/>
            <a:ext cx="8733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2" name="Google Shape;122;p17"/>
          <p:cNvSpPr txBox="1"/>
          <p:nvPr/>
        </p:nvSpPr>
        <p:spPr>
          <a:xfrm>
            <a:off x="218475" y="2757575"/>
            <a:ext cx="25407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Operacionais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3225988" y="258463"/>
            <a:ext cx="22236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/>
              <a:t>Realizar devolução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17"/>
          <p:cNvPicPr preferRelativeResize="0"/>
          <p:nvPr/>
        </p:nvPicPr>
        <p:blipFill rotWithShape="1">
          <a:blip r:embed="rId3">
            <a:alphaModFix/>
          </a:blip>
          <a:srcRect b="12375" l="0" r="9624" t="12384"/>
          <a:stretch/>
        </p:blipFill>
        <p:spPr>
          <a:xfrm>
            <a:off x="2538725" y="1428250"/>
            <a:ext cx="852200" cy="130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 txBox="1"/>
          <p:nvPr/>
        </p:nvSpPr>
        <p:spPr>
          <a:xfrm>
            <a:off x="5133275" y="3230050"/>
            <a:ext cx="23772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-BR"/>
              <a:t>Solicitar devolução de pedido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4982725" y="3291875"/>
            <a:ext cx="80100" cy="485100"/>
          </a:xfrm>
          <a:prstGeom prst="leftBracket">
            <a:avLst>
              <a:gd fmla="val 8333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7358075" y="3293350"/>
            <a:ext cx="80100" cy="485100"/>
          </a:xfrm>
          <a:prstGeom prst="rightBracket">
            <a:avLst>
              <a:gd fmla="val 8333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" name="Google Shape;128;p17"/>
          <p:cNvCxnSpPr>
            <a:stCxn id="119" idx="2"/>
            <a:endCxn id="124" idx="3"/>
          </p:cNvCxnSpPr>
          <p:nvPr/>
        </p:nvCxnSpPr>
        <p:spPr>
          <a:xfrm rot="5400000">
            <a:off x="3218638" y="961232"/>
            <a:ext cx="1291500" cy="946800"/>
          </a:xfrm>
          <a:prstGeom prst="curved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7"/>
          <p:cNvCxnSpPr>
            <a:endCxn id="126" idx="1"/>
          </p:cNvCxnSpPr>
          <p:nvPr/>
        </p:nvCxnSpPr>
        <p:spPr>
          <a:xfrm flipH="1" rot="-5400000">
            <a:off x="3304225" y="1855925"/>
            <a:ext cx="2712000" cy="645000"/>
          </a:xfrm>
          <a:prstGeom prst="curved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" name="Google Shape;130;p17"/>
          <p:cNvSpPr/>
          <p:nvPr/>
        </p:nvSpPr>
        <p:spPr>
          <a:xfrm>
            <a:off x="3999600" y="2014725"/>
            <a:ext cx="1014300" cy="443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Loja Online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