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9429750" cx="13716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70">
          <p15:clr>
            <a:srgbClr val="A4A3A4"/>
          </p15:clr>
        </p15:guide>
        <p15:guide id="2" pos="4320">
          <p15:clr>
            <a:srgbClr val="A4A3A4"/>
          </p15:clr>
        </p15:guide>
        <p15:guide id="3" pos="31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70" orient="horz"/>
        <p:guide pos="4320"/>
        <p:guide pos="31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e5e10b7a_0_94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6e5e10b7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6e5e10b7a_0_88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6e5e10b7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e5e10b7a_0_91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6e5e10b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e5e10b7a_0_97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e5e10b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e5e10b7a_0_10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6e5e10b7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e5e10b7a_0_103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6e5e10b7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e5e10b7a_0_106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6e5e10b7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e5e10b7a_0_112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e5e10b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6e5e10b7a_0_10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6e5e10b7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71373c0dc_0_1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71373c0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7cd2ef11b_0_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7cd2ef1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bfaaf4f34_0_1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bfaaf4f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bfaaf4f34_0_2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bfaaf4f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bfaaf4f34_0_37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bfaaf4f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faaf4f34_0_4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bfaaf4f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bfaaf4f34_0_65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bfaaf4f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bfaaf4f34_0_21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bfaaf4f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bfaaf4f34_0_24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bfaaf4f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e5e10b7a_0_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e5e10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bfaaf4f34_0_7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bfaaf4f3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6e5e10b7a_0_5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6e5e10b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e5e10b7a_0_62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6e5e10b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e5e10b7a_0_76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e5e10b7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e5e10b7a_0_7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6e5e10b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e5e10b7a_0_82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6e5e10b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e5e10b7a_0_85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e5e10b7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8a00ea44_0_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98a00ea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3" y="1365054"/>
            <a:ext cx="12780900" cy="37632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0" y="5195896"/>
            <a:ext cx="12780900" cy="14532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0" y="2027896"/>
            <a:ext cx="12780900" cy="35997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0" y="5779079"/>
            <a:ext cx="12780900" cy="23847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0" y="3943225"/>
            <a:ext cx="12780900" cy="15432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0" y="2112871"/>
            <a:ext cx="59997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0" y="2112871"/>
            <a:ext cx="59997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0" y="1018600"/>
            <a:ext cx="4212000" cy="13854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0" y="2547600"/>
            <a:ext cx="4212000" cy="5829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75" y="825275"/>
            <a:ext cx="9551700" cy="74997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29"/>
            <a:ext cx="6858000" cy="9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300" lIns="147300" spcFirstLastPara="1" rIns="147300" wrap="square" tIns="147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0" y="2260821"/>
            <a:ext cx="6067800" cy="27174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0" y="5138971"/>
            <a:ext cx="6067800" cy="2264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0" y="1327471"/>
            <a:ext cx="5755500" cy="67743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0" y="7756054"/>
            <a:ext cx="8998200" cy="11094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indent="-374650" lvl="1" marL="914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indent="-374650" lvl="2" marL="1371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indent="-374650" lvl="3" marL="18288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indent="-374650" lvl="4" marL="22860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indent="-374650" lvl="5" marL="27432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indent="-374650" lvl="6" marL="3200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indent="-374650" lvl="7" marL="3657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indent="-374650" lvl="8" marL="411480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14550" y="1340350"/>
            <a:ext cx="784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Основні Селектори CSS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225" y="4326925"/>
            <a:ext cx="122396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91225" y="308543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тегу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482725" y="1549175"/>
            <a:ext cx="12841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input[type=radio]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спеціально для input'ів є можливість вибирати їх певний тип: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input[type=submit] {border: 1px solid black;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82725" y="3729625"/>
            <a:ext cx="11999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 + Y вибирає елемент Y тільки якщо він йде відразу після X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 + p { color: red; }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на цьому прикладі будуть вибрані всі перші параграфи, які слідують після списків ul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359250" y="202050"/>
            <a:ext cx="1240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X~Y схоже на X+Y,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 ~ p {color: red;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Оберуться всі параграфи на сторінці, яким передує елемент ul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59250" y="2413525"/>
            <a:ext cx="12403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X[title]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звертається до атрибутів селектора, на нашому прикладі це title. Якщо він є, то посилання перефарбується.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a[title]{color: green;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59250" y="5129175"/>
            <a:ext cx="12403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href=“foo”]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виділяються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тільки ті посилання, адреса яких - зазначена в квадратних дужках посилання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a[href="https://owu.com.ua"] {color: # 1f6053;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 цьому прикладі підсвічуватися будуть тільки ті посилання, які адресують на головну сторінку мого сайту.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515175" y="280650"/>
            <a:ext cx="12662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X[href*=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] 1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a[href*="owu"] {color: # 1f6053;}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Виділяються тільки ті посилання, адреса яких містить в собі Поєднання букв owu - owu.com.ua, 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owu.com.ua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/blog, 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owu.com.ua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/pics.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48950" y="3109575"/>
            <a:ext cx="12729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X[href^=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Виділятися ті посилання, які починаються на https.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a[href^="https"] {background: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url(path/to/external/icon.png) no-repeat; padding-left: 10px;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 цьому прикладі ми додали невелику іконку перед усіма посиланнями, які починаються часткою на https.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15175" y="6466100"/>
            <a:ext cx="1266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X[href$=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.jpg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виділятися ті посилання, які закінчуються на .jpg.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a[href$=".jpg"] {color: red;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460275" y="561300"/>
            <a:ext cx="12438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X:checked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обираємо елементи, у яких є атрибут checked - це можуть бути radio-кнопки або checkbox.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input[type=radio]:checked {border: 1px solid black;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60275" y="2682975"/>
            <a:ext cx="12438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X:after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Цей посевдоклас дозволяє створити контент навколо обраного блоку X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.clearfix:after {content: ""; display: block; clear: both; visibility: hidden; font-size: 0; height: 0; } .Clearfix {* display: inline-block; _height: 1%;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цьому прикладі після блоку з класом.clearfix створюється порожній рядок. Гарний трюк, коли не працює overflow: hidden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60286" y="6398775"/>
            <a:ext cx="11756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X:not(selector)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забороняє виділення селектора в дужках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*:not(p) {color: green;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всі окрім тегу p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557152" y="247000"/>
            <a:ext cx="117567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X::pseudoElement ми можемо вибирати  псевдо-елементи, використовуючи для цього ::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Виділяємо перший рядок параграфа: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p::first-line {font-weight: bold; font-size: 1.2em;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Виділяємо першу букву рядка: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p::first-letter {float: left; font-size: 2em; font-weight: bold; font-family: cursive; padding-right: 2px;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57150" y="4097475"/>
            <a:ext cx="11756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X:nth-child(n)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li:nth-child(3) {color: red;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Вказує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цільовий елемент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в стеку за порядковим номером.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li:nth-child(4n)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Візьме кожен четвертий елемент списку. (n=0,1,2,3,4,5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Зміна звонішного елементу обнуляє лічилиник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541372" y="505150"/>
            <a:ext cx="11240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X:nth-last-child(n)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Те саме, що і X:nth-child (n), але відбір елементів починається з кінця. Дуже зручно для великих списків. Куди простіше написати, наприклад, li:nth-last-child(2), ніж li:nth-child(397).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41375" y="3277950"/>
            <a:ext cx="11240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X:nth-of-type(n)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ul:nth-of-type(3) {border: 1px solid black;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Стилізація 3 ul елементу в документі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541363" y="5489450"/>
            <a:ext cx="11240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X:nth-last-of-type(n)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ul:nth-last-of-type(3) {border: 1px solid black;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Те саме, що і X:nth-of-type(n), але пошук піде з кінця.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550075" y="123475"/>
            <a:ext cx="12594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X:first-child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звертається до першого дочірньому елементу, наприклад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ul&gt;li:first-child {border-top: none;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Видаляє верхній бордер у першого елементу li у списку.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550075" y="2001175"/>
            <a:ext cx="12594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X:last-child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звертається до останнього дочірньому елементу, наприклад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ul&gt;li:last-child {border-bottom: none;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Видаляє нижній бордер у нижнього(останнього) елемента списку.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471500" y="482675"/>
            <a:ext cx="125943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X:only-child 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div p:only-child {color: red;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виділить тільки ті елементи, які являються ЄДИНИМ дочірніми елементом в контейнері.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&lt;p&gt; Параграф1 &lt;/p&gt;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&lt;/div&gt;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&lt;div&gt;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&lt;p&gt; Параграф2 &lt;/p&gt;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&lt;p&gt; Параграф3 &lt;/p&gt;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&lt;/div&gt;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Вибереться тільки Параграф1.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538850" y="280650"/>
            <a:ext cx="12605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X:only-of-type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Вибирає елементи, які не мають сусідів.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Наприклад, давайте виберемо всі ul, які містять самотні (не мають наступного елементу поруч) li.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Вихід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ul&gt;li:only-of-type {font-weight: bold;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538850" y="3379000"/>
            <a:ext cx="12605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X:first-of-type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Вибирає першого сусіда обраного типу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Блок Елемент Модифікатор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617500" y="2792725"/>
            <a:ext cx="1274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БЕМ (Блок, Елемент, Модифікатор) - компонентний підхід до веб-розробці. В його основі лежить принцип поділу інтерфейсу на незалежні блоки. Він дозволяє легко і швидко розробляти інтерфейси будь-якої складності і повторно використовувати існуючий код, уникаючи «Copy-Paste».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75" y="1860925"/>
            <a:ext cx="11936825" cy="4004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49425" y="7616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класу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Блок 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617500" y="2792725"/>
            <a:ext cx="12742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Функціонально незалежний компонент сторінки, який може бути повторно використаний. В HTML блоки представлені атрибутом class.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Назва блоку характеризує сенс («що це?» - «меню»: menu, «кнопка»: button), а не стан («який, як виглядає?» - «червоний»: red, «великий»: big).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617500" y="5377225"/>
            <a:ext cx="11777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Вірно. 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Не</a:t>
            </a: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ві</a:t>
            </a: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рно.--&gt;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44500" marR="19050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"red-text"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617500" y="7361075"/>
            <a:ext cx="11777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Блок не повинен впливати на своє оточення. Блоку не слід задавати зовнішню геометрію (у вигляді відступів, кордонів, що впливають на розміри) і позиціонування (подібними моментами займається сутність модифікатора).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Елемент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617500" y="2792725"/>
            <a:ext cx="1274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17500" y="2999600"/>
            <a:ext cx="12363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Складова частина блоку, яка не може використовуватися у відриві від нього.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Назва елемента характеризує сенс («що це?» - «пункт»: item, «текст»: text), а не стан («який, як виглядає?» - «червоний»: red, «великий»: big).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Структура повного імені елемента відповідає схемі: ім'я-блока__імя-елемента. Ім'я елемента відокремлюється від імені блоку двома підкресленнями (__).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812950" y="6732050"/>
            <a:ext cx="11564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Елемент `input` блоку `search-form` 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"search-form__input"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Елемент `button` блоку `search-form` 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"search-form__button"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&gt;Найти&lt;/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44500" marR="1905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Кого коли створювати?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617500" y="2827200"/>
            <a:ext cx="11829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Якщо фрагмент коду не може використовуватися самостійно, без батьківської сутності (блоку).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Виняток становлять елементи, реалізація яких для спрощення розробки вимагає поділу на більш дрібні частини - піделементи.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У БЕМ-методології можна створювати елементи елементів. У подібному випадку замість елемента необхідно створювати службовий (зовнішній) блок.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Модифікатор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617500" y="2827200"/>
            <a:ext cx="1182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Cутність, що визначає зовнішній вигляд, стан або поведінку блоку або елементу.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224100" y="3947725"/>
            <a:ext cx="12981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19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 search-form_focused"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19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"search-form__input"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19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"search-form__button search-form__button_disabled"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&gt;Знайти&lt;/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617500" y="5792325"/>
            <a:ext cx="1182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поточному прикладі сегмент 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search-form__button_disabled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модифікує кнопку та її стан. Поточний модифікатор може бути перевикористаний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Реалії використання БЕМ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617500" y="2827200"/>
            <a:ext cx="11829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реаліях розробки чистий БЕМ використовують вкрай рідко. Але його принципи лягають в основу підходу перевикористання коду, коли певні селектори мають набір характеристик, при компонуванні цих селекторів між собою отримується бажаний результат.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67725" cy="87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5240675" y="655075"/>
            <a:ext cx="8067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поточному прикладі ми бачимо багато однотипних елементів. Для прикладу обрали 2 різновиди (позначені червоними та жовтими галочками).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Обидва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типи елементів мають однакові характеристики кольору, та радіусу, але різні значення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висоти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та ширини, відповідно, ми можемо описати їх наступним чином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0" y="790250"/>
            <a:ext cx="12621726" cy="71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827475" y="724050"/>
            <a:ext cx="12100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кожен селектор може бути перевикористаний в поєднанні з іншими селекторами (без конфліктуючих характеристик) для зменшення кількості коду.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Як приклад, якщо ми забажаємо зробити коло яке має такі самі розміри як блок першого типу, то достатньо буде використати класи .width200, .height200 та сторити новий класс з border-radius:50%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413" y="532550"/>
            <a:ext cx="11321176" cy="74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25" y="2768025"/>
            <a:ext cx="13125450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11625" y="829063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тегу з певним класом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374225"/>
            <a:ext cx="130492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33375" y="130053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ідентифікатору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1948550"/>
            <a:ext cx="12544425" cy="5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30975" y="357575"/>
            <a:ext cx="117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Всі дочірні елементи певного типу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5" y="2521050"/>
            <a:ext cx="124968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34075" y="7167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Безпосередні нащадки певного типу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5" y="1780150"/>
            <a:ext cx="12049125" cy="60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34075" y="7167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декількох наявних класах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2173075"/>
            <a:ext cx="1232535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534075" y="7167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Перелічення селекторів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759600" y="1355850"/>
            <a:ext cx="592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Інші с</a:t>
            </a: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електори CSS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65975" y="2564975"/>
            <a:ext cx="12163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X:visited 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X:link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 link - використовуємо цей псевдоклас для виділення тих елементів, на які ми ще не клікали.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 visited - вибирає ті елементи, на які клік вже відбувався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a:link { color: red; }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a:visted { color: purple;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28271" y="6206200"/>
            <a:ext cx="12438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X:hover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div:hover {background: # e3e3e3; } При наведенні на блок мишкою відбудеться застосування визначених стилів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