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9429750" cx="1371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70">
          <p15:clr>
            <a:srgbClr val="A4A3A4"/>
          </p15:clr>
        </p15:guide>
        <p15:guide id="2" pos="4320">
          <p15:clr>
            <a:srgbClr val="A4A3A4"/>
          </p15:clr>
        </p15:guide>
        <p15:guide id="3" pos="311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70" orient="horz"/>
        <p:guide pos="4320"/>
        <p:guide pos="311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7cd2ef11b_0_9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7cd2ef11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b8a36d85c_0_45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b8a36d85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b8a36d85c_0_65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b8a36d85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b8a36d85c_0_49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b8a36d85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b8a36d85c_0_87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b8a36d85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6589a2dea_0_5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6589a2d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b8a36d85c_0_27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b8a36d85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b8a36d85c_0_14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b8a36d85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b8a36d85c_0_5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b8a36d8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b8a36d85c_0_9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b8a36d85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6589a2dea_0_16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6589a2de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71373c0dc_0_1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71373c0d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b8a36d85c_0_41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b8a36d85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67563" y="1365054"/>
            <a:ext cx="12780900" cy="3763200"/>
          </a:xfrm>
          <a:prstGeom prst="rect">
            <a:avLst/>
          </a:prstGeom>
        </p:spPr>
        <p:txBody>
          <a:bodyPr anchorCtr="0" anchor="b" bIns="147300" lIns="147300" spcFirstLastPara="1" rIns="147300" wrap="square" tIns="147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67550" y="5195896"/>
            <a:ext cx="12780900" cy="1453200"/>
          </a:xfrm>
          <a:prstGeom prst="rect">
            <a:avLst/>
          </a:prstGeom>
        </p:spPr>
        <p:txBody>
          <a:bodyPr anchorCtr="0" anchor="t" bIns="147300" lIns="147300" spcFirstLastPara="1" rIns="147300" wrap="square" tIns="147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67550" y="2027896"/>
            <a:ext cx="12780900" cy="3599700"/>
          </a:xfrm>
          <a:prstGeom prst="rect">
            <a:avLst/>
          </a:prstGeom>
        </p:spPr>
        <p:txBody>
          <a:bodyPr anchorCtr="0" anchor="b" bIns="147300" lIns="147300" spcFirstLastPara="1" rIns="147300" wrap="square" tIns="147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67550" y="5779079"/>
            <a:ext cx="12780900" cy="2384700"/>
          </a:xfrm>
          <a:prstGeom prst="rect">
            <a:avLst/>
          </a:prstGeom>
        </p:spPr>
        <p:txBody>
          <a:bodyPr anchorCtr="0" anchor="t" bIns="147300" lIns="147300" spcFirstLastPara="1" rIns="147300" wrap="square" tIns="147300">
            <a:noAutofit/>
          </a:bodyPr>
          <a:lstStyle>
            <a:lvl1pPr indent="-412750" lvl="0" marL="457200" algn="ctr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74650" lvl="1" marL="914400" algn="ctr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 algn="ctr"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 algn="ctr"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 algn="ctr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 algn="ctr"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 algn="ctr"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 algn="ctr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 algn="ctr"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67550" y="3943225"/>
            <a:ext cx="12780900" cy="15432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67550" y="815879"/>
            <a:ext cx="12780900" cy="1050000"/>
          </a:xfrm>
          <a:prstGeom prst="rect">
            <a:avLst/>
          </a:prstGeom>
        </p:spPr>
        <p:txBody>
          <a:bodyPr anchorCtr="0" anchor="t" bIns="147300" lIns="147300" spcFirstLastPara="1" rIns="147300" wrap="square" tIns="147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67550" y="2112871"/>
            <a:ext cx="12780900" cy="6263400"/>
          </a:xfrm>
          <a:prstGeom prst="rect">
            <a:avLst/>
          </a:prstGeom>
        </p:spPr>
        <p:txBody>
          <a:bodyPr anchorCtr="0" anchor="t" bIns="147300" lIns="147300" spcFirstLastPara="1" rIns="147300" wrap="square" tIns="147300">
            <a:noAutofit/>
          </a:bodyPr>
          <a:lstStyle>
            <a:lvl1pPr indent="-412750" lvl="0" marL="45720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74650" lvl="1" marL="914400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67550" y="815879"/>
            <a:ext cx="12780900" cy="1050000"/>
          </a:xfrm>
          <a:prstGeom prst="rect">
            <a:avLst/>
          </a:prstGeom>
        </p:spPr>
        <p:txBody>
          <a:bodyPr anchorCtr="0" anchor="t" bIns="147300" lIns="147300" spcFirstLastPara="1" rIns="147300" wrap="square" tIns="147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67550" y="2112871"/>
            <a:ext cx="5999700" cy="6263400"/>
          </a:xfrm>
          <a:prstGeom prst="rect">
            <a:avLst/>
          </a:prstGeom>
        </p:spPr>
        <p:txBody>
          <a:bodyPr anchorCtr="0" anchor="t" bIns="147300" lIns="147300" spcFirstLastPara="1" rIns="147300" wrap="square" tIns="14730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49250" lvl="1" marL="9144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7248600" y="2112871"/>
            <a:ext cx="5999700" cy="6263400"/>
          </a:xfrm>
          <a:prstGeom prst="rect">
            <a:avLst/>
          </a:prstGeom>
        </p:spPr>
        <p:txBody>
          <a:bodyPr anchorCtr="0" anchor="t" bIns="147300" lIns="147300" spcFirstLastPara="1" rIns="147300" wrap="square" tIns="14730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49250" lvl="1" marL="9144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67550" y="815879"/>
            <a:ext cx="12780900" cy="1050000"/>
          </a:xfrm>
          <a:prstGeom prst="rect">
            <a:avLst/>
          </a:prstGeom>
        </p:spPr>
        <p:txBody>
          <a:bodyPr anchorCtr="0" anchor="t" bIns="147300" lIns="147300" spcFirstLastPara="1" rIns="147300" wrap="square" tIns="147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67550" y="1018600"/>
            <a:ext cx="4212000" cy="1385400"/>
          </a:xfrm>
          <a:prstGeom prst="rect">
            <a:avLst/>
          </a:prstGeom>
        </p:spPr>
        <p:txBody>
          <a:bodyPr anchorCtr="0" anchor="b" bIns="147300" lIns="147300" spcFirstLastPara="1" rIns="147300" wrap="square" tIns="147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67550" y="2547600"/>
            <a:ext cx="4212000" cy="5829000"/>
          </a:xfrm>
          <a:prstGeom prst="rect">
            <a:avLst/>
          </a:prstGeom>
        </p:spPr>
        <p:txBody>
          <a:bodyPr anchorCtr="0" anchor="t" bIns="147300" lIns="147300" spcFirstLastPara="1" rIns="147300" wrap="square" tIns="1473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735375" y="825275"/>
            <a:ext cx="9551700" cy="74997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1pPr>
            <a:lvl2pPr lvl="1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858000" y="-229"/>
            <a:ext cx="6858000" cy="942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47300" lIns="147300" spcFirstLastPara="1" rIns="147300" wrap="square" tIns="147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98250" y="2260821"/>
            <a:ext cx="6067800" cy="2717400"/>
          </a:xfrm>
          <a:prstGeom prst="rect">
            <a:avLst/>
          </a:prstGeom>
        </p:spPr>
        <p:txBody>
          <a:bodyPr anchorCtr="0" anchor="b" bIns="147300" lIns="147300" spcFirstLastPara="1" rIns="147300" wrap="square" tIns="147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98250" y="5138971"/>
            <a:ext cx="6067800" cy="2264400"/>
          </a:xfrm>
          <a:prstGeom prst="rect">
            <a:avLst/>
          </a:prstGeom>
        </p:spPr>
        <p:txBody>
          <a:bodyPr anchorCtr="0" anchor="t" bIns="147300" lIns="147300" spcFirstLastPara="1" rIns="147300" wrap="square" tIns="147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7409250" y="1327471"/>
            <a:ext cx="5755500" cy="67743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indent="-412750" lvl="0" marL="45720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74650" lvl="1" marL="914400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67550" y="7756054"/>
            <a:ext cx="8998200" cy="11094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67550" y="815879"/>
            <a:ext cx="127809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300" lIns="147300" spcFirstLastPara="1" rIns="147300" wrap="square" tIns="147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67550" y="2112871"/>
            <a:ext cx="12780900" cy="6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300" lIns="147300" spcFirstLastPara="1" rIns="147300" wrap="square" tIns="147300">
            <a:noAutofit/>
          </a:bodyPr>
          <a:lstStyle>
            <a:lvl1pPr indent="-412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●"/>
              <a:defRPr sz="2900">
                <a:solidFill>
                  <a:schemeClr val="dk2"/>
                </a:solidFill>
              </a:defRPr>
            </a:lvl1pPr>
            <a:lvl2pPr indent="-374650" lvl="1" marL="9144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  <a:defRPr sz="2300">
                <a:solidFill>
                  <a:schemeClr val="dk2"/>
                </a:solidFill>
              </a:defRPr>
            </a:lvl2pPr>
            <a:lvl3pPr indent="-374650" lvl="2" marL="13716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■"/>
              <a:defRPr sz="2300">
                <a:solidFill>
                  <a:schemeClr val="dk2"/>
                </a:solidFill>
              </a:defRPr>
            </a:lvl3pPr>
            <a:lvl4pPr indent="-374650" lvl="3" marL="18288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4pPr>
            <a:lvl5pPr indent="-374650" lvl="4" marL="22860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  <a:defRPr sz="2300">
                <a:solidFill>
                  <a:schemeClr val="dk2"/>
                </a:solidFill>
              </a:defRPr>
            </a:lvl5pPr>
            <a:lvl6pPr indent="-374650" lvl="5" marL="27432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■"/>
              <a:defRPr sz="2300">
                <a:solidFill>
                  <a:schemeClr val="dk2"/>
                </a:solidFill>
              </a:defRPr>
            </a:lvl6pPr>
            <a:lvl7pPr indent="-374650" lvl="6" marL="32004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7pPr>
            <a:lvl8pPr indent="-374650" lvl="7" marL="36576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  <a:defRPr sz="2300">
                <a:solidFill>
                  <a:schemeClr val="dk2"/>
                </a:solidFill>
              </a:defRPr>
            </a:lvl8pPr>
            <a:lvl9pPr indent="-374650" lvl="8" marL="4114800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300"/>
              <a:buChar char="■"/>
              <a:defRPr sz="2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 algn="r">
              <a:buNone/>
              <a:defRPr sz="1600">
                <a:solidFill>
                  <a:schemeClr val="dk2"/>
                </a:solidFill>
              </a:defRPr>
            </a:lvl1pPr>
            <a:lvl2pPr lvl="1" algn="r">
              <a:buNone/>
              <a:defRPr sz="1600">
                <a:solidFill>
                  <a:schemeClr val="dk2"/>
                </a:solidFill>
              </a:defRPr>
            </a:lvl2pPr>
            <a:lvl3pPr lvl="2" algn="r">
              <a:buNone/>
              <a:defRPr sz="1600">
                <a:solidFill>
                  <a:schemeClr val="dk2"/>
                </a:solidFill>
              </a:defRPr>
            </a:lvl3pPr>
            <a:lvl4pPr lvl="3" algn="r">
              <a:buNone/>
              <a:defRPr sz="1600">
                <a:solidFill>
                  <a:schemeClr val="dk2"/>
                </a:solidFill>
              </a:defRPr>
            </a:lvl4pPr>
            <a:lvl5pPr lvl="4" algn="r">
              <a:buNone/>
              <a:defRPr sz="1600">
                <a:solidFill>
                  <a:schemeClr val="dk2"/>
                </a:solidFill>
              </a:defRPr>
            </a:lvl5pPr>
            <a:lvl6pPr lvl="5" algn="r">
              <a:buNone/>
              <a:defRPr sz="1600">
                <a:solidFill>
                  <a:schemeClr val="dk2"/>
                </a:solidFill>
              </a:defRPr>
            </a:lvl6pPr>
            <a:lvl7pPr lvl="6" algn="r">
              <a:buNone/>
              <a:defRPr sz="1600">
                <a:solidFill>
                  <a:schemeClr val="dk2"/>
                </a:solidFill>
              </a:defRPr>
            </a:lvl7pPr>
            <a:lvl8pPr lvl="7" algn="r">
              <a:buNone/>
              <a:defRPr sz="1600">
                <a:solidFill>
                  <a:schemeClr val="dk2"/>
                </a:solidFill>
              </a:defRPr>
            </a:lvl8pPr>
            <a:lvl9pPr lvl="8" algn="r">
              <a:buNone/>
              <a:defRPr sz="16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7112075" y="2610575"/>
            <a:ext cx="91134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086625" y="2523400"/>
            <a:ext cx="10608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Дозволяє поділити контейнер на N кількість рядків та стовбців, для майбутнього їх заповнення дочірніми елементами</a:t>
            </a:r>
            <a:endParaRPr b="1" sz="2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503175" y="1340350"/>
            <a:ext cx="3775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4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Grid Layout</a:t>
            </a:r>
            <a:endParaRPr sz="4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876400"/>
            <a:ext cx="5354675" cy="54009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6114600" y="3876400"/>
            <a:ext cx="94113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uk" sz="2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 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800</a:t>
            </a:r>
            <a:r>
              <a:rPr b="1" lang="uk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800</a:t>
            </a:r>
            <a:r>
              <a:rPr b="1" lang="uk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uk" sz="2200">
                <a:solidFill>
                  <a:srgbClr val="01010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silver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uk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grid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grid-template-columns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uk" sz="2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repeat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uk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grid-template-rows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uk" sz="2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repeat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uk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/>
        </p:nvSpPr>
        <p:spPr>
          <a:xfrm>
            <a:off x="773400" y="73675"/>
            <a:ext cx="12942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подібна характеристика спроможна впливати на розмір об’єднання рядків.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847200" y="935575"/>
            <a:ext cx="92823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uk" sz="2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box 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uk" sz="2200">
                <a:solidFill>
                  <a:srgbClr val="FEFE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#000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grid-row-start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grid-row-end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200" y="3151975"/>
            <a:ext cx="10498417" cy="597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/>
        </p:nvSpPr>
        <p:spPr>
          <a:xfrm>
            <a:off x="773400" y="73675"/>
            <a:ext cx="129426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Для скороченого формату запису можна використовувати наступны властивост: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grid-row: 1/100;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grid-column: 2/10;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Де перша цирфа - значення start , друга - end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/>
        </p:nvSpPr>
        <p:spPr>
          <a:xfrm>
            <a:off x="3284975" y="1317800"/>
            <a:ext cx="6998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4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grid-template-areas</a:t>
            </a:r>
            <a:endParaRPr b="1" sz="4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663025" y="2762625"/>
            <a:ext cx="13053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Дозволяэ визначати розташування та пропорцію блоків використовуючи тільки css.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/>
        </p:nvSpPr>
        <p:spPr>
          <a:xfrm>
            <a:off x="313100" y="189175"/>
            <a:ext cx="6188400" cy="81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uk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 </a:t>
            </a: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600</a:t>
            </a:r>
            <a:r>
              <a:rPr b="1" lang="uk" sz="2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600</a:t>
            </a:r>
            <a:r>
              <a:rPr b="1" lang="uk" sz="2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uk" sz="2000">
                <a:solidFill>
                  <a:srgbClr val="01010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silver</a:t>
            </a: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uk" sz="2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grid</a:t>
            </a: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grid-template-columns</a:t>
            </a: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uk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 </a:t>
            </a:r>
            <a:r>
              <a:rPr lang="uk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uk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grid-template-rows</a:t>
            </a: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uk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 </a:t>
            </a:r>
            <a:r>
              <a:rPr lang="uk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uk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grid-template-areas</a:t>
            </a: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uk" sz="2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a"</a:t>
            </a:r>
            <a:endParaRPr b="1" sz="2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"b c"</a:t>
            </a:r>
            <a:endParaRPr b="1" sz="2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uk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uk" sz="2000">
                <a:solidFill>
                  <a:srgbClr val="FEFE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#000</a:t>
            </a: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grid-area</a:t>
            </a: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uk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uk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</a:t>
            </a: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uk" sz="2000">
                <a:solidFill>
                  <a:srgbClr val="010101"/>
                </a:solidFill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grid-area</a:t>
            </a: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uk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uk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uk" sz="2000">
                <a:solidFill>
                  <a:srgbClr val="010101"/>
                </a:solidFill>
                <a:highlight>
                  <a:srgbClr val="6495ED"/>
                </a:highlight>
                <a:latin typeface="Courier New"/>
                <a:ea typeface="Courier New"/>
                <a:cs typeface="Courier New"/>
                <a:sym typeface="Courier New"/>
              </a:rPr>
              <a:t>cornflowerblue</a:t>
            </a: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grid-area</a:t>
            </a: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uk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7385400" y="699850"/>
            <a:ext cx="6188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uk" sz="2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b="1" lang="uk" sz="2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uk" sz="2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="target"</a:t>
            </a:r>
            <a:r>
              <a:rPr lang="uk" sz="2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2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uk" sz="2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b="1" lang="uk" sz="2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uk" sz="2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="a"</a:t>
            </a:r>
            <a:r>
              <a:rPr lang="uk" sz="2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b="1" lang="uk" sz="2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uk" sz="2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2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uk" sz="2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b="1" lang="uk" sz="2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uk" sz="2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="b"</a:t>
            </a:r>
            <a:r>
              <a:rPr lang="uk" sz="2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b="1" lang="uk" sz="2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uk" sz="2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2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uk" sz="2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b="1" lang="uk" sz="2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uk" sz="2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="c"</a:t>
            </a:r>
            <a:r>
              <a:rPr lang="uk" sz="2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b="1" lang="uk" sz="2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uk" sz="2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uk" sz="2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uk" sz="2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3900" y="2576050"/>
            <a:ext cx="6629400" cy="661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/>
        </p:nvSpPr>
        <p:spPr>
          <a:xfrm>
            <a:off x="736800" y="97125"/>
            <a:ext cx="129792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Не забувати, що при розподілі на сітку, дочірні блоки можуть мати розміри відмінні від ячейки сітки. Приклад. Є бабтьківський блок розміром 800*800 пікселів. Він розподілен на 10 фракцій вертикально та горизонтально. Відповідно кожна фракція має розмір 80*80. Але блок який знаходиться в середині може бути 10*10 пікселів. 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Маніпулювати таким блоком можливо за допомоги justifiy-content &amp; align-items і подібних характеристик, але зсовуватись такций блок буде лише в межах своєї фракції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812950" y="2836275"/>
            <a:ext cx="11416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grid-template-columns - визначає кількість колонок, та яку ширину вони займають.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grid-template-rows - визначає кількість колонок та висоту яку вони займають.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Розміри можуть бути задані в будь-яких дозволених одиницях вимірювання, а також в нових одиницях fraction (fr)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467550" y="1215550"/>
            <a:ext cx="6496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4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Columns &amp; rows</a:t>
            </a:r>
            <a:endParaRPr sz="4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812950" y="5521800"/>
            <a:ext cx="12394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Fractions (fr)- відносна одиниця вимірювання яка застосовується для визначення ширини блоку. Для одного блоку 1rf буде дорівнювати 100% ширини. Для двох блоків по 1fr, це буде по 50% ширини. Для трьох блоків , значення яких , наприклад, буде 1fr 2fr 1fr - це буде (25%,50%,25%).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 Ми чітко бачимо, що це -  просто частки. Загальна кількість часток в останньому прикладі - 4. Відповідно 1/4 - 25%, 2/4 -  50%, 1/4 - 25%;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736800" y="202600"/>
            <a:ext cx="129792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grid-auto-rows - дозволяє визначити висоту колонки, а за допомоги функції minmax(minvalue,maxvalue) (minvalue та maxvalue - значення у px,% і тд) можливо задати мінімальну та максимальну висоту колонки у випадку якщо в комірці є багато тексту.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grid-auto-columns - виконує ту саму функцію, але впливає на ширину колонки.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3411198" cy="7852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83925"/>
            <a:ext cx="13411203" cy="7678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3049250" cy="831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17112075" y="2610575"/>
            <a:ext cx="91134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617500" y="2610575"/>
            <a:ext cx="13098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grid-column-gap - 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Дозволяє надавати відступи між колонками, які будуть враховані у вже 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існуючі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розміри колонок.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4806975" y="1340350"/>
            <a:ext cx="3202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4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grid-gap</a:t>
            </a:r>
            <a:endParaRPr sz="4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617500" y="3816050"/>
            <a:ext cx="12903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grid-row-gap - дозволяє надавати відступи між рядками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617500" y="4443675"/>
            <a:ext cx="12903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grid-gap - композитна характеристика, дозволяє одночасно задати відступи між колонками та рядками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3358650" y="1215550"/>
            <a:ext cx="6998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4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grid-column &amp; grid-row</a:t>
            </a:r>
            <a:endParaRPr b="1" sz="4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663025" y="2762625"/>
            <a:ext cx="13053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Уявимо собі, що наш контейнер поділений на 10 рядків та 10 колонок. та в середині є блок із класом box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663025" y="4020000"/>
            <a:ext cx="128922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uk" sz="2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 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800</a:t>
            </a:r>
            <a:r>
              <a:rPr b="1" lang="uk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800</a:t>
            </a:r>
            <a:r>
              <a:rPr b="1" lang="uk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uk" sz="2200">
                <a:solidFill>
                  <a:srgbClr val="01010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silver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uk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grid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grid-template-columns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uk" sz="2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repeat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uk" sz="2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grid-template-rows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uk" sz="2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repeat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uk" sz="2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uk" sz="2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uk" sz="2200">
                <a:solidFill>
                  <a:srgbClr val="FEFE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#000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/>
        </p:nvSpPr>
        <p:spPr>
          <a:xfrm>
            <a:off x="534100" y="202575"/>
            <a:ext cx="13182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Використовуючи властивість grid-column-start ми можемо вказати з якої колонки починає розташовуватись блок, а за допомоги властивості grid-column-end - вказати де 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закінчується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 блок.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900" y="1570550"/>
            <a:ext cx="10608598" cy="570853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773525" y="8214200"/>
            <a:ext cx="12942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Важливо пам’ятати,що значення start &amp; end (2 та 4 в прикладі) характеризують лнії grid системи, а не номери колонок чи рядків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