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notesMasterIdLst>
    <p:notesMasterId r:id="rId30"/>
  </p:notesMasterIdLst>
  <p:handoutMasterIdLst>
    <p:handoutMasterId r:id="rId31"/>
  </p:handoutMasterIdLst>
  <p:sldIdLst>
    <p:sldId id="458" r:id="rId2"/>
    <p:sldId id="519" r:id="rId3"/>
    <p:sldId id="552" r:id="rId4"/>
    <p:sldId id="589" r:id="rId5"/>
    <p:sldId id="590" r:id="rId6"/>
    <p:sldId id="592" r:id="rId7"/>
    <p:sldId id="600" r:id="rId8"/>
    <p:sldId id="588" r:id="rId9"/>
    <p:sldId id="546" r:id="rId10"/>
    <p:sldId id="547" r:id="rId11"/>
    <p:sldId id="582" r:id="rId12"/>
    <p:sldId id="583" r:id="rId13"/>
    <p:sldId id="584" r:id="rId14"/>
    <p:sldId id="585" r:id="rId15"/>
    <p:sldId id="586" r:id="rId16"/>
    <p:sldId id="587" r:id="rId17"/>
    <p:sldId id="593" r:id="rId18"/>
    <p:sldId id="594" r:id="rId19"/>
    <p:sldId id="595" r:id="rId20"/>
    <p:sldId id="596" r:id="rId21"/>
    <p:sldId id="597" r:id="rId22"/>
    <p:sldId id="598" r:id="rId23"/>
    <p:sldId id="599" r:id="rId24"/>
    <p:sldId id="508" r:id="rId25"/>
    <p:sldId id="534" r:id="rId26"/>
    <p:sldId id="533" r:id="rId27"/>
    <p:sldId id="531" r:id="rId28"/>
    <p:sldId id="532" r:id="rId2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Sina" initials="A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6D2"/>
    <a:srgbClr val="ED7D31"/>
    <a:srgbClr val="FFC000"/>
    <a:srgbClr val="4472C4"/>
    <a:srgbClr val="A5A5A5"/>
    <a:srgbClr val="44546A"/>
    <a:srgbClr val="5B9BD5"/>
    <a:srgbClr val="222A35"/>
    <a:srgbClr val="F39C12"/>
    <a:srgbClr val="F8C4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32" autoAdjust="0"/>
    <p:restoredTop sz="83958" autoAdjust="0"/>
  </p:normalViewPr>
  <p:slideViewPr>
    <p:cSldViewPr snapToGrid="0">
      <p:cViewPr varScale="1">
        <p:scale>
          <a:sx n="77" d="100"/>
          <a:sy n="77" d="100"/>
        </p:scale>
        <p:origin x="85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-924"/>
    </p:cViewPr>
  </p:sorterViewPr>
  <p:notesViewPr>
    <p:cSldViewPr snapToGrid="0">
      <p:cViewPr varScale="1">
        <p:scale>
          <a:sx n="86" d="100"/>
          <a:sy n="86" d="100"/>
        </p:scale>
        <p:origin x="290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C24EA-8346-4C8B-943C-AD383301A03D}" type="datetimeFigureOut">
              <a:rPr lang="id-ID" smtClean="0"/>
              <a:t>16/04/2018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E71F5-2935-4BFA-B369-9FA3FAF556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5029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D06E5-932C-4F36-8614-8789767FBCD2}" type="datetimeFigureOut">
              <a:rPr lang="id-ID" smtClean="0"/>
              <a:t>16/04/2018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38DD1-33AA-4996-977A-42B26A155B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593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2409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See: https://angular.io/tutorial/toh-pt6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1900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See: https://angular.io/tutorial/toh-pt6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29192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See: https://angular.io/tutorial/toh-pt6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5514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See: https://angular.io/tutorial/toh-pt6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7159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See: https://angular.io/tutorial/toh-pt6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302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See: https://angular.io/tutorial/toh-pt6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2162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See: https://angular.io/tutorial/toh-pt6#get-heroes-with-httpclient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0571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6449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See: https://angular.io/guide/router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18953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See: https://angular.io/guide/router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323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98822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See: https://angular.io/guide/router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52095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See: https://angular.io/api/router/ActivatedRoute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46362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See: https://angular.io/api/router/RouterState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53392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See: https://angular.io/api?type=pipe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19702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29991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200" b="0" i="0" u="sng" strike="noStrike" cap="none" dirty="0">
                <a:solidFill>
                  <a:schemeClr val="hlink"/>
                </a:solidFill>
                <a:latin typeface="+mn-lt"/>
                <a:ea typeface="Calibri"/>
                <a:cs typeface="Calibri"/>
                <a:sym typeface="Calibri"/>
              </a:rPr>
              <a:t>https:/</a:t>
            </a:r>
            <a:r>
              <a:rPr lang="hu-HU" sz="1200" b="0" i="0" u="sng" strike="noStrike" cap="none" dirty="0">
                <a:solidFill>
                  <a:schemeClr val="hlink"/>
                </a:solidFill>
                <a:latin typeface="+mn-lt"/>
                <a:ea typeface="Calibri"/>
                <a:cs typeface="Calibri"/>
                <a:sym typeface="Calibri"/>
              </a:rPr>
              <a:t>/angular.io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0186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44196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18612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28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1913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2490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See: http://reactivex.io/rxjs/class/es6/Observable.js~Observable.html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465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See: http://reactivex.io/rxjs/manual/overview.html#observable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7720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See: http://reactivex.io/rxjs/manual/overview.html#observable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0308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See: http://reactivex.io/rxjs/manual/overview.html#observable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0457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0502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See: https://angular.io/tutorial/toh-pt6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8044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33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16" name="Rectangle 15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7" name="Rectangle 16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TextBox 24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Group 28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2" name="Straight Connector 31"/>
          <p:cNvCxnSpPr/>
          <p:nvPr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5">
            <a:extLst>
              <a:ext uri="{FF2B5EF4-FFF2-40B4-BE49-F238E27FC236}">
                <a16:creationId xmlns:a16="http://schemas.microsoft.com/office/drawing/2014/main" id="{E6EDF280-6D3D-4148-8F67-73F5432FC988}"/>
              </a:ext>
            </a:extLst>
          </p:cNvPr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485E9EC4-C8DF-4B6B-814A-DD90609E03CE}"/>
              </a:ext>
            </a:extLst>
          </p:cNvPr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0" name="TextBox 24">
            <a:extLst>
              <a:ext uri="{FF2B5EF4-FFF2-40B4-BE49-F238E27FC236}">
                <a16:creationId xmlns:a16="http://schemas.microsoft.com/office/drawing/2014/main" id="{E91DC86A-3F8B-4B5E-A53E-A4E70F99EE55}"/>
              </a:ext>
            </a:extLst>
          </p:cNvPr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1" name="Group 25">
            <a:extLst>
              <a:ext uri="{FF2B5EF4-FFF2-40B4-BE49-F238E27FC236}">
                <a16:creationId xmlns:a16="http://schemas.microsoft.com/office/drawing/2014/main" id="{8F2CA109-5CA2-469B-86AE-A6A6562E2C7E}"/>
              </a:ext>
            </a:extLst>
          </p:cNvPr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2" name="Freeform 26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3F62CDF3-BD7F-4965-AB4C-CCF306697B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2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A1AF4F14-774F-449C-8ED7-9FCB955984B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4" name="Group 28">
            <a:extLst>
              <a:ext uri="{FF2B5EF4-FFF2-40B4-BE49-F238E27FC236}">
                <a16:creationId xmlns:a16="http://schemas.microsoft.com/office/drawing/2014/main" id="{DF64E6D6-84E3-4198-A8D5-43A2035D636B}"/>
              </a:ext>
            </a:extLst>
          </p:cNvPr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3" name="Freeform 29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75DDB2E-548D-4D79-A677-572760B5A9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3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6A2CCB0-1993-4472-B19A-ECA4ADF20F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5" name="Straight Connector 31">
            <a:extLst>
              <a:ext uri="{FF2B5EF4-FFF2-40B4-BE49-F238E27FC236}">
                <a16:creationId xmlns:a16="http://schemas.microsoft.com/office/drawing/2014/main" id="{2F5F10D9-4DC5-491A-B58C-79B091914019}"/>
              </a:ext>
            </a:extLst>
          </p:cNvPr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40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43475" y="1228725"/>
            <a:ext cx="2362200" cy="326072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 dirty="0"/>
          </a:p>
        </p:txBody>
      </p:sp>
      <p:sp>
        <p:nvSpPr>
          <p:cNvPr id="13" name="Rectangle 12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1" name="Rectangle 20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2">
            <a:extLst>
              <a:ext uri="{FF2B5EF4-FFF2-40B4-BE49-F238E27FC236}">
                <a16:creationId xmlns:a16="http://schemas.microsoft.com/office/drawing/2014/main" id="{17D3F6F6-8420-4D2B-98BD-723DC9C0DA75}"/>
              </a:ext>
            </a:extLst>
          </p:cNvPr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9C13C10D-F9F4-47A6-89AC-BA82A281B1E9}"/>
              </a:ext>
            </a:extLst>
          </p:cNvPr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21">
            <a:extLst>
              <a:ext uri="{FF2B5EF4-FFF2-40B4-BE49-F238E27FC236}">
                <a16:creationId xmlns:a16="http://schemas.microsoft.com/office/drawing/2014/main" id="{8F853174-9A61-4B6E-89BD-34939A57E2BF}"/>
              </a:ext>
            </a:extLst>
          </p:cNvPr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17" name="Group 22">
            <a:extLst>
              <a:ext uri="{FF2B5EF4-FFF2-40B4-BE49-F238E27FC236}">
                <a16:creationId xmlns:a16="http://schemas.microsoft.com/office/drawing/2014/main" id="{4A7E5014-3A86-4769-A8DF-7ACECA3A0434}"/>
              </a:ext>
            </a:extLst>
          </p:cNvPr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8" name="Freeform 23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67E7B79-A5B0-44D0-BB1F-4734E4C0E4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24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FCAE67B-1533-4DEC-8738-B95944E349D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25">
            <a:extLst>
              <a:ext uri="{FF2B5EF4-FFF2-40B4-BE49-F238E27FC236}">
                <a16:creationId xmlns:a16="http://schemas.microsoft.com/office/drawing/2014/main" id="{00DA7EAE-C7F7-4469-BCE1-2B8FD5780AE0}"/>
              </a:ext>
            </a:extLst>
          </p:cNvPr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0" name="Freeform 26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3227B76F-1F2C-47D5-941B-3F911854D2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2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862A117A-F818-4965-82BC-11C6A4A32E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2" name="Straight Connector 28">
            <a:extLst>
              <a:ext uri="{FF2B5EF4-FFF2-40B4-BE49-F238E27FC236}">
                <a16:creationId xmlns:a16="http://schemas.microsoft.com/office/drawing/2014/main" id="{D54EB3E1-A5EC-4894-B3B7-0898D49A2D84}"/>
              </a:ext>
            </a:extLst>
          </p:cNvPr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025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22375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33786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858048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22375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33786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858048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Rectangle 21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" name="Group 33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5" name="Freeform 34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5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7" name="Straight Connector 36"/>
          <p:cNvCxnSpPr/>
          <p:nvPr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5">
            <a:extLst>
              <a:ext uri="{FF2B5EF4-FFF2-40B4-BE49-F238E27FC236}">
                <a16:creationId xmlns:a16="http://schemas.microsoft.com/office/drawing/2014/main" id="{5F70B7C6-E154-4608-9534-75BAAEE70C4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CEACA03E-06FB-4FE8-912A-AF848DB378A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D622BAB4-F854-4CF3-A3D2-0E4E2EAA4950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5D9F442D-60A4-43DD-8F57-824F0279618E}"/>
              </a:ext>
            </a:extLst>
          </p:cNvPr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27CF9B91-BFE0-40DA-8018-47EA6AB9738E}"/>
              </a:ext>
            </a:extLst>
          </p:cNvPr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9" name="TextBox 22">
            <a:extLst>
              <a:ext uri="{FF2B5EF4-FFF2-40B4-BE49-F238E27FC236}">
                <a16:creationId xmlns:a16="http://schemas.microsoft.com/office/drawing/2014/main" id="{7E71BF5E-02D2-45C7-8868-FBFEAFED19DF}"/>
              </a:ext>
            </a:extLst>
          </p:cNvPr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30" name="Group 30">
            <a:extLst>
              <a:ext uri="{FF2B5EF4-FFF2-40B4-BE49-F238E27FC236}">
                <a16:creationId xmlns:a16="http://schemas.microsoft.com/office/drawing/2014/main" id="{3F8C7B21-E888-490B-B8D8-0A0CDB90B41C}"/>
              </a:ext>
            </a:extLst>
          </p:cNvPr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8" name="Freeform 3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B6336C21-FCF4-4482-8588-840B6F87DB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Freeform 32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3C74AFA-8F28-4E5C-BDD1-466D4D70472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0" name="Group 33">
            <a:extLst>
              <a:ext uri="{FF2B5EF4-FFF2-40B4-BE49-F238E27FC236}">
                <a16:creationId xmlns:a16="http://schemas.microsoft.com/office/drawing/2014/main" id="{E09090C4-4D69-463A-9495-C3910B761C1E}"/>
              </a:ext>
            </a:extLst>
          </p:cNvPr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41" name="Freeform 34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6A2E7CD-8EC7-4869-9E81-57E1ADCCAC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35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D7E1C5B-8F14-4D16-837C-01A25BCB36B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43" name="Straight Connector 36">
            <a:extLst>
              <a:ext uri="{FF2B5EF4-FFF2-40B4-BE49-F238E27FC236}">
                <a16:creationId xmlns:a16="http://schemas.microsoft.com/office/drawing/2014/main" id="{0CA613AF-E130-4ABD-A92B-B804584D7D8C}"/>
              </a:ext>
            </a:extLst>
          </p:cNvPr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34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  <p:bldP spid="24" grpId="0" animBg="1"/>
      <p:bldP spid="25" grpId="0" animBg="1"/>
      <p:bldP spid="26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92213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487822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7809924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Rectangle 25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7" name="TextBox 26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1" name="Group 30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4" name="Straight Connector 33"/>
          <p:cNvCxnSpPr/>
          <p:nvPr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4">
            <a:extLst>
              <a:ext uri="{FF2B5EF4-FFF2-40B4-BE49-F238E27FC236}">
                <a16:creationId xmlns:a16="http://schemas.microsoft.com/office/drawing/2014/main" id="{FB7F5D48-002F-4BC6-BCDD-EBD4CA58BA60}"/>
              </a:ext>
            </a:extLst>
          </p:cNvPr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E94ADBBE-7D2B-4A52-B327-3EA86BE1577B}"/>
              </a:ext>
            </a:extLst>
          </p:cNvPr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0" name="TextBox 26">
            <a:extLst>
              <a:ext uri="{FF2B5EF4-FFF2-40B4-BE49-F238E27FC236}">
                <a16:creationId xmlns:a16="http://schemas.microsoft.com/office/drawing/2014/main" id="{9FAC86B7-6970-4BA3-8199-E94742739E5A}"/>
              </a:ext>
            </a:extLst>
          </p:cNvPr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1" name="Group 27">
            <a:extLst>
              <a:ext uri="{FF2B5EF4-FFF2-40B4-BE49-F238E27FC236}">
                <a16:creationId xmlns:a16="http://schemas.microsoft.com/office/drawing/2014/main" id="{059EBC65-F2DE-4872-87FE-44B950F23D7C}"/>
              </a:ext>
            </a:extLst>
          </p:cNvPr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2" name="Freeform 2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D4D78EE-4218-4B5C-9208-11CAEC33AE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2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27A18BE-9CE5-4FFC-BC11-17AE3D0EFF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4" name="Group 30">
            <a:extLst>
              <a:ext uri="{FF2B5EF4-FFF2-40B4-BE49-F238E27FC236}">
                <a16:creationId xmlns:a16="http://schemas.microsoft.com/office/drawing/2014/main" id="{F4ABDD83-B5F9-4E89-8BA6-688DFADFA243}"/>
              </a:ext>
            </a:extLst>
          </p:cNvPr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5" name="Freeform 3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8B9704A-D275-4560-A2EB-06A2EB19A5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2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82ABF500-5148-44C1-8C16-0B236D9F1D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7" name="Straight Connector 33">
            <a:extLst>
              <a:ext uri="{FF2B5EF4-FFF2-40B4-BE49-F238E27FC236}">
                <a16:creationId xmlns:a16="http://schemas.microsoft.com/office/drawing/2014/main" id="{AD912E5C-6D3B-4A15-BE2A-403F3106341A}"/>
              </a:ext>
            </a:extLst>
          </p:cNvPr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338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516763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3">
            <a:extLst>
              <a:ext uri="{FF2B5EF4-FFF2-40B4-BE49-F238E27FC236}">
                <a16:creationId xmlns:a16="http://schemas.microsoft.com/office/drawing/2014/main" id="{49F770BF-E109-4A83-B54F-5E5CF7C3C1E8}"/>
              </a:ext>
            </a:extLst>
          </p:cNvPr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A93CF23D-BB9A-43D2-B45F-045D2491FC18}"/>
              </a:ext>
            </a:extLst>
          </p:cNvPr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81D6DA07-6C9A-4B9A-94C3-FC1A0C8C9427}"/>
              </a:ext>
            </a:extLst>
          </p:cNvPr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0" name="Group 23">
            <a:extLst>
              <a:ext uri="{FF2B5EF4-FFF2-40B4-BE49-F238E27FC236}">
                <a16:creationId xmlns:a16="http://schemas.microsoft.com/office/drawing/2014/main" id="{00996E3D-2EAD-4760-A474-59D2A86DC3FE}"/>
              </a:ext>
            </a:extLst>
          </p:cNvPr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1" name="Freeform 24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BE9B457-BC15-4D1E-A42F-E074FEF1B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5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DD7D238-DBA2-45EA-8DCF-317D4F20B6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3" name="Group 26">
            <a:extLst>
              <a:ext uri="{FF2B5EF4-FFF2-40B4-BE49-F238E27FC236}">
                <a16:creationId xmlns:a16="http://schemas.microsoft.com/office/drawing/2014/main" id="{22D5EE56-673E-4574-8997-FEEFB9867E0C}"/>
              </a:ext>
            </a:extLst>
          </p:cNvPr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1" name="Freeform 2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634B1E8-C8C6-4C26-8AA0-E68F7934E8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2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0293F40-5713-4F19-8841-FDDC47C47BC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3" name="Straight Connector 29">
            <a:extLst>
              <a:ext uri="{FF2B5EF4-FFF2-40B4-BE49-F238E27FC236}">
                <a16:creationId xmlns:a16="http://schemas.microsoft.com/office/drawing/2014/main" id="{937C802F-A35D-42CE-9E55-864B3DD940BC}"/>
              </a:ext>
            </a:extLst>
          </p:cNvPr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721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2">
            <a:extLst>
              <a:ext uri="{FF2B5EF4-FFF2-40B4-BE49-F238E27FC236}">
                <a16:creationId xmlns:a16="http://schemas.microsoft.com/office/drawing/2014/main" id="{7ED2E591-EBB8-4E2C-A225-8831B9E04B0A}"/>
              </a:ext>
            </a:extLst>
          </p:cNvPr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62556E7A-DB12-4B6C-ADB9-3A6F17EB777F}"/>
              </a:ext>
            </a:extLst>
          </p:cNvPr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7" name="TextBox 21">
            <a:extLst>
              <a:ext uri="{FF2B5EF4-FFF2-40B4-BE49-F238E27FC236}">
                <a16:creationId xmlns:a16="http://schemas.microsoft.com/office/drawing/2014/main" id="{B6B0A910-2A33-4928-B569-87B2D20D9C6B}"/>
              </a:ext>
            </a:extLst>
          </p:cNvPr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18" name="Group 22">
            <a:extLst>
              <a:ext uri="{FF2B5EF4-FFF2-40B4-BE49-F238E27FC236}">
                <a16:creationId xmlns:a16="http://schemas.microsoft.com/office/drawing/2014/main" id="{032F7D35-B8DE-41C9-9F66-521772DE87A7}"/>
              </a:ext>
            </a:extLst>
          </p:cNvPr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9" name="Freeform 23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6D16A1C5-E523-4A28-8AB8-BD0065D9E9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24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3DB48725-1D29-4336-A2FE-509F0B69DA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" name="Group 25">
            <a:extLst>
              <a:ext uri="{FF2B5EF4-FFF2-40B4-BE49-F238E27FC236}">
                <a16:creationId xmlns:a16="http://schemas.microsoft.com/office/drawing/2014/main" id="{B6536FD2-3EDD-4380-9937-6D495F64E018}"/>
              </a:ext>
            </a:extLst>
          </p:cNvPr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0" name="Freeform 26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CEEB89B-9147-4393-85F8-F5495E2770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2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6D416F04-4F49-411F-A372-4EDAA41791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2" name="Straight Connector 28">
            <a:extLst>
              <a:ext uri="{FF2B5EF4-FFF2-40B4-BE49-F238E27FC236}">
                <a16:creationId xmlns:a16="http://schemas.microsoft.com/office/drawing/2014/main" id="{D2632ACC-AE25-431A-9B2E-4EDD8FA3CF89}"/>
              </a:ext>
            </a:extLst>
          </p:cNvPr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631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1432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56589" y="1280867"/>
            <a:ext cx="1550340" cy="259899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55740" y="839411"/>
            <a:ext cx="1776413" cy="297797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 dirty="0"/>
          </a:p>
        </p:txBody>
      </p:sp>
      <p:sp>
        <p:nvSpPr>
          <p:cNvPr id="15" name="Rectangle 14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Rectangle 15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4">
            <a:extLst>
              <a:ext uri="{FF2B5EF4-FFF2-40B4-BE49-F238E27FC236}">
                <a16:creationId xmlns:a16="http://schemas.microsoft.com/office/drawing/2014/main" id="{D3375E69-51B5-4A11-A4B9-E51FBC51D2C2}"/>
              </a:ext>
            </a:extLst>
          </p:cNvPr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2D3B5840-ACFC-4C43-94EE-2DE85B7489A9}"/>
              </a:ext>
            </a:extLst>
          </p:cNvPr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9" name="TextBox 23">
            <a:extLst>
              <a:ext uri="{FF2B5EF4-FFF2-40B4-BE49-F238E27FC236}">
                <a16:creationId xmlns:a16="http://schemas.microsoft.com/office/drawing/2014/main" id="{A929B011-4F48-471A-BC2C-5F3DF657BF65}"/>
              </a:ext>
            </a:extLst>
          </p:cNvPr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0" name="Group 24">
            <a:extLst>
              <a:ext uri="{FF2B5EF4-FFF2-40B4-BE49-F238E27FC236}">
                <a16:creationId xmlns:a16="http://schemas.microsoft.com/office/drawing/2014/main" id="{4F732AD2-CBE0-49E8-84FF-9A86EFC05E25}"/>
              </a:ext>
            </a:extLst>
          </p:cNvPr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1" name="Freeform 25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13865830-0FE0-46E3-BDBF-0551FCFD40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6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1AF3A03-B1E7-485C-B24A-2DA4B4E22CC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3" name="Group 27">
            <a:extLst>
              <a:ext uri="{FF2B5EF4-FFF2-40B4-BE49-F238E27FC236}">
                <a16:creationId xmlns:a16="http://schemas.microsoft.com/office/drawing/2014/main" id="{B733504E-F073-4265-AF43-52CF04897F85}"/>
              </a:ext>
            </a:extLst>
          </p:cNvPr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2" name="Freeform 2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E129D9CD-3C01-4DDD-9657-907A140D17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29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326F6C0-EEB1-459D-947A-5E4567B3EC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4" name="Straight Connector 30">
            <a:extLst>
              <a:ext uri="{FF2B5EF4-FFF2-40B4-BE49-F238E27FC236}">
                <a16:creationId xmlns:a16="http://schemas.microsoft.com/office/drawing/2014/main" id="{950656F7-800B-4CE7-B9C2-96852FA194C7}"/>
              </a:ext>
            </a:extLst>
          </p:cNvPr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699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66299" y="3164617"/>
            <a:ext cx="6819990" cy="402051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 dirty="0"/>
          </a:p>
        </p:txBody>
      </p:sp>
      <p:sp>
        <p:nvSpPr>
          <p:cNvPr id="13" name="Rectangle 12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2">
            <a:extLst>
              <a:ext uri="{FF2B5EF4-FFF2-40B4-BE49-F238E27FC236}">
                <a16:creationId xmlns:a16="http://schemas.microsoft.com/office/drawing/2014/main" id="{5FADD2D7-95E6-4247-A3D1-373157D8BDDC}"/>
              </a:ext>
            </a:extLst>
          </p:cNvPr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793EF84A-D60F-47C9-BF95-7ED6CE417FE1}"/>
              </a:ext>
            </a:extLst>
          </p:cNvPr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7" name="TextBox 21">
            <a:extLst>
              <a:ext uri="{FF2B5EF4-FFF2-40B4-BE49-F238E27FC236}">
                <a16:creationId xmlns:a16="http://schemas.microsoft.com/office/drawing/2014/main" id="{D01B40D3-34EC-4F4B-978F-572B339328C7}"/>
              </a:ext>
            </a:extLst>
          </p:cNvPr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18" name="Group 22">
            <a:extLst>
              <a:ext uri="{FF2B5EF4-FFF2-40B4-BE49-F238E27FC236}">
                <a16:creationId xmlns:a16="http://schemas.microsoft.com/office/drawing/2014/main" id="{C5EEE049-7B23-4888-BCBB-30478F366731}"/>
              </a:ext>
            </a:extLst>
          </p:cNvPr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9" name="Freeform 23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0ADB1DDA-DD22-4F15-A526-D7B8104DE8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24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CDFA058-C83F-435C-B8D8-F28224AD18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" name="Group 25">
            <a:extLst>
              <a:ext uri="{FF2B5EF4-FFF2-40B4-BE49-F238E27FC236}">
                <a16:creationId xmlns:a16="http://schemas.microsoft.com/office/drawing/2014/main" id="{40F0D441-0DD9-4FE0-AEAF-40057C8B7759}"/>
              </a:ext>
            </a:extLst>
          </p:cNvPr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0" name="Freeform 26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14487202-C2D3-4D37-9423-4FEEBE4912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2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683850D-28A5-4B0E-993A-4E9BA836B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2" name="Straight Connector 28">
            <a:extLst>
              <a:ext uri="{FF2B5EF4-FFF2-40B4-BE49-F238E27FC236}">
                <a16:creationId xmlns:a16="http://schemas.microsoft.com/office/drawing/2014/main" id="{C2597F8F-4750-467C-9506-CDFFBCD80CB5}"/>
              </a:ext>
            </a:extLst>
          </p:cNvPr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087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-23813"/>
            <a:ext cx="12192000" cy="411797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02324" y="662473"/>
            <a:ext cx="2734983" cy="2969860"/>
          </a:xfrm>
          <a:custGeom>
            <a:avLst/>
            <a:gdLst>
              <a:gd name="connsiteX0" fmla="*/ 0 w 2091170"/>
              <a:gd name="connsiteY0" fmla="*/ 0 h 3109819"/>
              <a:gd name="connsiteX1" fmla="*/ 2091170 w 2091170"/>
              <a:gd name="connsiteY1" fmla="*/ 0 h 3109819"/>
              <a:gd name="connsiteX2" fmla="*/ 2091170 w 2091170"/>
              <a:gd name="connsiteY2" fmla="*/ 3109819 h 3109819"/>
              <a:gd name="connsiteX3" fmla="*/ 0 w 2091170"/>
              <a:gd name="connsiteY3" fmla="*/ 3109819 h 3109819"/>
              <a:gd name="connsiteX4" fmla="*/ 0 w 2091170"/>
              <a:gd name="connsiteY4" fmla="*/ 0 h 3109819"/>
              <a:gd name="connsiteX0" fmla="*/ 0 w 2091170"/>
              <a:gd name="connsiteY0" fmla="*/ 317241 h 3427060"/>
              <a:gd name="connsiteX1" fmla="*/ 1363383 w 2091170"/>
              <a:gd name="connsiteY1" fmla="*/ 0 h 3427060"/>
              <a:gd name="connsiteX2" fmla="*/ 2091170 w 2091170"/>
              <a:gd name="connsiteY2" fmla="*/ 3427060 h 3427060"/>
              <a:gd name="connsiteX3" fmla="*/ 0 w 2091170"/>
              <a:gd name="connsiteY3" fmla="*/ 3427060 h 3427060"/>
              <a:gd name="connsiteX4" fmla="*/ 0 w 2091170"/>
              <a:gd name="connsiteY4" fmla="*/ 317241 h 3427060"/>
              <a:gd name="connsiteX0" fmla="*/ 0 w 2734983"/>
              <a:gd name="connsiteY0" fmla="*/ 317241 h 3427060"/>
              <a:gd name="connsiteX1" fmla="*/ 1363383 w 2734983"/>
              <a:gd name="connsiteY1" fmla="*/ 0 h 3427060"/>
              <a:gd name="connsiteX2" fmla="*/ 2734983 w 2734983"/>
              <a:gd name="connsiteY2" fmla="*/ 2521990 h 3427060"/>
              <a:gd name="connsiteX3" fmla="*/ 0 w 2734983"/>
              <a:gd name="connsiteY3" fmla="*/ 3427060 h 3427060"/>
              <a:gd name="connsiteX4" fmla="*/ 0 w 2734983"/>
              <a:gd name="connsiteY4" fmla="*/ 317241 h 3427060"/>
              <a:gd name="connsiteX0" fmla="*/ 0 w 2734983"/>
              <a:gd name="connsiteY0" fmla="*/ 317241 h 2969860"/>
              <a:gd name="connsiteX1" fmla="*/ 1363383 w 2734983"/>
              <a:gd name="connsiteY1" fmla="*/ 0 h 2969860"/>
              <a:gd name="connsiteX2" fmla="*/ 2734983 w 2734983"/>
              <a:gd name="connsiteY2" fmla="*/ 2521990 h 2969860"/>
              <a:gd name="connsiteX3" fmla="*/ 1408923 w 2734983"/>
              <a:gd name="connsiteY3" fmla="*/ 2969860 h 2969860"/>
              <a:gd name="connsiteX4" fmla="*/ 0 w 2734983"/>
              <a:gd name="connsiteY4" fmla="*/ 317241 h 296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983" h="2969860">
                <a:moveTo>
                  <a:pt x="0" y="317241"/>
                </a:moveTo>
                <a:lnTo>
                  <a:pt x="1363383" y="0"/>
                </a:lnTo>
                <a:lnTo>
                  <a:pt x="2734983" y="2521990"/>
                </a:lnTo>
                <a:lnTo>
                  <a:pt x="1408923" y="2969860"/>
                </a:lnTo>
                <a:lnTo>
                  <a:pt x="0" y="317241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 dirty="0"/>
          </a:p>
        </p:txBody>
      </p:sp>
      <p:sp>
        <p:nvSpPr>
          <p:cNvPr id="14" name="Rectangle 13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>
            <a:extLst>
              <a:ext uri="{FF2B5EF4-FFF2-40B4-BE49-F238E27FC236}">
                <a16:creationId xmlns:a16="http://schemas.microsoft.com/office/drawing/2014/main" id="{632F09A1-2A37-48E2-8FC7-3BA0A91D4F9E}"/>
              </a:ext>
            </a:extLst>
          </p:cNvPr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9715F6E8-F779-437E-8DCA-E5A175B9EDF4}"/>
              </a:ext>
            </a:extLst>
          </p:cNvPr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92C27BF4-8A84-4716-8A6B-9A3763179775}"/>
              </a:ext>
            </a:extLst>
          </p:cNvPr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19" name="Group 23">
            <a:extLst>
              <a:ext uri="{FF2B5EF4-FFF2-40B4-BE49-F238E27FC236}">
                <a16:creationId xmlns:a16="http://schemas.microsoft.com/office/drawing/2014/main" id="{94962603-25B3-4E0B-B338-C4993D94F631}"/>
              </a:ext>
            </a:extLst>
          </p:cNvPr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0" name="Freeform 24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57E0002-C458-410A-A50F-EAFE04C980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5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161697F-F24A-4A3A-A180-5F0842D226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2" name="Group 26">
            <a:extLst>
              <a:ext uri="{FF2B5EF4-FFF2-40B4-BE49-F238E27FC236}">
                <a16:creationId xmlns:a16="http://schemas.microsoft.com/office/drawing/2014/main" id="{D1183D2E-9257-4569-A800-AAB8B45A0025}"/>
              </a:ext>
            </a:extLst>
          </p:cNvPr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1" name="Freeform 2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07652E03-424E-47DA-A30F-7B52B79AB7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2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7576526-34B2-4572-9B0D-7F19653AB13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3" name="Straight Connector 29">
            <a:extLst>
              <a:ext uri="{FF2B5EF4-FFF2-40B4-BE49-F238E27FC236}">
                <a16:creationId xmlns:a16="http://schemas.microsoft.com/office/drawing/2014/main" id="{76F5F051-4530-4AFB-A5AD-9C64EB145B13}"/>
              </a:ext>
            </a:extLst>
          </p:cNvPr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6048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2" y="0"/>
            <a:ext cx="12187314" cy="4000500"/>
          </a:xfrm>
          <a:prstGeom prst="rect">
            <a:avLst/>
          </a:prstGeom>
          <a:pattFill prst="pct90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65098" y="1704098"/>
            <a:ext cx="3633145" cy="228846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8">
            <a:extLst>
              <a:ext uri="{FF2B5EF4-FFF2-40B4-BE49-F238E27FC236}">
                <a16:creationId xmlns:a16="http://schemas.microsoft.com/office/drawing/2014/main" id="{6640ED6F-3546-4229-B360-735F40FFBCF3}"/>
              </a:ext>
            </a:extLst>
          </p:cNvPr>
          <p:cNvSpPr/>
          <p:nvPr userDrawn="1"/>
        </p:nvSpPr>
        <p:spPr>
          <a:xfrm>
            <a:off x="-2" y="0"/>
            <a:ext cx="12187314" cy="4000500"/>
          </a:xfrm>
          <a:prstGeom prst="rect">
            <a:avLst/>
          </a:prstGeom>
          <a:pattFill prst="pct90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37BB9A14-E3FF-435B-843B-69AE0FDB2E03}"/>
              </a:ext>
            </a:extLst>
          </p:cNvPr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4914AB16-6980-4CDF-8277-879520CEF79C}"/>
              </a:ext>
            </a:extLst>
          </p:cNvPr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3B04018F-2216-4E80-8483-68FEAC49BFD8}"/>
              </a:ext>
            </a:extLst>
          </p:cNvPr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1" name="Group 23">
            <a:extLst>
              <a:ext uri="{FF2B5EF4-FFF2-40B4-BE49-F238E27FC236}">
                <a16:creationId xmlns:a16="http://schemas.microsoft.com/office/drawing/2014/main" id="{DBB71DEC-E2EC-408C-800F-E3E7444C8C8B}"/>
              </a:ext>
            </a:extLst>
          </p:cNvPr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2" name="Freeform 24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842F0E8-67DD-4596-BBF9-A77BEEFA49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Freeform 25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F604ED4-81A5-46AC-9B5E-2B1B1F618F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1" name="Group 26">
            <a:extLst>
              <a:ext uri="{FF2B5EF4-FFF2-40B4-BE49-F238E27FC236}">
                <a16:creationId xmlns:a16="http://schemas.microsoft.com/office/drawing/2014/main" id="{D4D2B588-9794-4F39-9CE6-F5F2B247122E}"/>
              </a:ext>
            </a:extLst>
          </p:cNvPr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2" name="Freeform 2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EEC98DAA-3AAC-4413-A9C4-937DA910F9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2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04081C3-CE9D-45DE-8EE6-AA7B5BF9295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4" name="Straight Connector 29">
            <a:extLst>
              <a:ext uri="{FF2B5EF4-FFF2-40B4-BE49-F238E27FC236}">
                <a16:creationId xmlns:a16="http://schemas.microsoft.com/office/drawing/2014/main" id="{A4528A6D-8909-40A2-B935-FF526B09DCF6}"/>
              </a:ext>
            </a:extLst>
          </p:cNvPr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27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">
            <a:extLst>
              <a:ext uri="{FF2B5EF4-FFF2-40B4-BE49-F238E27FC236}">
                <a16:creationId xmlns:a16="http://schemas.microsoft.com/office/drawing/2014/main" id="{DFFF8703-CA69-4FFF-9D87-82AF5144F487}"/>
              </a:ext>
            </a:extLst>
          </p:cNvPr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5881D965-6514-4478-B7BD-495DBDA6729A}"/>
              </a:ext>
            </a:extLst>
          </p:cNvPr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65D11790-67DF-4AC9-9062-7101891E59F9}"/>
              </a:ext>
            </a:extLst>
          </p:cNvPr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16" name="Group 5">
            <a:extLst>
              <a:ext uri="{FF2B5EF4-FFF2-40B4-BE49-F238E27FC236}">
                <a16:creationId xmlns:a16="http://schemas.microsoft.com/office/drawing/2014/main" id="{29BBE9F6-C18D-4158-B169-CD6BAF3BAFC0}"/>
              </a:ext>
            </a:extLst>
          </p:cNvPr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354ABCB0-4876-45BF-A5E7-1C944A829F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0D218C87-19EE-4464-87C4-D23A070C6AB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9">
            <a:extLst>
              <a:ext uri="{FF2B5EF4-FFF2-40B4-BE49-F238E27FC236}">
                <a16:creationId xmlns:a16="http://schemas.microsoft.com/office/drawing/2014/main" id="{8D5CDB51-EDE9-4998-A92E-51BFC4D03309}"/>
              </a:ext>
            </a:extLst>
          </p:cNvPr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74FED4C9-47E6-4998-9595-1D5FA1B717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1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39E3E2C-B82E-4E32-8870-CF776CB4B3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3">
            <a:extLst>
              <a:ext uri="{FF2B5EF4-FFF2-40B4-BE49-F238E27FC236}">
                <a16:creationId xmlns:a16="http://schemas.microsoft.com/office/drawing/2014/main" id="{3F12C35C-AB14-4FDE-B42B-B924535A9239}"/>
              </a:ext>
            </a:extLst>
          </p:cNvPr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1288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40431"/>
            <a:ext cx="12192000" cy="324119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2">
            <a:extLst>
              <a:ext uri="{FF2B5EF4-FFF2-40B4-BE49-F238E27FC236}">
                <a16:creationId xmlns:a16="http://schemas.microsoft.com/office/drawing/2014/main" id="{FA0B24DF-9FF1-4968-B6BF-011A1FFE8CA7}"/>
              </a:ext>
            </a:extLst>
          </p:cNvPr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1B80ED54-7435-471A-A2B6-298DBC7DBE7D}"/>
              </a:ext>
            </a:extLst>
          </p:cNvPr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7" name="TextBox 21">
            <a:extLst>
              <a:ext uri="{FF2B5EF4-FFF2-40B4-BE49-F238E27FC236}">
                <a16:creationId xmlns:a16="http://schemas.microsoft.com/office/drawing/2014/main" id="{ACA04784-0DEF-4A40-ADD6-C98E35AB8BB7}"/>
              </a:ext>
            </a:extLst>
          </p:cNvPr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18" name="Group 22">
            <a:extLst>
              <a:ext uri="{FF2B5EF4-FFF2-40B4-BE49-F238E27FC236}">
                <a16:creationId xmlns:a16="http://schemas.microsoft.com/office/drawing/2014/main" id="{BBD466A7-D050-4F1A-AB23-BA68FD48F74F}"/>
              </a:ext>
            </a:extLst>
          </p:cNvPr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9" name="Freeform 23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B6AFFF8-C9A1-4877-BF86-6A88A2C96E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24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648CF218-5F8B-4667-B33E-E3D28FDF92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" name="Group 25">
            <a:extLst>
              <a:ext uri="{FF2B5EF4-FFF2-40B4-BE49-F238E27FC236}">
                <a16:creationId xmlns:a16="http://schemas.microsoft.com/office/drawing/2014/main" id="{CEEEBA2E-BBF0-4E64-8DAE-340209734E91}"/>
              </a:ext>
            </a:extLst>
          </p:cNvPr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0" name="Freeform 26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01CE3D30-209B-4E17-8E75-D6DFAAA524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2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A4EDE6A-7731-4324-856B-01C6D915B60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2" name="Straight Connector 28">
            <a:extLst>
              <a:ext uri="{FF2B5EF4-FFF2-40B4-BE49-F238E27FC236}">
                <a16:creationId xmlns:a16="http://schemas.microsoft.com/office/drawing/2014/main" id="{C1A11FF8-3888-4B3A-96D7-30B118C3D623}"/>
              </a:ext>
            </a:extLst>
          </p:cNvPr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5013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516313"/>
            <a:ext cx="1366837" cy="1366837"/>
          </a:xfrm>
          <a:prstGeom prst="ellipse">
            <a:avLst/>
          </a:prstGeom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823209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 dirty="0"/>
          </a:p>
        </p:txBody>
      </p:sp>
      <p:sp>
        <p:nvSpPr>
          <p:cNvPr id="14" name="Rectangle 13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Rectangle 22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3">
            <a:extLst>
              <a:ext uri="{FF2B5EF4-FFF2-40B4-BE49-F238E27FC236}">
                <a16:creationId xmlns:a16="http://schemas.microsoft.com/office/drawing/2014/main" id="{850DD007-B147-4494-8C7F-081514BD73CE}"/>
              </a:ext>
            </a:extLst>
          </p:cNvPr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7" name="Rectangle 22">
            <a:extLst>
              <a:ext uri="{FF2B5EF4-FFF2-40B4-BE49-F238E27FC236}">
                <a16:creationId xmlns:a16="http://schemas.microsoft.com/office/drawing/2014/main" id="{2817EE6A-6E4C-400F-B37D-08137A7DC8AA}"/>
              </a:ext>
            </a:extLst>
          </p:cNvPr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8" name="TextBox 23">
            <a:extLst>
              <a:ext uri="{FF2B5EF4-FFF2-40B4-BE49-F238E27FC236}">
                <a16:creationId xmlns:a16="http://schemas.microsoft.com/office/drawing/2014/main" id="{9B2C959C-3672-4F1A-BD13-A1BB90586EB0}"/>
              </a:ext>
            </a:extLst>
          </p:cNvPr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19" name="Group 24">
            <a:extLst>
              <a:ext uri="{FF2B5EF4-FFF2-40B4-BE49-F238E27FC236}">
                <a16:creationId xmlns:a16="http://schemas.microsoft.com/office/drawing/2014/main" id="{6AD02363-785E-4968-9891-3153386D3E89}"/>
              </a:ext>
            </a:extLst>
          </p:cNvPr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0" name="Freeform 25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937D522-47C8-4727-AB1B-DD2A436FD6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6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B6BB6A66-A49E-4EC4-B000-DFB764FF81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2" name="Group 27">
            <a:extLst>
              <a:ext uri="{FF2B5EF4-FFF2-40B4-BE49-F238E27FC236}">
                <a16:creationId xmlns:a16="http://schemas.microsoft.com/office/drawing/2014/main" id="{52CB86BE-6297-47A1-B71D-8A07F9135DC0}"/>
              </a:ext>
            </a:extLst>
          </p:cNvPr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2" name="Freeform 2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87E3FAD3-323A-4BF5-82C4-2A91E9EA0C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29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3B4D0D71-4D4F-48CB-99F7-76A97777EF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4" name="Straight Connector 30">
            <a:extLst>
              <a:ext uri="{FF2B5EF4-FFF2-40B4-BE49-F238E27FC236}">
                <a16:creationId xmlns:a16="http://schemas.microsoft.com/office/drawing/2014/main" id="{7612BF81-04FF-49A9-A5DB-CDF8FAD105F9}"/>
              </a:ext>
            </a:extLst>
          </p:cNvPr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812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614791"/>
            <a:ext cx="1366837" cy="1366837"/>
          </a:xfrm>
          <a:prstGeom prst="ellipse">
            <a:avLst/>
          </a:prstGeom>
          <a:ln w="571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921687"/>
            <a:ext cx="1366837" cy="1366837"/>
          </a:xfrm>
          <a:prstGeom prst="ellipse">
            <a:avLst/>
          </a:prstGeom>
          <a:ln w="57150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 dirty="0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 dirty="0"/>
          </a:p>
        </p:txBody>
      </p:sp>
      <p:sp>
        <p:nvSpPr>
          <p:cNvPr id="24" name="Rectangle 23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Rectangle 24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TextBox 25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0" name="Group 29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3" name="Straight Connector 32"/>
          <p:cNvCxnSpPr/>
          <p:nvPr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81813911-4BE9-4B07-88DD-B4F0BAFE7EA1}"/>
              </a:ext>
            </a:extLst>
          </p:cNvPr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8" name="Rectangle 24">
            <a:extLst>
              <a:ext uri="{FF2B5EF4-FFF2-40B4-BE49-F238E27FC236}">
                <a16:creationId xmlns:a16="http://schemas.microsoft.com/office/drawing/2014/main" id="{CA5FB4BD-8A1F-4C94-B981-3901E1E1CD71}"/>
              </a:ext>
            </a:extLst>
          </p:cNvPr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id="{B468B332-9113-4EDD-984F-8E9A721E7EE1}"/>
              </a:ext>
            </a:extLst>
          </p:cNvPr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0" name="Group 26">
            <a:extLst>
              <a:ext uri="{FF2B5EF4-FFF2-40B4-BE49-F238E27FC236}">
                <a16:creationId xmlns:a16="http://schemas.microsoft.com/office/drawing/2014/main" id="{654E374E-55AF-4519-86D1-A131145CEA1D}"/>
              </a:ext>
            </a:extLst>
          </p:cNvPr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1" name="Freeform 2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86BB9CD-7E07-49CF-8475-28FCB38991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78DB5DE-F263-424C-AC9C-FE5D5B85FE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3" name="Group 29">
            <a:extLst>
              <a:ext uri="{FF2B5EF4-FFF2-40B4-BE49-F238E27FC236}">
                <a16:creationId xmlns:a16="http://schemas.microsoft.com/office/drawing/2014/main" id="{B4C48B4C-AE7C-44F3-B552-48B9FE1B4F81}"/>
              </a:ext>
            </a:extLst>
          </p:cNvPr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4" name="Freeform 3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15BDC639-6D26-4C70-B475-6C85A15160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3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3F3969C3-FF30-480B-8D8F-8CDAE3A0BE8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7F1FD4B1-BFA6-4E3F-85A2-35D72498E38A}"/>
              </a:ext>
            </a:extLst>
          </p:cNvPr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5935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 dirty="0"/>
          </a:p>
        </p:txBody>
      </p:sp>
      <p:sp>
        <p:nvSpPr>
          <p:cNvPr id="14" name="Rectangle 13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3">
            <a:extLst>
              <a:ext uri="{FF2B5EF4-FFF2-40B4-BE49-F238E27FC236}">
                <a16:creationId xmlns:a16="http://schemas.microsoft.com/office/drawing/2014/main" id="{7E76F134-4F91-48E3-89A8-F3C30D872BF7}"/>
              </a:ext>
            </a:extLst>
          </p:cNvPr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600EBE84-5F04-44C9-AFC2-EADE185A0BBD}"/>
              </a:ext>
            </a:extLst>
          </p:cNvPr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92541784-7EA3-403D-A896-B337FDA04CD0}"/>
              </a:ext>
            </a:extLst>
          </p:cNvPr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0" name="Group 23">
            <a:extLst>
              <a:ext uri="{FF2B5EF4-FFF2-40B4-BE49-F238E27FC236}">
                <a16:creationId xmlns:a16="http://schemas.microsoft.com/office/drawing/2014/main" id="{7E58670B-A74F-4213-B27B-33F851B73E94}"/>
              </a:ext>
            </a:extLst>
          </p:cNvPr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1" name="Freeform 24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E97E1B78-D2D2-4652-89AE-95907BEDD7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5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A6E25134-BCE2-476A-8E97-51ABA4B5EDD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3" name="Group 26">
            <a:extLst>
              <a:ext uri="{FF2B5EF4-FFF2-40B4-BE49-F238E27FC236}">
                <a16:creationId xmlns:a16="http://schemas.microsoft.com/office/drawing/2014/main" id="{AE24C73E-116A-4426-A474-CCC195360E22}"/>
              </a:ext>
            </a:extLst>
          </p:cNvPr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1" name="Freeform 2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5BE7AEEE-9456-4434-ACBD-F4FBFF3D1B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2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3D9FEED-6592-4600-BF18-8B9D77E95D9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3" name="Straight Connector 29">
            <a:extLst>
              <a:ext uri="{FF2B5EF4-FFF2-40B4-BE49-F238E27FC236}">
                <a16:creationId xmlns:a16="http://schemas.microsoft.com/office/drawing/2014/main" id="{8AF0F52E-B24C-49FD-9328-E2EA5AEC5E0C}"/>
              </a:ext>
            </a:extLst>
          </p:cNvPr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1837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937125" y="3083109"/>
            <a:ext cx="2317750" cy="2317750"/>
          </a:xfrm>
          <a:prstGeom prst="ellipse">
            <a:avLst/>
          </a:prstGeom>
          <a:ln w="98425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FBF48597-9353-42DD-A972-B42D43526BE7}"/>
              </a:ext>
            </a:extLst>
          </p:cNvPr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6FC0C403-069E-46C3-BFDA-DE680C259C1A}"/>
              </a:ext>
            </a:extLst>
          </p:cNvPr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C3167B27-C7DF-4230-B8D1-CFB162CEAFBE}"/>
              </a:ext>
            </a:extLst>
          </p:cNvPr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19" name="Group 23">
            <a:extLst>
              <a:ext uri="{FF2B5EF4-FFF2-40B4-BE49-F238E27FC236}">
                <a16:creationId xmlns:a16="http://schemas.microsoft.com/office/drawing/2014/main" id="{EAC23332-BA4D-4879-ABE7-6DFF43860F94}"/>
              </a:ext>
            </a:extLst>
          </p:cNvPr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0" name="Freeform 24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D9F2377F-2979-475E-BB55-FDE8065E1E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5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6F7628AC-93B8-47BC-9516-C27382C75D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2" name="Group 26">
            <a:extLst>
              <a:ext uri="{FF2B5EF4-FFF2-40B4-BE49-F238E27FC236}">
                <a16:creationId xmlns:a16="http://schemas.microsoft.com/office/drawing/2014/main" id="{8D103EF2-7F4F-49C1-BF1F-BD7B9A0CFEAB}"/>
              </a:ext>
            </a:extLst>
          </p:cNvPr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3" name="Freeform 2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1B815377-B713-4973-8A22-874C2E2BA0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2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6852587-9A08-4E3F-B3F3-786C30ECAF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2" name="Straight Connector 29">
            <a:extLst>
              <a:ext uri="{FF2B5EF4-FFF2-40B4-BE49-F238E27FC236}">
                <a16:creationId xmlns:a16="http://schemas.microsoft.com/office/drawing/2014/main" id="{67187642-E8E3-47E4-8D9C-809A042692A6}"/>
              </a:ext>
            </a:extLst>
          </p:cNvPr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8618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39908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3">
            <a:extLst>
              <a:ext uri="{FF2B5EF4-FFF2-40B4-BE49-F238E27FC236}">
                <a16:creationId xmlns:a16="http://schemas.microsoft.com/office/drawing/2014/main" id="{DCE74FAB-49FA-48F2-AA1B-92A8098AB932}"/>
              </a:ext>
            </a:extLst>
          </p:cNvPr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64C47A24-43E8-4BEB-9131-33C496FFD480}"/>
              </a:ext>
            </a:extLst>
          </p:cNvPr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B48DA0A1-955A-487C-8C78-158F0413685A}"/>
              </a:ext>
            </a:extLst>
          </p:cNvPr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19" name="Group 23">
            <a:extLst>
              <a:ext uri="{FF2B5EF4-FFF2-40B4-BE49-F238E27FC236}">
                <a16:creationId xmlns:a16="http://schemas.microsoft.com/office/drawing/2014/main" id="{E6C8E7D9-AABD-4469-8A4C-B559B4E254E7}"/>
              </a:ext>
            </a:extLst>
          </p:cNvPr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0" name="Freeform 24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7F632A7-67EA-4366-90FE-01FB0B04CE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5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B8C1D4B1-DCE0-4936-895A-5D61154C7C5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2" name="Group 26">
            <a:extLst>
              <a:ext uri="{FF2B5EF4-FFF2-40B4-BE49-F238E27FC236}">
                <a16:creationId xmlns:a16="http://schemas.microsoft.com/office/drawing/2014/main" id="{F8DBAE72-F285-4FB9-B996-A6B12630B30C}"/>
              </a:ext>
            </a:extLst>
          </p:cNvPr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3" name="Freeform 2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1DDAC78D-0D1F-4893-AB43-516A921C91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2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38BF6F55-2BBD-4FB1-B9C7-A1ECA372EDE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2" name="Straight Connector 29">
            <a:extLst>
              <a:ext uri="{FF2B5EF4-FFF2-40B4-BE49-F238E27FC236}">
                <a16:creationId xmlns:a16="http://schemas.microsoft.com/office/drawing/2014/main" id="{7168CBD6-687A-439C-9A19-6660B2807DE5}"/>
              </a:ext>
            </a:extLst>
          </p:cNvPr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7234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0387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12192000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6" name="Freeform 1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9" name="Freeform 1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1" name="Straight Connector 2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6431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39908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6679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4" name="Straight Connector 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79346A4-97E4-4A19-A5D1-FE4D7B944A34}"/>
              </a:ext>
            </a:extLst>
          </p:cNvPr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DC938D8-FA8B-44B7-B9BF-ACDD920FF58A}"/>
              </a:ext>
            </a:extLst>
          </p:cNvPr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348D0A75-C387-493C-BAB7-FC8BC80864CD}"/>
              </a:ext>
            </a:extLst>
          </p:cNvPr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4872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9684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12192000" cy="4152123"/>
          </a:xfrm>
          <a:prstGeom prst="rect">
            <a:avLst/>
          </a:prstGeom>
          <a:pattFill prst="pct5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65737" y="921256"/>
            <a:ext cx="1660525" cy="165893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32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116673" y="1993246"/>
            <a:ext cx="4059266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4058337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1" name="Freeform 2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949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84250" y="305131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accent2"/>
                </a:solidFill>
              </a:rPr>
              <a:pPr algn="ctr"/>
              <a:t>‹#›</a:t>
            </a:fld>
            <a:endParaRPr lang="id-ID" sz="105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24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551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44493" y="211349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5" name="Freeform 1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0" name="Straight Connector 1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8271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7" name="Rectangle 16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2" name="Straight Connector 3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72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43475" y="1228725"/>
            <a:ext cx="2362200" cy="326072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019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22375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33786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858048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22375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33786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858048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9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Rectangle 21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5" name="Freeform 34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7" name="Straight Connector 36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5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92213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487822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7809924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Rectangle 2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4" name="Straight Connector 3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3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12192000" cy="4152123"/>
          </a:xfrm>
          <a:prstGeom prst="rect">
            <a:avLst/>
          </a:prstGeom>
          <a:pattFill prst="pct5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65737" y="921256"/>
            <a:ext cx="1660525" cy="165893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id="{F32A2EA0-38B8-404E-B459-A61C29AA74DB}"/>
              </a:ext>
            </a:extLst>
          </p:cNvPr>
          <p:cNvSpPr/>
          <p:nvPr userDrawn="1"/>
        </p:nvSpPr>
        <p:spPr>
          <a:xfrm>
            <a:off x="0" y="-1"/>
            <a:ext cx="12192000" cy="4152123"/>
          </a:xfrm>
          <a:prstGeom prst="rect">
            <a:avLst/>
          </a:prstGeom>
          <a:pattFill prst="pct5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D3EE3844-A1A0-4AE5-A0B9-CC4D1AA9CB1F}"/>
              </a:ext>
            </a:extLst>
          </p:cNvPr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F3201D59-B76C-4E6D-814F-024D6A663490}"/>
              </a:ext>
            </a:extLst>
          </p:cNvPr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A7B28F90-31C7-4851-9266-2C9143B09B94}"/>
              </a:ext>
            </a:extLst>
          </p:cNvPr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25" name="Group 15">
            <a:extLst>
              <a:ext uri="{FF2B5EF4-FFF2-40B4-BE49-F238E27FC236}">
                <a16:creationId xmlns:a16="http://schemas.microsoft.com/office/drawing/2014/main" id="{9F469993-55B9-45D1-9D5E-FBB48AD9C9C1}"/>
              </a:ext>
            </a:extLst>
          </p:cNvPr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16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0BFE70B-E9FE-4E27-AEFC-F0F327EA3F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1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ACA1049-BADB-4851-9045-00A09486591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18">
            <a:extLst>
              <a:ext uri="{FF2B5EF4-FFF2-40B4-BE49-F238E27FC236}">
                <a16:creationId xmlns:a16="http://schemas.microsoft.com/office/drawing/2014/main" id="{37C11A37-AD61-47D6-9C26-7DB0EBF93026}"/>
              </a:ext>
            </a:extLst>
          </p:cNvPr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19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F7BAAEAF-7AEE-4945-BE37-BA9884076D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13BEA6E-C905-4F7E-9E9A-E1F0929F87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21">
            <a:extLst>
              <a:ext uri="{FF2B5EF4-FFF2-40B4-BE49-F238E27FC236}">
                <a16:creationId xmlns:a16="http://schemas.microsoft.com/office/drawing/2014/main" id="{1F31E9E6-5EF9-47B4-970F-5A753D000502}"/>
              </a:ext>
            </a:extLst>
          </p:cNvPr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60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516763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946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474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1432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56589" y="1280867"/>
            <a:ext cx="1550340" cy="259899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55740" y="839411"/>
            <a:ext cx="1776413" cy="297797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339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66299" y="3164617"/>
            <a:ext cx="6819990" cy="402051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0782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-23813"/>
            <a:ext cx="12192000" cy="411797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02324" y="662473"/>
            <a:ext cx="2734983" cy="2969860"/>
          </a:xfrm>
          <a:custGeom>
            <a:avLst/>
            <a:gdLst>
              <a:gd name="connsiteX0" fmla="*/ 0 w 2091170"/>
              <a:gd name="connsiteY0" fmla="*/ 0 h 3109819"/>
              <a:gd name="connsiteX1" fmla="*/ 2091170 w 2091170"/>
              <a:gd name="connsiteY1" fmla="*/ 0 h 3109819"/>
              <a:gd name="connsiteX2" fmla="*/ 2091170 w 2091170"/>
              <a:gd name="connsiteY2" fmla="*/ 3109819 h 3109819"/>
              <a:gd name="connsiteX3" fmla="*/ 0 w 2091170"/>
              <a:gd name="connsiteY3" fmla="*/ 3109819 h 3109819"/>
              <a:gd name="connsiteX4" fmla="*/ 0 w 2091170"/>
              <a:gd name="connsiteY4" fmla="*/ 0 h 3109819"/>
              <a:gd name="connsiteX0" fmla="*/ 0 w 2091170"/>
              <a:gd name="connsiteY0" fmla="*/ 317241 h 3427060"/>
              <a:gd name="connsiteX1" fmla="*/ 1363383 w 2091170"/>
              <a:gd name="connsiteY1" fmla="*/ 0 h 3427060"/>
              <a:gd name="connsiteX2" fmla="*/ 2091170 w 2091170"/>
              <a:gd name="connsiteY2" fmla="*/ 3427060 h 3427060"/>
              <a:gd name="connsiteX3" fmla="*/ 0 w 2091170"/>
              <a:gd name="connsiteY3" fmla="*/ 3427060 h 3427060"/>
              <a:gd name="connsiteX4" fmla="*/ 0 w 2091170"/>
              <a:gd name="connsiteY4" fmla="*/ 317241 h 3427060"/>
              <a:gd name="connsiteX0" fmla="*/ 0 w 2734983"/>
              <a:gd name="connsiteY0" fmla="*/ 317241 h 3427060"/>
              <a:gd name="connsiteX1" fmla="*/ 1363383 w 2734983"/>
              <a:gd name="connsiteY1" fmla="*/ 0 h 3427060"/>
              <a:gd name="connsiteX2" fmla="*/ 2734983 w 2734983"/>
              <a:gd name="connsiteY2" fmla="*/ 2521990 h 3427060"/>
              <a:gd name="connsiteX3" fmla="*/ 0 w 2734983"/>
              <a:gd name="connsiteY3" fmla="*/ 3427060 h 3427060"/>
              <a:gd name="connsiteX4" fmla="*/ 0 w 2734983"/>
              <a:gd name="connsiteY4" fmla="*/ 317241 h 3427060"/>
              <a:gd name="connsiteX0" fmla="*/ 0 w 2734983"/>
              <a:gd name="connsiteY0" fmla="*/ 317241 h 2969860"/>
              <a:gd name="connsiteX1" fmla="*/ 1363383 w 2734983"/>
              <a:gd name="connsiteY1" fmla="*/ 0 h 2969860"/>
              <a:gd name="connsiteX2" fmla="*/ 2734983 w 2734983"/>
              <a:gd name="connsiteY2" fmla="*/ 2521990 h 2969860"/>
              <a:gd name="connsiteX3" fmla="*/ 1408923 w 2734983"/>
              <a:gd name="connsiteY3" fmla="*/ 2969860 h 2969860"/>
              <a:gd name="connsiteX4" fmla="*/ 0 w 2734983"/>
              <a:gd name="connsiteY4" fmla="*/ 317241 h 296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983" h="2969860">
                <a:moveTo>
                  <a:pt x="0" y="317241"/>
                </a:moveTo>
                <a:lnTo>
                  <a:pt x="1363383" y="0"/>
                </a:lnTo>
                <a:lnTo>
                  <a:pt x="2734983" y="2521990"/>
                </a:lnTo>
                <a:lnTo>
                  <a:pt x="1408923" y="2969860"/>
                </a:lnTo>
                <a:lnTo>
                  <a:pt x="0" y="317241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1021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" y="0"/>
            <a:ext cx="12187314" cy="4000500"/>
          </a:xfrm>
          <a:prstGeom prst="rect">
            <a:avLst/>
          </a:prstGeom>
          <a:pattFill prst="pct90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65098" y="1704098"/>
            <a:ext cx="3633145" cy="228846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16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40431"/>
            <a:ext cx="12192000" cy="324119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1966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516313"/>
            <a:ext cx="1366837" cy="1366837"/>
          </a:xfrm>
          <a:prstGeom prst="ellipse">
            <a:avLst/>
          </a:prstGeom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823209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Rectangle 22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02226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614791"/>
            <a:ext cx="1366837" cy="1366837"/>
          </a:xfrm>
          <a:prstGeom prst="ellipse">
            <a:avLst/>
          </a:prstGeom>
          <a:ln w="571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921687"/>
            <a:ext cx="1366837" cy="1366837"/>
          </a:xfrm>
          <a:prstGeom prst="ellipse">
            <a:avLst/>
          </a:prstGeom>
          <a:ln w="57150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0" name="Group 2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3" name="Straight Connector 3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8823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05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116673" y="1993246"/>
            <a:ext cx="4059266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4058337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grpSp>
        <p:nvGrpSpPr>
          <p:cNvPr id="17" name="Group 16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1" name="Freeform 20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1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3" name="Straight Connector 22"/>
          <p:cNvCxnSpPr/>
          <p:nvPr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">
            <a:extLst>
              <a:ext uri="{FF2B5EF4-FFF2-40B4-BE49-F238E27FC236}">
                <a16:creationId xmlns:a16="http://schemas.microsoft.com/office/drawing/2014/main" id="{EFF81867-2C0F-49ED-9B32-AB674C4D67DE}"/>
              </a:ext>
            </a:extLst>
          </p:cNvPr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42EFE870-2E68-4AC9-B243-9CF355690284}"/>
              </a:ext>
            </a:extLst>
          </p:cNvPr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A8010DB5-7D2F-4C33-865D-72C29F1FC13C}"/>
              </a:ext>
            </a:extLst>
          </p:cNvPr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24" name="Group 16">
            <a:extLst>
              <a:ext uri="{FF2B5EF4-FFF2-40B4-BE49-F238E27FC236}">
                <a16:creationId xmlns:a16="http://schemas.microsoft.com/office/drawing/2014/main" id="{6C839E4F-C81C-44D3-A691-B93F8B1306A6}"/>
              </a:ext>
            </a:extLst>
          </p:cNvPr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1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D266A6E6-9ACA-4F00-BF69-6ED0C26746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1CC55BC5-551A-438D-B917-3401C869F7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19">
            <a:extLst>
              <a:ext uri="{FF2B5EF4-FFF2-40B4-BE49-F238E27FC236}">
                <a16:creationId xmlns:a16="http://schemas.microsoft.com/office/drawing/2014/main" id="{DE0A9EB2-FE07-4E6A-A07B-1D71E2FBEFB3}"/>
              </a:ext>
            </a:extLst>
          </p:cNvPr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C84BE08-5299-4236-8FBD-9DE427CC68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6DB2E0D-BED0-40B0-B60B-F89C1249BE8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2">
            <a:extLst>
              <a:ext uri="{FF2B5EF4-FFF2-40B4-BE49-F238E27FC236}">
                <a16:creationId xmlns:a16="http://schemas.microsoft.com/office/drawing/2014/main" id="{E670F07F-1CA1-43B8-B71B-588AEF876932}"/>
              </a:ext>
            </a:extLst>
          </p:cNvPr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1605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937125" y="3083109"/>
            <a:ext cx="2317750" cy="2317750"/>
          </a:xfrm>
          <a:prstGeom prst="ellipse">
            <a:avLst/>
          </a:prstGeom>
          <a:ln w="98425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575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12192000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grpSp>
        <p:nvGrpSpPr>
          <p:cNvPr id="15" name="Group 14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6" name="Freeform 15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6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8" name="Group 17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9" name="Freeform 18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9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">
            <a:extLst>
              <a:ext uri="{FF2B5EF4-FFF2-40B4-BE49-F238E27FC236}">
                <a16:creationId xmlns:a16="http://schemas.microsoft.com/office/drawing/2014/main" id="{DE74956A-85B4-4775-B5F8-5FE2DD50C68C}"/>
              </a:ext>
            </a:extLst>
          </p:cNvPr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77ABBC91-24C8-47F0-B529-E80C1F2EDC57}"/>
              </a:ext>
            </a:extLst>
          </p:cNvPr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4107DE50-94F2-4EAC-AF97-BCAF827AEB88}"/>
              </a:ext>
            </a:extLst>
          </p:cNvPr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23" name="Group 14">
            <a:extLst>
              <a:ext uri="{FF2B5EF4-FFF2-40B4-BE49-F238E27FC236}">
                <a16:creationId xmlns:a16="http://schemas.microsoft.com/office/drawing/2014/main" id="{DE82441A-446C-4484-BB46-D6F193082BD3}"/>
              </a:ext>
            </a:extLst>
          </p:cNvPr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15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4813D5C-F8A1-4ED2-9835-FFE63EC8B4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16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A2A2323A-5D49-4502-9297-4DDA689301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17">
            <a:extLst>
              <a:ext uri="{FF2B5EF4-FFF2-40B4-BE49-F238E27FC236}">
                <a16:creationId xmlns:a16="http://schemas.microsoft.com/office/drawing/2014/main" id="{2AD7934F-3668-4BFB-9948-ED44B9F09749}"/>
              </a:ext>
            </a:extLst>
          </p:cNvPr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1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4980940-171A-4EE7-BD76-3231BB5820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19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7D7E6AD-F1CC-46B3-940C-1EF94F1BBA3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0">
            <a:extLst>
              <a:ext uri="{FF2B5EF4-FFF2-40B4-BE49-F238E27FC236}">
                <a16:creationId xmlns:a16="http://schemas.microsoft.com/office/drawing/2014/main" id="{1E2DC72A-C79B-434B-A307-69A34B22D432}"/>
              </a:ext>
            </a:extLst>
          </p:cNvPr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55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84250" y="305131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accent2"/>
                </a:solidFill>
              </a:rPr>
              <a:pPr algn="ctr"/>
              <a:t>‹#›</a:t>
            </a:fld>
            <a:endParaRPr lang="id-ID" sz="1050" dirty="0">
              <a:solidFill>
                <a:schemeClr val="accent2"/>
              </a:solidFill>
            </a:endParaRP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A9227444-E6CC-4E86-A441-8D769DB19469}"/>
              </a:ext>
            </a:extLst>
          </p:cNvPr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3090BA96-1EE5-47E6-99E4-D97A1901E60C}"/>
              </a:ext>
            </a:extLst>
          </p:cNvPr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28" name="TextBox 6">
            <a:extLst>
              <a:ext uri="{FF2B5EF4-FFF2-40B4-BE49-F238E27FC236}">
                <a16:creationId xmlns:a16="http://schemas.microsoft.com/office/drawing/2014/main" id="{45C41B52-3B8C-44B4-A909-6D1A0118C00D}"/>
              </a:ext>
            </a:extLst>
          </p:cNvPr>
          <p:cNvSpPr txBox="1"/>
          <p:nvPr userDrawn="1"/>
        </p:nvSpPr>
        <p:spPr>
          <a:xfrm>
            <a:off x="11584250" y="305131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accent2"/>
                </a:solidFill>
              </a:rPr>
              <a:pPr algn="ctr"/>
              <a:t>‹#›</a:t>
            </a:fld>
            <a:endParaRPr lang="id-ID" sz="105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90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8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/>
          </a:p>
        </p:txBody>
      </p:sp>
      <p:grpSp>
        <p:nvGrpSpPr>
          <p:cNvPr id="16" name="Group 15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">
            <a:extLst>
              <a:ext uri="{FF2B5EF4-FFF2-40B4-BE49-F238E27FC236}">
                <a16:creationId xmlns:a16="http://schemas.microsoft.com/office/drawing/2014/main" id="{E7705514-8D09-4048-B17B-FCD9FEEBAD6D}"/>
              </a:ext>
            </a:extLst>
          </p:cNvPr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7DA4759C-EEF1-4C7B-AB18-543DA20B06F6}"/>
              </a:ext>
            </a:extLst>
          </p:cNvPr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A79F9E83-AC98-4B82-85BB-01BCD071EE72}"/>
              </a:ext>
            </a:extLst>
          </p:cNvPr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30" name="Group 15">
            <a:extLst>
              <a:ext uri="{FF2B5EF4-FFF2-40B4-BE49-F238E27FC236}">
                <a16:creationId xmlns:a16="http://schemas.microsoft.com/office/drawing/2014/main" id="{D7BEF50B-4912-45F1-B102-C4CDEBB883A9}"/>
              </a:ext>
            </a:extLst>
          </p:cNvPr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1" name="Freeform 16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B0C27AF7-4CE7-4BDA-87A1-24A94793BB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1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B09189BD-0BD1-4390-9880-79A444636D9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3" name="Group 18">
            <a:extLst>
              <a:ext uri="{FF2B5EF4-FFF2-40B4-BE49-F238E27FC236}">
                <a16:creationId xmlns:a16="http://schemas.microsoft.com/office/drawing/2014/main" id="{6197544E-3FB4-4934-AF24-60ACAE13847D}"/>
              </a:ext>
            </a:extLst>
          </p:cNvPr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4" name="Freeform 19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48BD9E4-3958-4410-8284-CB156C83DE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2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9B28C0CB-2AC2-4BA2-AFD1-90D8AC3283F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6" name="Straight Connector 21">
            <a:extLst>
              <a:ext uri="{FF2B5EF4-FFF2-40B4-BE49-F238E27FC236}">
                <a16:creationId xmlns:a16="http://schemas.microsoft.com/office/drawing/2014/main" id="{0206D562-F937-45D5-9B93-495D40D29748}"/>
              </a:ext>
            </a:extLst>
          </p:cNvPr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81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44493" y="211349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id-ID" dirty="0"/>
          </a:p>
        </p:txBody>
      </p:sp>
      <p:sp>
        <p:nvSpPr>
          <p:cNvPr id="2" name="Rectangle 1"/>
          <p:cNvSpPr/>
          <p:nvPr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5" name="Freeform 14">
              <a:hlinkClick r:id="" action="ppaction://hlinkshowjump?jump=previousslide"/>
            </p:cNvPr>
            <p:cNvSpPr>
              <a:spLocks/>
            </p:cNvSpPr>
            <p:nvPr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5">
              <a:hlinkClick r:id="" action="ppaction://hlinkshowjump?jump=previous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nextslide"/>
            </p:cNvPr>
            <p:cNvSpPr>
              <a:spLocks/>
            </p:cNvSpPr>
            <p:nvPr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nextslide"/>
            </p:cNvPr>
            <p:cNvSpPr>
              <a:spLocks noEditPoints="1"/>
            </p:cNvSpPr>
            <p:nvPr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">
            <a:extLst>
              <a:ext uri="{FF2B5EF4-FFF2-40B4-BE49-F238E27FC236}">
                <a16:creationId xmlns:a16="http://schemas.microsoft.com/office/drawing/2014/main" id="{BE87015A-56AF-4415-B1DC-94191B13C10C}"/>
              </a:ext>
            </a:extLst>
          </p:cNvPr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0260AC4F-6CB1-464D-A700-682A524378BB}"/>
              </a:ext>
            </a:extLst>
          </p:cNvPr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B6BA4E53-9F21-47F8-B04A-06D07BC1CEB5}"/>
              </a:ext>
            </a:extLst>
          </p:cNvPr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7FD283A4-4793-4821-A861-13A420107C0F}"/>
              </a:ext>
            </a:extLst>
          </p:cNvPr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14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7F1CB5E-7643-4EFA-B47E-F475E1FDEE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15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EB0D9A8-6207-45C3-8501-ECC128EB01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16">
            <a:extLst>
              <a:ext uri="{FF2B5EF4-FFF2-40B4-BE49-F238E27FC236}">
                <a16:creationId xmlns:a16="http://schemas.microsoft.com/office/drawing/2014/main" id="{B9B9F812-B7C7-4111-B364-CFC23CF297F9}"/>
              </a:ext>
            </a:extLst>
          </p:cNvPr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1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1E6FAED9-EA34-4D47-A58E-E1A3CB3867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1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B6184B4-D29B-49C2-ADBF-DA2A68E8FC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19">
            <a:extLst>
              <a:ext uri="{FF2B5EF4-FFF2-40B4-BE49-F238E27FC236}">
                <a16:creationId xmlns:a16="http://schemas.microsoft.com/office/drawing/2014/main" id="{6FBAE898-578D-48F6-A504-A743C26E4921}"/>
              </a:ext>
            </a:extLst>
          </p:cNvPr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9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BC63-C649-42C3-9C85-0F873F8F0B35}" type="datetimeFigureOut">
              <a:rPr lang="id-ID" smtClean="0"/>
              <a:t>16/04/2018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6DFD3-2AF0-4B06-81C8-CF1C6F54D2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623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  <p:sldLayoutId id="2147483842" r:id="rId17"/>
    <p:sldLayoutId id="2147483843" r:id="rId18"/>
    <p:sldLayoutId id="2147483844" r:id="rId19"/>
    <p:sldLayoutId id="2147483845" r:id="rId20"/>
    <p:sldLayoutId id="2147483846" r:id="rId21"/>
    <p:sldLayoutId id="2147483847" r:id="rId22"/>
    <p:sldLayoutId id="2147483848" r:id="rId23"/>
    <p:sldLayoutId id="2147483849" r:id="rId24"/>
    <p:sldLayoutId id="2147483850" r:id="rId25"/>
    <p:sldLayoutId id="2147483822" r:id="rId26"/>
    <p:sldLayoutId id="2147483823" r:id="rId27"/>
    <p:sldLayoutId id="2147483824" r:id="rId28"/>
    <p:sldLayoutId id="2147483650" r:id="rId29"/>
    <p:sldLayoutId id="2147483673" r:id="rId30"/>
    <p:sldLayoutId id="2147483651" r:id="rId31"/>
    <p:sldLayoutId id="2147483652" r:id="rId32"/>
    <p:sldLayoutId id="2147483654" r:id="rId33"/>
    <p:sldLayoutId id="2147483655" r:id="rId34"/>
    <p:sldLayoutId id="2147483656" r:id="rId35"/>
    <p:sldLayoutId id="2147483657" r:id="rId36"/>
    <p:sldLayoutId id="2147483658" r:id="rId37"/>
    <p:sldLayoutId id="2147483660" r:id="rId38"/>
    <p:sldLayoutId id="2147483659" r:id="rId39"/>
    <p:sldLayoutId id="2147483661" r:id="rId40"/>
    <p:sldLayoutId id="2147483662" r:id="rId41"/>
    <p:sldLayoutId id="2147483663" r:id="rId42"/>
    <p:sldLayoutId id="2147483664" r:id="rId43"/>
    <p:sldLayoutId id="2147483665" r:id="rId44"/>
    <p:sldLayoutId id="2147483666" r:id="rId45"/>
    <p:sldLayoutId id="2147483670" r:id="rId46"/>
    <p:sldLayoutId id="2147483668" r:id="rId47"/>
    <p:sldLayoutId id="2147483667" r:id="rId48"/>
    <p:sldLayoutId id="2147483669" r:id="rId49"/>
    <p:sldLayoutId id="2147483672" r:id="rId5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4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5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6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9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0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3.tmp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6.tmp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9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0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1.tm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127378" y="3755981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2000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HTTP module and Observables</a:t>
            </a:r>
            <a:endParaRPr lang="id-ID" sz="2000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096000" y="4578875"/>
            <a:ext cx="0" cy="227912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9155" y="2709349"/>
            <a:ext cx="11201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000" b="1" dirty="0">
                <a:solidFill>
                  <a:schemeClr val="bg1"/>
                </a:solidFill>
              </a:rPr>
              <a:t>Observables és HttpClient</a:t>
            </a:r>
            <a:endParaRPr lang="id-ID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3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88493" y="680759"/>
            <a:ext cx="60151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Saját HTTP szolgáltatás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2A54834-78B2-4279-934E-CBFEC35F8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10" b="42951"/>
          <a:stretch/>
        </p:blipFill>
        <p:spPr>
          <a:xfrm>
            <a:off x="9772649" y="6303391"/>
            <a:ext cx="2322421" cy="421259"/>
          </a:xfrm>
          <a:prstGeom prst="rect">
            <a:avLst/>
          </a:prstGeom>
        </p:spPr>
      </p:pic>
      <p:sp>
        <p:nvSpPr>
          <p:cNvPr id="42" name="TextBox 1">
            <a:extLst>
              <a:ext uri="{FF2B5EF4-FFF2-40B4-BE49-F238E27FC236}">
                <a16:creationId xmlns:a16="http://schemas.microsoft.com/office/drawing/2014/main" id="{22B48CA0-12E4-4B14-8776-7E96772ECA46}"/>
              </a:ext>
            </a:extLst>
          </p:cNvPr>
          <p:cNvSpPr txBox="1"/>
          <p:nvPr/>
        </p:nvSpPr>
        <p:spPr>
          <a:xfrm>
            <a:off x="177282" y="1453603"/>
            <a:ext cx="11775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Open Sans"/>
                <a:cs typeface="Open Sans"/>
                <a:sym typeface="Open Sans"/>
              </a:rPr>
              <a:t>A HTTP kéréseket ne a komponensből indítsuk, hanem hozzunk létre szolgáltatást (service).</a:t>
            </a:r>
            <a:b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Open Sans"/>
                <a:cs typeface="Open Sans"/>
                <a:sym typeface="Open Sans"/>
              </a:rPr>
            </a:br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Open Sans"/>
                <a:cs typeface="Open Sans"/>
                <a:sym typeface="Open Sans"/>
              </a:rPr>
              <a:t>A következő oldalakon egy egyszerű CRUD alkalmazást követünk végig.</a:t>
            </a:r>
            <a:endParaRPr lang="en" sz="2400" dirty="0">
              <a:solidFill>
                <a:schemeClr val="tx1">
                  <a:lumMod val="50000"/>
                  <a:lumOff val="50000"/>
                </a:schemeClr>
              </a:solidFill>
              <a:ea typeface="Open Sans"/>
              <a:cs typeface="Open Sans"/>
              <a:sym typeface="Open Sans"/>
            </a:endParaRPr>
          </a:p>
        </p:txBody>
      </p:sp>
      <p:pic>
        <p:nvPicPr>
          <p:cNvPr id="4" name="Kép 3" descr="Képernyőrész kivágása">
            <a:extLst>
              <a:ext uri="{FF2B5EF4-FFF2-40B4-BE49-F238E27FC236}">
                <a16:creationId xmlns:a16="http://schemas.microsoft.com/office/drawing/2014/main" id="{3CA9D461-A5D7-4364-A61C-FB6FFC13F7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11"/>
          <a:stretch/>
        </p:blipFill>
        <p:spPr>
          <a:xfrm>
            <a:off x="319622" y="2372468"/>
            <a:ext cx="6405028" cy="2530059"/>
          </a:xfrm>
          <a:prstGeom prst="rect">
            <a:avLst/>
          </a:prstGeom>
        </p:spPr>
      </p:pic>
      <p:grpSp>
        <p:nvGrpSpPr>
          <p:cNvPr id="43" name="Csoportba foglalás 42">
            <a:extLst>
              <a:ext uri="{FF2B5EF4-FFF2-40B4-BE49-F238E27FC236}">
                <a16:creationId xmlns:a16="http://schemas.microsoft.com/office/drawing/2014/main" id="{457378F8-4734-4977-A591-EB6CAE397A49}"/>
              </a:ext>
            </a:extLst>
          </p:cNvPr>
          <p:cNvGrpSpPr/>
          <p:nvPr/>
        </p:nvGrpSpPr>
        <p:grpSpPr>
          <a:xfrm>
            <a:off x="6982862" y="2646550"/>
            <a:ext cx="4902976" cy="372607"/>
            <a:chOff x="6109855" y="2883952"/>
            <a:chExt cx="9970722" cy="372607"/>
          </a:xfrm>
        </p:grpSpPr>
        <p:sp>
          <p:nvSpPr>
            <p:cNvPr id="44" name="Szövegdoboz 43">
              <a:extLst>
                <a:ext uri="{FF2B5EF4-FFF2-40B4-BE49-F238E27FC236}">
                  <a16:creationId xmlns:a16="http://schemas.microsoft.com/office/drawing/2014/main" id="{13FEC00F-EAF6-43A3-8E97-BD63A56D6B06}"/>
                </a:ext>
              </a:extLst>
            </p:cNvPr>
            <p:cNvSpPr txBox="1"/>
            <p:nvPr/>
          </p:nvSpPr>
          <p:spPr>
            <a:xfrm>
              <a:off x="6356100" y="2883952"/>
              <a:ext cx="9724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heroesUrl</a:t>
              </a: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az adatforrás url -je</a:t>
              </a:r>
            </a:p>
          </p:txBody>
        </p:sp>
        <p:sp>
          <p:nvSpPr>
            <p:cNvPr id="45" name="Szövegdoboz 44">
              <a:extLst>
                <a:ext uri="{FF2B5EF4-FFF2-40B4-BE49-F238E27FC236}">
                  <a16:creationId xmlns:a16="http://schemas.microsoft.com/office/drawing/2014/main" id="{ADA8D796-82B8-4EA5-AF54-F66C2B603927}"/>
                </a:ext>
              </a:extLst>
            </p:cNvPr>
            <p:cNvSpPr txBox="1"/>
            <p:nvPr/>
          </p:nvSpPr>
          <p:spPr>
            <a:xfrm rot="10800000">
              <a:off x="6109855" y="288722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6" name="Csoportba foglalás 45">
            <a:extLst>
              <a:ext uri="{FF2B5EF4-FFF2-40B4-BE49-F238E27FC236}">
                <a16:creationId xmlns:a16="http://schemas.microsoft.com/office/drawing/2014/main" id="{ED4E0BFF-E935-4034-BB99-988D46381FFD}"/>
              </a:ext>
            </a:extLst>
          </p:cNvPr>
          <p:cNvGrpSpPr/>
          <p:nvPr/>
        </p:nvGrpSpPr>
        <p:grpSpPr>
          <a:xfrm>
            <a:off x="6982862" y="2984032"/>
            <a:ext cx="5209138" cy="372607"/>
            <a:chOff x="6109855" y="2883952"/>
            <a:chExt cx="10159772" cy="372607"/>
          </a:xfrm>
        </p:grpSpPr>
        <p:sp>
          <p:nvSpPr>
            <p:cNvPr id="47" name="Szövegdoboz 46">
              <a:extLst>
                <a:ext uri="{FF2B5EF4-FFF2-40B4-BE49-F238E27FC236}">
                  <a16:creationId xmlns:a16="http://schemas.microsoft.com/office/drawing/2014/main" id="{709F881B-717C-4F31-80AF-E34C5CC0A704}"/>
                </a:ext>
              </a:extLst>
            </p:cNvPr>
            <p:cNvSpPr txBox="1"/>
            <p:nvPr/>
          </p:nvSpPr>
          <p:spPr>
            <a:xfrm>
              <a:off x="6356100" y="2883952"/>
              <a:ext cx="9913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HttpClient</a:t>
              </a: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a DI segítségével injektáljuk az osztályba</a:t>
              </a:r>
            </a:p>
          </p:txBody>
        </p:sp>
        <p:sp>
          <p:nvSpPr>
            <p:cNvPr id="48" name="Szövegdoboz 47">
              <a:extLst>
                <a:ext uri="{FF2B5EF4-FFF2-40B4-BE49-F238E27FC236}">
                  <a16:creationId xmlns:a16="http://schemas.microsoft.com/office/drawing/2014/main" id="{F16D31E6-D96A-4B65-9D05-D1D0204FD33E}"/>
                </a:ext>
              </a:extLst>
            </p:cNvPr>
            <p:cNvSpPr txBox="1"/>
            <p:nvPr/>
          </p:nvSpPr>
          <p:spPr>
            <a:xfrm rot="10800000">
              <a:off x="6109855" y="288722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9" name="Csoportba foglalás 48">
            <a:extLst>
              <a:ext uri="{FF2B5EF4-FFF2-40B4-BE49-F238E27FC236}">
                <a16:creationId xmlns:a16="http://schemas.microsoft.com/office/drawing/2014/main" id="{1B9C7D19-E1EB-40A2-9904-F3864CC2BCFA}"/>
              </a:ext>
            </a:extLst>
          </p:cNvPr>
          <p:cNvGrpSpPr/>
          <p:nvPr/>
        </p:nvGrpSpPr>
        <p:grpSpPr>
          <a:xfrm>
            <a:off x="6982862" y="3616699"/>
            <a:ext cx="5209138" cy="1200329"/>
            <a:chOff x="6109855" y="2598202"/>
            <a:chExt cx="10159772" cy="1200329"/>
          </a:xfrm>
        </p:grpSpPr>
        <p:sp>
          <p:nvSpPr>
            <p:cNvPr id="50" name="Szövegdoboz 49">
              <a:extLst>
                <a:ext uri="{FF2B5EF4-FFF2-40B4-BE49-F238E27FC236}">
                  <a16:creationId xmlns:a16="http://schemas.microsoft.com/office/drawing/2014/main" id="{B6606ABA-CB59-4B56-A7D1-6E2876A97240}"/>
                </a:ext>
              </a:extLst>
            </p:cNvPr>
            <p:cNvSpPr txBox="1"/>
            <p:nvPr/>
          </p:nvSpPr>
          <p:spPr>
            <a:xfrm>
              <a:off x="6356100" y="2598202"/>
              <a:ext cx="99135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getHeroes</a:t>
              </a: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a metódus kéri le az adatokat a </a:t>
              </a:r>
              <a:r>
                <a:rPr lang="hu-HU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</a:t>
              </a: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HTTP</a:t>
              </a:r>
              <a:b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metódussal az adatforrástól.</a:t>
              </a:r>
              <a:b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 HttpClient </a:t>
              </a:r>
              <a:r>
                <a:rPr lang="hu-HU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</a:t>
              </a: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metódusa Observable példánnyal tér vissza.</a:t>
              </a:r>
            </a:p>
          </p:txBody>
        </p:sp>
        <p:sp>
          <p:nvSpPr>
            <p:cNvPr id="51" name="Szövegdoboz 50">
              <a:extLst>
                <a:ext uri="{FF2B5EF4-FFF2-40B4-BE49-F238E27FC236}">
                  <a16:creationId xmlns:a16="http://schemas.microsoft.com/office/drawing/2014/main" id="{309F0419-4B94-411C-8398-4F97E293F108}"/>
                </a:ext>
              </a:extLst>
            </p:cNvPr>
            <p:cNvSpPr txBox="1"/>
            <p:nvPr/>
          </p:nvSpPr>
          <p:spPr>
            <a:xfrm rot="10800000">
              <a:off x="6109855" y="288722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4B8925EF-3798-4189-831B-FFFB66318837}"/>
              </a:ext>
            </a:extLst>
          </p:cNvPr>
          <p:cNvSpPr txBox="1"/>
          <p:nvPr/>
        </p:nvSpPr>
        <p:spPr>
          <a:xfrm>
            <a:off x="645681" y="5145943"/>
            <a:ext cx="10900796" cy="923330"/>
          </a:xfrm>
          <a:prstGeom prst="rect">
            <a:avLst/>
          </a:prstGeom>
          <a:solidFill>
            <a:srgbClr val="1976D2">
              <a:alpha val="10196"/>
            </a:srgb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lvl="0"/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Fontos:</a:t>
            </a:r>
          </a:p>
          <a:p>
            <a:pPr lvl="0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 példában Hero objektumok tömbjét várjuk a szerverről. Mindig tájékozódjunk, hogy a szerver API milyen </a:t>
            </a:r>
          </a:p>
          <a:p>
            <a:pPr lvl="0"/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adatszerkezetet biztosít a számunkra.</a:t>
            </a:r>
            <a:endParaRPr lang="en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4643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15584" y="680759"/>
            <a:ext cx="3160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Hibakezelés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2A54834-78B2-4279-934E-CBFEC35F8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10" b="42951"/>
          <a:stretch/>
        </p:blipFill>
        <p:spPr>
          <a:xfrm>
            <a:off x="9772649" y="6303391"/>
            <a:ext cx="2322421" cy="421259"/>
          </a:xfrm>
          <a:prstGeom prst="rect">
            <a:avLst/>
          </a:prstGeom>
        </p:spPr>
      </p:pic>
      <p:sp>
        <p:nvSpPr>
          <p:cNvPr id="42" name="TextBox 1">
            <a:extLst>
              <a:ext uri="{FF2B5EF4-FFF2-40B4-BE49-F238E27FC236}">
                <a16:creationId xmlns:a16="http://schemas.microsoft.com/office/drawing/2014/main" id="{22B48CA0-12E4-4B14-8776-7E96772ECA46}"/>
              </a:ext>
            </a:extLst>
          </p:cNvPr>
          <p:cNvSpPr txBox="1"/>
          <p:nvPr/>
        </p:nvSpPr>
        <p:spPr>
          <a:xfrm>
            <a:off x="177282" y="1453603"/>
            <a:ext cx="11775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/>
                <a:cs typeface="Open Sans"/>
                <a:sym typeface="Open Sans"/>
              </a:rPr>
              <a:t>A HTTP kommunikáció során hibák léphetnek fel, ezeket megfelelően kezelnünk kell.</a:t>
            </a:r>
            <a:endParaRPr lang="en" sz="2400" dirty="0">
              <a:solidFill>
                <a:schemeClr val="tx1">
                  <a:lumMod val="50000"/>
                  <a:lumOff val="50000"/>
                </a:schemeClr>
              </a:solidFill>
              <a:ea typeface="Open Sans"/>
              <a:cs typeface="Open Sans"/>
              <a:sym typeface="Open Sans"/>
            </a:endParaRPr>
          </a:p>
        </p:txBody>
      </p:sp>
      <p:grpSp>
        <p:nvGrpSpPr>
          <p:cNvPr id="43" name="Csoportba foglalás 42">
            <a:extLst>
              <a:ext uri="{FF2B5EF4-FFF2-40B4-BE49-F238E27FC236}">
                <a16:creationId xmlns:a16="http://schemas.microsoft.com/office/drawing/2014/main" id="{457378F8-4734-4977-A591-EB6CAE397A49}"/>
              </a:ext>
            </a:extLst>
          </p:cNvPr>
          <p:cNvGrpSpPr/>
          <p:nvPr/>
        </p:nvGrpSpPr>
        <p:grpSpPr>
          <a:xfrm>
            <a:off x="7459112" y="2524336"/>
            <a:ext cx="4361413" cy="1477328"/>
            <a:chOff x="6109855" y="2883952"/>
            <a:chExt cx="8869396" cy="1477328"/>
          </a:xfrm>
        </p:grpSpPr>
        <p:sp>
          <p:nvSpPr>
            <p:cNvPr id="44" name="Szövegdoboz 43">
              <a:extLst>
                <a:ext uri="{FF2B5EF4-FFF2-40B4-BE49-F238E27FC236}">
                  <a16:creationId xmlns:a16="http://schemas.microsoft.com/office/drawing/2014/main" id="{13FEC00F-EAF6-43A3-8E97-BD63A56D6B06}"/>
                </a:ext>
              </a:extLst>
            </p:cNvPr>
            <p:cNvSpPr txBox="1"/>
            <p:nvPr/>
          </p:nvSpPr>
          <p:spPr>
            <a:xfrm>
              <a:off x="6356100" y="2883952"/>
              <a:ext cx="862315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pipe</a:t>
              </a: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a szerver válaszát tovább pipe –oljuk, </a:t>
              </a:r>
              <a:b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 </a:t>
              </a:r>
              <a:r>
                <a:rPr lang="hu-HU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catchError</a:t>
              </a: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csak akkor fog lefutni, ha hiba </a:t>
              </a:r>
              <a:b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keletkezett a kérés során. Ebben az esetben </a:t>
              </a:r>
              <a:b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 catchError által visszaadott érték kerül </a:t>
              </a:r>
              <a:b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átadásra a komponensek felé.</a:t>
              </a:r>
            </a:p>
          </p:txBody>
        </p:sp>
        <p:sp>
          <p:nvSpPr>
            <p:cNvPr id="45" name="Szövegdoboz 44">
              <a:extLst>
                <a:ext uri="{FF2B5EF4-FFF2-40B4-BE49-F238E27FC236}">
                  <a16:creationId xmlns:a16="http://schemas.microsoft.com/office/drawing/2014/main" id="{ADA8D796-82B8-4EA5-AF54-F66C2B603927}"/>
                </a:ext>
              </a:extLst>
            </p:cNvPr>
            <p:cNvSpPr txBox="1"/>
            <p:nvPr/>
          </p:nvSpPr>
          <p:spPr>
            <a:xfrm rot="10800000">
              <a:off x="6109855" y="288722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6" name="Csoportba foglalás 45">
            <a:extLst>
              <a:ext uri="{FF2B5EF4-FFF2-40B4-BE49-F238E27FC236}">
                <a16:creationId xmlns:a16="http://schemas.microsoft.com/office/drawing/2014/main" id="{ED4E0BFF-E935-4034-BB99-988D46381FFD}"/>
              </a:ext>
            </a:extLst>
          </p:cNvPr>
          <p:cNvGrpSpPr/>
          <p:nvPr/>
        </p:nvGrpSpPr>
        <p:grpSpPr>
          <a:xfrm>
            <a:off x="7459112" y="4134919"/>
            <a:ext cx="4247113" cy="1754326"/>
            <a:chOff x="6109855" y="2883952"/>
            <a:chExt cx="10159772" cy="1754326"/>
          </a:xfrm>
        </p:grpSpPr>
        <p:sp>
          <p:nvSpPr>
            <p:cNvPr id="47" name="Szövegdoboz 46">
              <a:extLst>
                <a:ext uri="{FF2B5EF4-FFF2-40B4-BE49-F238E27FC236}">
                  <a16:creationId xmlns:a16="http://schemas.microsoft.com/office/drawing/2014/main" id="{709F881B-717C-4F31-80AF-E34C5CC0A704}"/>
                </a:ext>
              </a:extLst>
            </p:cNvPr>
            <p:cNvSpPr txBox="1"/>
            <p:nvPr/>
          </p:nvSpPr>
          <p:spPr>
            <a:xfrm>
              <a:off x="6356099" y="2883952"/>
              <a:ext cx="991352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handleError</a:t>
              </a: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a hibakezelő metódus egy </a:t>
              </a:r>
              <a:b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függvénnyel tér vissza, amely olyan típust </a:t>
              </a:r>
            </a:p>
            <a:p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 vissza mint amit a komponensek eleve </a:t>
              </a:r>
              <a:b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várnak.</a:t>
              </a:r>
              <a:b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 console.error helyett éredemesebb </a:t>
              </a:r>
              <a:b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valamilyen logging szolgáltatást használni.</a:t>
              </a:r>
            </a:p>
          </p:txBody>
        </p:sp>
        <p:sp>
          <p:nvSpPr>
            <p:cNvPr id="48" name="Szövegdoboz 47">
              <a:extLst>
                <a:ext uri="{FF2B5EF4-FFF2-40B4-BE49-F238E27FC236}">
                  <a16:creationId xmlns:a16="http://schemas.microsoft.com/office/drawing/2014/main" id="{F16D31E6-D96A-4B65-9D05-D1D0204FD33E}"/>
                </a:ext>
              </a:extLst>
            </p:cNvPr>
            <p:cNvSpPr txBox="1"/>
            <p:nvPr/>
          </p:nvSpPr>
          <p:spPr>
            <a:xfrm rot="10800000">
              <a:off x="6109855" y="288722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  <p:pic>
        <p:nvPicPr>
          <p:cNvPr id="6" name="Kép 5" descr="Képernyőrész kivágása">
            <a:extLst>
              <a:ext uri="{FF2B5EF4-FFF2-40B4-BE49-F238E27FC236}">
                <a16:creationId xmlns:a16="http://schemas.microsoft.com/office/drawing/2014/main" id="{24020E2D-4612-456A-879F-BBECC3361B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74" y="1981943"/>
            <a:ext cx="6980525" cy="40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6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764100" y="680759"/>
            <a:ext cx="4663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Lekérés id alapján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2A54834-78B2-4279-934E-CBFEC35F8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10" b="42951"/>
          <a:stretch/>
        </p:blipFill>
        <p:spPr>
          <a:xfrm>
            <a:off x="9772649" y="6303391"/>
            <a:ext cx="2322421" cy="421259"/>
          </a:xfrm>
          <a:prstGeom prst="rect">
            <a:avLst/>
          </a:prstGeom>
        </p:spPr>
      </p:pic>
      <p:sp>
        <p:nvSpPr>
          <p:cNvPr id="42" name="TextBox 1">
            <a:extLst>
              <a:ext uri="{FF2B5EF4-FFF2-40B4-BE49-F238E27FC236}">
                <a16:creationId xmlns:a16="http://schemas.microsoft.com/office/drawing/2014/main" id="{22B48CA0-12E4-4B14-8776-7E96772ECA46}"/>
              </a:ext>
            </a:extLst>
          </p:cNvPr>
          <p:cNvSpPr txBox="1"/>
          <p:nvPr/>
        </p:nvSpPr>
        <p:spPr>
          <a:xfrm>
            <a:off x="177282" y="1453603"/>
            <a:ext cx="11775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/>
                <a:cs typeface="Open Sans"/>
                <a:sym typeface="Open Sans"/>
              </a:rPr>
              <a:t>Ha egy entitást szeretnénk lekérni, akkor hivatkozunk az id –re. </a:t>
            </a:r>
            <a:endParaRPr lang="en" sz="2400" dirty="0">
              <a:solidFill>
                <a:schemeClr val="tx1">
                  <a:lumMod val="50000"/>
                  <a:lumOff val="50000"/>
                </a:schemeClr>
              </a:solidFill>
              <a:ea typeface="Open Sans"/>
              <a:cs typeface="Open Sans"/>
              <a:sym typeface="Open Sans"/>
            </a:endParaRPr>
          </a:p>
        </p:txBody>
      </p:sp>
      <p:grpSp>
        <p:nvGrpSpPr>
          <p:cNvPr id="43" name="Csoportba foglalás 42">
            <a:extLst>
              <a:ext uri="{FF2B5EF4-FFF2-40B4-BE49-F238E27FC236}">
                <a16:creationId xmlns:a16="http://schemas.microsoft.com/office/drawing/2014/main" id="{457378F8-4734-4977-A591-EB6CAE397A49}"/>
              </a:ext>
            </a:extLst>
          </p:cNvPr>
          <p:cNvGrpSpPr/>
          <p:nvPr/>
        </p:nvGrpSpPr>
        <p:grpSpPr>
          <a:xfrm>
            <a:off x="8221112" y="2724226"/>
            <a:ext cx="3466063" cy="923330"/>
            <a:chOff x="6109855" y="2883952"/>
            <a:chExt cx="8869396" cy="923330"/>
          </a:xfrm>
        </p:grpSpPr>
        <p:sp>
          <p:nvSpPr>
            <p:cNvPr id="44" name="Szövegdoboz 43">
              <a:extLst>
                <a:ext uri="{FF2B5EF4-FFF2-40B4-BE49-F238E27FC236}">
                  <a16:creationId xmlns:a16="http://schemas.microsoft.com/office/drawing/2014/main" id="{13FEC00F-EAF6-43A3-8E97-BD63A56D6B06}"/>
                </a:ext>
              </a:extLst>
            </p:cNvPr>
            <p:cNvSpPr txBox="1"/>
            <p:nvPr/>
          </p:nvSpPr>
          <p:spPr>
            <a:xfrm>
              <a:off x="6356100" y="2883952"/>
              <a:ext cx="86231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getHero</a:t>
              </a:r>
              <a:r>
                <a: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</a:t>
              </a: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egy Hero –t kérünk le, </a:t>
              </a:r>
              <a:b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ehhez a paraméterben kapott </a:t>
              </a:r>
              <a:b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 –t url paraméterként adjuk át.</a:t>
              </a:r>
            </a:p>
          </p:txBody>
        </p:sp>
        <p:sp>
          <p:nvSpPr>
            <p:cNvPr id="45" name="Szövegdoboz 44">
              <a:extLst>
                <a:ext uri="{FF2B5EF4-FFF2-40B4-BE49-F238E27FC236}">
                  <a16:creationId xmlns:a16="http://schemas.microsoft.com/office/drawing/2014/main" id="{ADA8D796-82B8-4EA5-AF54-F66C2B603927}"/>
                </a:ext>
              </a:extLst>
            </p:cNvPr>
            <p:cNvSpPr txBox="1"/>
            <p:nvPr/>
          </p:nvSpPr>
          <p:spPr>
            <a:xfrm rot="10800000">
              <a:off x="6109855" y="288722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Kép 4" descr="Képernyőrész kivágása">
            <a:extLst>
              <a:ext uri="{FF2B5EF4-FFF2-40B4-BE49-F238E27FC236}">
                <a16:creationId xmlns:a16="http://schemas.microsoft.com/office/drawing/2014/main" id="{7C41EDB0-5770-4639-A876-FEA5EB31CF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2" y="2724226"/>
            <a:ext cx="7788315" cy="2545301"/>
          </a:xfrm>
          <a:prstGeom prst="rect">
            <a:avLst/>
          </a:prstGeom>
        </p:spPr>
      </p:pic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3402B0A9-5BAB-461A-9580-BE42A2CC4C9E}"/>
              </a:ext>
            </a:extLst>
          </p:cNvPr>
          <p:cNvGrpSpPr/>
          <p:nvPr/>
        </p:nvGrpSpPr>
        <p:grpSpPr>
          <a:xfrm>
            <a:off x="8221112" y="4257751"/>
            <a:ext cx="3731401" cy="646331"/>
            <a:chOff x="6109855" y="2883952"/>
            <a:chExt cx="9548376" cy="646331"/>
          </a:xfrm>
        </p:grpSpPr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4F93E244-7EDC-4C70-8529-E877647D3A3D}"/>
                </a:ext>
              </a:extLst>
            </p:cNvPr>
            <p:cNvSpPr txBox="1"/>
            <p:nvPr/>
          </p:nvSpPr>
          <p:spPr>
            <a:xfrm>
              <a:off x="6356100" y="2883952"/>
              <a:ext cx="93021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 hibakezelés minimálisan változik a </a:t>
              </a:r>
              <a:b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getHeroes –hez képest.</a:t>
              </a:r>
            </a:p>
          </p:txBody>
        </p:sp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5CAD05DA-E07D-4730-AEA0-9959CCC80FFA}"/>
                </a:ext>
              </a:extLst>
            </p:cNvPr>
            <p:cNvSpPr txBox="1"/>
            <p:nvPr/>
          </p:nvSpPr>
          <p:spPr>
            <a:xfrm rot="10800000">
              <a:off x="6109855" y="288722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295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974897" y="680759"/>
            <a:ext cx="42423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Adatok frissítése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2A54834-78B2-4279-934E-CBFEC35F8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10" b="42951"/>
          <a:stretch/>
        </p:blipFill>
        <p:spPr>
          <a:xfrm>
            <a:off x="9772649" y="6303391"/>
            <a:ext cx="2322421" cy="421259"/>
          </a:xfrm>
          <a:prstGeom prst="rect">
            <a:avLst/>
          </a:prstGeom>
        </p:spPr>
      </p:pic>
      <p:sp>
        <p:nvSpPr>
          <p:cNvPr id="42" name="TextBox 1">
            <a:extLst>
              <a:ext uri="{FF2B5EF4-FFF2-40B4-BE49-F238E27FC236}">
                <a16:creationId xmlns:a16="http://schemas.microsoft.com/office/drawing/2014/main" id="{22B48CA0-12E4-4B14-8776-7E96772ECA46}"/>
              </a:ext>
            </a:extLst>
          </p:cNvPr>
          <p:cNvSpPr txBox="1"/>
          <p:nvPr/>
        </p:nvSpPr>
        <p:spPr>
          <a:xfrm>
            <a:off x="177282" y="1453603"/>
            <a:ext cx="11775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/>
                <a:cs typeface="Open Sans"/>
                <a:sym typeface="Open Sans"/>
              </a:rPr>
              <a:t>A frissítésnél a request body –ban adatokat is küldünk a szerver felé.</a:t>
            </a:r>
            <a:endParaRPr lang="en" sz="2400" dirty="0">
              <a:solidFill>
                <a:schemeClr val="tx1">
                  <a:lumMod val="50000"/>
                  <a:lumOff val="50000"/>
                </a:schemeClr>
              </a:solidFill>
              <a:ea typeface="Open Sans"/>
              <a:cs typeface="Open Sans"/>
              <a:sym typeface="Open Sans"/>
            </a:endParaRPr>
          </a:p>
        </p:txBody>
      </p:sp>
      <p:grpSp>
        <p:nvGrpSpPr>
          <p:cNvPr id="43" name="Csoportba foglalás 42">
            <a:extLst>
              <a:ext uri="{FF2B5EF4-FFF2-40B4-BE49-F238E27FC236}">
                <a16:creationId xmlns:a16="http://schemas.microsoft.com/office/drawing/2014/main" id="{457378F8-4734-4977-A591-EB6CAE397A49}"/>
              </a:ext>
            </a:extLst>
          </p:cNvPr>
          <p:cNvGrpSpPr/>
          <p:nvPr/>
        </p:nvGrpSpPr>
        <p:grpSpPr>
          <a:xfrm>
            <a:off x="8650628" y="2228281"/>
            <a:ext cx="3444442" cy="1200329"/>
            <a:chOff x="6165182" y="2883952"/>
            <a:chExt cx="8814069" cy="1200329"/>
          </a:xfrm>
        </p:grpSpPr>
        <p:sp>
          <p:nvSpPr>
            <p:cNvPr id="44" name="Szövegdoboz 43">
              <a:extLst>
                <a:ext uri="{FF2B5EF4-FFF2-40B4-BE49-F238E27FC236}">
                  <a16:creationId xmlns:a16="http://schemas.microsoft.com/office/drawing/2014/main" id="{13FEC00F-EAF6-43A3-8E97-BD63A56D6B06}"/>
                </a:ext>
              </a:extLst>
            </p:cNvPr>
            <p:cNvSpPr txBox="1"/>
            <p:nvPr/>
          </p:nvSpPr>
          <p:spPr>
            <a:xfrm>
              <a:off x="6356100" y="2883952"/>
              <a:ext cx="862315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httpOptions</a:t>
              </a:r>
              <a:r>
                <a: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</a:t>
              </a: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 alapértelmezett</a:t>
              </a:r>
              <a:b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beállításainkat érdemes felvenni</a:t>
              </a:r>
              <a:b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egy konstansba. Azt adjuk meg, hogy a tartalomtípus JSON.</a:t>
              </a:r>
            </a:p>
          </p:txBody>
        </p:sp>
        <p:sp>
          <p:nvSpPr>
            <p:cNvPr id="45" name="Szövegdoboz 44">
              <a:extLst>
                <a:ext uri="{FF2B5EF4-FFF2-40B4-BE49-F238E27FC236}">
                  <a16:creationId xmlns:a16="http://schemas.microsoft.com/office/drawing/2014/main" id="{ADA8D796-82B8-4EA5-AF54-F66C2B603927}"/>
                </a:ext>
              </a:extLst>
            </p:cNvPr>
            <p:cNvSpPr txBox="1"/>
            <p:nvPr/>
          </p:nvSpPr>
          <p:spPr>
            <a:xfrm rot="10800000">
              <a:off x="6165182" y="3303326"/>
              <a:ext cx="381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3402B0A9-5BAB-461A-9580-BE42A2CC4C9E}"/>
              </a:ext>
            </a:extLst>
          </p:cNvPr>
          <p:cNvGrpSpPr/>
          <p:nvPr/>
        </p:nvGrpSpPr>
        <p:grpSpPr>
          <a:xfrm>
            <a:off x="8650628" y="3781501"/>
            <a:ext cx="3731401" cy="1477328"/>
            <a:chOff x="6109855" y="2331502"/>
            <a:chExt cx="9548376" cy="1477328"/>
          </a:xfrm>
        </p:grpSpPr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4F93E244-7EDC-4C70-8529-E877647D3A3D}"/>
                </a:ext>
              </a:extLst>
            </p:cNvPr>
            <p:cNvSpPr txBox="1"/>
            <p:nvPr/>
          </p:nvSpPr>
          <p:spPr>
            <a:xfrm>
              <a:off x="6356100" y="2331502"/>
              <a:ext cx="930213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updateHero</a:t>
              </a: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</a:t>
              </a:r>
              <a:r>
                <a:rPr lang="hu-HU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put</a:t>
              </a: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kérést küldünk,</a:t>
              </a:r>
              <a:b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paraméterei: </a:t>
              </a:r>
              <a:b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1. a végpont url</a:t>
              </a:r>
            </a:p>
            <a:p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2. az adat</a:t>
              </a:r>
              <a:b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3. a beállítások objektuma</a:t>
              </a:r>
            </a:p>
          </p:txBody>
        </p:sp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5CAD05DA-E07D-4730-AEA0-9959CCC80FFA}"/>
                </a:ext>
              </a:extLst>
            </p:cNvPr>
            <p:cNvSpPr txBox="1"/>
            <p:nvPr/>
          </p:nvSpPr>
          <p:spPr>
            <a:xfrm rot="10800000">
              <a:off x="6109855" y="288722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  <p:pic>
        <p:nvPicPr>
          <p:cNvPr id="3" name="Kép 2" descr="Képernyőrész kivágása">
            <a:extLst>
              <a:ext uri="{FF2B5EF4-FFF2-40B4-BE49-F238E27FC236}">
                <a16:creationId xmlns:a16="http://schemas.microsoft.com/office/drawing/2014/main" id="{50996DA0-605F-4520-ADB1-8805469C8F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52"/>
          <a:stretch/>
        </p:blipFill>
        <p:spPr>
          <a:xfrm>
            <a:off x="308778" y="2015288"/>
            <a:ext cx="8108383" cy="1554615"/>
          </a:xfrm>
          <a:prstGeom prst="rect">
            <a:avLst/>
          </a:prstGeom>
        </p:spPr>
      </p:pic>
      <p:pic>
        <p:nvPicPr>
          <p:cNvPr id="6" name="Kép 5" descr="Képernyőrész kivágása">
            <a:extLst>
              <a:ext uri="{FF2B5EF4-FFF2-40B4-BE49-F238E27FC236}">
                <a16:creationId xmlns:a16="http://schemas.microsoft.com/office/drawing/2014/main" id="{B03572B8-FDFA-42B8-AC53-52CBD27F9C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8" y="3799798"/>
            <a:ext cx="8108383" cy="1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4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337103" y="680759"/>
            <a:ext cx="551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Új entitás létrehozása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2A54834-78B2-4279-934E-CBFEC35F8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10" b="42951"/>
          <a:stretch/>
        </p:blipFill>
        <p:spPr>
          <a:xfrm>
            <a:off x="9772649" y="6303391"/>
            <a:ext cx="2322421" cy="421259"/>
          </a:xfrm>
          <a:prstGeom prst="rect">
            <a:avLst/>
          </a:prstGeom>
        </p:spPr>
      </p:pic>
      <p:sp>
        <p:nvSpPr>
          <p:cNvPr id="42" name="TextBox 1">
            <a:extLst>
              <a:ext uri="{FF2B5EF4-FFF2-40B4-BE49-F238E27FC236}">
                <a16:creationId xmlns:a16="http://schemas.microsoft.com/office/drawing/2014/main" id="{22B48CA0-12E4-4B14-8776-7E96772ECA46}"/>
              </a:ext>
            </a:extLst>
          </p:cNvPr>
          <p:cNvSpPr txBox="1"/>
          <p:nvPr/>
        </p:nvSpPr>
        <p:spPr>
          <a:xfrm>
            <a:off x="177282" y="1453603"/>
            <a:ext cx="11775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/>
                <a:cs typeface="Open Sans"/>
                <a:sym typeface="Open Sans"/>
              </a:rPr>
              <a:t>A CRUD első betűje a </a:t>
            </a:r>
            <a:r>
              <a:rPr lang="hu-HU" sz="2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Open Sans"/>
                <a:cs typeface="Open Sans"/>
                <a:sym typeface="Open Sans"/>
              </a:rPr>
              <a:t>create</a:t>
            </a:r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/>
                <a:cs typeface="Open Sans"/>
                <a:sym typeface="Open Sans"/>
              </a:rPr>
              <a:t> –re utal. Most új entitást hozunk létre a szerveren.</a:t>
            </a:r>
            <a:endParaRPr lang="en" sz="2400" dirty="0">
              <a:solidFill>
                <a:schemeClr val="tx1">
                  <a:lumMod val="50000"/>
                  <a:lumOff val="50000"/>
                </a:schemeClr>
              </a:solidFill>
              <a:ea typeface="Open Sans"/>
              <a:cs typeface="Open Sans"/>
              <a:sym typeface="Open Sans"/>
            </a:endParaRPr>
          </a:p>
        </p:txBody>
      </p: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3402B0A9-5BAB-461A-9580-BE42A2CC4C9E}"/>
              </a:ext>
            </a:extLst>
          </p:cNvPr>
          <p:cNvGrpSpPr/>
          <p:nvPr/>
        </p:nvGrpSpPr>
        <p:grpSpPr>
          <a:xfrm>
            <a:off x="1282560" y="3737192"/>
            <a:ext cx="9595500" cy="1788337"/>
            <a:chOff x="6356100" y="2020493"/>
            <a:chExt cx="9302131" cy="1788337"/>
          </a:xfrm>
        </p:grpSpPr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4F93E244-7EDC-4C70-8529-E877647D3A3D}"/>
                </a:ext>
              </a:extLst>
            </p:cNvPr>
            <p:cNvSpPr txBox="1"/>
            <p:nvPr/>
          </p:nvSpPr>
          <p:spPr>
            <a:xfrm>
              <a:off x="6356100" y="2331502"/>
              <a:ext cx="930213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addHero</a:t>
              </a: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post kérés jelzi a szerver felé, hogy új entitást akarunk létrehozni.</a:t>
              </a:r>
              <a:b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paraméterei: </a:t>
              </a:r>
              <a:b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1. a végpont url</a:t>
              </a:r>
            </a:p>
            <a:p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2. az adat</a:t>
              </a:r>
              <a:b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3. a beállítások objektuma, itt jól jön hogy már beállítottuk az alapértelmezett header –eket.</a:t>
              </a:r>
            </a:p>
          </p:txBody>
        </p:sp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5CAD05DA-E07D-4730-AEA0-9959CCC80FFA}"/>
                </a:ext>
              </a:extLst>
            </p:cNvPr>
            <p:cNvSpPr txBox="1"/>
            <p:nvPr/>
          </p:nvSpPr>
          <p:spPr>
            <a:xfrm rot="16200000">
              <a:off x="10795285" y="2038412"/>
              <a:ext cx="393878" cy="358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  <p:pic>
        <p:nvPicPr>
          <p:cNvPr id="11" name="Kép 10" descr="Képernyőrész kivágása">
            <a:extLst>
              <a:ext uri="{FF2B5EF4-FFF2-40B4-BE49-F238E27FC236}">
                <a16:creationId xmlns:a16="http://schemas.microsoft.com/office/drawing/2014/main" id="{8BFB0BA5-CD41-43AB-B496-CBF29E4B29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130" y="2143582"/>
            <a:ext cx="9563929" cy="1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235589" y="680759"/>
            <a:ext cx="37210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Entitás törlése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2A54834-78B2-4279-934E-CBFEC35F8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10" b="42951"/>
          <a:stretch/>
        </p:blipFill>
        <p:spPr>
          <a:xfrm>
            <a:off x="9772649" y="6303391"/>
            <a:ext cx="2322421" cy="421259"/>
          </a:xfrm>
          <a:prstGeom prst="rect">
            <a:avLst/>
          </a:prstGeom>
        </p:spPr>
      </p:pic>
      <p:sp>
        <p:nvSpPr>
          <p:cNvPr id="42" name="TextBox 1">
            <a:extLst>
              <a:ext uri="{FF2B5EF4-FFF2-40B4-BE49-F238E27FC236}">
                <a16:creationId xmlns:a16="http://schemas.microsoft.com/office/drawing/2014/main" id="{22B48CA0-12E4-4B14-8776-7E96772ECA46}"/>
              </a:ext>
            </a:extLst>
          </p:cNvPr>
          <p:cNvSpPr txBox="1"/>
          <p:nvPr/>
        </p:nvSpPr>
        <p:spPr>
          <a:xfrm>
            <a:off x="177282" y="1453603"/>
            <a:ext cx="11775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/>
                <a:cs typeface="Open Sans"/>
                <a:sym typeface="Open Sans"/>
              </a:rPr>
              <a:t>Az alábbi kód ugyan nem tartalmazza, de törlés előtt fontos a biztonsági megerősítés.</a:t>
            </a:r>
            <a:endParaRPr lang="en" sz="2400" dirty="0">
              <a:solidFill>
                <a:schemeClr val="tx1">
                  <a:lumMod val="50000"/>
                  <a:lumOff val="50000"/>
                </a:schemeClr>
              </a:solidFill>
              <a:ea typeface="Open Sans"/>
              <a:cs typeface="Open Sans"/>
              <a:sym typeface="Open Sans"/>
            </a:endParaRPr>
          </a:p>
        </p:txBody>
      </p: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3402B0A9-5BAB-461A-9580-BE42A2CC4C9E}"/>
              </a:ext>
            </a:extLst>
          </p:cNvPr>
          <p:cNvGrpSpPr/>
          <p:nvPr/>
        </p:nvGrpSpPr>
        <p:grpSpPr>
          <a:xfrm>
            <a:off x="7327419" y="2795634"/>
            <a:ext cx="4425068" cy="646331"/>
            <a:chOff x="5722385" y="2331502"/>
            <a:chExt cx="6534267" cy="646331"/>
          </a:xfrm>
        </p:grpSpPr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4F93E244-7EDC-4C70-8529-E877647D3A3D}"/>
                </a:ext>
              </a:extLst>
            </p:cNvPr>
            <p:cNvSpPr txBox="1"/>
            <p:nvPr/>
          </p:nvSpPr>
          <p:spPr>
            <a:xfrm>
              <a:off x="6215448" y="2331502"/>
              <a:ext cx="60412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Először ellenőrizzük a kapott paramétert,</a:t>
              </a:r>
              <a:b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majd összeállítjuk az url –t.</a:t>
              </a:r>
            </a:p>
          </p:txBody>
        </p:sp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5CAD05DA-E07D-4730-AEA0-9959CCC80FFA}"/>
                </a:ext>
              </a:extLst>
            </p:cNvPr>
            <p:cNvSpPr txBox="1"/>
            <p:nvPr/>
          </p:nvSpPr>
          <p:spPr>
            <a:xfrm rot="10800000">
              <a:off x="5722385" y="2452084"/>
              <a:ext cx="581619" cy="2424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  <p:pic>
        <p:nvPicPr>
          <p:cNvPr id="3" name="Kép 2" descr="Képernyőrész kivágása">
            <a:extLst>
              <a:ext uri="{FF2B5EF4-FFF2-40B4-BE49-F238E27FC236}">
                <a16:creationId xmlns:a16="http://schemas.microsoft.com/office/drawing/2014/main" id="{6E64AB78-15A9-4D8E-9F10-0D0AAC8673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2" y="2505818"/>
            <a:ext cx="7064352" cy="3093988"/>
          </a:xfrm>
          <a:prstGeom prst="rect">
            <a:avLst/>
          </a:prstGeom>
        </p:spPr>
      </p:pic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9C67A23A-3B0E-47B5-BFEC-C69E0A4DB65D}"/>
              </a:ext>
            </a:extLst>
          </p:cNvPr>
          <p:cNvGrpSpPr/>
          <p:nvPr/>
        </p:nvGrpSpPr>
        <p:grpSpPr>
          <a:xfrm>
            <a:off x="7241634" y="4052812"/>
            <a:ext cx="4425068" cy="646331"/>
            <a:chOff x="5722385" y="2331502"/>
            <a:chExt cx="6534267" cy="646331"/>
          </a:xfrm>
        </p:grpSpPr>
        <p:sp>
          <p:nvSpPr>
            <p:cNvPr id="13" name="Szövegdoboz 12">
              <a:extLst>
                <a:ext uri="{FF2B5EF4-FFF2-40B4-BE49-F238E27FC236}">
                  <a16:creationId xmlns:a16="http://schemas.microsoft.com/office/drawing/2014/main" id="{45E66127-639F-4B1D-9624-475E9F88D09A}"/>
                </a:ext>
              </a:extLst>
            </p:cNvPr>
            <p:cNvSpPr txBox="1"/>
            <p:nvPr/>
          </p:nvSpPr>
          <p:spPr>
            <a:xfrm>
              <a:off x="6215448" y="2331502"/>
              <a:ext cx="60412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 kérést delete metódussal küldjük.</a:t>
              </a:r>
              <a:b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 hibakezelés megegyezik az eddigiekkel.</a:t>
              </a:r>
            </a:p>
          </p:txBody>
        </p:sp>
        <p:sp>
          <p:nvSpPr>
            <p:cNvPr id="14" name="Szövegdoboz 13">
              <a:extLst>
                <a:ext uri="{FF2B5EF4-FFF2-40B4-BE49-F238E27FC236}">
                  <a16:creationId xmlns:a16="http://schemas.microsoft.com/office/drawing/2014/main" id="{7CF5BF6B-8DC1-46B4-AE77-287CC9CB5327}"/>
                </a:ext>
              </a:extLst>
            </p:cNvPr>
            <p:cNvSpPr txBox="1"/>
            <p:nvPr/>
          </p:nvSpPr>
          <p:spPr>
            <a:xfrm rot="10800000">
              <a:off x="5722385" y="2452084"/>
              <a:ext cx="581619" cy="2424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477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14974" y="680759"/>
            <a:ext cx="6362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Egyszerűbb megjelenítés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2A54834-78B2-4279-934E-CBFEC35F8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10" b="42951"/>
          <a:stretch/>
        </p:blipFill>
        <p:spPr>
          <a:xfrm>
            <a:off x="9772649" y="6303391"/>
            <a:ext cx="2322421" cy="421259"/>
          </a:xfrm>
          <a:prstGeom prst="rect">
            <a:avLst/>
          </a:prstGeom>
        </p:spPr>
      </p:pic>
      <p:sp>
        <p:nvSpPr>
          <p:cNvPr id="42" name="TextBox 1">
            <a:extLst>
              <a:ext uri="{FF2B5EF4-FFF2-40B4-BE49-F238E27FC236}">
                <a16:creationId xmlns:a16="http://schemas.microsoft.com/office/drawing/2014/main" id="{22B48CA0-12E4-4B14-8776-7E96772ECA46}"/>
              </a:ext>
            </a:extLst>
          </p:cNvPr>
          <p:cNvSpPr txBox="1"/>
          <p:nvPr/>
        </p:nvSpPr>
        <p:spPr>
          <a:xfrm>
            <a:off x="177282" y="1453603"/>
            <a:ext cx="11775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hu-HU" sz="24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/>
                <a:cs typeface="Open Sans"/>
                <a:sym typeface="Open Sans"/>
              </a:rPr>
              <a:t>A szolgáltatásunkat egy komponensben használjuk. Hogyan jelenítsük meg az entitásokat?</a:t>
            </a:r>
            <a:endParaRPr lang="en" sz="2400" dirty="0">
              <a:solidFill>
                <a:schemeClr val="tx1">
                  <a:lumMod val="50000"/>
                  <a:lumOff val="50000"/>
                </a:schemeClr>
              </a:solidFill>
              <a:ea typeface="Open Sans"/>
              <a:cs typeface="Open Sans"/>
              <a:sym typeface="Open Sans"/>
            </a:endParaRPr>
          </a:p>
        </p:txBody>
      </p: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3402B0A9-5BAB-461A-9580-BE42A2CC4C9E}"/>
              </a:ext>
            </a:extLst>
          </p:cNvPr>
          <p:cNvGrpSpPr/>
          <p:nvPr/>
        </p:nvGrpSpPr>
        <p:grpSpPr>
          <a:xfrm>
            <a:off x="6397838" y="2310436"/>
            <a:ext cx="4425068" cy="923330"/>
            <a:chOff x="5722385" y="2045752"/>
            <a:chExt cx="6534267" cy="923330"/>
          </a:xfrm>
        </p:grpSpPr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4F93E244-7EDC-4C70-8529-E877647D3A3D}"/>
                </a:ext>
              </a:extLst>
            </p:cNvPr>
            <p:cNvSpPr txBox="1"/>
            <p:nvPr/>
          </p:nvSpPr>
          <p:spPr>
            <a:xfrm>
              <a:off x="6215448" y="2045752"/>
              <a:ext cx="60412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 komponens részletét látjuk.</a:t>
              </a:r>
              <a:b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 heroes tulajdonságot a HeroService </a:t>
              </a:r>
              <a:b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biztosítja, ami egy Observable típus.</a:t>
              </a:r>
            </a:p>
          </p:txBody>
        </p:sp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5CAD05DA-E07D-4730-AEA0-9959CCC80FFA}"/>
                </a:ext>
              </a:extLst>
            </p:cNvPr>
            <p:cNvSpPr txBox="1"/>
            <p:nvPr/>
          </p:nvSpPr>
          <p:spPr>
            <a:xfrm rot="10800000">
              <a:off x="5722385" y="2452084"/>
              <a:ext cx="581619" cy="2424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9C67A23A-3B0E-47B5-BFEC-C69E0A4DB65D}"/>
              </a:ext>
            </a:extLst>
          </p:cNvPr>
          <p:cNvGrpSpPr/>
          <p:nvPr/>
        </p:nvGrpSpPr>
        <p:grpSpPr>
          <a:xfrm>
            <a:off x="6397838" y="3581363"/>
            <a:ext cx="4425068" cy="369332"/>
            <a:chOff x="5722385" y="2331502"/>
            <a:chExt cx="6534267" cy="369332"/>
          </a:xfrm>
        </p:grpSpPr>
        <p:sp>
          <p:nvSpPr>
            <p:cNvPr id="13" name="Szövegdoboz 12">
              <a:extLst>
                <a:ext uri="{FF2B5EF4-FFF2-40B4-BE49-F238E27FC236}">
                  <a16:creationId xmlns:a16="http://schemas.microsoft.com/office/drawing/2014/main" id="{45E66127-639F-4B1D-9624-475E9F88D09A}"/>
                </a:ext>
              </a:extLst>
            </p:cNvPr>
            <p:cNvSpPr txBox="1"/>
            <p:nvPr/>
          </p:nvSpPr>
          <p:spPr>
            <a:xfrm>
              <a:off x="6215448" y="2331502"/>
              <a:ext cx="6041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 így egyetlen Hero sem jelenik meg.</a:t>
              </a:r>
            </a:p>
          </p:txBody>
        </p:sp>
        <p:sp>
          <p:nvSpPr>
            <p:cNvPr id="14" name="Szövegdoboz 13">
              <a:extLst>
                <a:ext uri="{FF2B5EF4-FFF2-40B4-BE49-F238E27FC236}">
                  <a16:creationId xmlns:a16="http://schemas.microsoft.com/office/drawing/2014/main" id="{7CF5BF6B-8DC1-46B4-AE77-287CC9CB5327}"/>
                </a:ext>
              </a:extLst>
            </p:cNvPr>
            <p:cNvSpPr txBox="1"/>
            <p:nvPr/>
          </p:nvSpPr>
          <p:spPr>
            <a:xfrm rot="10800000">
              <a:off x="5722385" y="2452084"/>
              <a:ext cx="581619" cy="2424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  <p:pic>
        <p:nvPicPr>
          <p:cNvPr id="4" name="Kép 3" descr="Képernyőrész kivágása">
            <a:extLst>
              <a:ext uri="{FF2B5EF4-FFF2-40B4-BE49-F238E27FC236}">
                <a16:creationId xmlns:a16="http://schemas.microsoft.com/office/drawing/2014/main" id="{377FE254-83CD-4A57-B083-7FB0E6BC5B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0" y="2037378"/>
            <a:ext cx="6203218" cy="1516511"/>
          </a:xfrm>
          <a:prstGeom prst="rect">
            <a:avLst/>
          </a:prstGeom>
        </p:spPr>
      </p:pic>
      <p:pic>
        <p:nvPicPr>
          <p:cNvPr id="6" name="Kép 5" descr="Képernyőrész kivágása">
            <a:extLst>
              <a:ext uri="{FF2B5EF4-FFF2-40B4-BE49-F238E27FC236}">
                <a16:creationId xmlns:a16="http://schemas.microsoft.com/office/drawing/2014/main" id="{66C91F26-81CC-48A4-B4D7-57226D3FD88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3059" b="-22714"/>
          <a:stretch/>
        </p:blipFill>
        <p:spPr>
          <a:xfrm>
            <a:off x="194621" y="3623563"/>
            <a:ext cx="6203218" cy="336657"/>
          </a:xfrm>
          <a:prstGeom prst="rect">
            <a:avLst/>
          </a:prstGeom>
        </p:spPr>
      </p:pic>
      <p:sp>
        <p:nvSpPr>
          <p:cNvPr id="19" name="Szövegdoboz 18">
            <a:extLst>
              <a:ext uri="{FF2B5EF4-FFF2-40B4-BE49-F238E27FC236}">
                <a16:creationId xmlns:a16="http://schemas.microsoft.com/office/drawing/2014/main" id="{9AC940DD-CB21-4305-BAEE-531EBEA34F1B}"/>
              </a:ext>
            </a:extLst>
          </p:cNvPr>
          <p:cNvSpPr txBox="1"/>
          <p:nvPr/>
        </p:nvSpPr>
        <p:spPr>
          <a:xfrm>
            <a:off x="645704" y="4076702"/>
            <a:ext cx="10900796" cy="1323439"/>
          </a:xfrm>
          <a:prstGeom prst="rect">
            <a:avLst/>
          </a:prstGeom>
          <a:solidFill>
            <a:srgbClr val="1976D2">
              <a:alpha val="10196"/>
            </a:srgb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lvl="0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Probléma: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az </a:t>
            </a:r>
            <a:r>
              <a:rPr lang="hu-HU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NgForOf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egy Observable típust kap, amit nem tud bejárni. A konkrét adatok később érkeznek, de arról nem értesül.</a:t>
            </a:r>
            <a:b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</a:b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Megoldás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: az </a:t>
            </a:r>
            <a:r>
              <a:rPr lang="hu-HU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AsyncPipe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használata. Ez a pipe feliratkozik az Observable módosulására és frissülni fog a lista.</a:t>
            </a:r>
            <a:endParaRPr lang="en" sz="2000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pic>
        <p:nvPicPr>
          <p:cNvPr id="9" name="Kép 8" descr="Képernyőrész kivágása">
            <a:extLst>
              <a:ext uri="{FF2B5EF4-FFF2-40B4-BE49-F238E27FC236}">
                <a16:creationId xmlns:a16="http://schemas.microsoft.com/office/drawing/2014/main" id="{2FC1F11B-5B78-41B5-A4C6-8476A742D94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48" b="4020"/>
          <a:stretch/>
        </p:blipFill>
        <p:spPr>
          <a:xfrm>
            <a:off x="194620" y="5572615"/>
            <a:ext cx="6203217" cy="28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1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 rot="16200000">
            <a:off x="4703767" y="5465765"/>
            <a:ext cx="75246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361786" y="2021368"/>
            <a:ext cx="54685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800" b="1" dirty="0">
                <a:solidFill>
                  <a:schemeClr val="bg1"/>
                </a:solidFill>
              </a:rPr>
              <a:t>Routing és Navigáció</a:t>
            </a:r>
            <a:endParaRPr lang="id-ID" sz="4800" b="1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4" y="3188156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40">
            <a:extLst>
              <a:ext uri="{FF2B5EF4-FFF2-40B4-BE49-F238E27FC236}">
                <a16:creationId xmlns:a16="http://schemas.microsoft.com/office/drawing/2014/main" id="{8A98C191-1D54-4537-A53E-0D93ECBE7D63}"/>
              </a:ext>
            </a:extLst>
          </p:cNvPr>
          <p:cNvSpPr/>
          <p:nvPr/>
        </p:nvSpPr>
        <p:spPr>
          <a:xfrm>
            <a:off x="2127378" y="2752414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b="1" dirty="0">
                <a:solidFill>
                  <a:schemeClr val="bg1"/>
                </a:solidFill>
              </a:rPr>
              <a:t>Routing &amp; </a:t>
            </a:r>
            <a:r>
              <a:rPr lang="hu-HU" sz="2000" b="1" dirty="0" err="1">
                <a:solidFill>
                  <a:schemeClr val="bg1"/>
                </a:solidFill>
              </a:rPr>
              <a:t>Navigation</a:t>
            </a:r>
            <a:endParaRPr lang="id-ID" sz="2000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0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762498" y="680759"/>
            <a:ext cx="466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Routing beállítása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2A54834-78B2-4279-934E-CBFEC35F8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10" b="42951"/>
          <a:stretch/>
        </p:blipFill>
        <p:spPr>
          <a:xfrm>
            <a:off x="9772649" y="6303391"/>
            <a:ext cx="2322421" cy="421259"/>
          </a:xfrm>
          <a:prstGeom prst="rect">
            <a:avLst/>
          </a:prstGeom>
        </p:spPr>
      </p:pic>
      <p:sp>
        <p:nvSpPr>
          <p:cNvPr id="42" name="Szövegdoboz 41">
            <a:extLst>
              <a:ext uri="{FF2B5EF4-FFF2-40B4-BE49-F238E27FC236}">
                <a16:creationId xmlns:a16="http://schemas.microsoft.com/office/drawing/2014/main" id="{512EA86D-19B3-4054-926E-C5EA93E7C44F}"/>
              </a:ext>
            </a:extLst>
          </p:cNvPr>
          <p:cNvSpPr txBox="1"/>
          <p:nvPr/>
        </p:nvSpPr>
        <p:spPr>
          <a:xfrm>
            <a:off x="2090819" y="1543721"/>
            <a:ext cx="8010524" cy="400110"/>
          </a:xfrm>
          <a:prstGeom prst="rect">
            <a:avLst/>
          </a:prstGeom>
          <a:solidFill>
            <a:srgbClr val="1976D2">
              <a:alpha val="10196"/>
            </a:srgb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lvl="0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Router: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lehetővé teszi a navigációt a nézetek között a felhasználók számára.</a:t>
            </a:r>
            <a:endParaRPr lang="en" sz="2000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2C9D8E9D-1468-460F-832E-F9713387A478}"/>
              </a:ext>
            </a:extLst>
          </p:cNvPr>
          <p:cNvGrpSpPr/>
          <p:nvPr/>
        </p:nvGrpSpPr>
        <p:grpSpPr>
          <a:xfrm>
            <a:off x="846590" y="2227267"/>
            <a:ext cx="10498982" cy="3767104"/>
            <a:chOff x="1073894" y="2408242"/>
            <a:chExt cx="10498982" cy="3767104"/>
          </a:xfrm>
        </p:grpSpPr>
        <p:grpSp>
          <p:nvGrpSpPr>
            <p:cNvPr id="4" name="Csoportba foglalás 3">
              <a:extLst>
                <a:ext uri="{FF2B5EF4-FFF2-40B4-BE49-F238E27FC236}">
                  <a16:creationId xmlns:a16="http://schemas.microsoft.com/office/drawing/2014/main" id="{760FCBE0-1DA1-483C-AE84-8CCD665B303B}"/>
                </a:ext>
              </a:extLst>
            </p:cNvPr>
            <p:cNvGrpSpPr/>
            <p:nvPr/>
          </p:nvGrpSpPr>
          <p:grpSpPr>
            <a:xfrm>
              <a:off x="1073894" y="2986968"/>
              <a:ext cx="10498982" cy="3188378"/>
              <a:chOff x="1073894" y="3120318"/>
              <a:chExt cx="10498982" cy="3188378"/>
            </a:xfrm>
          </p:grpSpPr>
          <p:grpSp>
            <p:nvGrpSpPr>
              <p:cNvPr id="18" name="Csoportba foglalás 17">
                <a:extLst>
                  <a:ext uri="{FF2B5EF4-FFF2-40B4-BE49-F238E27FC236}">
                    <a16:creationId xmlns:a16="http://schemas.microsoft.com/office/drawing/2014/main" id="{0CD3B00E-5E94-44CB-B848-FB4C4B833D18}"/>
                  </a:ext>
                </a:extLst>
              </p:cNvPr>
              <p:cNvGrpSpPr/>
              <p:nvPr/>
            </p:nvGrpSpPr>
            <p:grpSpPr>
              <a:xfrm>
                <a:off x="1076547" y="4824866"/>
                <a:ext cx="9174601" cy="646331"/>
                <a:chOff x="322524" y="4761992"/>
                <a:chExt cx="9174601" cy="646331"/>
              </a:xfrm>
            </p:grpSpPr>
            <p:sp>
              <p:nvSpPr>
                <p:cNvPr id="27" name="Szövegdoboz 26">
                  <a:extLst>
                    <a:ext uri="{FF2B5EF4-FFF2-40B4-BE49-F238E27FC236}">
                      <a16:creationId xmlns:a16="http://schemas.microsoft.com/office/drawing/2014/main" id="{FDC3B176-77C9-442A-8E52-D7E644906281}"/>
                    </a:ext>
                  </a:extLst>
                </p:cNvPr>
                <p:cNvSpPr txBox="1"/>
                <p:nvPr/>
              </p:nvSpPr>
              <p:spPr>
                <a:xfrm>
                  <a:off x="954465" y="4761992"/>
                  <a:ext cx="854266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hu-HU" dirty="0"/>
                    <a:t>Konfigurálás: </a:t>
                  </a:r>
                  <a:r>
                    <a:rPr lang="hu-HU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állítsuk be a </a:t>
                  </a:r>
                  <a:r>
                    <a:rPr lang="hu-HU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routing</a:t>
                  </a:r>
                  <a:r>
                    <a:rPr lang="hu-HU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szabályokat és helyezzük el az NgModule.imports –ban.</a:t>
                  </a:r>
                  <a:br>
                    <a:rPr lang="hu-HU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</a:br>
                  <a:r>
                    <a:rPr lang="hu-HU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(később részletesen bemutatjuk)</a:t>
                  </a:r>
                  <a:endParaRPr lang="hu-HU" i="1" dirty="0"/>
                </a:p>
              </p:txBody>
            </p:sp>
            <p:sp>
              <p:nvSpPr>
                <p:cNvPr id="28" name="Oval 3">
                  <a:extLst>
                    <a:ext uri="{FF2B5EF4-FFF2-40B4-BE49-F238E27FC236}">
                      <a16:creationId xmlns:a16="http://schemas.microsoft.com/office/drawing/2014/main" id="{F2972A7C-F960-457D-B87F-A1D63EC322B5}"/>
                    </a:ext>
                  </a:extLst>
                </p:cNvPr>
                <p:cNvSpPr/>
                <p:nvPr/>
              </p:nvSpPr>
              <p:spPr>
                <a:xfrm>
                  <a:off x="322524" y="4788018"/>
                  <a:ext cx="575925" cy="576000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29" name="TextBox 40">
                  <a:extLst>
                    <a:ext uri="{FF2B5EF4-FFF2-40B4-BE49-F238E27FC236}">
                      <a16:creationId xmlns:a16="http://schemas.microsoft.com/office/drawing/2014/main" id="{8FBECA9D-92C8-435A-BF77-72ABEE72253A}"/>
                    </a:ext>
                  </a:extLst>
                </p:cNvPr>
                <p:cNvSpPr txBox="1"/>
                <p:nvPr/>
              </p:nvSpPr>
              <p:spPr>
                <a:xfrm>
                  <a:off x="433805" y="4789823"/>
                  <a:ext cx="3649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2800" b="1" dirty="0">
                      <a:solidFill>
                        <a:schemeClr val="bg1"/>
                      </a:solidFill>
                    </a:rPr>
                    <a:t>3</a:t>
                  </a:r>
                  <a:endParaRPr lang="id-ID" sz="28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0" name="Csoportba foglalás 29">
                <a:extLst>
                  <a:ext uri="{FF2B5EF4-FFF2-40B4-BE49-F238E27FC236}">
                    <a16:creationId xmlns:a16="http://schemas.microsoft.com/office/drawing/2014/main" id="{E2DA8721-000E-4968-A876-4B7E9A126EA8}"/>
                  </a:ext>
                </a:extLst>
              </p:cNvPr>
              <p:cNvGrpSpPr/>
              <p:nvPr/>
            </p:nvGrpSpPr>
            <p:grpSpPr>
              <a:xfrm>
                <a:off x="1079200" y="4005120"/>
                <a:ext cx="575925" cy="576000"/>
                <a:chOff x="325177" y="3942246"/>
                <a:chExt cx="575925" cy="576000"/>
              </a:xfrm>
            </p:grpSpPr>
            <p:sp>
              <p:nvSpPr>
                <p:cNvPr id="31" name="Oval 3">
                  <a:extLst>
                    <a:ext uri="{FF2B5EF4-FFF2-40B4-BE49-F238E27FC236}">
                      <a16:creationId xmlns:a16="http://schemas.microsoft.com/office/drawing/2014/main" id="{7E9BE5C9-6417-497F-8972-F1D7C79B2AC6}"/>
                    </a:ext>
                  </a:extLst>
                </p:cNvPr>
                <p:cNvSpPr/>
                <p:nvPr/>
              </p:nvSpPr>
              <p:spPr>
                <a:xfrm>
                  <a:off x="325177" y="3942246"/>
                  <a:ext cx="575925" cy="5760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32" name="TextBox 40">
                  <a:extLst>
                    <a:ext uri="{FF2B5EF4-FFF2-40B4-BE49-F238E27FC236}">
                      <a16:creationId xmlns:a16="http://schemas.microsoft.com/office/drawing/2014/main" id="{E92271B0-E043-4C41-B2C8-04E9F18357E5}"/>
                    </a:ext>
                  </a:extLst>
                </p:cNvPr>
                <p:cNvSpPr txBox="1"/>
                <p:nvPr/>
              </p:nvSpPr>
              <p:spPr>
                <a:xfrm>
                  <a:off x="436458" y="3944051"/>
                  <a:ext cx="3649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2800" b="1" dirty="0">
                      <a:solidFill>
                        <a:schemeClr val="bg1"/>
                      </a:solidFill>
                    </a:rPr>
                    <a:t>2</a:t>
                  </a:r>
                  <a:endParaRPr lang="id-ID" sz="28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5" name="Oval 3">
                <a:extLst>
                  <a:ext uri="{FF2B5EF4-FFF2-40B4-BE49-F238E27FC236}">
                    <a16:creationId xmlns:a16="http://schemas.microsoft.com/office/drawing/2014/main" id="{E29E34E6-295D-4571-952C-A8D6FB81D2F0}"/>
                  </a:ext>
                </a:extLst>
              </p:cNvPr>
              <p:cNvSpPr/>
              <p:nvPr/>
            </p:nvSpPr>
            <p:spPr>
              <a:xfrm>
                <a:off x="1081853" y="3159348"/>
                <a:ext cx="575925" cy="576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6" name="TextBox 40">
                <a:extLst>
                  <a:ext uri="{FF2B5EF4-FFF2-40B4-BE49-F238E27FC236}">
                    <a16:creationId xmlns:a16="http://schemas.microsoft.com/office/drawing/2014/main" id="{A8CC4ACD-2356-45D9-9096-E038A382D37A}"/>
                  </a:ext>
                </a:extLst>
              </p:cNvPr>
              <p:cNvSpPr txBox="1"/>
              <p:nvPr/>
            </p:nvSpPr>
            <p:spPr>
              <a:xfrm>
                <a:off x="1193134" y="3161153"/>
                <a:ext cx="3649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2800" b="1" dirty="0">
                    <a:solidFill>
                      <a:schemeClr val="bg1"/>
                    </a:solidFill>
                  </a:rPr>
                  <a:t>1</a:t>
                </a:r>
                <a:endParaRPr lang="id-ID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Szövegdoboz 36">
                <a:extLst>
                  <a:ext uri="{FF2B5EF4-FFF2-40B4-BE49-F238E27FC236}">
                    <a16:creationId xmlns:a16="http://schemas.microsoft.com/office/drawing/2014/main" id="{1FB4F66A-E8A4-4DEF-8B63-732FC4B10542}"/>
                  </a:ext>
                </a:extLst>
              </p:cNvPr>
              <p:cNvSpPr txBox="1"/>
              <p:nvPr/>
            </p:nvSpPr>
            <p:spPr>
              <a:xfrm>
                <a:off x="1723918" y="3120318"/>
                <a:ext cx="95567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&lt;base href="/"&gt;</a:t>
                </a:r>
                <a:r>
                  <a:rPr lang="hu-HU" dirty="0"/>
                  <a:t>: </a:t>
                </a:r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ha az alkalmazás a </a:t>
                </a:r>
                <a:r>
                  <a:rPr lang="hu-HU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domain</a:t>
                </a:r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gyökerében található, így állítsuk be a </a:t>
                </a:r>
                <a:r>
                  <a:rPr lang="hu-HU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base</a:t>
                </a:r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hu-HU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href</a:t>
                </a:r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értékét.</a:t>
                </a:r>
                <a:b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Ha almappában fut az alkalmazás, akkor pedig annak elérési útját kell megadnunk.</a:t>
                </a:r>
              </a:p>
            </p:txBody>
          </p:sp>
          <p:grpSp>
            <p:nvGrpSpPr>
              <p:cNvPr id="38" name="Csoportba foglalás 37">
                <a:extLst>
                  <a:ext uri="{FF2B5EF4-FFF2-40B4-BE49-F238E27FC236}">
                    <a16:creationId xmlns:a16="http://schemas.microsoft.com/office/drawing/2014/main" id="{1C305F60-725A-4C23-8103-7EB1C929EDFF}"/>
                  </a:ext>
                </a:extLst>
              </p:cNvPr>
              <p:cNvGrpSpPr/>
              <p:nvPr/>
            </p:nvGrpSpPr>
            <p:grpSpPr>
              <a:xfrm>
                <a:off x="1073894" y="5662365"/>
                <a:ext cx="5545951" cy="646331"/>
                <a:chOff x="319871" y="5599491"/>
                <a:chExt cx="5545951" cy="646331"/>
              </a:xfrm>
            </p:grpSpPr>
            <p:sp>
              <p:nvSpPr>
                <p:cNvPr id="39" name="Oval 3">
                  <a:extLst>
                    <a:ext uri="{FF2B5EF4-FFF2-40B4-BE49-F238E27FC236}">
                      <a16:creationId xmlns:a16="http://schemas.microsoft.com/office/drawing/2014/main" id="{B7770CF5-8447-49A6-9B44-8C8809D32948}"/>
                    </a:ext>
                  </a:extLst>
                </p:cNvPr>
                <p:cNvSpPr/>
                <p:nvPr/>
              </p:nvSpPr>
              <p:spPr>
                <a:xfrm>
                  <a:off x="319871" y="5633790"/>
                  <a:ext cx="575925" cy="576000"/>
                </a:xfrm>
                <a:prstGeom prst="ellipse">
                  <a:avLst/>
                </a:prstGeom>
                <a:solidFill>
                  <a:srgbClr val="5B9BD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40" name="TextBox 40">
                  <a:extLst>
                    <a:ext uri="{FF2B5EF4-FFF2-40B4-BE49-F238E27FC236}">
                      <a16:creationId xmlns:a16="http://schemas.microsoft.com/office/drawing/2014/main" id="{65A22395-984C-411E-A546-E78E0884CD19}"/>
                    </a:ext>
                  </a:extLst>
                </p:cNvPr>
                <p:cNvSpPr txBox="1"/>
                <p:nvPr/>
              </p:nvSpPr>
              <p:spPr>
                <a:xfrm>
                  <a:off x="431152" y="5635595"/>
                  <a:ext cx="3649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2800" b="1" dirty="0">
                      <a:solidFill>
                        <a:schemeClr val="bg1"/>
                      </a:solidFill>
                    </a:rPr>
                    <a:t>4</a:t>
                  </a:r>
                  <a:endParaRPr lang="id-ID" sz="2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Szövegdoboz 40">
                  <a:extLst>
                    <a:ext uri="{FF2B5EF4-FFF2-40B4-BE49-F238E27FC236}">
                      <a16:creationId xmlns:a16="http://schemas.microsoft.com/office/drawing/2014/main" id="{6BF11445-5DD6-4C55-BC3B-8A9841D68F34}"/>
                    </a:ext>
                  </a:extLst>
                </p:cNvPr>
                <p:cNvSpPr txBox="1"/>
                <p:nvPr/>
              </p:nvSpPr>
              <p:spPr>
                <a:xfrm>
                  <a:off x="944731" y="5599491"/>
                  <a:ext cx="492109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hu-HU" dirty="0"/>
                    <a:t>Linkek: </a:t>
                  </a:r>
                  <a:r>
                    <a:rPr lang="hu-HU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helyezzük el a Router linkjeit a nézetekben.</a:t>
                  </a:r>
                  <a:br>
                    <a:rPr lang="hu-HU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</a:br>
                  <a:r>
                    <a:rPr lang="hu-HU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(később részletesen bemutatjuk)</a:t>
                  </a:r>
                  <a:endParaRPr lang="hu-HU" dirty="0"/>
                </a:p>
              </p:txBody>
            </p:sp>
          </p:grpSp>
          <p:sp>
            <p:nvSpPr>
              <p:cNvPr id="43" name="Szövegdoboz 42">
                <a:extLst>
                  <a:ext uri="{FF2B5EF4-FFF2-40B4-BE49-F238E27FC236}">
                    <a16:creationId xmlns:a16="http://schemas.microsoft.com/office/drawing/2014/main" id="{7913CCEE-DDBF-4493-98AA-98A1E0AC34BC}"/>
                  </a:ext>
                </a:extLst>
              </p:cNvPr>
              <p:cNvSpPr txBox="1"/>
              <p:nvPr/>
            </p:nvSpPr>
            <p:spPr>
              <a:xfrm>
                <a:off x="1813864" y="4091638"/>
                <a:ext cx="6168086" cy="40011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hu-HU" sz="2000" dirty="0"/>
                  <a:t>import { RouterModule, Routes } from '@angular/router';</a:t>
                </a:r>
                <a:endParaRPr lang="hu-HU" sz="2400" dirty="0"/>
              </a:p>
            </p:txBody>
          </p:sp>
          <p:sp>
            <p:nvSpPr>
              <p:cNvPr id="44" name="Szövegdoboz 43">
                <a:extLst>
                  <a:ext uri="{FF2B5EF4-FFF2-40B4-BE49-F238E27FC236}">
                    <a16:creationId xmlns:a16="http://schemas.microsoft.com/office/drawing/2014/main" id="{788955AA-B8C4-426E-9A51-27AECE034FD4}"/>
                  </a:ext>
                </a:extLst>
              </p:cNvPr>
              <p:cNvSpPr txBox="1"/>
              <p:nvPr/>
            </p:nvSpPr>
            <p:spPr>
              <a:xfrm>
                <a:off x="8140690" y="3976043"/>
                <a:ext cx="34321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/>
                  <a:t>Import: </a:t>
                </a:r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importáljuk be a szükséges </a:t>
                </a:r>
                <a:b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modulokat az AppModule –</a:t>
                </a:r>
                <a:r>
                  <a:rPr lang="hu-HU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ba</a:t>
                </a:r>
                <a:r>
                  <a:rPr lang="hu-H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</p:txBody>
          </p:sp>
        </p:grpSp>
        <p:sp>
          <p:nvSpPr>
            <p:cNvPr id="2" name="Szövegdoboz 1">
              <a:extLst>
                <a:ext uri="{FF2B5EF4-FFF2-40B4-BE49-F238E27FC236}">
                  <a16:creationId xmlns:a16="http://schemas.microsoft.com/office/drawing/2014/main" id="{1A1E5FB2-A357-4307-9303-E8396098C17B}"/>
                </a:ext>
              </a:extLst>
            </p:cNvPr>
            <p:cNvSpPr txBox="1"/>
            <p:nvPr/>
          </p:nvSpPr>
          <p:spPr>
            <a:xfrm>
              <a:off x="1708488" y="2408242"/>
              <a:ext cx="21846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Beállítás lépései</a:t>
              </a:r>
              <a:endParaRPr lang="hu-HU" sz="2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513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418332" y="680759"/>
            <a:ext cx="5355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Routing konfiguráció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2A54834-78B2-4279-934E-CBFEC35F8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10" b="42951"/>
          <a:stretch/>
        </p:blipFill>
        <p:spPr>
          <a:xfrm>
            <a:off x="9772649" y="6303391"/>
            <a:ext cx="2322421" cy="421259"/>
          </a:xfrm>
          <a:prstGeom prst="rect">
            <a:avLst/>
          </a:prstGeom>
        </p:spPr>
      </p:pic>
      <p:sp>
        <p:nvSpPr>
          <p:cNvPr id="42" name="Szövegdoboz 41">
            <a:extLst>
              <a:ext uri="{FF2B5EF4-FFF2-40B4-BE49-F238E27FC236}">
                <a16:creationId xmlns:a16="http://schemas.microsoft.com/office/drawing/2014/main" id="{512EA86D-19B3-4054-926E-C5EA93E7C44F}"/>
              </a:ext>
            </a:extLst>
          </p:cNvPr>
          <p:cNvSpPr txBox="1"/>
          <p:nvPr/>
        </p:nvSpPr>
        <p:spPr>
          <a:xfrm>
            <a:off x="2896352" y="1543721"/>
            <a:ext cx="6399464" cy="400110"/>
          </a:xfrm>
          <a:prstGeom prst="rect">
            <a:avLst/>
          </a:prstGeom>
          <a:solidFill>
            <a:srgbClr val="1976D2">
              <a:alpha val="10196"/>
            </a:srgb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lvl="0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Konfiguráció: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 konfigurációt az AppModule –ban végezzük.</a:t>
            </a:r>
            <a:endParaRPr lang="en" sz="2000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pic>
        <p:nvPicPr>
          <p:cNvPr id="6" name="Kép 5" descr="Képernyőrész kivágása">
            <a:extLst>
              <a:ext uri="{FF2B5EF4-FFF2-40B4-BE49-F238E27FC236}">
                <a16:creationId xmlns:a16="http://schemas.microsoft.com/office/drawing/2014/main" id="{DDEAE6DD-1A28-4129-B4E5-8B3C529693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51" b="-339"/>
          <a:stretch/>
        </p:blipFill>
        <p:spPr>
          <a:xfrm>
            <a:off x="483453" y="2133587"/>
            <a:ext cx="7117497" cy="305858"/>
          </a:xfrm>
          <a:prstGeom prst="rect">
            <a:avLst/>
          </a:prstGeom>
        </p:spPr>
      </p:pic>
      <p:pic>
        <p:nvPicPr>
          <p:cNvPr id="12" name="Kép 11" descr="Képernyőrész kivágása">
            <a:extLst>
              <a:ext uri="{FF2B5EF4-FFF2-40B4-BE49-F238E27FC236}">
                <a16:creationId xmlns:a16="http://schemas.microsoft.com/office/drawing/2014/main" id="{573798E5-A3F9-4443-AEE2-D1FA88C91BB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10"/>
          <a:stretch/>
        </p:blipFill>
        <p:spPr>
          <a:xfrm>
            <a:off x="483453" y="2520194"/>
            <a:ext cx="7117497" cy="2789162"/>
          </a:xfrm>
          <a:prstGeom prst="rect">
            <a:avLst/>
          </a:prstGeom>
        </p:spPr>
      </p:pic>
      <p:pic>
        <p:nvPicPr>
          <p:cNvPr id="14" name="Kép 13" descr="Képernyőrész kivágása">
            <a:extLst>
              <a:ext uri="{FF2B5EF4-FFF2-40B4-BE49-F238E27FC236}">
                <a16:creationId xmlns:a16="http://schemas.microsoft.com/office/drawing/2014/main" id="{2FE12D31-EB32-472F-B740-40FF4B913D9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3066" b="-4334"/>
          <a:stretch/>
        </p:blipFill>
        <p:spPr>
          <a:xfrm>
            <a:off x="483453" y="5390105"/>
            <a:ext cx="7117497" cy="620170"/>
          </a:xfrm>
          <a:prstGeom prst="rect">
            <a:avLst/>
          </a:prstGeom>
        </p:spPr>
      </p:pic>
      <p:grpSp>
        <p:nvGrpSpPr>
          <p:cNvPr id="33" name="Csoportba foglalás 32">
            <a:extLst>
              <a:ext uri="{FF2B5EF4-FFF2-40B4-BE49-F238E27FC236}">
                <a16:creationId xmlns:a16="http://schemas.microsoft.com/office/drawing/2014/main" id="{458A4C4D-126E-4DF2-8A1D-A233B3FB5B20}"/>
              </a:ext>
            </a:extLst>
          </p:cNvPr>
          <p:cNvGrpSpPr/>
          <p:nvPr/>
        </p:nvGrpSpPr>
        <p:grpSpPr>
          <a:xfrm>
            <a:off x="7819093" y="2099962"/>
            <a:ext cx="4068107" cy="372607"/>
            <a:chOff x="6109855" y="2883952"/>
            <a:chExt cx="8272927" cy="372607"/>
          </a:xfrm>
        </p:grpSpPr>
        <p:sp>
          <p:nvSpPr>
            <p:cNvPr id="34" name="Szövegdoboz 33">
              <a:extLst>
                <a:ext uri="{FF2B5EF4-FFF2-40B4-BE49-F238E27FC236}">
                  <a16:creationId xmlns:a16="http://schemas.microsoft.com/office/drawing/2014/main" id="{029A93C2-8CFE-4C77-8FAB-5631F21012FA}"/>
                </a:ext>
              </a:extLst>
            </p:cNvPr>
            <p:cNvSpPr txBox="1"/>
            <p:nvPr/>
          </p:nvSpPr>
          <p:spPr>
            <a:xfrm>
              <a:off x="6336728" y="2883952"/>
              <a:ext cx="8046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Osztályok importálása.</a:t>
              </a:r>
            </a:p>
          </p:txBody>
        </p:sp>
        <p:sp>
          <p:nvSpPr>
            <p:cNvPr id="45" name="Szövegdoboz 44">
              <a:extLst>
                <a:ext uri="{FF2B5EF4-FFF2-40B4-BE49-F238E27FC236}">
                  <a16:creationId xmlns:a16="http://schemas.microsoft.com/office/drawing/2014/main" id="{CC5F44FE-55FC-4B36-94B3-3C85610478B6}"/>
                </a:ext>
              </a:extLst>
            </p:cNvPr>
            <p:cNvSpPr txBox="1"/>
            <p:nvPr/>
          </p:nvSpPr>
          <p:spPr>
            <a:xfrm rot="10800000">
              <a:off x="6109855" y="288722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6" name="Csoportba foglalás 45">
            <a:extLst>
              <a:ext uri="{FF2B5EF4-FFF2-40B4-BE49-F238E27FC236}">
                <a16:creationId xmlns:a16="http://schemas.microsoft.com/office/drawing/2014/main" id="{A8B5370C-3FA4-4785-A953-F925209D177C}"/>
              </a:ext>
            </a:extLst>
          </p:cNvPr>
          <p:cNvGrpSpPr/>
          <p:nvPr/>
        </p:nvGrpSpPr>
        <p:grpSpPr>
          <a:xfrm>
            <a:off x="7819093" y="2482094"/>
            <a:ext cx="4068107" cy="372607"/>
            <a:chOff x="6109855" y="2883952"/>
            <a:chExt cx="8272927" cy="372607"/>
          </a:xfrm>
        </p:grpSpPr>
        <p:sp>
          <p:nvSpPr>
            <p:cNvPr id="47" name="Szövegdoboz 46">
              <a:extLst>
                <a:ext uri="{FF2B5EF4-FFF2-40B4-BE49-F238E27FC236}">
                  <a16:creationId xmlns:a16="http://schemas.microsoft.com/office/drawing/2014/main" id="{3A2A65B9-1949-441C-AEB5-60BD77480F88}"/>
                </a:ext>
              </a:extLst>
            </p:cNvPr>
            <p:cNvSpPr txBox="1"/>
            <p:nvPr/>
          </p:nvSpPr>
          <p:spPr>
            <a:xfrm>
              <a:off x="6336728" y="2883952"/>
              <a:ext cx="8046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Konstans a beállításokhoz.</a:t>
              </a:r>
            </a:p>
          </p:txBody>
        </p:sp>
        <p:sp>
          <p:nvSpPr>
            <p:cNvPr id="48" name="Szövegdoboz 47">
              <a:extLst>
                <a:ext uri="{FF2B5EF4-FFF2-40B4-BE49-F238E27FC236}">
                  <a16:creationId xmlns:a16="http://schemas.microsoft.com/office/drawing/2014/main" id="{138D3042-F17B-49A9-BE39-B4941B37ADC2}"/>
                </a:ext>
              </a:extLst>
            </p:cNvPr>
            <p:cNvSpPr txBox="1"/>
            <p:nvPr/>
          </p:nvSpPr>
          <p:spPr>
            <a:xfrm rot="10800000">
              <a:off x="6109855" y="288722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9" name="Csoportba foglalás 48">
            <a:extLst>
              <a:ext uri="{FF2B5EF4-FFF2-40B4-BE49-F238E27FC236}">
                <a16:creationId xmlns:a16="http://schemas.microsoft.com/office/drawing/2014/main" id="{AF6683D6-68C4-4263-AB6D-632AB7911077}"/>
              </a:ext>
            </a:extLst>
          </p:cNvPr>
          <p:cNvGrpSpPr/>
          <p:nvPr/>
        </p:nvGrpSpPr>
        <p:grpSpPr>
          <a:xfrm>
            <a:off x="7819093" y="2798456"/>
            <a:ext cx="4068107" cy="372607"/>
            <a:chOff x="6109855" y="2883952"/>
            <a:chExt cx="8272927" cy="372607"/>
          </a:xfrm>
        </p:grpSpPr>
        <p:sp>
          <p:nvSpPr>
            <p:cNvPr id="50" name="Szövegdoboz 49">
              <a:extLst>
                <a:ext uri="{FF2B5EF4-FFF2-40B4-BE49-F238E27FC236}">
                  <a16:creationId xmlns:a16="http://schemas.microsoft.com/office/drawing/2014/main" id="{8CC80B0D-DC63-4549-8E61-CBAFC3D92CAE}"/>
                </a:ext>
              </a:extLst>
            </p:cNvPr>
            <p:cNvSpPr txBox="1"/>
            <p:nvPr/>
          </p:nvSpPr>
          <p:spPr>
            <a:xfrm>
              <a:off x="6336728" y="2883952"/>
              <a:ext cx="8046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Url és komponens összekötése.</a:t>
              </a:r>
            </a:p>
          </p:txBody>
        </p:sp>
        <p:sp>
          <p:nvSpPr>
            <p:cNvPr id="51" name="Szövegdoboz 50">
              <a:extLst>
                <a:ext uri="{FF2B5EF4-FFF2-40B4-BE49-F238E27FC236}">
                  <a16:creationId xmlns:a16="http://schemas.microsoft.com/office/drawing/2014/main" id="{892EDB63-8027-44F3-9DE8-97F8812DC329}"/>
                </a:ext>
              </a:extLst>
            </p:cNvPr>
            <p:cNvSpPr txBox="1"/>
            <p:nvPr/>
          </p:nvSpPr>
          <p:spPr>
            <a:xfrm rot="10800000">
              <a:off x="6109855" y="288722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2" name="Csoportba foglalás 51">
            <a:extLst>
              <a:ext uri="{FF2B5EF4-FFF2-40B4-BE49-F238E27FC236}">
                <a16:creationId xmlns:a16="http://schemas.microsoft.com/office/drawing/2014/main" id="{CFCE9679-64B1-41EF-B964-7EAF4119A248}"/>
              </a:ext>
            </a:extLst>
          </p:cNvPr>
          <p:cNvGrpSpPr/>
          <p:nvPr/>
        </p:nvGrpSpPr>
        <p:grpSpPr>
          <a:xfrm>
            <a:off x="7819093" y="3595121"/>
            <a:ext cx="4068107" cy="646331"/>
            <a:chOff x="6109855" y="2750602"/>
            <a:chExt cx="8272927" cy="646331"/>
          </a:xfrm>
        </p:grpSpPr>
        <p:sp>
          <p:nvSpPr>
            <p:cNvPr id="53" name="Szövegdoboz 52">
              <a:extLst>
                <a:ext uri="{FF2B5EF4-FFF2-40B4-BE49-F238E27FC236}">
                  <a16:creationId xmlns:a16="http://schemas.microsoft.com/office/drawing/2014/main" id="{B819871E-E578-46CB-BAF6-1138B000476C}"/>
                </a:ext>
              </a:extLst>
            </p:cNvPr>
            <p:cNvSpPr txBox="1"/>
            <p:nvPr/>
          </p:nvSpPr>
          <p:spPr>
            <a:xfrm>
              <a:off x="6336728" y="2750602"/>
              <a:ext cx="80460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 </a:t>
              </a:r>
              <a:r>
                <a:rPr lang="hu-HU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</a:t>
              </a: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objektumban változókat adunk át </a:t>
              </a:r>
            </a:p>
            <a:p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 komponensnek.</a:t>
              </a:r>
            </a:p>
          </p:txBody>
        </p:sp>
        <p:sp>
          <p:nvSpPr>
            <p:cNvPr id="54" name="Szövegdoboz 53">
              <a:extLst>
                <a:ext uri="{FF2B5EF4-FFF2-40B4-BE49-F238E27FC236}">
                  <a16:creationId xmlns:a16="http://schemas.microsoft.com/office/drawing/2014/main" id="{894A3C99-8C44-4BFC-9BB5-A828CEB4D6FE}"/>
                </a:ext>
              </a:extLst>
            </p:cNvPr>
            <p:cNvSpPr txBox="1"/>
            <p:nvPr/>
          </p:nvSpPr>
          <p:spPr>
            <a:xfrm rot="10800000">
              <a:off x="6109855" y="288722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5" name="Csoportba foglalás 54">
            <a:extLst>
              <a:ext uri="{FF2B5EF4-FFF2-40B4-BE49-F238E27FC236}">
                <a16:creationId xmlns:a16="http://schemas.microsoft.com/office/drawing/2014/main" id="{D90EBD5B-4F9A-4488-A790-ECDF58917253}"/>
              </a:ext>
            </a:extLst>
          </p:cNvPr>
          <p:cNvGrpSpPr/>
          <p:nvPr/>
        </p:nvGrpSpPr>
        <p:grpSpPr>
          <a:xfrm>
            <a:off x="7819093" y="4531233"/>
            <a:ext cx="4068107" cy="646331"/>
            <a:chOff x="6109855" y="2750602"/>
            <a:chExt cx="8272927" cy="646331"/>
          </a:xfrm>
        </p:grpSpPr>
        <p:sp>
          <p:nvSpPr>
            <p:cNvPr id="56" name="Szövegdoboz 55">
              <a:extLst>
                <a:ext uri="{FF2B5EF4-FFF2-40B4-BE49-F238E27FC236}">
                  <a16:creationId xmlns:a16="http://schemas.microsoft.com/office/drawing/2014/main" id="{2D2605FC-E7D9-4E39-BC0C-E01637847731}"/>
                </a:ext>
              </a:extLst>
            </p:cNvPr>
            <p:cNvSpPr txBox="1"/>
            <p:nvPr/>
          </p:nvSpPr>
          <p:spPr>
            <a:xfrm>
              <a:off x="6336728" y="2750602"/>
              <a:ext cx="80460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Ha egyik </a:t>
              </a:r>
              <a:r>
                <a:rPr lang="hu-HU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path</a:t>
              </a: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sem egyezik az url –el, akkor betöltjük a 404 –es komponenst.</a:t>
              </a:r>
            </a:p>
          </p:txBody>
        </p:sp>
        <p:sp>
          <p:nvSpPr>
            <p:cNvPr id="57" name="Szövegdoboz 56">
              <a:extLst>
                <a:ext uri="{FF2B5EF4-FFF2-40B4-BE49-F238E27FC236}">
                  <a16:creationId xmlns:a16="http://schemas.microsoft.com/office/drawing/2014/main" id="{A56A09E1-B12A-4966-8F7D-984FE6032941}"/>
                </a:ext>
              </a:extLst>
            </p:cNvPr>
            <p:cNvSpPr txBox="1"/>
            <p:nvPr/>
          </p:nvSpPr>
          <p:spPr>
            <a:xfrm rot="10800000">
              <a:off x="6109855" y="288722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8" name="Csoportba foglalás 57">
            <a:extLst>
              <a:ext uri="{FF2B5EF4-FFF2-40B4-BE49-F238E27FC236}">
                <a16:creationId xmlns:a16="http://schemas.microsoft.com/office/drawing/2014/main" id="{E5F146E5-0C69-4D1B-8E61-85078CB21A97}"/>
              </a:ext>
            </a:extLst>
          </p:cNvPr>
          <p:cNvGrpSpPr/>
          <p:nvPr/>
        </p:nvGrpSpPr>
        <p:grpSpPr>
          <a:xfrm>
            <a:off x="7819092" y="5358949"/>
            <a:ext cx="4068107" cy="646331"/>
            <a:chOff x="6109855" y="2760127"/>
            <a:chExt cx="8272927" cy="646331"/>
          </a:xfrm>
        </p:grpSpPr>
        <p:sp>
          <p:nvSpPr>
            <p:cNvPr id="59" name="Szövegdoboz 58">
              <a:extLst>
                <a:ext uri="{FF2B5EF4-FFF2-40B4-BE49-F238E27FC236}">
                  <a16:creationId xmlns:a16="http://schemas.microsoft.com/office/drawing/2014/main" id="{DF3EDF21-EE8C-4461-AEE7-DD1ABB1D45F3}"/>
                </a:ext>
              </a:extLst>
            </p:cNvPr>
            <p:cNvSpPr txBox="1"/>
            <p:nvPr/>
          </p:nvSpPr>
          <p:spPr>
            <a:xfrm>
              <a:off x="6336728" y="2760127"/>
              <a:ext cx="80460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 imports –ban a </a:t>
              </a:r>
              <a:r>
                <a:rPr lang="hu-HU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forRoot </a:t>
              </a: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metódus állítja be a szabályokat.</a:t>
              </a:r>
            </a:p>
          </p:txBody>
        </p:sp>
        <p:sp>
          <p:nvSpPr>
            <p:cNvPr id="60" name="Szövegdoboz 59">
              <a:extLst>
                <a:ext uri="{FF2B5EF4-FFF2-40B4-BE49-F238E27FC236}">
                  <a16:creationId xmlns:a16="http://schemas.microsoft.com/office/drawing/2014/main" id="{437C3141-22B6-4661-B1A2-233F4F10B9D0}"/>
                </a:ext>
              </a:extLst>
            </p:cNvPr>
            <p:cNvSpPr txBox="1"/>
            <p:nvPr/>
          </p:nvSpPr>
          <p:spPr>
            <a:xfrm rot="10800000">
              <a:off x="6109855" y="288722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72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378147" y="680759"/>
            <a:ext cx="34358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Miről lesz szó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9" name="Kép 18">
            <a:extLst>
              <a:ext uri="{FF2B5EF4-FFF2-40B4-BE49-F238E27FC236}">
                <a16:creationId xmlns:a16="http://schemas.microsoft.com/office/drawing/2014/main" id="{E4D0A5F0-754A-424C-B830-A5AC6FA642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10" b="42951"/>
          <a:stretch/>
        </p:blipFill>
        <p:spPr>
          <a:xfrm>
            <a:off x="9772649" y="6303391"/>
            <a:ext cx="2322421" cy="421259"/>
          </a:xfrm>
          <a:prstGeom prst="rect">
            <a:avLst/>
          </a:prstGeom>
        </p:spPr>
      </p:pic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CE7A8422-2F99-41EF-B876-2EC205D6478B}"/>
              </a:ext>
            </a:extLst>
          </p:cNvPr>
          <p:cNvGrpSpPr/>
          <p:nvPr/>
        </p:nvGrpSpPr>
        <p:grpSpPr>
          <a:xfrm>
            <a:off x="2771162" y="2904727"/>
            <a:ext cx="6393128" cy="1497288"/>
            <a:chOff x="4133237" y="2904727"/>
            <a:chExt cx="6393128" cy="1497288"/>
          </a:xfrm>
        </p:grpSpPr>
        <p:grpSp>
          <p:nvGrpSpPr>
            <p:cNvPr id="3" name="Csoportba foglalás 2">
              <a:extLst>
                <a:ext uri="{FF2B5EF4-FFF2-40B4-BE49-F238E27FC236}">
                  <a16:creationId xmlns:a16="http://schemas.microsoft.com/office/drawing/2014/main" id="{E728BBEE-2FD1-4AC6-A99E-3A62CEBD1F7F}"/>
                </a:ext>
              </a:extLst>
            </p:cNvPr>
            <p:cNvGrpSpPr/>
            <p:nvPr/>
          </p:nvGrpSpPr>
          <p:grpSpPr>
            <a:xfrm>
              <a:off x="4133237" y="2904727"/>
              <a:ext cx="1336391" cy="1497288"/>
              <a:chOff x="2323487" y="2904727"/>
              <a:chExt cx="1336391" cy="1497288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534210" y="2904727"/>
                <a:ext cx="923827" cy="92382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812418" y="3108856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d-ID" sz="28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2" name="Szövegdoboz 1">
                <a:extLst>
                  <a:ext uri="{FF2B5EF4-FFF2-40B4-BE49-F238E27FC236}">
                    <a16:creationId xmlns:a16="http://schemas.microsoft.com/office/drawing/2014/main" id="{F04D565F-457B-4A91-96A0-EE058C63653A}"/>
                  </a:ext>
                </a:extLst>
              </p:cNvPr>
              <p:cNvSpPr txBox="1"/>
              <p:nvPr/>
            </p:nvSpPr>
            <p:spPr>
              <a:xfrm>
                <a:off x="2323487" y="4032683"/>
                <a:ext cx="1336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Observables</a:t>
                </a:r>
              </a:p>
            </p:txBody>
          </p:sp>
        </p:grpSp>
        <p:grpSp>
          <p:nvGrpSpPr>
            <p:cNvPr id="9" name="Csoportba foglalás 8">
              <a:extLst>
                <a:ext uri="{FF2B5EF4-FFF2-40B4-BE49-F238E27FC236}">
                  <a16:creationId xmlns:a16="http://schemas.microsoft.com/office/drawing/2014/main" id="{58E447AA-EA60-4302-A3CC-B745FC519E80}"/>
                </a:ext>
              </a:extLst>
            </p:cNvPr>
            <p:cNvGrpSpPr/>
            <p:nvPr/>
          </p:nvGrpSpPr>
          <p:grpSpPr>
            <a:xfrm>
              <a:off x="6919111" y="2904727"/>
              <a:ext cx="1195585" cy="1497288"/>
              <a:chOff x="6919111" y="2904727"/>
              <a:chExt cx="1195585" cy="1497288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7033194" y="2904727"/>
                <a:ext cx="923827" cy="92382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7333200" y="3100793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d-ID" sz="28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23" name="Szövegdoboz 22">
                <a:extLst>
                  <a:ext uri="{FF2B5EF4-FFF2-40B4-BE49-F238E27FC236}">
                    <a16:creationId xmlns:a16="http://schemas.microsoft.com/office/drawing/2014/main" id="{E060827B-0790-4388-A6AC-4EA1DCEBB767}"/>
                  </a:ext>
                </a:extLst>
              </p:cNvPr>
              <p:cNvSpPr txBox="1"/>
              <p:nvPr/>
            </p:nvSpPr>
            <p:spPr>
              <a:xfrm>
                <a:off x="6919111" y="4032683"/>
                <a:ext cx="11955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HttpClient </a:t>
                </a:r>
              </a:p>
            </p:txBody>
          </p:sp>
        </p:grpSp>
        <p:grpSp>
          <p:nvGrpSpPr>
            <p:cNvPr id="7" name="Csoportba foglalás 6">
              <a:extLst>
                <a:ext uri="{FF2B5EF4-FFF2-40B4-BE49-F238E27FC236}">
                  <a16:creationId xmlns:a16="http://schemas.microsoft.com/office/drawing/2014/main" id="{8FDE9347-30D3-4C57-B2ED-D7382CF51296}"/>
                </a:ext>
              </a:extLst>
            </p:cNvPr>
            <p:cNvGrpSpPr/>
            <p:nvPr/>
          </p:nvGrpSpPr>
          <p:grpSpPr>
            <a:xfrm>
              <a:off x="9564179" y="2908552"/>
              <a:ext cx="962186" cy="1493463"/>
              <a:chOff x="10120989" y="2908552"/>
              <a:chExt cx="962186" cy="1493463"/>
            </a:xfrm>
          </p:grpSpPr>
          <p:sp>
            <p:nvSpPr>
              <p:cNvPr id="16" name="Oval 35">
                <a:extLst>
                  <a:ext uri="{FF2B5EF4-FFF2-40B4-BE49-F238E27FC236}">
                    <a16:creationId xmlns:a16="http://schemas.microsoft.com/office/drawing/2014/main" id="{94A19C22-FFFA-4DDB-AFA2-3FDC1049A451}"/>
                  </a:ext>
                </a:extLst>
              </p:cNvPr>
              <p:cNvSpPr/>
              <p:nvPr/>
            </p:nvSpPr>
            <p:spPr>
              <a:xfrm>
                <a:off x="10140169" y="2908552"/>
                <a:ext cx="923827" cy="92382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8" name="TextBox 41">
                <a:extLst>
                  <a:ext uri="{FF2B5EF4-FFF2-40B4-BE49-F238E27FC236}">
                    <a16:creationId xmlns:a16="http://schemas.microsoft.com/office/drawing/2014/main" id="{0C97BEE1-C9B8-4BCB-BD57-58BF18D93F1C}"/>
                  </a:ext>
                </a:extLst>
              </p:cNvPr>
              <p:cNvSpPr txBox="1"/>
              <p:nvPr/>
            </p:nvSpPr>
            <p:spPr>
              <a:xfrm>
                <a:off x="10418378" y="3108856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sz="2800" b="1" dirty="0">
                    <a:solidFill>
                      <a:schemeClr val="bg1"/>
                    </a:solidFill>
                  </a:rPr>
                  <a:t>3</a:t>
                </a:r>
                <a:endParaRPr lang="id-ID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Szövegdoboz 19">
                <a:extLst>
                  <a:ext uri="{FF2B5EF4-FFF2-40B4-BE49-F238E27FC236}">
                    <a16:creationId xmlns:a16="http://schemas.microsoft.com/office/drawing/2014/main" id="{5932F6CE-40D8-4B76-8118-D28D80D43D8D}"/>
                  </a:ext>
                </a:extLst>
              </p:cNvPr>
              <p:cNvSpPr txBox="1"/>
              <p:nvPr/>
            </p:nvSpPr>
            <p:spPr>
              <a:xfrm>
                <a:off x="10120989" y="4032683"/>
                <a:ext cx="9621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u-HU" dirty="0"/>
                  <a:t>Routing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4492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743389" y="680759"/>
            <a:ext cx="47053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Nézetek beállítása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2A54834-78B2-4279-934E-CBFEC35F8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10" b="42951"/>
          <a:stretch/>
        </p:blipFill>
        <p:spPr>
          <a:xfrm>
            <a:off x="9772649" y="6303391"/>
            <a:ext cx="2322421" cy="421259"/>
          </a:xfrm>
          <a:prstGeom prst="rect">
            <a:avLst/>
          </a:prstGeom>
        </p:spPr>
      </p:pic>
      <p:sp>
        <p:nvSpPr>
          <p:cNvPr id="42" name="Szövegdoboz 41">
            <a:extLst>
              <a:ext uri="{FF2B5EF4-FFF2-40B4-BE49-F238E27FC236}">
                <a16:creationId xmlns:a16="http://schemas.microsoft.com/office/drawing/2014/main" id="{512EA86D-19B3-4054-926E-C5EA93E7C44F}"/>
              </a:ext>
            </a:extLst>
          </p:cNvPr>
          <p:cNvSpPr txBox="1"/>
          <p:nvPr/>
        </p:nvSpPr>
        <p:spPr>
          <a:xfrm>
            <a:off x="483453" y="1391678"/>
            <a:ext cx="11241822" cy="1015663"/>
          </a:xfrm>
          <a:prstGeom prst="rect">
            <a:avLst/>
          </a:prstGeom>
          <a:solidFill>
            <a:srgbClr val="1976D2">
              <a:alpha val="10196"/>
            </a:srgb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lvl="0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&lt;router-</a:t>
            </a:r>
            <a:r>
              <a:rPr lang="hu-HU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outlet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&gt;: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 router ide tölti be a beállított komponenseket.</a:t>
            </a:r>
          </a:p>
          <a:p>
            <a:pPr lvl="0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routerLink: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 direktíva elkapja a kattintást a linkeken és elindítja a nézetváltást.</a:t>
            </a:r>
          </a:p>
          <a:p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routerLinkActive: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 megadott osztályt rendeli az elemhez ha a link aktív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.</a:t>
            </a:r>
            <a:endParaRPr lang="en" sz="20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grpSp>
        <p:nvGrpSpPr>
          <p:cNvPr id="46" name="Csoportba foglalás 45">
            <a:extLst>
              <a:ext uri="{FF2B5EF4-FFF2-40B4-BE49-F238E27FC236}">
                <a16:creationId xmlns:a16="http://schemas.microsoft.com/office/drawing/2014/main" id="{A8B5370C-3FA4-4785-A953-F925209D177C}"/>
              </a:ext>
            </a:extLst>
          </p:cNvPr>
          <p:cNvGrpSpPr/>
          <p:nvPr/>
        </p:nvGrpSpPr>
        <p:grpSpPr>
          <a:xfrm>
            <a:off x="7074342" y="2711060"/>
            <a:ext cx="4889058" cy="372607"/>
            <a:chOff x="6109855" y="2883952"/>
            <a:chExt cx="9942418" cy="372607"/>
          </a:xfrm>
        </p:grpSpPr>
        <p:sp>
          <p:nvSpPr>
            <p:cNvPr id="47" name="Szövegdoboz 46">
              <a:extLst>
                <a:ext uri="{FF2B5EF4-FFF2-40B4-BE49-F238E27FC236}">
                  <a16:creationId xmlns:a16="http://schemas.microsoft.com/office/drawing/2014/main" id="{3A2A65B9-1949-441C-AEB5-60BD77480F88}"/>
                </a:ext>
              </a:extLst>
            </p:cNvPr>
            <p:cNvSpPr txBox="1"/>
            <p:nvPr/>
          </p:nvSpPr>
          <p:spPr>
            <a:xfrm>
              <a:off x="6336728" y="2883952"/>
              <a:ext cx="9715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 navigációs sávot külön komponensben kezeljük.</a:t>
              </a:r>
            </a:p>
          </p:txBody>
        </p:sp>
        <p:sp>
          <p:nvSpPr>
            <p:cNvPr id="48" name="Szövegdoboz 47">
              <a:extLst>
                <a:ext uri="{FF2B5EF4-FFF2-40B4-BE49-F238E27FC236}">
                  <a16:creationId xmlns:a16="http://schemas.microsoft.com/office/drawing/2014/main" id="{138D3042-F17B-49A9-BE39-B4941B37ADC2}"/>
                </a:ext>
              </a:extLst>
            </p:cNvPr>
            <p:cNvSpPr txBox="1"/>
            <p:nvPr/>
          </p:nvSpPr>
          <p:spPr>
            <a:xfrm rot="10800000">
              <a:off x="6109855" y="288722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9" name="Csoportba foglalás 48">
            <a:extLst>
              <a:ext uri="{FF2B5EF4-FFF2-40B4-BE49-F238E27FC236}">
                <a16:creationId xmlns:a16="http://schemas.microsoft.com/office/drawing/2014/main" id="{AF6683D6-68C4-4263-AB6D-632AB7911077}"/>
              </a:ext>
            </a:extLst>
          </p:cNvPr>
          <p:cNvGrpSpPr/>
          <p:nvPr/>
        </p:nvGrpSpPr>
        <p:grpSpPr>
          <a:xfrm>
            <a:off x="7074342" y="3676777"/>
            <a:ext cx="4727133" cy="372607"/>
            <a:chOff x="6109855" y="2883952"/>
            <a:chExt cx="10210183" cy="372607"/>
          </a:xfrm>
        </p:grpSpPr>
        <p:sp>
          <p:nvSpPr>
            <p:cNvPr id="50" name="Szövegdoboz 49">
              <a:extLst>
                <a:ext uri="{FF2B5EF4-FFF2-40B4-BE49-F238E27FC236}">
                  <a16:creationId xmlns:a16="http://schemas.microsoft.com/office/drawing/2014/main" id="{8CC80B0D-DC63-4549-8E61-CBAFC3D92CAE}"/>
                </a:ext>
              </a:extLst>
            </p:cNvPr>
            <p:cNvSpPr txBox="1"/>
            <p:nvPr/>
          </p:nvSpPr>
          <p:spPr>
            <a:xfrm>
              <a:off x="6336728" y="2883952"/>
              <a:ext cx="9983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 router-</a:t>
              </a:r>
              <a:r>
                <a:rPr lang="hu-HU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outlet</a:t>
              </a: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az AppComponent nézetében.</a:t>
              </a:r>
            </a:p>
          </p:txBody>
        </p:sp>
        <p:sp>
          <p:nvSpPr>
            <p:cNvPr id="51" name="Szövegdoboz 50">
              <a:extLst>
                <a:ext uri="{FF2B5EF4-FFF2-40B4-BE49-F238E27FC236}">
                  <a16:creationId xmlns:a16="http://schemas.microsoft.com/office/drawing/2014/main" id="{892EDB63-8027-44F3-9DE8-97F8812DC329}"/>
                </a:ext>
              </a:extLst>
            </p:cNvPr>
            <p:cNvSpPr txBox="1"/>
            <p:nvPr/>
          </p:nvSpPr>
          <p:spPr>
            <a:xfrm rot="10800000">
              <a:off x="6109855" y="288722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5" name="Csoportba foglalás 54">
            <a:extLst>
              <a:ext uri="{FF2B5EF4-FFF2-40B4-BE49-F238E27FC236}">
                <a16:creationId xmlns:a16="http://schemas.microsoft.com/office/drawing/2014/main" id="{D90EBD5B-4F9A-4488-A790-ECDF58917253}"/>
              </a:ext>
            </a:extLst>
          </p:cNvPr>
          <p:cNvGrpSpPr/>
          <p:nvPr/>
        </p:nvGrpSpPr>
        <p:grpSpPr>
          <a:xfrm>
            <a:off x="7074342" y="4547769"/>
            <a:ext cx="4889059" cy="646331"/>
            <a:chOff x="6109855" y="3007777"/>
            <a:chExt cx="9942419" cy="646331"/>
          </a:xfrm>
        </p:grpSpPr>
        <p:sp>
          <p:nvSpPr>
            <p:cNvPr id="56" name="Szövegdoboz 55">
              <a:extLst>
                <a:ext uri="{FF2B5EF4-FFF2-40B4-BE49-F238E27FC236}">
                  <a16:creationId xmlns:a16="http://schemas.microsoft.com/office/drawing/2014/main" id="{2D2605FC-E7D9-4E39-BC0C-E01637847731}"/>
                </a:ext>
              </a:extLst>
            </p:cNvPr>
            <p:cNvSpPr txBox="1"/>
            <p:nvPr/>
          </p:nvSpPr>
          <p:spPr>
            <a:xfrm>
              <a:off x="6336730" y="3007777"/>
              <a:ext cx="9715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routerLinkActive</a:t>
              </a: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osztály beállítása.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routerLink</a:t>
              </a: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megakadályozza az újratöltést.</a:t>
              </a:r>
            </a:p>
          </p:txBody>
        </p:sp>
        <p:sp>
          <p:nvSpPr>
            <p:cNvPr id="57" name="Szövegdoboz 56">
              <a:extLst>
                <a:ext uri="{FF2B5EF4-FFF2-40B4-BE49-F238E27FC236}">
                  <a16:creationId xmlns:a16="http://schemas.microsoft.com/office/drawing/2014/main" id="{A56A09E1-B12A-4966-8F7D-984FE6032941}"/>
                </a:ext>
              </a:extLst>
            </p:cNvPr>
            <p:cNvSpPr txBox="1"/>
            <p:nvPr/>
          </p:nvSpPr>
          <p:spPr>
            <a:xfrm rot="10800000">
              <a:off x="6109855" y="3158831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  <p:pic>
        <p:nvPicPr>
          <p:cNvPr id="3" name="Kép 2" descr="Képernyőrész kivágása">
            <a:extLst>
              <a:ext uri="{FF2B5EF4-FFF2-40B4-BE49-F238E27FC236}">
                <a16:creationId xmlns:a16="http://schemas.microsoft.com/office/drawing/2014/main" id="{563EECB8-E7F8-4D2B-8E50-45EA42FF5C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89"/>
          <a:stretch/>
        </p:blipFill>
        <p:spPr>
          <a:xfrm>
            <a:off x="483454" y="2474974"/>
            <a:ext cx="6424216" cy="1828958"/>
          </a:xfrm>
          <a:prstGeom prst="rect">
            <a:avLst/>
          </a:prstGeom>
        </p:spPr>
      </p:pic>
      <p:sp>
        <p:nvSpPr>
          <p:cNvPr id="30" name="Szövegdoboz 29">
            <a:extLst>
              <a:ext uri="{FF2B5EF4-FFF2-40B4-BE49-F238E27FC236}">
                <a16:creationId xmlns:a16="http://schemas.microsoft.com/office/drawing/2014/main" id="{DD45A7A9-ABDC-49DC-80E3-87268799FB52}"/>
              </a:ext>
            </a:extLst>
          </p:cNvPr>
          <p:cNvSpPr txBox="1"/>
          <p:nvPr/>
        </p:nvSpPr>
        <p:spPr>
          <a:xfrm>
            <a:off x="475174" y="5436605"/>
            <a:ext cx="11241822" cy="707886"/>
          </a:xfrm>
          <a:prstGeom prst="rect">
            <a:avLst/>
          </a:prstGeom>
          <a:solidFill>
            <a:srgbClr val="1976D2">
              <a:alpha val="10196"/>
            </a:srgb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lvl="0"/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Dinamikus nézetek: 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 router a DOM módosításával tölti be az új nézeteket, így nem frissül a böngésző lap.</a:t>
            </a:r>
          </a:p>
          <a:p>
            <a:pPr lvl="0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Így gyorsabb a betöltés, mivel csak a szükséges részek frissülnek az oldalon.</a:t>
            </a:r>
            <a:endParaRPr lang="en" sz="20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pic>
        <p:nvPicPr>
          <p:cNvPr id="9" name="Kép 8" descr="Képernyőrész kivágása">
            <a:extLst>
              <a:ext uri="{FF2B5EF4-FFF2-40B4-BE49-F238E27FC236}">
                <a16:creationId xmlns:a16="http://schemas.microsoft.com/office/drawing/2014/main" id="{48345D10-B75E-45EC-AC68-9F5BB7A277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53" y="4392768"/>
            <a:ext cx="6424217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1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109170" y="680759"/>
            <a:ext cx="3973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ActivatedRoute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2A54834-78B2-4279-934E-CBFEC35F8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10" b="42951"/>
          <a:stretch/>
        </p:blipFill>
        <p:spPr>
          <a:xfrm>
            <a:off x="9772649" y="6303391"/>
            <a:ext cx="2322421" cy="421259"/>
          </a:xfrm>
          <a:prstGeom prst="rect">
            <a:avLst/>
          </a:prstGeom>
        </p:spPr>
      </p:pic>
      <p:sp>
        <p:nvSpPr>
          <p:cNvPr id="42" name="Szövegdoboz 41">
            <a:extLst>
              <a:ext uri="{FF2B5EF4-FFF2-40B4-BE49-F238E27FC236}">
                <a16:creationId xmlns:a16="http://schemas.microsoft.com/office/drawing/2014/main" id="{512EA86D-19B3-4054-926E-C5EA93E7C44F}"/>
              </a:ext>
            </a:extLst>
          </p:cNvPr>
          <p:cNvSpPr txBox="1"/>
          <p:nvPr/>
        </p:nvSpPr>
        <p:spPr>
          <a:xfrm>
            <a:off x="1039776" y="1448828"/>
            <a:ext cx="10112615" cy="707886"/>
          </a:xfrm>
          <a:prstGeom prst="rect">
            <a:avLst/>
          </a:prstGeom>
          <a:solidFill>
            <a:srgbClr val="1976D2">
              <a:alpha val="10196"/>
            </a:srgb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lvl="0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 router-</a:t>
            </a:r>
            <a:r>
              <a:rPr lang="hu-HU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outlet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 –be betöltött route információit adja meg.</a:t>
            </a:r>
            <a:b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</a:b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Sikeres navigáció után frissül, tartalmazza a navigációs-fát.</a:t>
            </a:r>
            <a:endParaRPr lang="en" sz="20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845EB410-481D-4594-8023-2211541EA596}"/>
              </a:ext>
            </a:extLst>
          </p:cNvPr>
          <p:cNvGrpSpPr/>
          <p:nvPr/>
        </p:nvGrpSpPr>
        <p:grpSpPr>
          <a:xfrm>
            <a:off x="2032511" y="4035847"/>
            <a:ext cx="5171686" cy="2267544"/>
            <a:chOff x="2032511" y="4035847"/>
            <a:chExt cx="5171686" cy="2267544"/>
          </a:xfrm>
        </p:grpSpPr>
        <p:grpSp>
          <p:nvGrpSpPr>
            <p:cNvPr id="17" name="Csoportba foglalás 16">
              <a:extLst>
                <a:ext uri="{FF2B5EF4-FFF2-40B4-BE49-F238E27FC236}">
                  <a16:creationId xmlns:a16="http://schemas.microsoft.com/office/drawing/2014/main" id="{A605707E-EADD-4898-BDAB-9D9536E2C38F}"/>
                </a:ext>
              </a:extLst>
            </p:cNvPr>
            <p:cNvGrpSpPr/>
            <p:nvPr/>
          </p:nvGrpSpPr>
          <p:grpSpPr>
            <a:xfrm>
              <a:off x="2032511" y="5727391"/>
              <a:ext cx="4779871" cy="576000"/>
              <a:chOff x="322524" y="4788018"/>
              <a:chExt cx="4779871" cy="576000"/>
            </a:xfrm>
          </p:grpSpPr>
          <p:sp>
            <p:nvSpPr>
              <p:cNvPr id="18" name="Szövegdoboz 17">
                <a:extLst>
                  <a:ext uri="{FF2B5EF4-FFF2-40B4-BE49-F238E27FC236}">
                    <a16:creationId xmlns:a16="http://schemas.microsoft.com/office/drawing/2014/main" id="{A2D45017-15C9-42E7-B4CC-B2E9E0BBF34A}"/>
                  </a:ext>
                </a:extLst>
              </p:cNvPr>
              <p:cNvSpPr txBox="1"/>
              <p:nvPr/>
            </p:nvSpPr>
            <p:spPr>
              <a:xfrm>
                <a:off x="954465" y="4866767"/>
                <a:ext cx="41479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000" dirty="0"/>
                  <a:t>data: </a:t>
                </a:r>
                <a:r>
                  <a:rPr lang="hu-HU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 komponensnek átadott adatok</a:t>
                </a:r>
              </a:p>
            </p:txBody>
          </p:sp>
          <p:sp>
            <p:nvSpPr>
              <p:cNvPr id="19" name="Oval 3">
                <a:extLst>
                  <a:ext uri="{FF2B5EF4-FFF2-40B4-BE49-F238E27FC236}">
                    <a16:creationId xmlns:a16="http://schemas.microsoft.com/office/drawing/2014/main" id="{4A1ECE50-2FBC-494B-9861-F53F58583183}"/>
                  </a:ext>
                </a:extLst>
              </p:cNvPr>
              <p:cNvSpPr/>
              <p:nvPr/>
            </p:nvSpPr>
            <p:spPr>
              <a:xfrm>
                <a:off x="322524" y="4788018"/>
                <a:ext cx="575925" cy="576000"/>
              </a:xfrm>
              <a:prstGeom prst="ellipse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0" name="TextBox 40">
                <a:extLst>
                  <a:ext uri="{FF2B5EF4-FFF2-40B4-BE49-F238E27FC236}">
                    <a16:creationId xmlns:a16="http://schemas.microsoft.com/office/drawing/2014/main" id="{58613B1F-9313-459E-AB24-182C4BD745BC}"/>
                  </a:ext>
                </a:extLst>
              </p:cNvPr>
              <p:cNvSpPr txBox="1"/>
              <p:nvPr/>
            </p:nvSpPr>
            <p:spPr>
              <a:xfrm>
                <a:off x="433805" y="4789823"/>
                <a:ext cx="3649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2800" b="1" dirty="0">
                    <a:solidFill>
                      <a:schemeClr val="bg1"/>
                    </a:solidFill>
                  </a:rPr>
                  <a:t>3</a:t>
                </a:r>
                <a:endParaRPr lang="id-ID" sz="2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1" name="Csoportba foglalás 20">
              <a:extLst>
                <a:ext uri="{FF2B5EF4-FFF2-40B4-BE49-F238E27FC236}">
                  <a16:creationId xmlns:a16="http://schemas.microsoft.com/office/drawing/2014/main" id="{133F38D7-E00A-41FD-B8BB-6A5FB6F89649}"/>
                </a:ext>
              </a:extLst>
            </p:cNvPr>
            <p:cNvGrpSpPr/>
            <p:nvPr/>
          </p:nvGrpSpPr>
          <p:grpSpPr>
            <a:xfrm>
              <a:off x="2035164" y="4881619"/>
              <a:ext cx="2964645" cy="576000"/>
              <a:chOff x="325177" y="3942246"/>
              <a:chExt cx="2964645" cy="576000"/>
            </a:xfrm>
          </p:grpSpPr>
          <p:sp>
            <p:nvSpPr>
              <p:cNvPr id="22" name="Oval 3">
                <a:extLst>
                  <a:ext uri="{FF2B5EF4-FFF2-40B4-BE49-F238E27FC236}">
                    <a16:creationId xmlns:a16="http://schemas.microsoft.com/office/drawing/2014/main" id="{F74B1A55-8694-4723-B62E-CFE6D4CB55EA}"/>
                  </a:ext>
                </a:extLst>
              </p:cNvPr>
              <p:cNvSpPr/>
              <p:nvPr/>
            </p:nvSpPr>
            <p:spPr>
              <a:xfrm>
                <a:off x="325177" y="3942246"/>
                <a:ext cx="575925" cy="5760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3" name="TextBox 40">
                <a:extLst>
                  <a:ext uri="{FF2B5EF4-FFF2-40B4-BE49-F238E27FC236}">
                    <a16:creationId xmlns:a16="http://schemas.microsoft.com/office/drawing/2014/main" id="{E4DB86E5-E5AC-4E06-A20C-919B850041E0}"/>
                  </a:ext>
                </a:extLst>
              </p:cNvPr>
              <p:cNvSpPr txBox="1"/>
              <p:nvPr/>
            </p:nvSpPr>
            <p:spPr>
              <a:xfrm>
                <a:off x="436458" y="3944051"/>
                <a:ext cx="3649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2800" b="1" dirty="0">
                    <a:solidFill>
                      <a:schemeClr val="bg1"/>
                    </a:solidFill>
                  </a:rPr>
                  <a:t>2</a:t>
                </a:r>
                <a:endParaRPr lang="id-ID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Szövegdoboz 23">
                <a:extLst>
                  <a:ext uri="{FF2B5EF4-FFF2-40B4-BE49-F238E27FC236}">
                    <a16:creationId xmlns:a16="http://schemas.microsoft.com/office/drawing/2014/main" id="{CABEC4CF-EA8B-4886-8DAD-B6307F5C213C}"/>
                  </a:ext>
                </a:extLst>
              </p:cNvPr>
              <p:cNvSpPr txBox="1"/>
              <p:nvPr/>
            </p:nvSpPr>
            <p:spPr>
              <a:xfrm>
                <a:off x="959504" y="4015272"/>
                <a:ext cx="23303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000" dirty="0"/>
                  <a:t>url: </a:t>
                </a:r>
                <a:r>
                  <a:rPr lang="hu-HU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az útvonal url -je</a:t>
                </a:r>
              </a:p>
            </p:txBody>
          </p:sp>
        </p:grpSp>
        <p:grpSp>
          <p:nvGrpSpPr>
            <p:cNvPr id="25" name="Csoportba foglalás 24">
              <a:extLst>
                <a:ext uri="{FF2B5EF4-FFF2-40B4-BE49-F238E27FC236}">
                  <a16:creationId xmlns:a16="http://schemas.microsoft.com/office/drawing/2014/main" id="{2D75B6BB-0126-4491-968F-3CBA23BD823D}"/>
                </a:ext>
              </a:extLst>
            </p:cNvPr>
            <p:cNvGrpSpPr/>
            <p:nvPr/>
          </p:nvGrpSpPr>
          <p:grpSpPr>
            <a:xfrm>
              <a:off x="2037817" y="4035847"/>
              <a:ext cx="5166380" cy="576000"/>
              <a:chOff x="327830" y="3096474"/>
              <a:chExt cx="5166380" cy="576000"/>
            </a:xfrm>
          </p:grpSpPr>
          <p:sp>
            <p:nvSpPr>
              <p:cNvPr id="26" name="Oval 3">
                <a:extLst>
                  <a:ext uri="{FF2B5EF4-FFF2-40B4-BE49-F238E27FC236}">
                    <a16:creationId xmlns:a16="http://schemas.microsoft.com/office/drawing/2014/main" id="{2093C529-8051-4407-9EBD-8C277A0D2C1B}"/>
                  </a:ext>
                </a:extLst>
              </p:cNvPr>
              <p:cNvSpPr/>
              <p:nvPr/>
            </p:nvSpPr>
            <p:spPr>
              <a:xfrm>
                <a:off x="327830" y="3096474"/>
                <a:ext cx="575925" cy="576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7" name="TextBox 40">
                <a:extLst>
                  <a:ext uri="{FF2B5EF4-FFF2-40B4-BE49-F238E27FC236}">
                    <a16:creationId xmlns:a16="http://schemas.microsoft.com/office/drawing/2014/main" id="{6B96365D-7D79-4517-A61F-7A4111C7B47A}"/>
                  </a:ext>
                </a:extLst>
              </p:cNvPr>
              <p:cNvSpPr txBox="1"/>
              <p:nvPr/>
            </p:nvSpPr>
            <p:spPr>
              <a:xfrm>
                <a:off x="439111" y="3098279"/>
                <a:ext cx="3649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2800" b="1" dirty="0">
                    <a:solidFill>
                      <a:schemeClr val="bg1"/>
                    </a:solidFill>
                  </a:rPr>
                  <a:t>1</a:t>
                </a:r>
                <a:endParaRPr lang="id-ID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Szövegdoboz 27">
                <a:extLst>
                  <a:ext uri="{FF2B5EF4-FFF2-40B4-BE49-F238E27FC236}">
                    <a16:creationId xmlns:a16="http://schemas.microsoft.com/office/drawing/2014/main" id="{84BFCD61-4609-4EBC-B9EF-972CF6A8BB9C}"/>
                  </a:ext>
                </a:extLst>
              </p:cNvPr>
              <p:cNvSpPr txBox="1"/>
              <p:nvPr/>
            </p:nvSpPr>
            <p:spPr>
              <a:xfrm>
                <a:off x="969895" y="3162219"/>
                <a:ext cx="45243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000" dirty="0"/>
                  <a:t>params: </a:t>
                </a:r>
                <a:r>
                  <a:rPr lang="hu-HU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az url paramétereket tartalmazza</a:t>
                </a:r>
              </a:p>
            </p:txBody>
          </p:sp>
        </p:grpSp>
      </p:grpSp>
      <p:pic>
        <p:nvPicPr>
          <p:cNvPr id="4" name="Kép 3" descr="Képernyőrész kivágása">
            <a:extLst>
              <a:ext uri="{FF2B5EF4-FFF2-40B4-BE49-F238E27FC236}">
                <a16:creationId xmlns:a16="http://schemas.microsoft.com/office/drawing/2014/main" id="{FD1A5121-59F4-49CF-B84B-ED58BA5917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76" y="2282782"/>
            <a:ext cx="10112616" cy="1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7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23069" y="680759"/>
            <a:ext cx="3146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RouterState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2A54834-78B2-4279-934E-CBFEC35F8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10" b="42951"/>
          <a:stretch/>
        </p:blipFill>
        <p:spPr>
          <a:xfrm>
            <a:off x="9772649" y="6303391"/>
            <a:ext cx="2322421" cy="421259"/>
          </a:xfrm>
          <a:prstGeom prst="rect">
            <a:avLst/>
          </a:prstGeom>
        </p:spPr>
      </p:pic>
      <p:sp>
        <p:nvSpPr>
          <p:cNvPr id="42" name="Szövegdoboz 41">
            <a:extLst>
              <a:ext uri="{FF2B5EF4-FFF2-40B4-BE49-F238E27FC236}">
                <a16:creationId xmlns:a16="http://schemas.microsoft.com/office/drawing/2014/main" id="{512EA86D-19B3-4054-926E-C5EA93E7C44F}"/>
              </a:ext>
            </a:extLst>
          </p:cNvPr>
          <p:cNvSpPr txBox="1"/>
          <p:nvPr/>
        </p:nvSpPr>
        <p:spPr>
          <a:xfrm>
            <a:off x="1070259" y="1448828"/>
            <a:ext cx="10051650" cy="400110"/>
          </a:xfrm>
          <a:prstGeom prst="rect">
            <a:avLst/>
          </a:prstGeom>
          <a:solidFill>
            <a:srgbClr val="1976D2">
              <a:alpha val="10196"/>
            </a:srgb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lvl="0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 router pillanatnyi állapotát tárolja.</a:t>
            </a:r>
            <a:endParaRPr lang="en" sz="20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  <p:pic>
        <p:nvPicPr>
          <p:cNvPr id="3" name="Kép 2" descr="Képernyőrész kivágása">
            <a:extLst>
              <a:ext uri="{FF2B5EF4-FFF2-40B4-BE49-F238E27FC236}">
                <a16:creationId xmlns:a16="http://schemas.microsoft.com/office/drawing/2014/main" id="{5C5AD01A-A940-46ED-841E-064DF77FC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58" y="2030951"/>
            <a:ext cx="10051651" cy="1867062"/>
          </a:xfrm>
          <a:prstGeom prst="rect">
            <a:avLst/>
          </a:prstGeom>
        </p:spPr>
      </p:pic>
      <p:sp>
        <p:nvSpPr>
          <p:cNvPr id="29" name="Szövegdoboz 28">
            <a:extLst>
              <a:ext uri="{FF2B5EF4-FFF2-40B4-BE49-F238E27FC236}">
                <a16:creationId xmlns:a16="http://schemas.microsoft.com/office/drawing/2014/main" id="{5312BBE7-3E93-45B2-A769-0E3E154063D2}"/>
              </a:ext>
            </a:extLst>
          </p:cNvPr>
          <p:cNvSpPr txBox="1"/>
          <p:nvPr/>
        </p:nvSpPr>
        <p:spPr>
          <a:xfrm>
            <a:off x="1070259" y="4254316"/>
            <a:ext cx="10051650" cy="707886"/>
          </a:xfrm>
          <a:prstGeom prst="rect">
            <a:avLst/>
          </a:prstGeom>
          <a:solidFill>
            <a:srgbClr val="1976D2">
              <a:alpha val="10196"/>
            </a:srgb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lvl="0"/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Az ActivatedRoute –ot és a paramétereket a RouterState segítségével is </a:t>
            </a:r>
            <a:b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</a:b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elérhetjük.</a:t>
            </a:r>
            <a:endParaRPr lang="en" sz="20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31842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23733" y="680759"/>
            <a:ext cx="8544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Router eseményei (Router events)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2A54834-78B2-4279-934E-CBFEC35F8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10" b="42951"/>
          <a:stretch/>
        </p:blipFill>
        <p:spPr>
          <a:xfrm>
            <a:off x="9772649" y="6303391"/>
            <a:ext cx="2322421" cy="421259"/>
          </a:xfrm>
          <a:prstGeom prst="rect">
            <a:avLst/>
          </a:prstGeom>
        </p:spPr>
      </p:pic>
      <p:grpSp>
        <p:nvGrpSpPr>
          <p:cNvPr id="18" name="Csoportba foglalás 17">
            <a:extLst>
              <a:ext uri="{FF2B5EF4-FFF2-40B4-BE49-F238E27FC236}">
                <a16:creationId xmlns:a16="http://schemas.microsoft.com/office/drawing/2014/main" id="{0CD3B00E-5E94-44CB-B848-FB4C4B833D18}"/>
              </a:ext>
            </a:extLst>
          </p:cNvPr>
          <p:cNvGrpSpPr/>
          <p:nvPr/>
        </p:nvGrpSpPr>
        <p:grpSpPr>
          <a:xfrm>
            <a:off x="1019397" y="3290572"/>
            <a:ext cx="4351614" cy="646331"/>
            <a:chOff x="322524" y="4752467"/>
            <a:chExt cx="4351614" cy="646331"/>
          </a:xfrm>
        </p:grpSpPr>
        <p:sp>
          <p:nvSpPr>
            <p:cNvPr id="27" name="Szövegdoboz 26">
              <a:extLst>
                <a:ext uri="{FF2B5EF4-FFF2-40B4-BE49-F238E27FC236}">
                  <a16:creationId xmlns:a16="http://schemas.microsoft.com/office/drawing/2014/main" id="{FDC3B176-77C9-442A-8E52-D7E644906281}"/>
                </a:ext>
              </a:extLst>
            </p:cNvPr>
            <p:cNvSpPr txBox="1"/>
            <p:nvPr/>
          </p:nvSpPr>
          <p:spPr>
            <a:xfrm>
              <a:off x="954465" y="4752467"/>
              <a:ext cx="37196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err="1"/>
                <a:t>RouteConfigLoadStart</a:t>
              </a:r>
              <a:r>
                <a:rPr lang="hu-HU" dirty="0"/>
                <a:t>: </a:t>
              </a: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 konfiguráció </a:t>
              </a:r>
              <a:b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betöltése előtt aktivált esemény.</a:t>
              </a:r>
            </a:p>
          </p:txBody>
        </p:sp>
        <p:sp>
          <p:nvSpPr>
            <p:cNvPr id="28" name="Oval 3">
              <a:extLst>
                <a:ext uri="{FF2B5EF4-FFF2-40B4-BE49-F238E27FC236}">
                  <a16:creationId xmlns:a16="http://schemas.microsoft.com/office/drawing/2014/main" id="{F2972A7C-F960-457D-B87F-A1D63EC322B5}"/>
                </a:ext>
              </a:extLst>
            </p:cNvPr>
            <p:cNvSpPr/>
            <p:nvPr/>
          </p:nvSpPr>
          <p:spPr>
            <a:xfrm>
              <a:off x="322524" y="4788018"/>
              <a:ext cx="575925" cy="5760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TextBox 40">
              <a:extLst>
                <a:ext uri="{FF2B5EF4-FFF2-40B4-BE49-F238E27FC236}">
                  <a16:creationId xmlns:a16="http://schemas.microsoft.com/office/drawing/2014/main" id="{8FBECA9D-92C8-435A-BF77-72ABEE72253A}"/>
                </a:ext>
              </a:extLst>
            </p:cNvPr>
            <p:cNvSpPr txBox="1"/>
            <p:nvPr/>
          </p:nvSpPr>
          <p:spPr>
            <a:xfrm>
              <a:off x="433805" y="4789823"/>
              <a:ext cx="364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00" b="1" dirty="0">
                  <a:solidFill>
                    <a:schemeClr val="bg1"/>
                  </a:solidFill>
                </a:rPr>
                <a:t>3</a:t>
              </a:r>
              <a:endParaRPr lang="id-ID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E2DA8721-000E-4968-A876-4B7E9A126EA8}"/>
              </a:ext>
            </a:extLst>
          </p:cNvPr>
          <p:cNvGrpSpPr/>
          <p:nvPr/>
        </p:nvGrpSpPr>
        <p:grpSpPr>
          <a:xfrm>
            <a:off x="1022050" y="2448602"/>
            <a:ext cx="4529881" cy="646331"/>
            <a:chOff x="325177" y="3910497"/>
            <a:chExt cx="4529881" cy="646331"/>
          </a:xfrm>
        </p:grpSpPr>
        <p:sp>
          <p:nvSpPr>
            <p:cNvPr id="31" name="Oval 3">
              <a:extLst>
                <a:ext uri="{FF2B5EF4-FFF2-40B4-BE49-F238E27FC236}">
                  <a16:creationId xmlns:a16="http://schemas.microsoft.com/office/drawing/2014/main" id="{7E9BE5C9-6417-497F-8972-F1D7C79B2AC6}"/>
                </a:ext>
              </a:extLst>
            </p:cNvPr>
            <p:cNvSpPr/>
            <p:nvPr/>
          </p:nvSpPr>
          <p:spPr>
            <a:xfrm>
              <a:off x="325177" y="3942246"/>
              <a:ext cx="575925" cy="576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2" name="TextBox 40">
              <a:extLst>
                <a:ext uri="{FF2B5EF4-FFF2-40B4-BE49-F238E27FC236}">
                  <a16:creationId xmlns:a16="http://schemas.microsoft.com/office/drawing/2014/main" id="{E92271B0-E043-4C41-B2C8-04E9F18357E5}"/>
                </a:ext>
              </a:extLst>
            </p:cNvPr>
            <p:cNvSpPr txBox="1"/>
            <p:nvPr/>
          </p:nvSpPr>
          <p:spPr>
            <a:xfrm>
              <a:off x="436458" y="3944051"/>
              <a:ext cx="364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00" b="1" dirty="0">
                  <a:solidFill>
                    <a:schemeClr val="bg1"/>
                  </a:solidFill>
                </a:rPr>
                <a:t>2</a:t>
              </a:r>
              <a:endParaRPr lang="id-ID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Szövegdoboz 32">
              <a:extLst>
                <a:ext uri="{FF2B5EF4-FFF2-40B4-BE49-F238E27FC236}">
                  <a16:creationId xmlns:a16="http://schemas.microsoft.com/office/drawing/2014/main" id="{91D5489B-6EF1-4427-B790-1A0423C63108}"/>
                </a:ext>
              </a:extLst>
            </p:cNvPr>
            <p:cNvSpPr txBox="1"/>
            <p:nvPr/>
          </p:nvSpPr>
          <p:spPr>
            <a:xfrm>
              <a:off x="959504" y="3910497"/>
              <a:ext cx="38955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err="1"/>
                <a:t>RoutesRecognized</a:t>
              </a:r>
              <a:r>
                <a:rPr lang="hu-HU" dirty="0"/>
                <a:t>: </a:t>
              </a: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 útvonal elemzése</a:t>
              </a:r>
              <a:b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és felismerése estén aktivált esemény.</a:t>
              </a:r>
            </a:p>
          </p:txBody>
        </p:sp>
      </p:grpSp>
      <p:grpSp>
        <p:nvGrpSpPr>
          <p:cNvPr id="34" name="Csoportba foglalás 33">
            <a:extLst>
              <a:ext uri="{FF2B5EF4-FFF2-40B4-BE49-F238E27FC236}">
                <a16:creationId xmlns:a16="http://schemas.microsoft.com/office/drawing/2014/main" id="{5478E192-FF48-4974-BE89-3B1A28EC5831}"/>
              </a:ext>
            </a:extLst>
          </p:cNvPr>
          <p:cNvGrpSpPr/>
          <p:nvPr/>
        </p:nvGrpSpPr>
        <p:grpSpPr>
          <a:xfrm>
            <a:off x="1024703" y="1576499"/>
            <a:ext cx="4587632" cy="646331"/>
            <a:chOff x="327830" y="3038394"/>
            <a:chExt cx="4587632" cy="646331"/>
          </a:xfrm>
        </p:grpSpPr>
        <p:sp>
          <p:nvSpPr>
            <p:cNvPr id="35" name="Oval 3">
              <a:extLst>
                <a:ext uri="{FF2B5EF4-FFF2-40B4-BE49-F238E27FC236}">
                  <a16:creationId xmlns:a16="http://schemas.microsoft.com/office/drawing/2014/main" id="{E29E34E6-295D-4571-952C-A8D6FB81D2F0}"/>
                </a:ext>
              </a:extLst>
            </p:cNvPr>
            <p:cNvSpPr/>
            <p:nvPr/>
          </p:nvSpPr>
          <p:spPr>
            <a:xfrm>
              <a:off x="327830" y="3096474"/>
              <a:ext cx="575925" cy="57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TextBox 40">
              <a:extLst>
                <a:ext uri="{FF2B5EF4-FFF2-40B4-BE49-F238E27FC236}">
                  <a16:creationId xmlns:a16="http://schemas.microsoft.com/office/drawing/2014/main" id="{A8CC4ACD-2356-45D9-9096-E038A382D37A}"/>
                </a:ext>
              </a:extLst>
            </p:cNvPr>
            <p:cNvSpPr txBox="1"/>
            <p:nvPr/>
          </p:nvSpPr>
          <p:spPr>
            <a:xfrm>
              <a:off x="439111" y="3098279"/>
              <a:ext cx="364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00" b="1" dirty="0">
                  <a:solidFill>
                    <a:schemeClr val="bg1"/>
                  </a:solidFill>
                </a:rPr>
                <a:t>1</a:t>
              </a:r>
              <a:endParaRPr lang="id-ID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Szövegdoboz 36">
              <a:extLst>
                <a:ext uri="{FF2B5EF4-FFF2-40B4-BE49-F238E27FC236}">
                  <a16:creationId xmlns:a16="http://schemas.microsoft.com/office/drawing/2014/main" id="{1FB4F66A-E8A4-4DEF-8B63-732FC4B10542}"/>
                </a:ext>
              </a:extLst>
            </p:cNvPr>
            <p:cNvSpPr txBox="1"/>
            <p:nvPr/>
          </p:nvSpPr>
          <p:spPr>
            <a:xfrm>
              <a:off x="969895" y="3038394"/>
              <a:ext cx="39455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err="1"/>
                <a:t>NavigationStart</a:t>
              </a:r>
              <a:r>
                <a:rPr lang="hu-HU" dirty="0"/>
                <a:t>: </a:t>
              </a: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 navigáció indításakor </a:t>
              </a:r>
            </a:p>
            <a:p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aktivált esemény.</a:t>
              </a:r>
            </a:p>
          </p:txBody>
        </p:sp>
      </p:grpSp>
      <p:grpSp>
        <p:nvGrpSpPr>
          <p:cNvPr id="38" name="Csoportba foglalás 37">
            <a:extLst>
              <a:ext uri="{FF2B5EF4-FFF2-40B4-BE49-F238E27FC236}">
                <a16:creationId xmlns:a16="http://schemas.microsoft.com/office/drawing/2014/main" id="{1C305F60-725A-4C23-8103-7EB1C929EDFF}"/>
              </a:ext>
            </a:extLst>
          </p:cNvPr>
          <p:cNvGrpSpPr/>
          <p:nvPr/>
        </p:nvGrpSpPr>
        <p:grpSpPr>
          <a:xfrm>
            <a:off x="1016744" y="4128071"/>
            <a:ext cx="4252776" cy="646331"/>
            <a:chOff x="319871" y="5589966"/>
            <a:chExt cx="4252776" cy="646331"/>
          </a:xfrm>
        </p:grpSpPr>
        <p:sp>
          <p:nvSpPr>
            <p:cNvPr id="39" name="Oval 3">
              <a:extLst>
                <a:ext uri="{FF2B5EF4-FFF2-40B4-BE49-F238E27FC236}">
                  <a16:creationId xmlns:a16="http://schemas.microsoft.com/office/drawing/2014/main" id="{B7770CF5-8447-49A6-9B44-8C8809D32948}"/>
                </a:ext>
              </a:extLst>
            </p:cNvPr>
            <p:cNvSpPr/>
            <p:nvPr/>
          </p:nvSpPr>
          <p:spPr>
            <a:xfrm>
              <a:off x="319871" y="5633790"/>
              <a:ext cx="575925" cy="576000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TextBox 40">
              <a:extLst>
                <a:ext uri="{FF2B5EF4-FFF2-40B4-BE49-F238E27FC236}">
                  <a16:creationId xmlns:a16="http://schemas.microsoft.com/office/drawing/2014/main" id="{65A22395-984C-411E-A546-E78E0884CD19}"/>
                </a:ext>
              </a:extLst>
            </p:cNvPr>
            <p:cNvSpPr txBox="1"/>
            <p:nvPr/>
          </p:nvSpPr>
          <p:spPr>
            <a:xfrm>
              <a:off x="431152" y="5635595"/>
              <a:ext cx="364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00" b="1" dirty="0">
                  <a:solidFill>
                    <a:schemeClr val="bg1"/>
                  </a:solidFill>
                </a:rPr>
                <a:t>4</a:t>
              </a:r>
              <a:endParaRPr lang="id-ID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Szövegdoboz 40">
              <a:extLst>
                <a:ext uri="{FF2B5EF4-FFF2-40B4-BE49-F238E27FC236}">
                  <a16:creationId xmlns:a16="http://schemas.microsoft.com/office/drawing/2014/main" id="{6BF11445-5DD6-4C55-BC3B-8A9841D68F34}"/>
                </a:ext>
              </a:extLst>
            </p:cNvPr>
            <p:cNvSpPr txBox="1"/>
            <p:nvPr/>
          </p:nvSpPr>
          <p:spPr>
            <a:xfrm>
              <a:off x="944731" y="5589966"/>
              <a:ext cx="36279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err="1"/>
                <a:t>RouteConfigLoadEnd</a:t>
              </a:r>
              <a:r>
                <a:rPr lang="hu-HU" dirty="0"/>
                <a:t>: </a:t>
              </a: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 konfiguráció </a:t>
              </a:r>
              <a:b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betöltése után aktivált esemény.</a:t>
              </a:r>
            </a:p>
          </p:txBody>
        </p:sp>
      </p:grpSp>
      <p:grpSp>
        <p:nvGrpSpPr>
          <p:cNvPr id="69" name="Csoportba foglalás 68">
            <a:extLst>
              <a:ext uri="{FF2B5EF4-FFF2-40B4-BE49-F238E27FC236}">
                <a16:creationId xmlns:a16="http://schemas.microsoft.com/office/drawing/2014/main" id="{487531C2-5748-4C69-A32C-EBE2F0AE218A}"/>
              </a:ext>
            </a:extLst>
          </p:cNvPr>
          <p:cNvGrpSpPr/>
          <p:nvPr/>
        </p:nvGrpSpPr>
        <p:grpSpPr>
          <a:xfrm>
            <a:off x="6377949" y="2395253"/>
            <a:ext cx="5050601" cy="646331"/>
            <a:chOff x="325177" y="3900972"/>
            <a:chExt cx="5050601" cy="646331"/>
          </a:xfrm>
        </p:grpSpPr>
        <p:sp>
          <p:nvSpPr>
            <p:cNvPr id="78" name="Oval 3">
              <a:extLst>
                <a:ext uri="{FF2B5EF4-FFF2-40B4-BE49-F238E27FC236}">
                  <a16:creationId xmlns:a16="http://schemas.microsoft.com/office/drawing/2014/main" id="{97DFF49D-D88D-4CFB-BE8F-4A584C671C55}"/>
                </a:ext>
              </a:extLst>
            </p:cNvPr>
            <p:cNvSpPr/>
            <p:nvPr/>
          </p:nvSpPr>
          <p:spPr>
            <a:xfrm>
              <a:off x="325177" y="3942246"/>
              <a:ext cx="575925" cy="576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9" name="TextBox 40">
              <a:extLst>
                <a:ext uri="{FF2B5EF4-FFF2-40B4-BE49-F238E27FC236}">
                  <a16:creationId xmlns:a16="http://schemas.microsoft.com/office/drawing/2014/main" id="{F5229BFA-BB67-4E84-A34A-71C51D3784A2}"/>
                </a:ext>
              </a:extLst>
            </p:cNvPr>
            <p:cNvSpPr txBox="1"/>
            <p:nvPr/>
          </p:nvSpPr>
          <p:spPr>
            <a:xfrm>
              <a:off x="436458" y="3944051"/>
              <a:ext cx="364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00" b="1" dirty="0">
                  <a:solidFill>
                    <a:schemeClr val="bg1"/>
                  </a:solidFill>
                </a:rPr>
                <a:t>7</a:t>
              </a:r>
              <a:endParaRPr lang="id-ID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80" name="Szövegdoboz 79">
              <a:extLst>
                <a:ext uri="{FF2B5EF4-FFF2-40B4-BE49-F238E27FC236}">
                  <a16:creationId xmlns:a16="http://schemas.microsoft.com/office/drawing/2014/main" id="{B5E62E3A-9B36-4792-A120-67AB676305EC}"/>
                </a:ext>
              </a:extLst>
            </p:cNvPr>
            <p:cNvSpPr txBox="1"/>
            <p:nvPr/>
          </p:nvSpPr>
          <p:spPr>
            <a:xfrm>
              <a:off x="959504" y="3900972"/>
              <a:ext cx="44162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err="1"/>
                <a:t>NavigationError</a:t>
              </a:r>
              <a:r>
                <a:rPr lang="hu-HU" dirty="0"/>
                <a:t>: </a:t>
              </a: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ha a navigáció váratlan hiba </a:t>
              </a:r>
              <a:b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miatt sikertelen.</a:t>
              </a:r>
            </a:p>
          </p:txBody>
        </p:sp>
      </p:grpSp>
      <p:grpSp>
        <p:nvGrpSpPr>
          <p:cNvPr id="70" name="Csoportba foglalás 69">
            <a:extLst>
              <a:ext uri="{FF2B5EF4-FFF2-40B4-BE49-F238E27FC236}">
                <a16:creationId xmlns:a16="http://schemas.microsoft.com/office/drawing/2014/main" id="{CD58F9E7-1941-473F-BE23-98E747E8B1DC}"/>
              </a:ext>
            </a:extLst>
          </p:cNvPr>
          <p:cNvGrpSpPr/>
          <p:nvPr/>
        </p:nvGrpSpPr>
        <p:grpSpPr>
          <a:xfrm>
            <a:off x="6380602" y="1551725"/>
            <a:ext cx="4799165" cy="646331"/>
            <a:chOff x="327830" y="3057444"/>
            <a:chExt cx="4799165" cy="646331"/>
          </a:xfrm>
        </p:grpSpPr>
        <p:sp>
          <p:nvSpPr>
            <p:cNvPr id="75" name="Oval 3">
              <a:extLst>
                <a:ext uri="{FF2B5EF4-FFF2-40B4-BE49-F238E27FC236}">
                  <a16:creationId xmlns:a16="http://schemas.microsoft.com/office/drawing/2014/main" id="{667B08A5-F6C7-4A58-A3D3-03E08943C4A7}"/>
                </a:ext>
              </a:extLst>
            </p:cNvPr>
            <p:cNvSpPr/>
            <p:nvPr/>
          </p:nvSpPr>
          <p:spPr>
            <a:xfrm>
              <a:off x="327830" y="3096474"/>
              <a:ext cx="575925" cy="57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6" name="TextBox 40">
              <a:extLst>
                <a:ext uri="{FF2B5EF4-FFF2-40B4-BE49-F238E27FC236}">
                  <a16:creationId xmlns:a16="http://schemas.microsoft.com/office/drawing/2014/main" id="{BDFF0C32-03BA-43C1-A40A-AC41051A9DF9}"/>
                </a:ext>
              </a:extLst>
            </p:cNvPr>
            <p:cNvSpPr txBox="1"/>
            <p:nvPr/>
          </p:nvSpPr>
          <p:spPr>
            <a:xfrm>
              <a:off x="439111" y="3098279"/>
              <a:ext cx="364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00" b="1" dirty="0">
                  <a:solidFill>
                    <a:schemeClr val="bg1"/>
                  </a:solidFill>
                </a:rPr>
                <a:t>6</a:t>
              </a:r>
              <a:endParaRPr lang="id-ID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Szövegdoboz 76">
              <a:extLst>
                <a:ext uri="{FF2B5EF4-FFF2-40B4-BE49-F238E27FC236}">
                  <a16:creationId xmlns:a16="http://schemas.microsoft.com/office/drawing/2014/main" id="{C51EC5D5-3D81-4368-BFB7-BB9F9689CF90}"/>
                </a:ext>
              </a:extLst>
            </p:cNvPr>
            <p:cNvSpPr txBox="1"/>
            <p:nvPr/>
          </p:nvSpPr>
          <p:spPr>
            <a:xfrm>
              <a:off x="969895" y="3057444"/>
              <a:ext cx="41571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err="1"/>
                <a:t>NavigationCancel</a:t>
              </a:r>
              <a:r>
                <a:rPr lang="hu-HU" dirty="0"/>
                <a:t>: </a:t>
              </a: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ha a navigáció védelme </a:t>
              </a:r>
              <a:b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megszakítja a navigációt.</a:t>
              </a:r>
            </a:p>
          </p:txBody>
        </p:sp>
      </p:grpSp>
      <p:grpSp>
        <p:nvGrpSpPr>
          <p:cNvPr id="43" name="Csoportba foglalás 42">
            <a:extLst>
              <a:ext uri="{FF2B5EF4-FFF2-40B4-BE49-F238E27FC236}">
                <a16:creationId xmlns:a16="http://schemas.microsoft.com/office/drawing/2014/main" id="{8300436A-1EF5-445A-9C3A-EE5F68988726}"/>
              </a:ext>
            </a:extLst>
          </p:cNvPr>
          <p:cNvGrpSpPr/>
          <p:nvPr/>
        </p:nvGrpSpPr>
        <p:grpSpPr>
          <a:xfrm>
            <a:off x="1024703" y="4927566"/>
            <a:ext cx="5057320" cy="646331"/>
            <a:chOff x="322524" y="4761992"/>
            <a:chExt cx="5057320" cy="646331"/>
          </a:xfrm>
        </p:grpSpPr>
        <p:sp>
          <p:nvSpPr>
            <p:cNvPr id="44" name="Szövegdoboz 43">
              <a:extLst>
                <a:ext uri="{FF2B5EF4-FFF2-40B4-BE49-F238E27FC236}">
                  <a16:creationId xmlns:a16="http://schemas.microsoft.com/office/drawing/2014/main" id="{E14AF5B1-5CDA-4CD9-B147-674A844347F5}"/>
                </a:ext>
              </a:extLst>
            </p:cNvPr>
            <p:cNvSpPr txBox="1"/>
            <p:nvPr/>
          </p:nvSpPr>
          <p:spPr>
            <a:xfrm>
              <a:off x="954465" y="4761992"/>
              <a:ext cx="44253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 err="1"/>
                <a:t>NavigationEnd</a:t>
              </a:r>
              <a:r>
                <a:rPr lang="hu-HU" dirty="0"/>
                <a:t>: </a:t>
              </a: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 navigáció sikeres befejezése</a:t>
              </a:r>
            </a:p>
            <a:p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után aktivált esemény.</a:t>
              </a:r>
            </a:p>
          </p:txBody>
        </p:sp>
        <p:sp>
          <p:nvSpPr>
            <p:cNvPr id="45" name="Oval 3">
              <a:extLst>
                <a:ext uri="{FF2B5EF4-FFF2-40B4-BE49-F238E27FC236}">
                  <a16:creationId xmlns:a16="http://schemas.microsoft.com/office/drawing/2014/main" id="{12140B91-426F-42A4-8438-FCC4804CF589}"/>
                </a:ext>
              </a:extLst>
            </p:cNvPr>
            <p:cNvSpPr/>
            <p:nvPr/>
          </p:nvSpPr>
          <p:spPr>
            <a:xfrm>
              <a:off x="322524" y="4788018"/>
              <a:ext cx="575925" cy="5760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TextBox 40">
              <a:extLst>
                <a:ext uri="{FF2B5EF4-FFF2-40B4-BE49-F238E27FC236}">
                  <a16:creationId xmlns:a16="http://schemas.microsoft.com/office/drawing/2014/main" id="{6341E83C-ABE6-4D49-ACA6-26826C6B0E5F}"/>
                </a:ext>
              </a:extLst>
            </p:cNvPr>
            <p:cNvSpPr txBox="1"/>
            <p:nvPr/>
          </p:nvSpPr>
          <p:spPr>
            <a:xfrm>
              <a:off x="433805" y="4789823"/>
              <a:ext cx="364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00" b="1" dirty="0">
                  <a:solidFill>
                    <a:schemeClr val="bg1"/>
                  </a:solidFill>
                </a:rPr>
                <a:t>5</a:t>
              </a:r>
              <a:endParaRPr lang="id-ID" sz="2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Kép 4" descr="Képernyőrész kivágása">
            <a:extLst>
              <a:ext uri="{FF2B5EF4-FFF2-40B4-BE49-F238E27FC236}">
                <a16:creationId xmlns:a16="http://schemas.microsoft.com/office/drawing/2014/main" id="{2009A3C3-3F5D-4C5A-A459-18B6CAC69F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949" y="3358709"/>
            <a:ext cx="5288738" cy="2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54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 rot="16200000">
            <a:off x="2618600" y="5518926"/>
            <a:ext cx="858803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 25"/>
          <p:cNvSpPr/>
          <p:nvPr/>
        </p:nvSpPr>
        <p:spPr>
          <a:xfrm rot="16200000">
            <a:off x="4650605" y="5518927"/>
            <a:ext cx="858792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Rectangle 26"/>
          <p:cNvSpPr/>
          <p:nvPr/>
        </p:nvSpPr>
        <p:spPr>
          <a:xfrm rot="16200000">
            <a:off x="6682602" y="5518928"/>
            <a:ext cx="858798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/>
          <p:cNvSpPr/>
          <p:nvPr/>
        </p:nvSpPr>
        <p:spPr>
          <a:xfrm rot="16200000">
            <a:off x="8714600" y="5518925"/>
            <a:ext cx="858801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/>
          <p:cNvSpPr/>
          <p:nvPr/>
        </p:nvSpPr>
        <p:spPr>
          <a:xfrm rot="16200000">
            <a:off x="10746600" y="5518923"/>
            <a:ext cx="858799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Rectangle 29"/>
          <p:cNvSpPr/>
          <p:nvPr/>
        </p:nvSpPr>
        <p:spPr>
          <a:xfrm rot="16200000">
            <a:off x="586601" y="5518925"/>
            <a:ext cx="858802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1" name="Group 30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32" name="Rectangle 31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Rectangle 33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Rectangle 36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300897" y="2613191"/>
            <a:ext cx="35902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800" b="1" dirty="0">
                <a:solidFill>
                  <a:schemeClr val="bg1"/>
                </a:solidFill>
              </a:rPr>
              <a:t>Összefoglalás</a:t>
            </a:r>
            <a:endParaRPr lang="id-ID" sz="4800" b="1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5723819" y="3417651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43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186"/>
          <p:cNvSpPr txBox="1"/>
          <p:nvPr/>
        </p:nvSpPr>
        <p:spPr>
          <a:xfrm>
            <a:off x="4921806" y="327879"/>
            <a:ext cx="23485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Források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0" y="1104583"/>
            <a:ext cx="12192000" cy="5959792"/>
            <a:chOff x="0" y="1104583"/>
            <a:chExt cx="12192000" cy="59597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5641975" y="4702175"/>
              <a:ext cx="866775" cy="2362200"/>
            </a:xfrm>
            <a:custGeom>
              <a:avLst/>
              <a:gdLst>
                <a:gd name="T0" fmla="*/ 183 w 278"/>
                <a:gd name="T1" fmla="*/ 249 h 757"/>
                <a:gd name="T2" fmla="*/ 156 w 278"/>
                <a:gd name="T3" fmla="*/ 0 h 757"/>
                <a:gd name="T4" fmla="*/ 143 w 278"/>
                <a:gd name="T5" fmla="*/ 2 h 757"/>
                <a:gd name="T6" fmla="*/ 122 w 278"/>
                <a:gd name="T7" fmla="*/ 257 h 757"/>
                <a:gd name="T8" fmla="*/ 14 w 278"/>
                <a:gd name="T9" fmla="*/ 198 h 757"/>
                <a:gd name="T10" fmla="*/ 0 w 278"/>
                <a:gd name="T11" fmla="*/ 231 h 757"/>
                <a:gd name="T12" fmla="*/ 111 w 278"/>
                <a:gd name="T13" fmla="*/ 352 h 757"/>
                <a:gd name="T14" fmla="*/ 82 w 278"/>
                <a:gd name="T15" fmla="*/ 753 h 757"/>
                <a:gd name="T16" fmla="*/ 239 w 278"/>
                <a:gd name="T17" fmla="*/ 757 h 757"/>
                <a:gd name="T18" fmla="*/ 194 w 278"/>
                <a:gd name="T19" fmla="*/ 351 h 757"/>
                <a:gd name="T20" fmla="*/ 278 w 278"/>
                <a:gd name="T21" fmla="*/ 238 h 757"/>
                <a:gd name="T22" fmla="*/ 259 w 278"/>
                <a:gd name="T23" fmla="*/ 195 h 757"/>
                <a:gd name="T24" fmla="*/ 183 w 278"/>
                <a:gd name="T25" fmla="*/ 249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8" h="757">
                  <a:moveTo>
                    <a:pt x="183" y="249"/>
                  </a:moveTo>
                  <a:cubicBezTo>
                    <a:pt x="183" y="249"/>
                    <a:pt x="178" y="167"/>
                    <a:pt x="156" y="0"/>
                  </a:cubicBezTo>
                  <a:cubicBezTo>
                    <a:pt x="152" y="1"/>
                    <a:pt x="148" y="2"/>
                    <a:pt x="143" y="2"/>
                  </a:cubicBezTo>
                  <a:cubicBezTo>
                    <a:pt x="136" y="75"/>
                    <a:pt x="124" y="201"/>
                    <a:pt x="122" y="257"/>
                  </a:cubicBezTo>
                  <a:cubicBezTo>
                    <a:pt x="121" y="263"/>
                    <a:pt x="85" y="221"/>
                    <a:pt x="14" y="198"/>
                  </a:cubicBezTo>
                  <a:cubicBezTo>
                    <a:pt x="10" y="209"/>
                    <a:pt x="5" y="220"/>
                    <a:pt x="0" y="231"/>
                  </a:cubicBezTo>
                  <a:cubicBezTo>
                    <a:pt x="46" y="263"/>
                    <a:pt x="98" y="308"/>
                    <a:pt x="111" y="352"/>
                  </a:cubicBezTo>
                  <a:cubicBezTo>
                    <a:pt x="111" y="352"/>
                    <a:pt x="110" y="624"/>
                    <a:pt x="82" y="753"/>
                  </a:cubicBezTo>
                  <a:cubicBezTo>
                    <a:pt x="82" y="753"/>
                    <a:pt x="179" y="727"/>
                    <a:pt x="239" y="757"/>
                  </a:cubicBezTo>
                  <a:cubicBezTo>
                    <a:pt x="203" y="698"/>
                    <a:pt x="194" y="351"/>
                    <a:pt x="194" y="351"/>
                  </a:cubicBezTo>
                  <a:cubicBezTo>
                    <a:pt x="207" y="304"/>
                    <a:pt x="241" y="266"/>
                    <a:pt x="278" y="238"/>
                  </a:cubicBezTo>
                  <a:cubicBezTo>
                    <a:pt x="271" y="224"/>
                    <a:pt x="264" y="209"/>
                    <a:pt x="259" y="195"/>
                  </a:cubicBezTo>
                  <a:cubicBezTo>
                    <a:pt x="231" y="206"/>
                    <a:pt x="203" y="223"/>
                    <a:pt x="183" y="249"/>
                  </a:cubicBezTo>
                  <a:close/>
                </a:path>
              </a:pathLst>
            </a:custGeom>
            <a:solidFill>
              <a:srgbClr val="4B321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713413" y="2700338"/>
              <a:ext cx="736600" cy="1362075"/>
            </a:xfrm>
            <a:custGeom>
              <a:avLst/>
              <a:gdLst>
                <a:gd name="T0" fmla="*/ 123 w 236"/>
                <a:gd name="T1" fmla="*/ 0 h 436"/>
                <a:gd name="T2" fmla="*/ 6 w 236"/>
                <a:gd name="T3" fmla="*/ 218 h 436"/>
                <a:gd name="T4" fmla="*/ 0 w 236"/>
                <a:gd name="T5" fmla="*/ 219 h 436"/>
                <a:gd name="T6" fmla="*/ 105 w 236"/>
                <a:gd name="T7" fmla="*/ 5 h 436"/>
                <a:gd name="T8" fmla="*/ 105 w 236"/>
                <a:gd name="T9" fmla="*/ 432 h 436"/>
                <a:gd name="T10" fmla="*/ 116 w 236"/>
                <a:gd name="T11" fmla="*/ 436 h 436"/>
                <a:gd name="T12" fmla="*/ 236 w 236"/>
                <a:gd name="T13" fmla="*/ 218 h 436"/>
                <a:gd name="T14" fmla="*/ 123 w 236"/>
                <a:gd name="T15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436">
                  <a:moveTo>
                    <a:pt x="123" y="0"/>
                  </a:moveTo>
                  <a:cubicBezTo>
                    <a:pt x="123" y="0"/>
                    <a:pt x="6" y="98"/>
                    <a:pt x="6" y="218"/>
                  </a:cubicBezTo>
                  <a:cubicBezTo>
                    <a:pt x="6" y="219"/>
                    <a:pt x="0" y="219"/>
                    <a:pt x="0" y="219"/>
                  </a:cubicBezTo>
                  <a:cubicBezTo>
                    <a:pt x="0" y="113"/>
                    <a:pt x="85" y="25"/>
                    <a:pt x="105" y="5"/>
                  </a:cubicBezTo>
                  <a:cubicBezTo>
                    <a:pt x="105" y="432"/>
                    <a:pt x="105" y="432"/>
                    <a:pt x="105" y="432"/>
                  </a:cubicBezTo>
                  <a:cubicBezTo>
                    <a:pt x="121" y="435"/>
                    <a:pt x="116" y="436"/>
                    <a:pt x="116" y="436"/>
                  </a:cubicBezTo>
                  <a:cubicBezTo>
                    <a:pt x="116" y="436"/>
                    <a:pt x="236" y="339"/>
                    <a:pt x="236" y="218"/>
                  </a:cubicBezTo>
                  <a:cubicBezTo>
                    <a:pt x="236" y="98"/>
                    <a:pt x="12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8867775" y="5203825"/>
              <a:ext cx="481013" cy="328613"/>
            </a:xfrm>
            <a:custGeom>
              <a:avLst/>
              <a:gdLst>
                <a:gd name="T0" fmla="*/ 88 w 154"/>
                <a:gd name="T1" fmla="*/ 12 h 105"/>
                <a:gd name="T2" fmla="*/ 0 w 154"/>
                <a:gd name="T3" fmla="*/ 32 h 105"/>
                <a:gd name="T4" fmla="*/ 66 w 154"/>
                <a:gd name="T5" fmla="*/ 94 h 105"/>
                <a:gd name="T6" fmla="*/ 154 w 154"/>
                <a:gd name="T7" fmla="*/ 73 h 105"/>
                <a:gd name="T8" fmla="*/ 88 w 154"/>
                <a:gd name="T9" fmla="*/ 1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05">
                  <a:moveTo>
                    <a:pt x="88" y="12"/>
                  </a:moveTo>
                  <a:cubicBezTo>
                    <a:pt x="45" y="0"/>
                    <a:pt x="0" y="32"/>
                    <a:pt x="0" y="32"/>
                  </a:cubicBezTo>
                  <a:cubicBezTo>
                    <a:pt x="0" y="32"/>
                    <a:pt x="23" y="82"/>
                    <a:pt x="66" y="94"/>
                  </a:cubicBezTo>
                  <a:cubicBezTo>
                    <a:pt x="108" y="105"/>
                    <a:pt x="154" y="73"/>
                    <a:pt x="154" y="73"/>
                  </a:cubicBezTo>
                  <a:cubicBezTo>
                    <a:pt x="154" y="73"/>
                    <a:pt x="130" y="23"/>
                    <a:pt x="88" y="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8964613" y="4430713"/>
              <a:ext cx="496888" cy="2651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8867775" y="3590925"/>
              <a:ext cx="481013" cy="327025"/>
            </a:xfrm>
            <a:custGeom>
              <a:avLst/>
              <a:gdLst>
                <a:gd name="T0" fmla="*/ 0 w 154"/>
                <a:gd name="T1" fmla="*/ 73 h 105"/>
                <a:gd name="T2" fmla="*/ 88 w 154"/>
                <a:gd name="T3" fmla="*/ 94 h 105"/>
                <a:gd name="T4" fmla="*/ 154 w 154"/>
                <a:gd name="T5" fmla="*/ 32 h 105"/>
                <a:gd name="T6" fmla="*/ 66 w 154"/>
                <a:gd name="T7" fmla="*/ 12 h 105"/>
                <a:gd name="T8" fmla="*/ 0 w 154"/>
                <a:gd name="T9" fmla="*/ 7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05">
                  <a:moveTo>
                    <a:pt x="0" y="73"/>
                  </a:moveTo>
                  <a:cubicBezTo>
                    <a:pt x="0" y="73"/>
                    <a:pt x="45" y="105"/>
                    <a:pt x="88" y="94"/>
                  </a:cubicBezTo>
                  <a:cubicBezTo>
                    <a:pt x="130" y="82"/>
                    <a:pt x="154" y="32"/>
                    <a:pt x="154" y="32"/>
                  </a:cubicBezTo>
                  <a:cubicBezTo>
                    <a:pt x="154" y="32"/>
                    <a:pt x="108" y="0"/>
                    <a:pt x="66" y="12"/>
                  </a:cubicBezTo>
                  <a:cubicBezTo>
                    <a:pt x="23" y="23"/>
                    <a:pt x="0" y="73"/>
                    <a:pt x="0" y="7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8582025" y="2819400"/>
              <a:ext cx="430213" cy="368300"/>
            </a:xfrm>
            <a:custGeom>
              <a:avLst/>
              <a:gdLst>
                <a:gd name="T0" fmla="*/ 90 w 138"/>
                <a:gd name="T1" fmla="*/ 96 h 118"/>
                <a:gd name="T2" fmla="*/ 138 w 138"/>
                <a:gd name="T3" fmla="*/ 19 h 118"/>
                <a:gd name="T4" fmla="*/ 48 w 138"/>
                <a:gd name="T5" fmla="*/ 22 h 118"/>
                <a:gd name="T6" fmla="*/ 0 w 138"/>
                <a:gd name="T7" fmla="*/ 99 h 118"/>
                <a:gd name="T8" fmla="*/ 90 w 138"/>
                <a:gd name="T9" fmla="*/ 9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18">
                  <a:moveTo>
                    <a:pt x="90" y="96"/>
                  </a:moveTo>
                  <a:cubicBezTo>
                    <a:pt x="128" y="74"/>
                    <a:pt x="138" y="19"/>
                    <a:pt x="138" y="19"/>
                  </a:cubicBezTo>
                  <a:cubicBezTo>
                    <a:pt x="138" y="19"/>
                    <a:pt x="86" y="0"/>
                    <a:pt x="48" y="22"/>
                  </a:cubicBezTo>
                  <a:cubicBezTo>
                    <a:pt x="9" y="44"/>
                    <a:pt x="0" y="99"/>
                    <a:pt x="0" y="99"/>
                  </a:cubicBezTo>
                  <a:cubicBezTo>
                    <a:pt x="0" y="99"/>
                    <a:pt x="52" y="118"/>
                    <a:pt x="90" y="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8110538" y="2166938"/>
              <a:ext cx="381000" cy="381000"/>
            </a:xfrm>
            <a:custGeom>
              <a:avLst/>
              <a:gdLst>
                <a:gd name="T0" fmla="*/ 91 w 122"/>
                <a:gd name="T1" fmla="*/ 91 h 122"/>
                <a:gd name="T2" fmla="*/ 117 w 122"/>
                <a:gd name="T3" fmla="*/ 5 h 122"/>
                <a:gd name="T4" fmla="*/ 31 w 122"/>
                <a:gd name="T5" fmla="*/ 31 h 122"/>
                <a:gd name="T6" fmla="*/ 5 w 122"/>
                <a:gd name="T7" fmla="*/ 117 h 122"/>
                <a:gd name="T8" fmla="*/ 91 w 122"/>
                <a:gd name="T9" fmla="*/ 9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22">
                  <a:moveTo>
                    <a:pt x="91" y="91"/>
                  </a:moveTo>
                  <a:cubicBezTo>
                    <a:pt x="122" y="60"/>
                    <a:pt x="117" y="5"/>
                    <a:pt x="117" y="5"/>
                  </a:cubicBezTo>
                  <a:cubicBezTo>
                    <a:pt x="117" y="5"/>
                    <a:pt x="62" y="0"/>
                    <a:pt x="31" y="31"/>
                  </a:cubicBezTo>
                  <a:cubicBezTo>
                    <a:pt x="0" y="62"/>
                    <a:pt x="5" y="117"/>
                    <a:pt x="5" y="117"/>
                  </a:cubicBezTo>
                  <a:cubicBezTo>
                    <a:pt x="5" y="117"/>
                    <a:pt x="60" y="122"/>
                    <a:pt x="91" y="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 rot="614489">
              <a:off x="7470775" y="1646238"/>
              <a:ext cx="368300" cy="430213"/>
            </a:xfrm>
            <a:custGeom>
              <a:avLst/>
              <a:gdLst>
                <a:gd name="T0" fmla="*/ 96 w 118"/>
                <a:gd name="T1" fmla="*/ 90 h 138"/>
                <a:gd name="T2" fmla="*/ 99 w 118"/>
                <a:gd name="T3" fmla="*/ 0 h 138"/>
                <a:gd name="T4" fmla="*/ 22 w 118"/>
                <a:gd name="T5" fmla="*/ 48 h 138"/>
                <a:gd name="T6" fmla="*/ 19 w 118"/>
                <a:gd name="T7" fmla="*/ 138 h 138"/>
                <a:gd name="T8" fmla="*/ 96 w 118"/>
                <a:gd name="T9" fmla="*/ 9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38">
                  <a:moveTo>
                    <a:pt x="96" y="90"/>
                  </a:moveTo>
                  <a:cubicBezTo>
                    <a:pt x="118" y="52"/>
                    <a:pt x="99" y="0"/>
                    <a:pt x="99" y="0"/>
                  </a:cubicBezTo>
                  <a:cubicBezTo>
                    <a:pt x="99" y="0"/>
                    <a:pt x="44" y="10"/>
                    <a:pt x="22" y="48"/>
                  </a:cubicBezTo>
                  <a:cubicBezTo>
                    <a:pt x="0" y="86"/>
                    <a:pt x="19" y="138"/>
                    <a:pt x="19" y="138"/>
                  </a:cubicBezTo>
                  <a:cubicBezTo>
                    <a:pt x="19" y="138"/>
                    <a:pt x="74" y="129"/>
                    <a:pt x="96" y="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7445375" y="4935538"/>
              <a:ext cx="936625" cy="693738"/>
            </a:xfrm>
            <a:custGeom>
              <a:avLst/>
              <a:gdLst>
                <a:gd name="T0" fmla="*/ 180 w 300"/>
                <a:gd name="T1" fmla="*/ 31 h 222"/>
                <a:gd name="T2" fmla="*/ 0 w 300"/>
                <a:gd name="T3" fmla="*/ 55 h 222"/>
                <a:gd name="T4" fmla="*/ 120 w 300"/>
                <a:gd name="T5" fmla="*/ 191 h 222"/>
                <a:gd name="T6" fmla="*/ 300 w 300"/>
                <a:gd name="T7" fmla="*/ 167 h 222"/>
                <a:gd name="T8" fmla="*/ 180 w 300"/>
                <a:gd name="T9" fmla="*/ 3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" h="222">
                  <a:moveTo>
                    <a:pt x="180" y="31"/>
                  </a:moveTo>
                  <a:cubicBezTo>
                    <a:pt x="97" y="0"/>
                    <a:pt x="0" y="55"/>
                    <a:pt x="0" y="55"/>
                  </a:cubicBezTo>
                  <a:cubicBezTo>
                    <a:pt x="0" y="55"/>
                    <a:pt x="37" y="160"/>
                    <a:pt x="120" y="191"/>
                  </a:cubicBezTo>
                  <a:cubicBezTo>
                    <a:pt x="202" y="222"/>
                    <a:pt x="300" y="167"/>
                    <a:pt x="300" y="167"/>
                  </a:cubicBezTo>
                  <a:cubicBezTo>
                    <a:pt x="300" y="167"/>
                    <a:pt x="263" y="62"/>
                    <a:pt x="180" y="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7458075" y="3422650"/>
              <a:ext cx="908050" cy="714375"/>
            </a:xfrm>
            <a:custGeom>
              <a:avLst/>
              <a:gdLst>
                <a:gd name="T0" fmla="*/ 181 w 291"/>
                <a:gd name="T1" fmla="*/ 192 h 229"/>
                <a:gd name="T2" fmla="*/ 291 w 291"/>
                <a:gd name="T3" fmla="*/ 48 h 229"/>
                <a:gd name="T4" fmla="*/ 110 w 291"/>
                <a:gd name="T5" fmla="*/ 36 h 229"/>
                <a:gd name="T6" fmla="*/ 0 w 291"/>
                <a:gd name="T7" fmla="*/ 180 h 229"/>
                <a:gd name="T8" fmla="*/ 181 w 291"/>
                <a:gd name="T9" fmla="*/ 19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29">
                  <a:moveTo>
                    <a:pt x="181" y="192"/>
                  </a:moveTo>
                  <a:cubicBezTo>
                    <a:pt x="261" y="156"/>
                    <a:pt x="291" y="48"/>
                    <a:pt x="291" y="48"/>
                  </a:cubicBezTo>
                  <a:cubicBezTo>
                    <a:pt x="291" y="48"/>
                    <a:pt x="191" y="0"/>
                    <a:pt x="110" y="36"/>
                  </a:cubicBezTo>
                  <a:cubicBezTo>
                    <a:pt x="30" y="73"/>
                    <a:pt x="0" y="180"/>
                    <a:pt x="0" y="180"/>
                  </a:cubicBezTo>
                  <a:cubicBezTo>
                    <a:pt x="0" y="180"/>
                    <a:pt x="100" y="229"/>
                    <a:pt x="181" y="1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6500813" y="2247900"/>
              <a:ext cx="695325" cy="933450"/>
            </a:xfrm>
            <a:custGeom>
              <a:avLst/>
              <a:gdLst>
                <a:gd name="T0" fmla="*/ 55 w 223"/>
                <a:gd name="T1" fmla="*/ 299 h 299"/>
                <a:gd name="T2" fmla="*/ 191 w 223"/>
                <a:gd name="T3" fmla="*/ 180 h 299"/>
                <a:gd name="T4" fmla="*/ 168 w 223"/>
                <a:gd name="T5" fmla="*/ 0 h 299"/>
                <a:gd name="T6" fmla="*/ 31 w 223"/>
                <a:gd name="T7" fmla="*/ 120 h 299"/>
                <a:gd name="T8" fmla="*/ 55 w 223"/>
                <a:gd name="T9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299">
                  <a:moveTo>
                    <a:pt x="55" y="299"/>
                  </a:moveTo>
                  <a:cubicBezTo>
                    <a:pt x="55" y="299"/>
                    <a:pt x="160" y="262"/>
                    <a:pt x="191" y="180"/>
                  </a:cubicBezTo>
                  <a:cubicBezTo>
                    <a:pt x="223" y="97"/>
                    <a:pt x="168" y="0"/>
                    <a:pt x="168" y="0"/>
                  </a:cubicBezTo>
                  <a:cubicBezTo>
                    <a:pt x="168" y="0"/>
                    <a:pt x="62" y="37"/>
                    <a:pt x="31" y="120"/>
                  </a:cubicBezTo>
                  <a:cubicBezTo>
                    <a:pt x="0" y="202"/>
                    <a:pt x="55" y="299"/>
                    <a:pt x="55" y="29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1" name="Freeform 32"/>
            <p:cNvSpPr>
              <a:spLocks/>
            </p:cNvSpPr>
            <p:nvPr/>
          </p:nvSpPr>
          <p:spPr bwMode="auto">
            <a:xfrm>
              <a:off x="6372225" y="4808538"/>
              <a:ext cx="1023938" cy="1044575"/>
            </a:xfrm>
            <a:custGeom>
              <a:avLst/>
              <a:gdLst>
                <a:gd name="T0" fmla="*/ 7 w 328"/>
                <a:gd name="T1" fmla="*/ 13 h 335"/>
                <a:gd name="T2" fmla="*/ 25 w 328"/>
                <a:gd name="T3" fmla="*/ 161 h 335"/>
                <a:gd name="T4" fmla="*/ 44 w 328"/>
                <a:gd name="T5" fmla="*/ 204 h 335"/>
                <a:gd name="T6" fmla="*/ 79 w 328"/>
                <a:gd name="T7" fmla="*/ 250 h 335"/>
                <a:gd name="T8" fmla="*/ 315 w 328"/>
                <a:gd name="T9" fmla="*/ 321 h 335"/>
                <a:gd name="T10" fmla="*/ 243 w 328"/>
                <a:gd name="T11" fmla="*/ 85 h 335"/>
                <a:gd name="T12" fmla="*/ 7 w 328"/>
                <a:gd name="T13" fmla="*/ 13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335">
                  <a:moveTo>
                    <a:pt x="7" y="13"/>
                  </a:moveTo>
                  <a:cubicBezTo>
                    <a:pt x="7" y="13"/>
                    <a:pt x="0" y="87"/>
                    <a:pt x="25" y="161"/>
                  </a:cubicBezTo>
                  <a:cubicBezTo>
                    <a:pt x="30" y="175"/>
                    <a:pt x="37" y="190"/>
                    <a:pt x="44" y="204"/>
                  </a:cubicBezTo>
                  <a:cubicBezTo>
                    <a:pt x="54" y="220"/>
                    <a:pt x="65" y="236"/>
                    <a:pt x="79" y="250"/>
                  </a:cubicBezTo>
                  <a:cubicBezTo>
                    <a:pt x="164" y="335"/>
                    <a:pt x="315" y="321"/>
                    <a:pt x="315" y="321"/>
                  </a:cubicBezTo>
                  <a:cubicBezTo>
                    <a:pt x="315" y="321"/>
                    <a:pt x="328" y="170"/>
                    <a:pt x="243" y="85"/>
                  </a:cubicBezTo>
                  <a:cubicBezTo>
                    <a:pt x="158" y="0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2" name="Oval 33"/>
            <p:cNvSpPr>
              <a:spLocks noChangeArrowheads="1"/>
            </p:cNvSpPr>
            <p:nvPr/>
          </p:nvSpPr>
          <p:spPr bwMode="auto">
            <a:xfrm>
              <a:off x="6537325" y="4168775"/>
              <a:ext cx="1360488" cy="7270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3" name="Freeform 34"/>
            <p:cNvSpPr>
              <a:spLocks/>
            </p:cNvSpPr>
            <p:nvPr/>
          </p:nvSpPr>
          <p:spPr bwMode="auto">
            <a:xfrm>
              <a:off x="6372225" y="3203575"/>
              <a:ext cx="1044575" cy="1046163"/>
            </a:xfrm>
            <a:custGeom>
              <a:avLst/>
              <a:gdLst>
                <a:gd name="T0" fmla="*/ 13 w 335"/>
                <a:gd name="T1" fmla="*/ 321 h 335"/>
                <a:gd name="T2" fmla="*/ 250 w 335"/>
                <a:gd name="T3" fmla="*/ 249 h 335"/>
                <a:gd name="T4" fmla="*/ 322 w 335"/>
                <a:gd name="T5" fmla="*/ 13 h 335"/>
                <a:gd name="T6" fmla="*/ 85 w 335"/>
                <a:gd name="T7" fmla="*/ 85 h 335"/>
                <a:gd name="T8" fmla="*/ 13 w 335"/>
                <a:gd name="T9" fmla="*/ 321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5" h="335">
                  <a:moveTo>
                    <a:pt x="13" y="321"/>
                  </a:moveTo>
                  <a:cubicBezTo>
                    <a:pt x="13" y="321"/>
                    <a:pt x="165" y="335"/>
                    <a:pt x="250" y="249"/>
                  </a:cubicBezTo>
                  <a:cubicBezTo>
                    <a:pt x="335" y="164"/>
                    <a:pt x="322" y="13"/>
                    <a:pt x="322" y="13"/>
                  </a:cubicBezTo>
                  <a:cubicBezTo>
                    <a:pt x="322" y="13"/>
                    <a:pt x="170" y="0"/>
                    <a:pt x="85" y="85"/>
                  </a:cubicBezTo>
                  <a:cubicBezTo>
                    <a:pt x="0" y="170"/>
                    <a:pt x="13" y="321"/>
                    <a:pt x="13" y="3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4" name="Freeform 35"/>
            <p:cNvSpPr>
              <a:spLocks/>
            </p:cNvSpPr>
            <p:nvPr/>
          </p:nvSpPr>
          <p:spPr bwMode="auto">
            <a:xfrm>
              <a:off x="5741988" y="1804988"/>
              <a:ext cx="658813" cy="646113"/>
            </a:xfrm>
            <a:custGeom>
              <a:avLst/>
              <a:gdLst>
                <a:gd name="T0" fmla="*/ 107 w 211"/>
                <a:gd name="T1" fmla="*/ 0 h 207"/>
                <a:gd name="T2" fmla="*/ 96 w 211"/>
                <a:gd name="T3" fmla="*/ 0 h 207"/>
                <a:gd name="T4" fmla="*/ 96 w 211"/>
                <a:gd name="T5" fmla="*/ 206 h 207"/>
                <a:gd name="T6" fmla="*/ 0 w 211"/>
                <a:gd name="T7" fmla="*/ 103 h 207"/>
                <a:gd name="T8" fmla="*/ 0 w 211"/>
                <a:gd name="T9" fmla="*/ 103 h 207"/>
                <a:gd name="T10" fmla="*/ 109 w 211"/>
                <a:gd name="T11" fmla="*/ 207 h 207"/>
                <a:gd name="T12" fmla="*/ 211 w 211"/>
                <a:gd name="T13" fmla="*/ 103 h 207"/>
                <a:gd name="T14" fmla="*/ 107 w 211"/>
                <a:gd name="T15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1" h="207">
                  <a:moveTo>
                    <a:pt x="107" y="0"/>
                  </a:moveTo>
                  <a:cubicBezTo>
                    <a:pt x="106" y="0"/>
                    <a:pt x="96" y="0"/>
                    <a:pt x="96" y="0"/>
                  </a:cubicBezTo>
                  <a:cubicBezTo>
                    <a:pt x="96" y="206"/>
                    <a:pt x="96" y="206"/>
                    <a:pt x="96" y="206"/>
                  </a:cubicBezTo>
                  <a:cubicBezTo>
                    <a:pt x="48" y="204"/>
                    <a:pt x="0" y="158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60"/>
                    <a:pt x="52" y="207"/>
                    <a:pt x="109" y="207"/>
                  </a:cubicBezTo>
                  <a:cubicBezTo>
                    <a:pt x="166" y="207"/>
                    <a:pt x="211" y="160"/>
                    <a:pt x="211" y="103"/>
                  </a:cubicBezTo>
                  <a:cubicBezTo>
                    <a:pt x="211" y="46"/>
                    <a:pt x="164" y="0"/>
                    <a:pt x="1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8" name="Oval 39"/>
            <p:cNvSpPr>
              <a:spLocks noChangeArrowheads="1"/>
            </p:cNvSpPr>
            <p:nvPr/>
          </p:nvSpPr>
          <p:spPr bwMode="auto">
            <a:xfrm>
              <a:off x="8178800" y="4208463"/>
              <a:ext cx="646113" cy="6461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9" name="Freeform 40"/>
            <p:cNvSpPr>
              <a:spLocks/>
            </p:cNvSpPr>
            <p:nvPr/>
          </p:nvSpPr>
          <p:spPr bwMode="auto">
            <a:xfrm>
              <a:off x="7442200" y="2476500"/>
              <a:ext cx="708025" cy="708025"/>
            </a:xfrm>
            <a:custGeom>
              <a:avLst/>
              <a:gdLst>
                <a:gd name="T0" fmla="*/ 40 w 227"/>
                <a:gd name="T1" fmla="*/ 187 h 227"/>
                <a:gd name="T2" fmla="*/ 187 w 227"/>
                <a:gd name="T3" fmla="*/ 187 h 227"/>
                <a:gd name="T4" fmla="*/ 187 w 227"/>
                <a:gd name="T5" fmla="*/ 41 h 227"/>
                <a:gd name="T6" fmla="*/ 40 w 227"/>
                <a:gd name="T7" fmla="*/ 41 h 227"/>
                <a:gd name="T8" fmla="*/ 40 w 227"/>
                <a:gd name="T9" fmla="*/ 18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227">
                  <a:moveTo>
                    <a:pt x="40" y="187"/>
                  </a:moveTo>
                  <a:cubicBezTo>
                    <a:pt x="81" y="227"/>
                    <a:pt x="146" y="227"/>
                    <a:pt x="187" y="187"/>
                  </a:cubicBezTo>
                  <a:cubicBezTo>
                    <a:pt x="227" y="147"/>
                    <a:pt x="227" y="81"/>
                    <a:pt x="187" y="41"/>
                  </a:cubicBezTo>
                  <a:cubicBezTo>
                    <a:pt x="146" y="0"/>
                    <a:pt x="81" y="0"/>
                    <a:pt x="40" y="41"/>
                  </a:cubicBezTo>
                  <a:cubicBezTo>
                    <a:pt x="0" y="81"/>
                    <a:pt x="0" y="147"/>
                    <a:pt x="40" y="1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0" name="Freeform 41"/>
            <p:cNvSpPr>
              <a:spLocks/>
            </p:cNvSpPr>
            <p:nvPr/>
          </p:nvSpPr>
          <p:spPr bwMode="auto">
            <a:xfrm>
              <a:off x="5945188" y="4418013"/>
              <a:ext cx="295275" cy="290513"/>
            </a:xfrm>
            <a:custGeom>
              <a:avLst/>
              <a:gdLst>
                <a:gd name="T0" fmla="*/ 77 w 95"/>
                <a:gd name="T1" fmla="*/ 80 h 93"/>
                <a:gd name="T2" fmla="*/ 77 w 95"/>
                <a:gd name="T3" fmla="*/ 17 h 93"/>
                <a:gd name="T4" fmla="*/ 15 w 95"/>
                <a:gd name="T5" fmla="*/ 17 h 93"/>
                <a:gd name="T6" fmla="*/ 2 w 95"/>
                <a:gd name="T7" fmla="*/ 50 h 93"/>
                <a:gd name="T8" fmla="*/ 8 w 95"/>
                <a:gd name="T9" fmla="*/ 20 h 93"/>
                <a:gd name="T10" fmla="*/ 31 w 95"/>
                <a:gd name="T11" fmla="*/ 7 h 93"/>
                <a:gd name="T12" fmla="*/ 31 w 95"/>
                <a:gd name="T13" fmla="*/ 93 h 93"/>
                <a:gd name="T14" fmla="*/ 40 w 95"/>
                <a:gd name="T15" fmla="*/ 93 h 93"/>
                <a:gd name="T16" fmla="*/ 56 w 95"/>
                <a:gd name="T17" fmla="*/ 91 h 93"/>
                <a:gd name="T18" fmla="*/ 77 w 95"/>
                <a:gd name="T19" fmla="*/ 8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93">
                  <a:moveTo>
                    <a:pt x="77" y="80"/>
                  </a:moveTo>
                  <a:cubicBezTo>
                    <a:pt x="95" y="63"/>
                    <a:pt x="95" y="35"/>
                    <a:pt x="77" y="17"/>
                  </a:cubicBezTo>
                  <a:cubicBezTo>
                    <a:pt x="60" y="0"/>
                    <a:pt x="32" y="0"/>
                    <a:pt x="15" y="17"/>
                  </a:cubicBezTo>
                  <a:cubicBezTo>
                    <a:pt x="6" y="26"/>
                    <a:pt x="1" y="38"/>
                    <a:pt x="2" y="50"/>
                  </a:cubicBezTo>
                  <a:cubicBezTo>
                    <a:pt x="2" y="39"/>
                    <a:pt x="0" y="28"/>
                    <a:pt x="8" y="20"/>
                  </a:cubicBezTo>
                  <a:cubicBezTo>
                    <a:pt x="16" y="12"/>
                    <a:pt x="31" y="7"/>
                    <a:pt x="31" y="7"/>
                  </a:cubicBezTo>
                  <a:cubicBezTo>
                    <a:pt x="31" y="93"/>
                    <a:pt x="31" y="93"/>
                    <a:pt x="31" y="93"/>
                  </a:cubicBezTo>
                  <a:cubicBezTo>
                    <a:pt x="31" y="93"/>
                    <a:pt x="39" y="93"/>
                    <a:pt x="40" y="93"/>
                  </a:cubicBezTo>
                  <a:cubicBezTo>
                    <a:pt x="44" y="93"/>
                    <a:pt x="52" y="92"/>
                    <a:pt x="56" y="91"/>
                  </a:cubicBezTo>
                  <a:cubicBezTo>
                    <a:pt x="63" y="89"/>
                    <a:pt x="72" y="85"/>
                    <a:pt x="77" y="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1" name="Freeform 42"/>
            <p:cNvSpPr>
              <a:spLocks/>
            </p:cNvSpPr>
            <p:nvPr/>
          </p:nvSpPr>
          <p:spPr bwMode="auto">
            <a:xfrm>
              <a:off x="5703888" y="2716213"/>
              <a:ext cx="338138" cy="1339850"/>
            </a:xfrm>
            <a:custGeom>
              <a:avLst/>
              <a:gdLst>
                <a:gd name="T0" fmla="*/ 3 w 108"/>
                <a:gd name="T1" fmla="*/ 214 h 429"/>
                <a:gd name="T2" fmla="*/ 0 w 108"/>
                <a:gd name="T3" fmla="*/ 214 h 429"/>
                <a:gd name="T4" fmla="*/ 108 w 108"/>
                <a:gd name="T5" fmla="*/ 429 h 429"/>
                <a:gd name="T6" fmla="*/ 108 w 108"/>
                <a:gd name="T7" fmla="*/ 427 h 429"/>
                <a:gd name="T8" fmla="*/ 108 w 108"/>
                <a:gd name="T9" fmla="*/ 0 h 429"/>
                <a:gd name="T10" fmla="*/ 3 w 108"/>
                <a:gd name="T11" fmla="*/ 214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429">
                  <a:moveTo>
                    <a:pt x="3" y="214"/>
                  </a:moveTo>
                  <a:cubicBezTo>
                    <a:pt x="3" y="214"/>
                    <a:pt x="0" y="214"/>
                    <a:pt x="0" y="214"/>
                  </a:cubicBezTo>
                  <a:cubicBezTo>
                    <a:pt x="0" y="321"/>
                    <a:pt x="88" y="409"/>
                    <a:pt x="108" y="429"/>
                  </a:cubicBezTo>
                  <a:cubicBezTo>
                    <a:pt x="108" y="427"/>
                    <a:pt x="108" y="427"/>
                    <a:pt x="108" y="427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88" y="20"/>
                    <a:pt x="3" y="108"/>
                    <a:pt x="3" y="2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4" name="Freeform 45"/>
            <p:cNvSpPr>
              <a:spLocks/>
            </p:cNvSpPr>
            <p:nvPr/>
          </p:nvSpPr>
          <p:spPr bwMode="auto">
            <a:xfrm>
              <a:off x="4391025" y="1643063"/>
              <a:ext cx="295275" cy="430213"/>
            </a:xfrm>
            <a:custGeom>
              <a:avLst/>
              <a:gdLst>
                <a:gd name="T0" fmla="*/ 87 w 95"/>
                <a:gd name="T1" fmla="*/ 138 h 138"/>
                <a:gd name="T2" fmla="*/ 95 w 95"/>
                <a:gd name="T3" fmla="*/ 94 h 138"/>
                <a:gd name="T4" fmla="*/ 84 w 95"/>
                <a:gd name="T5" fmla="*/ 48 h 138"/>
                <a:gd name="T6" fmla="*/ 8 w 95"/>
                <a:gd name="T7" fmla="*/ 0 h 138"/>
                <a:gd name="T8" fmla="*/ 0 w 95"/>
                <a:gd name="T9" fmla="*/ 46 h 138"/>
                <a:gd name="T10" fmla="*/ 10 w 95"/>
                <a:gd name="T11" fmla="*/ 90 h 138"/>
                <a:gd name="T12" fmla="*/ 87 w 95"/>
                <a:gd name="T13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38">
                  <a:moveTo>
                    <a:pt x="87" y="138"/>
                  </a:moveTo>
                  <a:cubicBezTo>
                    <a:pt x="87" y="138"/>
                    <a:pt x="94" y="118"/>
                    <a:pt x="95" y="94"/>
                  </a:cubicBezTo>
                  <a:cubicBezTo>
                    <a:pt x="95" y="79"/>
                    <a:pt x="93" y="62"/>
                    <a:pt x="84" y="48"/>
                  </a:cubicBezTo>
                  <a:cubicBezTo>
                    <a:pt x="62" y="9"/>
                    <a:pt x="8" y="0"/>
                    <a:pt x="8" y="0"/>
                  </a:cubicBezTo>
                  <a:cubicBezTo>
                    <a:pt x="8" y="0"/>
                    <a:pt x="0" y="21"/>
                    <a:pt x="0" y="46"/>
                  </a:cubicBezTo>
                  <a:cubicBezTo>
                    <a:pt x="0" y="60"/>
                    <a:pt x="2" y="76"/>
                    <a:pt x="10" y="90"/>
                  </a:cubicBezTo>
                  <a:cubicBezTo>
                    <a:pt x="32" y="129"/>
                    <a:pt x="87" y="138"/>
                    <a:pt x="87" y="1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5" name="Freeform 46"/>
            <p:cNvSpPr>
              <a:spLocks/>
            </p:cNvSpPr>
            <p:nvPr/>
          </p:nvSpPr>
          <p:spPr bwMode="auto">
            <a:xfrm>
              <a:off x="3716338" y="2163763"/>
              <a:ext cx="352425" cy="384175"/>
            </a:xfrm>
            <a:custGeom>
              <a:avLst/>
              <a:gdLst>
                <a:gd name="T0" fmla="*/ 113 w 113"/>
                <a:gd name="T1" fmla="*/ 118 h 123"/>
                <a:gd name="T2" fmla="*/ 113 w 113"/>
                <a:gd name="T3" fmla="*/ 109 h 123"/>
                <a:gd name="T4" fmla="*/ 87 w 113"/>
                <a:gd name="T5" fmla="*/ 31 h 123"/>
                <a:gd name="T6" fmla="*/ 0 w 113"/>
                <a:gd name="T7" fmla="*/ 5 h 123"/>
                <a:gd name="T8" fmla="*/ 0 w 113"/>
                <a:gd name="T9" fmla="*/ 14 h 123"/>
                <a:gd name="T10" fmla="*/ 26 w 113"/>
                <a:gd name="T11" fmla="*/ 92 h 123"/>
                <a:gd name="T12" fmla="*/ 113 w 113"/>
                <a:gd name="T13" fmla="*/ 11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123">
                  <a:moveTo>
                    <a:pt x="113" y="118"/>
                  </a:moveTo>
                  <a:cubicBezTo>
                    <a:pt x="113" y="118"/>
                    <a:pt x="113" y="115"/>
                    <a:pt x="113" y="109"/>
                  </a:cubicBezTo>
                  <a:cubicBezTo>
                    <a:pt x="113" y="92"/>
                    <a:pt x="110" y="55"/>
                    <a:pt x="87" y="31"/>
                  </a:cubicBezTo>
                  <a:cubicBezTo>
                    <a:pt x="55" y="0"/>
                    <a:pt x="0" y="5"/>
                    <a:pt x="0" y="5"/>
                  </a:cubicBezTo>
                  <a:cubicBezTo>
                    <a:pt x="0" y="5"/>
                    <a:pt x="0" y="8"/>
                    <a:pt x="0" y="14"/>
                  </a:cubicBezTo>
                  <a:cubicBezTo>
                    <a:pt x="0" y="31"/>
                    <a:pt x="3" y="68"/>
                    <a:pt x="26" y="92"/>
                  </a:cubicBezTo>
                  <a:cubicBezTo>
                    <a:pt x="57" y="123"/>
                    <a:pt x="113" y="118"/>
                    <a:pt x="113" y="1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6" name="Freeform 47"/>
            <p:cNvSpPr>
              <a:spLocks/>
            </p:cNvSpPr>
            <p:nvPr/>
          </p:nvSpPr>
          <p:spPr bwMode="auto">
            <a:xfrm>
              <a:off x="3182938" y="2828925"/>
              <a:ext cx="430213" cy="368300"/>
            </a:xfrm>
            <a:custGeom>
              <a:avLst/>
              <a:gdLst>
                <a:gd name="T0" fmla="*/ 138 w 138"/>
                <a:gd name="T1" fmla="*/ 96 h 118"/>
                <a:gd name="T2" fmla="*/ 138 w 138"/>
                <a:gd name="T3" fmla="*/ 96 h 118"/>
                <a:gd name="T4" fmla="*/ 90 w 138"/>
                <a:gd name="T5" fmla="*/ 22 h 118"/>
                <a:gd name="T6" fmla="*/ 0 w 138"/>
                <a:gd name="T7" fmla="*/ 22 h 118"/>
                <a:gd name="T8" fmla="*/ 0 w 138"/>
                <a:gd name="T9" fmla="*/ 22 h 118"/>
                <a:gd name="T10" fmla="*/ 47 w 138"/>
                <a:gd name="T11" fmla="*/ 96 h 118"/>
                <a:gd name="T12" fmla="*/ 138 w 138"/>
                <a:gd name="T13" fmla="*/ 9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118">
                  <a:moveTo>
                    <a:pt x="138" y="96"/>
                  </a:moveTo>
                  <a:cubicBezTo>
                    <a:pt x="138" y="96"/>
                    <a:pt x="138" y="96"/>
                    <a:pt x="138" y="96"/>
                  </a:cubicBezTo>
                  <a:cubicBezTo>
                    <a:pt x="137" y="90"/>
                    <a:pt x="126" y="43"/>
                    <a:pt x="90" y="22"/>
                  </a:cubicBezTo>
                  <a:cubicBezTo>
                    <a:pt x="52" y="0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9" y="74"/>
                    <a:pt x="47" y="96"/>
                  </a:cubicBezTo>
                  <a:cubicBezTo>
                    <a:pt x="86" y="118"/>
                    <a:pt x="138" y="96"/>
                    <a:pt x="138" y="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7" name="Freeform 48"/>
            <p:cNvSpPr>
              <a:spLocks/>
            </p:cNvSpPr>
            <p:nvPr/>
          </p:nvSpPr>
          <p:spPr bwMode="auto">
            <a:xfrm>
              <a:off x="2846388" y="3597275"/>
              <a:ext cx="479425" cy="327025"/>
            </a:xfrm>
            <a:custGeom>
              <a:avLst/>
              <a:gdLst>
                <a:gd name="T0" fmla="*/ 88 w 154"/>
                <a:gd name="T1" fmla="*/ 11 h 105"/>
                <a:gd name="T2" fmla="*/ 0 w 154"/>
                <a:gd name="T3" fmla="*/ 31 h 105"/>
                <a:gd name="T4" fmla="*/ 0 w 154"/>
                <a:gd name="T5" fmla="*/ 31 h 105"/>
                <a:gd name="T6" fmla="*/ 66 w 154"/>
                <a:gd name="T7" fmla="*/ 93 h 105"/>
                <a:gd name="T8" fmla="*/ 154 w 154"/>
                <a:gd name="T9" fmla="*/ 73 h 105"/>
                <a:gd name="T10" fmla="*/ 153 w 154"/>
                <a:gd name="T11" fmla="*/ 72 h 105"/>
                <a:gd name="T12" fmla="*/ 88 w 154"/>
                <a:gd name="T13" fmla="*/ 1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105">
                  <a:moveTo>
                    <a:pt x="88" y="11"/>
                  </a:moveTo>
                  <a:cubicBezTo>
                    <a:pt x="48" y="0"/>
                    <a:pt x="6" y="28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23" y="82"/>
                    <a:pt x="66" y="93"/>
                  </a:cubicBezTo>
                  <a:cubicBezTo>
                    <a:pt x="108" y="105"/>
                    <a:pt x="154" y="73"/>
                    <a:pt x="154" y="73"/>
                  </a:cubicBezTo>
                  <a:cubicBezTo>
                    <a:pt x="154" y="73"/>
                    <a:pt x="154" y="72"/>
                    <a:pt x="153" y="72"/>
                  </a:cubicBezTo>
                  <a:cubicBezTo>
                    <a:pt x="150" y="64"/>
                    <a:pt x="127" y="21"/>
                    <a:pt x="8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8" name="Freeform 49"/>
            <p:cNvSpPr>
              <a:spLocks/>
            </p:cNvSpPr>
            <p:nvPr/>
          </p:nvSpPr>
          <p:spPr bwMode="auto">
            <a:xfrm>
              <a:off x="2730500" y="4437063"/>
              <a:ext cx="500063" cy="268288"/>
            </a:xfrm>
            <a:custGeom>
              <a:avLst/>
              <a:gdLst>
                <a:gd name="T0" fmla="*/ 80 w 160"/>
                <a:gd name="T1" fmla="*/ 86 h 86"/>
                <a:gd name="T2" fmla="*/ 160 w 160"/>
                <a:gd name="T3" fmla="*/ 43 h 86"/>
                <a:gd name="T4" fmla="*/ 158 w 160"/>
                <a:gd name="T5" fmla="*/ 42 h 86"/>
                <a:gd name="T6" fmla="*/ 80 w 160"/>
                <a:gd name="T7" fmla="*/ 0 h 86"/>
                <a:gd name="T8" fmla="*/ 1 w 160"/>
                <a:gd name="T9" fmla="*/ 42 h 86"/>
                <a:gd name="T10" fmla="*/ 0 w 160"/>
                <a:gd name="T11" fmla="*/ 43 h 86"/>
                <a:gd name="T12" fmla="*/ 80 w 160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6">
                  <a:moveTo>
                    <a:pt x="80" y="86"/>
                  </a:moveTo>
                  <a:cubicBezTo>
                    <a:pt x="124" y="86"/>
                    <a:pt x="160" y="43"/>
                    <a:pt x="160" y="43"/>
                  </a:cubicBezTo>
                  <a:cubicBezTo>
                    <a:pt x="160" y="43"/>
                    <a:pt x="159" y="42"/>
                    <a:pt x="158" y="42"/>
                  </a:cubicBezTo>
                  <a:cubicBezTo>
                    <a:pt x="152" y="35"/>
                    <a:pt x="119" y="0"/>
                    <a:pt x="80" y="0"/>
                  </a:cubicBezTo>
                  <a:cubicBezTo>
                    <a:pt x="40" y="0"/>
                    <a:pt x="8" y="35"/>
                    <a:pt x="1" y="42"/>
                  </a:cubicBezTo>
                  <a:cubicBezTo>
                    <a:pt x="1" y="42"/>
                    <a:pt x="0" y="43"/>
                    <a:pt x="0" y="43"/>
                  </a:cubicBezTo>
                  <a:cubicBezTo>
                    <a:pt x="0" y="43"/>
                    <a:pt x="36" y="86"/>
                    <a:pt x="80" y="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9" name="Freeform 50"/>
            <p:cNvSpPr>
              <a:spLocks/>
            </p:cNvSpPr>
            <p:nvPr/>
          </p:nvSpPr>
          <p:spPr bwMode="auto">
            <a:xfrm>
              <a:off x="2846388" y="5219700"/>
              <a:ext cx="479425" cy="325438"/>
            </a:xfrm>
            <a:custGeom>
              <a:avLst/>
              <a:gdLst>
                <a:gd name="T0" fmla="*/ 66 w 154"/>
                <a:gd name="T1" fmla="*/ 10 h 104"/>
                <a:gd name="T2" fmla="*/ 1 w 154"/>
                <a:gd name="T3" fmla="*/ 69 h 104"/>
                <a:gd name="T4" fmla="*/ 0 w 154"/>
                <a:gd name="T5" fmla="*/ 72 h 104"/>
                <a:gd name="T6" fmla="*/ 88 w 154"/>
                <a:gd name="T7" fmla="*/ 93 h 104"/>
                <a:gd name="T8" fmla="*/ 154 w 154"/>
                <a:gd name="T9" fmla="*/ 31 h 104"/>
                <a:gd name="T10" fmla="*/ 152 w 154"/>
                <a:gd name="T11" fmla="*/ 30 h 104"/>
                <a:gd name="T12" fmla="*/ 66 w 154"/>
                <a:gd name="T13" fmla="*/ 1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104">
                  <a:moveTo>
                    <a:pt x="66" y="10"/>
                  </a:moveTo>
                  <a:cubicBezTo>
                    <a:pt x="29" y="20"/>
                    <a:pt x="7" y="59"/>
                    <a:pt x="1" y="69"/>
                  </a:cubicBezTo>
                  <a:cubicBezTo>
                    <a:pt x="0" y="71"/>
                    <a:pt x="0" y="72"/>
                    <a:pt x="0" y="72"/>
                  </a:cubicBezTo>
                  <a:cubicBezTo>
                    <a:pt x="0" y="72"/>
                    <a:pt x="45" y="104"/>
                    <a:pt x="88" y="93"/>
                  </a:cubicBezTo>
                  <a:cubicBezTo>
                    <a:pt x="130" y="81"/>
                    <a:pt x="154" y="31"/>
                    <a:pt x="154" y="31"/>
                  </a:cubicBezTo>
                  <a:cubicBezTo>
                    <a:pt x="154" y="31"/>
                    <a:pt x="153" y="30"/>
                    <a:pt x="152" y="30"/>
                  </a:cubicBezTo>
                  <a:cubicBezTo>
                    <a:pt x="145" y="25"/>
                    <a:pt x="104" y="0"/>
                    <a:pt x="66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0" name="Freeform 51"/>
            <p:cNvSpPr>
              <a:spLocks/>
            </p:cNvSpPr>
            <p:nvPr/>
          </p:nvSpPr>
          <p:spPr bwMode="auto">
            <a:xfrm>
              <a:off x="5051425" y="2260600"/>
              <a:ext cx="584200" cy="911225"/>
            </a:xfrm>
            <a:custGeom>
              <a:avLst/>
              <a:gdLst>
                <a:gd name="T0" fmla="*/ 171 w 187"/>
                <a:gd name="T1" fmla="*/ 110 h 292"/>
                <a:gd name="T2" fmla="*/ 27 w 187"/>
                <a:gd name="T3" fmla="*/ 0 h 292"/>
                <a:gd name="T4" fmla="*/ 2 w 187"/>
                <a:gd name="T5" fmla="*/ 119 h 292"/>
                <a:gd name="T6" fmla="*/ 4 w 187"/>
                <a:gd name="T7" fmla="*/ 142 h 292"/>
                <a:gd name="T8" fmla="*/ 16 w 187"/>
                <a:gd name="T9" fmla="*/ 181 h 292"/>
                <a:gd name="T10" fmla="*/ 160 w 187"/>
                <a:gd name="T11" fmla="*/ 292 h 292"/>
                <a:gd name="T12" fmla="*/ 185 w 187"/>
                <a:gd name="T13" fmla="*/ 173 h 292"/>
                <a:gd name="T14" fmla="*/ 182 w 187"/>
                <a:gd name="T15" fmla="*/ 144 h 292"/>
                <a:gd name="T16" fmla="*/ 171 w 187"/>
                <a:gd name="T17" fmla="*/ 11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" h="292">
                  <a:moveTo>
                    <a:pt x="171" y="110"/>
                  </a:moveTo>
                  <a:cubicBezTo>
                    <a:pt x="135" y="30"/>
                    <a:pt x="27" y="0"/>
                    <a:pt x="27" y="0"/>
                  </a:cubicBezTo>
                  <a:cubicBezTo>
                    <a:pt x="27" y="0"/>
                    <a:pt x="0" y="56"/>
                    <a:pt x="2" y="119"/>
                  </a:cubicBezTo>
                  <a:cubicBezTo>
                    <a:pt x="2" y="127"/>
                    <a:pt x="3" y="135"/>
                    <a:pt x="4" y="142"/>
                  </a:cubicBezTo>
                  <a:cubicBezTo>
                    <a:pt x="6" y="156"/>
                    <a:pt x="10" y="169"/>
                    <a:pt x="16" y="181"/>
                  </a:cubicBezTo>
                  <a:cubicBezTo>
                    <a:pt x="52" y="262"/>
                    <a:pt x="160" y="292"/>
                    <a:pt x="160" y="292"/>
                  </a:cubicBezTo>
                  <a:cubicBezTo>
                    <a:pt x="160" y="292"/>
                    <a:pt x="187" y="235"/>
                    <a:pt x="185" y="173"/>
                  </a:cubicBezTo>
                  <a:cubicBezTo>
                    <a:pt x="185" y="163"/>
                    <a:pt x="183" y="153"/>
                    <a:pt x="182" y="144"/>
                  </a:cubicBezTo>
                  <a:cubicBezTo>
                    <a:pt x="179" y="132"/>
                    <a:pt x="176" y="121"/>
                    <a:pt x="171" y="11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1" name="Freeform 52"/>
            <p:cNvSpPr>
              <a:spLocks/>
            </p:cNvSpPr>
            <p:nvPr/>
          </p:nvSpPr>
          <p:spPr bwMode="auto">
            <a:xfrm>
              <a:off x="3813175" y="3440113"/>
              <a:ext cx="936625" cy="693738"/>
            </a:xfrm>
            <a:custGeom>
              <a:avLst/>
              <a:gdLst>
                <a:gd name="T0" fmla="*/ 180 w 300"/>
                <a:gd name="T1" fmla="*/ 30 h 222"/>
                <a:gd name="T2" fmla="*/ 0 w 300"/>
                <a:gd name="T3" fmla="*/ 54 h 222"/>
                <a:gd name="T4" fmla="*/ 0 w 300"/>
                <a:gd name="T5" fmla="*/ 54 h 222"/>
                <a:gd name="T6" fmla="*/ 120 w 300"/>
                <a:gd name="T7" fmla="*/ 191 h 222"/>
                <a:gd name="T8" fmla="*/ 300 w 300"/>
                <a:gd name="T9" fmla="*/ 167 h 222"/>
                <a:gd name="T10" fmla="*/ 299 w 300"/>
                <a:gd name="T11" fmla="*/ 165 h 222"/>
                <a:gd name="T12" fmla="*/ 180 w 300"/>
                <a:gd name="T13" fmla="*/ 3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222">
                  <a:moveTo>
                    <a:pt x="180" y="30"/>
                  </a:moveTo>
                  <a:cubicBezTo>
                    <a:pt x="99" y="0"/>
                    <a:pt x="5" y="51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37" y="160"/>
                    <a:pt x="120" y="191"/>
                  </a:cubicBezTo>
                  <a:cubicBezTo>
                    <a:pt x="203" y="222"/>
                    <a:pt x="300" y="167"/>
                    <a:pt x="300" y="167"/>
                  </a:cubicBezTo>
                  <a:cubicBezTo>
                    <a:pt x="300" y="167"/>
                    <a:pt x="299" y="166"/>
                    <a:pt x="299" y="165"/>
                  </a:cubicBezTo>
                  <a:cubicBezTo>
                    <a:pt x="294" y="153"/>
                    <a:pt x="257" y="59"/>
                    <a:pt x="180" y="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2" name="Freeform 53"/>
            <p:cNvSpPr>
              <a:spLocks/>
            </p:cNvSpPr>
            <p:nvPr/>
          </p:nvSpPr>
          <p:spPr bwMode="auto">
            <a:xfrm>
              <a:off x="3825875" y="4941888"/>
              <a:ext cx="911225" cy="711200"/>
            </a:xfrm>
            <a:custGeom>
              <a:avLst/>
              <a:gdLst>
                <a:gd name="T0" fmla="*/ 111 w 292"/>
                <a:gd name="T1" fmla="*/ 35 h 228"/>
                <a:gd name="T2" fmla="*/ 1 w 292"/>
                <a:gd name="T3" fmla="*/ 177 h 228"/>
                <a:gd name="T4" fmla="*/ 0 w 292"/>
                <a:gd name="T5" fmla="*/ 180 h 228"/>
                <a:gd name="T6" fmla="*/ 181 w 292"/>
                <a:gd name="T7" fmla="*/ 192 h 228"/>
                <a:gd name="T8" fmla="*/ 292 w 292"/>
                <a:gd name="T9" fmla="*/ 47 h 228"/>
                <a:gd name="T10" fmla="*/ 291 w 292"/>
                <a:gd name="T11" fmla="*/ 47 h 228"/>
                <a:gd name="T12" fmla="*/ 111 w 292"/>
                <a:gd name="T13" fmla="*/ 3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2" h="228">
                  <a:moveTo>
                    <a:pt x="111" y="35"/>
                  </a:moveTo>
                  <a:cubicBezTo>
                    <a:pt x="39" y="68"/>
                    <a:pt x="7" y="158"/>
                    <a:pt x="1" y="177"/>
                  </a:cubicBezTo>
                  <a:cubicBezTo>
                    <a:pt x="1" y="179"/>
                    <a:pt x="0" y="180"/>
                    <a:pt x="0" y="180"/>
                  </a:cubicBezTo>
                  <a:cubicBezTo>
                    <a:pt x="0" y="180"/>
                    <a:pt x="101" y="228"/>
                    <a:pt x="181" y="192"/>
                  </a:cubicBezTo>
                  <a:cubicBezTo>
                    <a:pt x="262" y="155"/>
                    <a:pt x="292" y="47"/>
                    <a:pt x="292" y="47"/>
                  </a:cubicBezTo>
                  <a:cubicBezTo>
                    <a:pt x="292" y="47"/>
                    <a:pt x="291" y="47"/>
                    <a:pt x="291" y="47"/>
                  </a:cubicBezTo>
                  <a:cubicBezTo>
                    <a:pt x="282" y="43"/>
                    <a:pt x="187" y="0"/>
                    <a:pt x="111" y="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3" name="Freeform 54"/>
            <p:cNvSpPr>
              <a:spLocks/>
            </p:cNvSpPr>
            <p:nvPr/>
          </p:nvSpPr>
          <p:spPr bwMode="auto">
            <a:xfrm>
              <a:off x="4805363" y="3184525"/>
              <a:ext cx="968375" cy="1049338"/>
            </a:xfrm>
            <a:custGeom>
              <a:avLst/>
              <a:gdLst>
                <a:gd name="T0" fmla="*/ 1 w 310"/>
                <a:gd name="T1" fmla="*/ 13 h 336"/>
                <a:gd name="T2" fmla="*/ 0 w 310"/>
                <a:gd name="T3" fmla="*/ 38 h 336"/>
                <a:gd name="T4" fmla="*/ 73 w 310"/>
                <a:gd name="T5" fmla="*/ 251 h 336"/>
                <a:gd name="T6" fmla="*/ 310 w 310"/>
                <a:gd name="T7" fmla="*/ 323 h 336"/>
                <a:gd name="T8" fmla="*/ 310 w 310"/>
                <a:gd name="T9" fmla="*/ 298 h 336"/>
                <a:gd name="T10" fmla="*/ 238 w 310"/>
                <a:gd name="T11" fmla="*/ 85 h 336"/>
                <a:gd name="T12" fmla="*/ 1 w 310"/>
                <a:gd name="T13" fmla="*/ 1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336">
                  <a:moveTo>
                    <a:pt x="1" y="13"/>
                  </a:moveTo>
                  <a:cubicBezTo>
                    <a:pt x="1" y="13"/>
                    <a:pt x="0" y="22"/>
                    <a:pt x="0" y="38"/>
                  </a:cubicBezTo>
                  <a:cubicBezTo>
                    <a:pt x="1" y="84"/>
                    <a:pt x="9" y="186"/>
                    <a:pt x="73" y="251"/>
                  </a:cubicBezTo>
                  <a:cubicBezTo>
                    <a:pt x="158" y="336"/>
                    <a:pt x="310" y="323"/>
                    <a:pt x="310" y="323"/>
                  </a:cubicBezTo>
                  <a:cubicBezTo>
                    <a:pt x="310" y="323"/>
                    <a:pt x="310" y="313"/>
                    <a:pt x="310" y="298"/>
                  </a:cubicBezTo>
                  <a:cubicBezTo>
                    <a:pt x="310" y="251"/>
                    <a:pt x="301" y="149"/>
                    <a:pt x="238" y="85"/>
                  </a:cubicBezTo>
                  <a:cubicBezTo>
                    <a:pt x="153" y="0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4" name="Freeform 55"/>
            <p:cNvSpPr>
              <a:spLocks/>
            </p:cNvSpPr>
            <p:nvPr/>
          </p:nvSpPr>
          <p:spPr bwMode="auto">
            <a:xfrm>
              <a:off x="4268788" y="4146550"/>
              <a:ext cx="1360488" cy="730250"/>
            </a:xfrm>
            <a:custGeom>
              <a:avLst/>
              <a:gdLst>
                <a:gd name="T0" fmla="*/ 218 w 436"/>
                <a:gd name="T1" fmla="*/ 0 h 234"/>
                <a:gd name="T2" fmla="*/ 1 w 436"/>
                <a:gd name="T3" fmla="*/ 116 h 234"/>
                <a:gd name="T4" fmla="*/ 0 w 436"/>
                <a:gd name="T5" fmla="*/ 117 h 234"/>
                <a:gd name="T6" fmla="*/ 218 w 436"/>
                <a:gd name="T7" fmla="*/ 234 h 234"/>
                <a:gd name="T8" fmla="*/ 436 w 436"/>
                <a:gd name="T9" fmla="*/ 117 h 234"/>
                <a:gd name="T10" fmla="*/ 434 w 436"/>
                <a:gd name="T11" fmla="*/ 116 h 234"/>
                <a:gd name="T12" fmla="*/ 218 w 436"/>
                <a:gd name="T1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6" h="234">
                  <a:moveTo>
                    <a:pt x="218" y="0"/>
                  </a:moveTo>
                  <a:cubicBezTo>
                    <a:pt x="104" y="0"/>
                    <a:pt x="12" y="103"/>
                    <a:pt x="1" y="116"/>
                  </a:cubicBezTo>
                  <a:cubicBezTo>
                    <a:pt x="0" y="116"/>
                    <a:pt x="0" y="117"/>
                    <a:pt x="0" y="117"/>
                  </a:cubicBezTo>
                  <a:cubicBezTo>
                    <a:pt x="0" y="117"/>
                    <a:pt x="97" y="234"/>
                    <a:pt x="218" y="234"/>
                  </a:cubicBezTo>
                  <a:cubicBezTo>
                    <a:pt x="338" y="234"/>
                    <a:pt x="436" y="117"/>
                    <a:pt x="436" y="117"/>
                  </a:cubicBezTo>
                  <a:cubicBezTo>
                    <a:pt x="436" y="117"/>
                    <a:pt x="435" y="116"/>
                    <a:pt x="434" y="116"/>
                  </a:cubicBezTo>
                  <a:cubicBezTo>
                    <a:pt x="424" y="103"/>
                    <a:pt x="331" y="0"/>
                    <a:pt x="2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5" name="Freeform 56"/>
            <p:cNvSpPr>
              <a:spLocks/>
            </p:cNvSpPr>
            <p:nvPr/>
          </p:nvSpPr>
          <p:spPr bwMode="auto">
            <a:xfrm>
              <a:off x="4786313" y="4795838"/>
              <a:ext cx="968375" cy="1050925"/>
            </a:xfrm>
            <a:custGeom>
              <a:avLst/>
              <a:gdLst>
                <a:gd name="T0" fmla="*/ 310 w 310"/>
                <a:gd name="T1" fmla="*/ 36 h 337"/>
                <a:gd name="T2" fmla="*/ 309 w 310"/>
                <a:gd name="T3" fmla="*/ 14 h 337"/>
                <a:gd name="T4" fmla="*/ 72 w 310"/>
                <a:gd name="T5" fmla="*/ 86 h 337"/>
                <a:gd name="T6" fmla="*/ 0 w 310"/>
                <a:gd name="T7" fmla="*/ 298 h 337"/>
                <a:gd name="T8" fmla="*/ 1 w 310"/>
                <a:gd name="T9" fmla="*/ 323 h 337"/>
                <a:gd name="T10" fmla="*/ 237 w 310"/>
                <a:gd name="T11" fmla="*/ 251 h 337"/>
                <a:gd name="T12" fmla="*/ 274 w 310"/>
                <a:gd name="T13" fmla="*/ 201 h 337"/>
                <a:gd name="T14" fmla="*/ 288 w 310"/>
                <a:gd name="T15" fmla="*/ 168 h 337"/>
                <a:gd name="T16" fmla="*/ 310 w 310"/>
                <a:gd name="T17" fmla="*/ 3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0" h="337">
                  <a:moveTo>
                    <a:pt x="310" y="36"/>
                  </a:moveTo>
                  <a:cubicBezTo>
                    <a:pt x="310" y="22"/>
                    <a:pt x="309" y="14"/>
                    <a:pt x="309" y="14"/>
                  </a:cubicBezTo>
                  <a:cubicBezTo>
                    <a:pt x="309" y="14"/>
                    <a:pt x="158" y="0"/>
                    <a:pt x="72" y="86"/>
                  </a:cubicBezTo>
                  <a:cubicBezTo>
                    <a:pt x="9" y="150"/>
                    <a:pt x="0" y="251"/>
                    <a:pt x="0" y="298"/>
                  </a:cubicBezTo>
                  <a:cubicBezTo>
                    <a:pt x="0" y="313"/>
                    <a:pt x="1" y="323"/>
                    <a:pt x="1" y="323"/>
                  </a:cubicBezTo>
                  <a:cubicBezTo>
                    <a:pt x="1" y="323"/>
                    <a:pt x="152" y="337"/>
                    <a:pt x="237" y="251"/>
                  </a:cubicBezTo>
                  <a:cubicBezTo>
                    <a:pt x="252" y="236"/>
                    <a:pt x="264" y="219"/>
                    <a:pt x="274" y="201"/>
                  </a:cubicBezTo>
                  <a:cubicBezTo>
                    <a:pt x="279" y="190"/>
                    <a:pt x="284" y="179"/>
                    <a:pt x="288" y="168"/>
                  </a:cubicBezTo>
                  <a:cubicBezTo>
                    <a:pt x="307" y="117"/>
                    <a:pt x="310" y="65"/>
                    <a:pt x="310" y="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6" name="Freeform 57"/>
            <p:cNvSpPr>
              <a:spLocks/>
            </p:cNvSpPr>
            <p:nvPr/>
          </p:nvSpPr>
          <p:spPr bwMode="auto">
            <a:xfrm>
              <a:off x="5741988" y="1801813"/>
              <a:ext cx="300038" cy="646113"/>
            </a:xfrm>
            <a:custGeom>
              <a:avLst/>
              <a:gdLst>
                <a:gd name="T0" fmla="*/ 96 w 96"/>
                <a:gd name="T1" fmla="*/ 207 h 207"/>
                <a:gd name="T2" fmla="*/ 96 w 96"/>
                <a:gd name="T3" fmla="*/ 1 h 207"/>
                <a:gd name="T4" fmla="*/ 96 w 96"/>
                <a:gd name="T5" fmla="*/ 0 h 207"/>
                <a:gd name="T6" fmla="*/ 0 w 96"/>
                <a:gd name="T7" fmla="*/ 103 h 207"/>
                <a:gd name="T8" fmla="*/ 0 w 96"/>
                <a:gd name="T9" fmla="*/ 104 h 207"/>
                <a:gd name="T10" fmla="*/ 96 w 96"/>
                <a:gd name="T11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207">
                  <a:moveTo>
                    <a:pt x="96" y="207"/>
                  </a:moveTo>
                  <a:cubicBezTo>
                    <a:pt x="96" y="1"/>
                    <a:pt x="96" y="1"/>
                    <a:pt x="96" y="1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8" y="2"/>
                    <a:pt x="0" y="48"/>
                    <a:pt x="0" y="103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59"/>
                    <a:pt x="48" y="205"/>
                    <a:pt x="96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9" name="Freeform 58"/>
            <p:cNvSpPr>
              <a:spLocks/>
            </p:cNvSpPr>
            <p:nvPr/>
          </p:nvSpPr>
          <p:spPr bwMode="auto">
            <a:xfrm>
              <a:off x="4071938" y="2476500"/>
              <a:ext cx="649288" cy="711200"/>
            </a:xfrm>
            <a:custGeom>
              <a:avLst/>
              <a:gdLst>
                <a:gd name="T0" fmla="*/ 31 w 208"/>
                <a:gd name="T1" fmla="*/ 188 h 228"/>
                <a:gd name="T2" fmla="*/ 177 w 208"/>
                <a:gd name="T3" fmla="*/ 188 h 228"/>
                <a:gd name="T4" fmla="*/ 208 w 208"/>
                <a:gd name="T5" fmla="*/ 114 h 228"/>
                <a:gd name="T6" fmla="*/ 199 w 208"/>
                <a:gd name="T7" fmla="*/ 73 h 228"/>
                <a:gd name="T8" fmla="*/ 177 w 208"/>
                <a:gd name="T9" fmla="*/ 40 h 228"/>
                <a:gd name="T10" fmla="*/ 31 w 208"/>
                <a:gd name="T11" fmla="*/ 40 h 228"/>
                <a:gd name="T12" fmla="*/ 9 w 208"/>
                <a:gd name="T13" fmla="*/ 73 h 228"/>
                <a:gd name="T14" fmla="*/ 0 w 208"/>
                <a:gd name="T15" fmla="*/ 114 h 228"/>
                <a:gd name="T16" fmla="*/ 31 w 208"/>
                <a:gd name="T17" fmla="*/ 18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28">
                  <a:moveTo>
                    <a:pt x="31" y="188"/>
                  </a:moveTo>
                  <a:cubicBezTo>
                    <a:pt x="71" y="228"/>
                    <a:pt x="137" y="228"/>
                    <a:pt x="177" y="188"/>
                  </a:cubicBezTo>
                  <a:cubicBezTo>
                    <a:pt x="197" y="167"/>
                    <a:pt x="208" y="141"/>
                    <a:pt x="208" y="114"/>
                  </a:cubicBezTo>
                  <a:cubicBezTo>
                    <a:pt x="208" y="100"/>
                    <a:pt x="205" y="86"/>
                    <a:pt x="199" y="73"/>
                  </a:cubicBezTo>
                  <a:cubicBezTo>
                    <a:pt x="194" y="61"/>
                    <a:pt x="187" y="50"/>
                    <a:pt x="177" y="40"/>
                  </a:cubicBezTo>
                  <a:cubicBezTo>
                    <a:pt x="137" y="0"/>
                    <a:pt x="71" y="0"/>
                    <a:pt x="31" y="40"/>
                  </a:cubicBezTo>
                  <a:cubicBezTo>
                    <a:pt x="21" y="50"/>
                    <a:pt x="14" y="61"/>
                    <a:pt x="9" y="73"/>
                  </a:cubicBezTo>
                  <a:cubicBezTo>
                    <a:pt x="3" y="86"/>
                    <a:pt x="0" y="100"/>
                    <a:pt x="0" y="114"/>
                  </a:cubicBezTo>
                  <a:cubicBezTo>
                    <a:pt x="0" y="141"/>
                    <a:pt x="11" y="167"/>
                    <a:pt x="31" y="1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0" name="Freeform 59"/>
            <p:cNvSpPr>
              <a:spLocks/>
            </p:cNvSpPr>
            <p:nvPr/>
          </p:nvSpPr>
          <p:spPr bwMode="auto">
            <a:xfrm>
              <a:off x="3370263" y="4214813"/>
              <a:ext cx="646113" cy="649288"/>
            </a:xfrm>
            <a:custGeom>
              <a:avLst/>
              <a:gdLst>
                <a:gd name="T0" fmla="*/ 103 w 207"/>
                <a:gd name="T1" fmla="*/ 0 h 208"/>
                <a:gd name="T2" fmla="*/ 0 w 207"/>
                <a:gd name="T3" fmla="*/ 103 h 208"/>
                <a:gd name="T4" fmla="*/ 0 w 207"/>
                <a:gd name="T5" fmla="*/ 104 h 208"/>
                <a:gd name="T6" fmla="*/ 103 w 207"/>
                <a:gd name="T7" fmla="*/ 208 h 208"/>
                <a:gd name="T8" fmla="*/ 207 w 207"/>
                <a:gd name="T9" fmla="*/ 104 h 208"/>
                <a:gd name="T10" fmla="*/ 207 w 207"/>
                <a:gd name="T11" fmla="*/ 103 h 208"/>
                <a:gd name="T12" fmla="*/ 103 w 207"/>
                <a:gd name="T13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208">
                  <a:moveTo>
                    <a:pt x="103" y="0"/>
                  </a:moveTo>
                  <a:cubicBezTo>
                    <a:pt x="47" y="0"/>
                    <a:pt x="1" y="46"/>
                    <a:pt x="0" y="103"/>
                  </a:cubicBezTo>
                  <a:cubicBezTo>
                    <a:pt x="0" y="103"/>
                    <a:pt x="0" y="104"/>
                    <a:pt x="0" y="104"/>
                  </a:cubicBezTo>
                  <a:cubicBezTo>
                    <a:pt x="0" y="162"/>
                    <a:pt x="46" y="208"/>
                    <a:pt x="103" y="208"/>
                  </a:cubicBezTo>
                  <a:cubicBezTo>
                    <a:pt x="161" y="208"/>
                    <a:pt x="207" y="162"/>
                    <a:pt x="207" y="104"/>
                  </a:cubicBezTo>
                  <a:cubicBezTo>
                    <a:pt x="207" y="104"/>
                    <a:pt x="207" y="103"/>
                    <a:pt x="207" y="103"/>
                  </a:cubicBezTo>
                  <a:cubicBezTo>
                    <a:pt x="206" y="46"/>
                    <a:pt x="160" y="0"/>
                    <a:pt x="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1" name="Freeform 60"/>
            <p:cNvSpPr>
              <a:spLocks/>
            </p:cNvSpPr>
            <p:nvPr/>
          </p:nvSpPr>
          <p:spPr bwMode="auto">
            <a:xfrm>
              <a:off x="5935663" y="4440238"/>
              <a:ext cx="106363" cy="277813"/>
            </a:xfrm>
            <a:custGeom>
              <a:avLst/>
              <a:gdLst>
                <a:gd name="T0" fmla="*/ 11 w 34"/>
                <a:gd name="T1" fmla="*/ 13 h 89"/>
                <a:gd name="T2" fmla="*/ 1 w 34"/>
                <a:gd name="T3" fmla="*/ 43 h 89"/>
                <a:gd name="T4" fmla="*/ 9 w 34"/>
                <a:gd name="T5" fmla="*/ 76 h 89"/>
                <a:gd name="T6" fmla="*/ 34 w 34"/>
                <a:gd name="T7" fmla="*/ 89 h 89"/>
                <a:gd name="T8" fmla="*/ 34 w 34"/>
                <a:gd name="T9" fmla="*/ 86 h 89"/>
                <a:gd name="T10" fmla="*/ 34 w 34"/>
                <a:gd name="T11" fmla="*/ 0 h 89"/>
                <a:gd name="T12" fmla="*/ 11 w 34"/>
                <a:gd name="T13" fmla="*/ 1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89">
                  <a:moveTo>
                    <a:pt x="11" y="13"/>
                  </a:moveTo>
                  <a:cubicBezTo>
                    <a:pt x="3" y="21"/>
                    <a:pt x="2" y="32"/>
                    <a:pt x="1" y="43"/>
                  </a:cubicBezTo>
                  <a:cubicBezTo>
                    <a:pt x="1" y="55"/>
                    <a:pt x="0" y="67"/>
                    <a:pt x="9" y="76"/>
                  </a:cubicBezTo>
                  <a:cubicBezTo>
                    <a:pt x="18" y="84"/>
                    <a:pt x="34" y="88"/>
                    <a:pt x="34" y="89"/>
                  </a:cubicBezTo>
                  <a:cubicBezTo>
                    <a:pt x="34" y="86"/>
                    <a:pt x="34" y="86"/>
                    <a:pt x="34" y="86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19" y="5"/>
                    <a:pt x="11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Freeform 5"/>
            <p:cNvSpPr>
              <a:spLocks/>
            </p:cNvSpPr>
            <p:nvPr/>
          </p:nvSpPr>
          <p:spPr bwMode="auto">
            <a:xfrm flipH="1">
              <a:off x="0" y="6068449"/>
              <a:ext cx="12192000" cy="787544"/>
            </a:xfrm>
            <a:custGeom>
              <a:avLst/>
              <a:gdLst>
                <a:gd name="T0" fmla="*/ 0 w 3200"/>
                <a:gd name="T1" fmla="*/ 29 h 762"/>
                <a:gd name="T2" fmla="*/ 1413 w 3200"/>
                <a:gd name="T3" fmla="*/ 352 h 762"/>
                <a:gd name="T4" fmla="*/ 3200 w 3200"/>
                <a:gd name="T5" fmla="*/ 545 h 762"/>
                <a:gd name="T6" fmla="*/ 3200 w 3200"/>
                <a:gd name="T7" fmla="*/ 762 h 762"/>
                <a:gd name="T8" fmla="*/ 0 w 3200"/>
                <a:gd name="T9" fmla="*/ 762 h 762"/>
                <a:gd name="T10" fmla="*/ 0 w 3200"/>
                <a:gd name="T11" fmla="*/ 2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0" h="762">
                  <a:moveTo>
                    <a:pt x="0" y="29"/>
                  </a:moveTo>
                  <a:cubicBezTo>
                    <a:pt x="0" y="29"/>
                    <a:pt x="662" y="0"/>
                    <a:pt x="1413" y="352"/>
                  </a:cubicBezTo>
                  <a:cubicBezTo>
                    <a:pt x="2164" y="705"/>
                    <a:pt x="3200" y="545"/>
                    <a:pt x="3200" y="545"/>
                  </a:cubicBezTo>
                  <a:cubicBezTo>
                    <a:pt x="3200" y="762"/>
                    <a:pt x="3200" y="762"/>
                    <a:pt x="3200" y="762"/>
                  </a:cubicBezTo>
                  <a:cubicBezTo>
                    <a:pt x="0" y="762"/>
                    <a:pt x="0" y="762"/>
                    <a:pt x="0" y="762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DDBDA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Freeform 6"/>
            <p:cNvSpPr>
              <a:spLocks/>
            </p:cNvSpPr>
            <p:nvPr/>
          </p:nvSpPr>
          <p:spPr bwMode="auto">
            <a:xfrm flipH="1">
              <a:off x="0" y="6013927"/>
              <a:ext cx="12192000" cy="894817"/>
            </a:xfrm>
            <a:custGeom>
              <a:avLst/>
              <a:gdLst>
                <a:gd name="T0" fmla="*/ 3200 w 3200"/>
                <a:gd name="T1" fmla="*/ 66 h 423"/>
                <a:gd name="T2" fmla="*/ 1743 w 3200"/>
                <a:gd name="T3" fmla="*/ 212 h 423"/>
                <a:gd name="T4" fmla="*/ 0 w 3200"/>
                <a:gd name="T5" fmla="*/ 175 h 423"/>
                <a:gd name="T6" fmla="*/ 0 w 3200"/>
                <a:gd name="T7" fmla="*/ 404 h 423"/>
                <a:gd name="T8" fmla="*/ 3200 w 3200"/>
                <a:gd name="T9" fmla="*/ 404 h 423"/>
                <a:gd name="T10" fmla="*/ 3200 w 3200"/>
                <a:gd name="T11" fmla="*/ 66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0" h="423">
                  <a:moveTo>
                    <a:pt x="3200" y="66"/>
                  </a:moveTo>
                  <a:cubicBezTo>
                    <a:pt x="3200" y="66"/>
                    <a:pt x="2831" y="0"/>
                    <a:pt x="1743" y="212"/>
                  </a:cubicBezTo>
                  <a:cubicBezTo>
                    <a:pt x="655" y="423"/>
                    <a:pt x="0" y="175"/>
                    <a:pt x="0" y="175"/>
                  </a:cubicBezTo>
                  <a:cubicBezTo>
                    <a:pt x="0" y="404"/>
                    <a:pt x="0" y="404"/>
                    <a:pt x="0" y="404"/>
                  </a:cubicBezTo>
                  <a:cubicBezTo>
                    <a:pt x="3200" y="404"/>
                    <a:pt x="3200" y="404"/>
                    <a:pt x="3200" y="404"/>
                  </a:cubicBezTo>
                  <a:lnTo>
                    <a:pt x="3200" y="66"/>
                  </a:lnTo>
                  <a:close/>
                </a:path>
              </a:pathLst>
            </a:custGeom>
            <a:solidFill>
              <a:srgbClr val="37241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auto">
            <a:xfrm>
              <a:off x="5122863" y="1196261"/>
              <a:ext cx="295275" cy="430213"/>
            </a:xfrm>
            <a:custGeom>
              <a:avLst/>
              <a:gdLst>
                <a:gd name="T0" fmla="*/ 87 w 95"/>
                <a:gd name="T1" fmla="*/ 138 h 138"/>
                <a:gd name="T2" fmla="*/ 95 w 95"/>
                <a:gd name="T3" fmla="*/ 94 h 138"/>
                <a:gd name="T4" fmla="*/ 84 w 95"/>
                <a:gd name="T5" fmla="*/ 48 h 138"/>
                <a:gd name="T6" fmla="*/ 8 w 95"/>
                <a:gd name="T7" fmla="*/ 0 h 138"/>
                <a:gd name="T8" fmla="*/ 0 w 95"/>
                <a:gd name="T9" fmla="*/ 46 h 138"/>
                <a:gd name="T10" fmla="*/ 10 w 95"/>
                <a:gd name="T11" fmla="*/ 90 h 138"/>
                <a:gd name="T12" fmla="*/ 87 w 95"/>
                <a:gd name="T13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38">
                  <a:moveTo>
                    <a:pt x="87" y="138"/>
                  </a:moveTo>
                  <a:cubicBezTo>
                    <a:pt x="87" y="138"/>
                    <a:pt x="94" y="118"/>
                    <a:pt x="95" y="94"/>
                  </a:cubicBezTo>
                  <a:cubicBezTo>
                    <a:pt x="95" y="79"/>
                    <a:pt x="93" y="62"/>
                    <a:pt x="84" y="48"/>
                  </a:cubicBezTo>
                  <a:cubicBezTo>
                    <a:pt x="62" y="9"/>
                    <a:pt x="8" y="0"/>
                    <a:pt x="8" y="0"/>
                  </a:cubicBezTo>
                  <a:cubicBezTo>
                    <a:pt x="8" y="0"/>
                    <a:pt x="0" y="21"/>
                    <a:pt x="0" y="46"/>
                  </a:cubicBezTo>
                  <a:cubicBezTo>
                    <a:pt x="0" y="60"/>
                    <a:pt x="2" y="76"/>
                    <a:pt x="10" y="90"/>
                  </a:cubicBezTo>
                  <a:cubicBezTo>
                    <a:pt x="32" y="129"/>
                    <a:pt x="87" y="138"/>
                    <a:pt x="87" y="1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6827838" y="1223374"/>
              <a:ext cx="368300" cy="430213"/>
            </a:xfrm>
            <a:custGeom>
              <a:avLst/>
              <a:gdLst>
                <a:gd name="T0" fmla="*/ 96 w 118"/>
                <a:gd name="T1" fmla="*/ 90 h 138"/>
                <a:gd name="T2" fmla="*/ 99 w 118"/>
                <a:gd name="T3" fmla="*/ 0 h 138"/>
                <a:gd name="T4" fmla="*/ 22 w 118"/>
                <a:gd name="T5" fmla="*/ 48 h 138"/>
                <a:gd name="T6" fmla="*/ 19 w 118"/>
                <a:gd name="T7" fmla="*/ 138 h 138"/>
                <a:gd name="T8" fmla="*/ 96 w 118"/>
                <a:gd name="T9" fmla="*/ 9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38">
                  <a:moveTo>
                    <a:pt x="96" y="90"/>
                  </a:moveTo>
                  <a:cubicBezTo>
                    <a:pt x="118" y="52"/>
                    <a:pt x="99" y="0"/>
                    <a:pt x="99" y="0"/>
                  </a:cubicBezTo>
                  <a:cubicBezTo>
                    <a:pt x="99" y="0"/>
                    <a:pt x="44" y="10"/>
                    <a:pt x="22" y="48"/>
                  </a:cubicBezTo>
                  <a:cubicBezTo>
                    <a:pt x="0" y="86"/>
                    <a:pt x="19" y="138"/>
                    <a:pt x="19" y="138"/>
                  </a:cubicBezTo>
                  <a:cubicBezTo>
                    <a:pt x="19" y="138"/>
                    <a:pt x="74" y="129"/>
                    <a:pt x="96" y="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 rot="19694879">
              <a:off x="5918288" y="1104583"/>
              <a:ext cx="368300" cy="430213"/>
            </a:xfrm>
            <a:custGeom>
              <a:avLst/>
              <a:gdLst>
                <a:gd name="T0" fmla="*/ 96 w 118"/>
                <a:gd name="T1" fmla="*/ 90 h 138"/>
                <a:gd name="T2" fmla="*/ 99 w 118"/>
                <a:gd name="T3" fmla="*/ 0 h 138"/>
                <a:gd name="T4" fmla="*/ 22 w 118"/>
                <a:gd name="T5" fmla="*/ 48 h 138"/>
                <a:gd name="T6" fmla="*/ 19 w 118"/>
                <a:gd name="T7" fmla="*/ 138 h 138"/>
                <a:gd name="T8" fmla="*/ 96 w 118"/>
                <a:gd name="T9" fmla="*/ 9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38">
                  <a:moveTo>
                    <a:pt x="96" y="90"/>
                  </a:moveTo>
                  <a:cubicBezTo>
                    <a:pt x="118" y="52"/>
                    <a:pt x="99" y="0"/>
                    <a:pt x="99" y="0"/>
                  </a:cubicBezTo>
                  <a:cubicBezTo>
                    <a:pt x="99" y="0"/>
                    <a:pt x="44" y="10"/>
                    <a:pt x="22" y="48"/>
                  </a:cubicBezTo>
                  <a:cubicBezTo>
                    <a:pt x="0" y="86"/>
                    <a:pt x="19" y="138"/>
                    <a:pt x="19" y="138"/>
                  </a:cubicBezTo>
                  <a:cubicBezTo>
                    <a:pt x="19" y="138"/>
                    <a:pt x="74" y="129"/>
                    <a:pt x="96" y="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358122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88293" y="2503776"/>
            <a:ext cx="6415414" cy="1850448"/>
            <a:chOff x="2888293" y="2120055"/>
            <a:chExt cx="6415414" cy="1850448"/>
          </a:xfrm>
        </p:grpSpPr>
        <p:grpSp>
          <p:nvGrpSpPr>
            <p:cNvPr id="2" name="Group 1"/>
            <p:cNvGrpSpPr/>
            <p:nvPr/>
          </p:nvGrpSpPr>
          <p:grpSpPr>
            <a:xfrm>
              <a:off x="2888293" y="2951052"/>
              <a:ext cx="6415414" cy="1019451"/>
              <a:chOff x="746837" y="3647550"/>
              <a:chExt cx="6415414" cy="1019451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746837" y="3647550"/>
                <a:ext cx="962815" cy="1019451"/>
                <a:chOff x="746837" y="3647550"/>
                <a:chExt cx="962815" cy="1019451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746837" y="3647550"/>
                  <a:ext cx="962815" cy="1019451"/>
                  <a:chOff x="1664677" y="1949380"/>
                  <a:chExt cx="1195754" cy="1266093"/>
                </a:xfrm>
              </p:grpSpPr>
              <p:sp>
                <p:nvSpPr>
                  <p:cNvPr id="11" name="Rounded Rectangle 10"/>
                  <p:cNvSpPr/>
                  <p:nvPr/>
                </p:nvSpPr>
                <p:spPr>
                  <a:xfrm>
                    <a:off x="1664677" y="2019719"/>
                    <a:ext cx="1195754" cy="1195754"/>
                  </a:xfrm>
                  <a:prstGeom prst="round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1664677" y="1949380"/>
                    <a:ext cx="1195754" cy="1195754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</p:grpSp>
            <p:sp>
              <p:nvSpPr>
                <p:cNvPr id="47" name="TextBox 46"/>
                <p:cNvSpPr txBox="1"/>
                <p:nvPr/>
              </p:nvSpPr>
              <p:spPr>
                <a:xfrm>
                  <a:off x="964715" y="3963193"/>
                  <a:ext cx="5229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hu-HU" b="1" dirty="0">
                      <a:solidFill>
                        <a:schemeClr val="bg1"/>
                      </a:solidFill>
                    </a:rPr>
                    <a:t>Mit</a:t>
                  </a:r>
                  <a:endParaRPr lang="id-ID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843519" y="3647550"/>
                <a:ext cx="962815" cy="1019451"/>
                <a:chOff x="1843519" y="3647550"/>
                <a:chExt cx="962815" cy="1019451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1843519" y="3647550"/>
                  <a:ext cx="962815" cy="1019451"/>
                  <a:chOff x="1664677" y="1949380"/>
                  <a:chExt cx="1195754" cy="1266093"/>
                </a:xfrm>
              </p:grpSpPr>
              <p:sp>
                <p:nvSpPr>
                  <p:cNvPr id="19" name="Rounded Rectangle 18"/>
                  <p:cNvSpPr/>
                  <p:nvPr/>
                </p:nvSpPr>
                <p:spPr>
                  <a:xfrm>
                    <a:off x="1664677" y="2019719"/>
                    <a:ext cx="1195754" cy="1195754"/>
                  </a:xfrm>
                  <a:prstGeom prst="round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20" name="Rounded Rectangle 19"/>
                  <p:cNvSpPr/>
                  <p:nvPr/>
                </p:nvSpPr>
                <p:spPr>
                  <a:xfrm>
                    <a:off x="1664677" y="1949380"/>
                    <a:ext cx="1195754" cy="1195754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</p:grpSp>
            <p:sp>
              <p:nvSpPr>
                <p:cNvPr id="48" name="TextBox 47"/>
                <p:cNvSpPr txBox="1"/>
                <p:nvPr/>
              </p:nvSpPr>
              <p:spPr>
                <a:xfrm>
                  <a:off x="1964892" y="3963193"/>
                  <a:ext cx="7200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hu-HU" b="1" dirty="0">
                      <a:solidFill>
                        <a:schemeClr val="bg1"/>
                      </a:solidFill>
                    </a:rPr>
                    <a:t>Miért</a:t>
                  </a:r>
                  <a:endParaRPr lang="id-ID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2934385" y="3647550"/>
                <a:ext cx="962815" cy="1019451"/>
                <a:chOff x="2958135" y="3647550"/>
                <a:chExt cx="962815" cy="1019451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2958135" y="3647550"/>
                  <a:ext cx="962815" cy="1019451"/>
                  <a:chOff x="1664677" y="1949380"/>
                  <a:chExt cx="1195754" cy="1266093"/>
                </a:xfrm>
              </p:grpSpPr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1664677" y="2019719"/>
                    <a:ext cx="1195754" cy="1195754"/>
                  </a:xfrm>
                  <a:prstGeom prst="round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1664677" y="1949380"/>
                    <a:ext cx="1195754" cy="1195754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</p:grpSp>
            <p:sp>
              <p:nvSpPr>
                <p:cNvPr id="49" name="TextBox 48"/>
                <p:cNvSpPr txBox="1"/>
                <p:nvPr/>
              </p:nvSpPr>
              <p:spPr>
                <a:xfrm>
                  <a:off x="3172354" y="3963193"/>
                  <a:ext cx="5100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hu-HU" b="1" dirty="0">
                      <a:solidFill>
                        <a:schemeClr val="bg1"/>
                      </a:solidFill>
                    </a:rPr>
                    <a:t>Hol</a:t>
                  </a:r>
                  <a:endParaRPr lang="id-ID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4050954" y="3647550"/>
                <a:ext cx="962815" cy="1019451"/>
                <a:chOff x="4536225" y="3647550"/>
                <a:chExt cx="962815" cy="1019451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4536225" y="3647550"/>
                  <a:ext cx="962815" cy="1019451"/>
                  <a:chOff x="1664677" y="1949380"/>
                  <a:chExt cx="1195754" cy="1266093"/>
                </a:xfrm>
              </p:grpSpPr>
              <p:sp>
                <p:nvSpPr>
                  <p:cNvPr id="35" name="Rounded Rectangle 34"/>
                  <p:cNvSpPr/>
                  <p:nvPr/>
                </p:nvSpPr>
                <p:spPr>
                  <a:xfrm>
                    <a:off x="1664677" y="2019719"/>
                    <a:ext cx="1195754" cy="1195754"/>
                  </a:xfrm>
                  <a:prstGeom prst="round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36" name="Rounded Rectangle 35"/>
                  <p:cNvSpPr/>
                  <p:nvPr/>
                </p:nvSpPr>
                <p:spPr>
                  <a:xfrm>
                    <a:off x="1664677" y="1949380"/>
                    <a:ext cx="1195754" cy="1195754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</p:grpSp>
            <p:sp>
              <p:nvSpPr>
                <p:cNvPr id="50" name="TextBox 49"/>
                <p:cNvSpPr txBox="1"/>
                <p:nvPr/>
              </p:nvSpPr>
              <p:spPr>
                <a:xfrm>
                  <a:off x="4650816" y="3963193"/>
                  <a:ext cx="7520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hu-HU" b="1" dirty="0">
                      <a:solidFill>
                        <a:schemeClr val="bg1"/>
                      </a:solidFill>
                    </a:rPr>
                    <a:t>Mikor</a:t>
                  </a:r>
                  <a:endParaRPr lang="id-ID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5125195" y="3647550"/>
                <a:ext cx="962815" cy="1019451"/>
                <a:chOff x="5778906" y="3647550"/>
                <a:chExt cx="962815" cy="1019451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5778906" y="3647550"/>
                  <a:ext cx="962815" cy="1019451"/>
                  <a:chOff x="1664677" y="1949380"/>
                  <a:chExt cx="1195754" cy="1266093"/>
                </a:xfrm>
              </p:grpSpPr>
              <p:sp>
                <p:nvSpPr>
                  <p:cNvPr id="38" name="Rounded Rectangle 37"/>
                  <p:cNvSpPr/>
                  <p:nvPr/>
                </p:nvSpPr>
                <p:spPr>
                  <a:xfrm>
                    <a:off x="1664677" y="2019719"/>
                    <a:ext cx="1195754" cy="1195754"/>
                  </a:xfrm>
                  <a:prstGeom prst="round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39" name="Rounded Rectangle 38"/>
                  <p:cNvSpPr/>
                  <p:nvPr/>
                </p:nvSpPr>
                <p:spPr>
                  <a:xfrm>
                    <a:off x="1664677" y="1949380"/>
                    <a:ext cx="1195754" cy="1195754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</p:grpSp>
            <p:sp>
              <p:nvSpPr>
                <p:cNvPr id="51" name="TextBox 50"/>
                <p:cNvSpPr txBox="1"/>
                <p:nvPr/>
              </p:nvSpPr>
              <p:spPr>
                <a:xfrm>
                  <a:off x="6089382" y="3963193"/>
                  <a:ext cx="3674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hu-HU" b="1" dirty="0">
                      <a:solidFill>
                        <a:schemeClr val="bg1"/>
                      </a:solidFill>
                    </a:rPr>
                    <a:t>Ki</a:t>
                  </a:r>
                  <a:endParaRPr lang="id-ID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6199436" y="3647550"/>
                <a:ext cx="962815" cy="1019451"/>
                <a:chOff x="7054873" y="3647550"/>
                <a:chExt cx="962815" cy="1019451"/>
              </a:xfrm>
            </p:grpSpPr>
            <p:grpSp>
              <p:nvGrpSpPr>
                <p:cNvPr id="44" name="Group 43"/>
                <p:cNvGrpSpPr/>
                <p:nvPr/>
              </p:nvGrpSpPr>
              <p:grpSpPr>
                <a:xfrm>
                  <a:off x="7054873" y="3647550"/>
                  <a:ext cx="962815" cy="1019451"/>
                  <a:chOff x="1664677" y="1949380"/>
                  <a:chExt cx="1195754" cy="1266093"/>
                </a:xfrm>
              </p:grpSpPr>
              <p:sp>
                <p:nvSpPr>
                  <p:cNvPr id="45" name="Rounded Rectangle 44"/>
                  <p:cNvSpPr/>
                  <p:nvPr/>
                </p:nvSpPr>
                <p:spPr>
                  <a:xfrm>
                    <a:off x="1664677" y="2019719"/>
                    <a:ext cx="1195754" cy="1195754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1664677" y="1949380"/>
                    <a:ext cx="1195754" cy="1195754"/>
                  </a:xfrm>
                  <a:prstGeom prst="round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</p:grpSp>
            <p:sp>
              <p:nvSpPr>
                <p:cNvPr id="52" name="TextBox 51"/>
                <p:cNvSpPr txBox="1"/>
                <p:nvPr/>
              </p:nvSpPr>
              <p:spPr>
                <a:xfrm>
                  <a:off x="7061713" y="3963193"/>
                  <a:ext cx="9057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hu-HU" b="1" dirty="0">
                      <a:solidFill>
                        <a:schemeClr val="bg1"/>
                      </a:solidFill>
                    </a:rPr>
                    <a:t>Hogyan</a:t>
                  </a:r>
                  <a:endParaRPr lang="id-ID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53" name="TextBox 52"/>
            <p:cNvSpPr txBox="1"/>
            <p:nvPr/>
          </p:nvSpPr>
          <p:spPr>
            <a:xfrm>
              <a:off x="4426185" y="2120055"/>
              <a:ext cx="333963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u-HU" sz="4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Kérdések </a:t>
              </a:r>
              <a:r>
                <a:rPr lang="id-ID" sz="48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???</a:t>
              </a:r>
              <a:endParaRPr lang="en-US" sz="48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07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"/>
          <p:cNvSpPr>
            <a:spLocks/>
          </p:cNvSpPr>
          <p:nvPr/>
        </p:nvSpPr>
        <p:spPr bwMode="auto">
          <a:xfrm>
            <a:off x="10164502" y="3431366"/>
            <a:ext cx="2027498" cy="1482489"/>
          </a:xfrm>
          <a:custGeom>
            <a:avLst/>
            <a:gdLst>
              <a:gd name="T0" fmla="*/ 1230 w 1276"/>
              <a:gd name="T1" fmla="*/ 748 h 933"/>
              <a:gd name="T2" fmla="*/ 1221 w 1276"/>
              <a:gd name="T3" fmla="*/ 748 h 933"/>
              <a:gd name="T4" fmla="*/ 1206 w 1276"/>
              <a:gd name="T5" fmla="*/ 748 h 933"/>
              <a:gd name="T6" fmla="*/ 1211 w 1276"/>
              <a:gd name="T7" fmla="*/ 216 h 933"/>
              <a:gd name="T8" fmla="*/ 1218 w 1276"/>
              <a:gd name="T9" fmla="*/ 216 h 933"/>
              <a:gd name="T10" fmla="*/ 1221 w 1276"/>
              <a:gd name="T11" fmla="*/ 214 h 933"/>
              <a:gd name="T12" fmla="*/ 1218 w 1276"/>
              <a:gd name="T13" fmla="*/ 185 h 933"/>
              <a:gd name="T14" fmla="*/ 1206 w 1276"/>
              <a:gd name="T15" fmla="*/ 182 h 933"/>
              <a:gd name="T16" fmla="*/ 1192 w 1276"/>
              <a:gd name="T17" fmla="*/ 180 h 933"/>
              <a:gd name="T18" fmla="*/ 1182 w 1276"/>
              <a:gd name="T19" fmla="*/ 0 h 933"/>
              <a:gd name="T20" fmla="*/ 1172 w 1276"/>
              <a:gd name="T21" fmla="*/ 180 h 933"/>
              <a:gd name="T22" fmla="*/ 1158 w 1276"/>
              <a:gd name="T23" fmla="*/ 180 h 933"/>
              <a:gd name="T24" fmla="*/ 1143 w 1276"/>
              <a:gd name="T25" fmla="*/ 182 h 933"/>
              <a:gd name="T26" fmla="*/ 1141 w 1276"/>
              <a:gd name="T27" fmla="*/ 212 h 933"/>
              <a:gd name="T28" fmla="*/ 1143 w 1276"/>
              <a:gd name="T29" fmla="*/ 214 h 933"/>
              <a:gd name="T30" fmla="*/ 1151 w 1276"/>
              <a:gd name="T31" fmla="*/ 214 h 933"/>
              <a:gd name="T32" fmla="*/ 1071 w 1276"/>
              <a:gd name="T33" fmla="*/ 659 h 933"/>
              <a:gd name="T34" fmla="*/ 659 w 1276"/>
              <a:gd name="T35" fmla="*/ 496 h 933"/>
              <a:gd name="T36" fmla="*/ 666 w 1276"/>
              <a:gd name="T37" fmla="*/ 491 h 933"/>
              <a:gd name="T38" fmla="*/ 611 w 1276"/>
              <a:gd name="T39" fmla="*/ 430 h 933"/>
              <a:gd name="T40" fmla="*/ 620 w 1276"/>
              <a:gd name="T41" fmla="*/ 425 h 933"/>
              <a:gd name="T42" fmla="*/ 606 w 1276"/>
              <a:gd name="T43" fmla="*/ 420 h 933"/>
              <a:gd name="T44" fmla="*/ 608 w 1276"/>
              <a:gd name="T45" fmla="*/ 406 h 933"/>
              <a:gd name="T46" fmla="*/ 606 w 1276"/>
              <a:gd name="T47" fmla="*/ 389 h 933"/>
              <a:gd name="T48" fmla="*/ 594 w 1276"/>
              <a:gd name="T49" fmla="*/ 379 h 933"/>
              <a:gd name="T50" fmla="*/ 586 w 1276"/>
              <a:gd name="T51" fmla="*/ 377 h 933"/>
              <a:gd name="T52" fmla="*/ 569 w 1276"/>
              <a:gd name="T53" fmla="*/ 377 h 933"/>
              <a:gd name="T54" fmla="*/ 562 w 1276"/>
              <a:gd name="T55" fmla="*/ 379 h 933"/>
              <a:gd name="T56" fmla="*/ 552 w 1276"/>
              <a:gd name="T57" fmla="*/ 391 h 933"/>
              <a:gd name="T58" fmla="*/ 548 w 1276"/>
              <a:gd name="T59" fmla="*/ 399 h 933"/>
              <a:gd name="T60" fmla="*/ 548 w 1276"/>
              <a:gd name="T61" fmla="*/ 413 h 933"/>
              <a:gd name="T62" fmla="*/ 552 w 1276"/>
              <a:gd name="T63" fmla="*/ 423 h 933"/>
              <a:gd name="T64" fmla="*/ 538 w 1276"/>
              <a:gd name="T65" fmla="*/ 425 h 933"/>
              <a:gd name="T66" fmla="*/ 548 w 1276"/>
              <a:gd name="T67" fmla="*/ 430 h 933"/>
              <a:gd name="T68" fmla="*/ 519 w 1276"/>
              <a:gd name="T69" fmla="*/ 491 h 933"/>
              <a:gd name="T70" fmla="*/ 412 w 1276"/>
              <a:gd name="T71" fmla="*/ 491 h 933"/>
              <a:gd name="T72" fmla="*/ 402 w 1276"/>
              <a:gd name="T73" fmla="*/ 491 h 933"/>
              <a:gd name="T74" fmla="*/ 359 w 1276"/>
              <a:gd name="T75" fmla="*/ 464 h 933"/>
              <a:gd name="T76" fmla="*/ 366 w 1276"/>
              <a:gd name="T77" fmla="*/ 459 h 933"/>
              <a:gd name="T78" fmla="*/ 204 w 1276"/>
              <a:gd name="T79" fmla="*/ 447 h 933"/>
              <a:gd name="T80" fmla="*/ 194 w 1276"/>
              <a:gd name="T81" fmla="*/ 416 h 933"/>
              <a:gd name="T82" fmla="*/ 177 w 1276"/>
              <a:gd name="T83" fmla="*/ 391 h 933"/>
              <a:gd name="T84" fmla="*/ 155 w 1276"/>
              <a:gd name="T85" fmla="*/ 369 h 933"/>
              <a:gd name="T86" fmla="*/ 141 w 1276"/>
              <a:gd name="T87" fmla="*/ 360 h 933"/>
              <a:gd name="T88" fmla="*/ 114 w 1276"/>
              <a:gd name="T89" fmla="*/ 350 h 933"/>
              <a:gd name="T90" fmla="*/ 112 w 1276"/>
              <a:gd name="T91" fmla="*/ 348 h 933"/>
              <a:gd name="T92" fmla="*/ 97 w 1276"/>
              <a:gd name="T93" fmla="*/ 345 h 933"/>
              <a:gd name="T94" fmla="*/ 92 w 1276"/>
              <a:gd name="T95" fmla="*/ 345 h 933"/>
              <a:gd name="T96" fmla="*/ 88 w 1276"/>
              <a:gd name="T97" fmla="*/ 345 h 933"/>
              <a:gd name="T98" fmla="*/ 78 w 1276"/>
              <a:gd name="T99" fmla="*/ 263 h 933"/>
              <a:gd name="T100" fmla="*/ 73 w 1276"/>
              <a:gd name="T101" fmla="*/ 345 h 933"/>
              <a:gd name="T102" fmla="*/ 68 w 1276"/>
              <a:gd name="T103" fmla="*/ 345 h 933"/>
              <a:gd name="T104" fmla="*/ 51 w 1276"/>
              <a:gd name="T105" fmla="*/ 348 h 933"/>
              <a:gd name="T106" fmla="*/ 51 w 1276"/>
              <a:gd name="T107" fmla="*/ 348 h 933"/>
              <a:gd name="T108" fmla="*/ 37 w 1276"/>
              <a:gd name="T109" fmla="*/ 355 h 933"/>
              <a:gd name="T110" fmla="*/ 22 w 1276"/>
              <a:gd name="T111" fmla="*/ 360 h 933"/>
              <a:gd name="T112" fmla="*/ 0 w 1276"/>
              <a:gd name="T113" fmla="*/ 374 h 933"/>
              <a:gd name="T114" fmla="*/ 1276 w 1276"/>
              <a:gd name="T115" fmla="*/ 933 h 933"/>
              <a:gd name="T116" fmla="*/ 1233 w 1276"/>
              <a:gd name="T117" fmla="*/ 739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76" h="933">
                <a:moveTo>
                  <a:pt x="1233" y="746"/>
                </a:moveTo>
                <a:lnTo>
                  <a:pt x="1230" y="748"/>
                </a:lnTo>
                <a:lnTo>
                  <a:pt x="1228" y="748"/>
                </a:lnTo>
                <a:lnTo>
                  <a:pt x="1221" y="748"/>
                </a:lnTo>
                <a:lnTo>
                  <a:pt x="1216" y="748"/>
                </a:lnTo>
                <a:lnTo>
                  <a:pt x="1206" y="748"/>
                </a:lnTo>
                <a:lnTo>
                  <a:pt x="1206" y="741"/>
                </a:lnTo>
                <a:lnTo>
                  <a:pt x="1211" y="216"/>
                </a:lnTo>
                <a:lnTo>
                  <a:pt x="1213" y="216"/>
                </a:lnTo>
                <a:lnTo>
                  <a:pt x="1218" y="216"/>
                </a:lnTo>
                <a:lnTo>
                  <a:pt x="1221" y="214"/>
                </a:lnTo>
                <a:lnTo>
                  <a:pt x="1221" y="214"/>
                </a:lnTo>
                <a:lnTo>
                  <a:pt x="1221" y="185"/>
                </a:lnTo>
                <a:lnTo>
                  <a:pt x="1218" y="185"/>
                </a:lnTo>
                <a:lnTo>
                  <a:pt x="1213" y="182"/>
                </a:lnTo>
                <a:lnTo>
                  <a:pt x="1206" y="182"/>
                </a:lnTo>
                <a:lnTo>
                  <a:pt x="1197" y="180"/>
                </a:lnTo>
                <a:lnTo>
                  <a:pt x="1192" y="180"/>
                </a:lnTo>
                <a:lnTo>
                  <a:pt x="1192" y="93"/>
                </a:lnTo>
                <a:lnTo>
                  <a:pt x="1182" y="0"/>
                </a:lnTo>
                <a:lnTo>
                  <a:pt x="1175" y="90"/>
                </a:lnTo>
                <a:lnTo>
                  <a:pt x="1172" y="180"/>
                </a:lnTo>
                <a:lnTo>
                  <a:pt x="1165" y="180"/>
                </a:lnTo>
                <a:lnTo>
                  <a:pt x="1158" y="180"/>
                </a:lnTo>
                <a:lnTo>
                  <a:pt x="1151" y="180"/>
                </a:lnTo>
                <a:lnTo>
                  <a:pt x="1143" y="182"/>
                </a:lnTo>
                <a:lnTo>
                  <a:pt x="1141" y="182"/>
                </a:lnTo>
                <a:lnTo>
                  <a:pt x="1141" y="212"/>
                </a:lnTo>
                <a:lnTo>
                  <a:pt x="1141" y="212"/>
                </a:lnTo>
                <a:lnTo>
                  <a:pt x="1143" y="214"/>
                </a:lnTo>
                <a:lnTo>
                  <a:pt x="1148" y="214"/>
                </a:lnTo>
                <a:lnTo>
                  <a:pt x="1151" y="214"/>
                </a:lnTo>
                <a:lnTo>
                  <a:pt x="1146" y="714"/>
                </a:lnTo>
                <a:lnTo>
                  <a:pt x="1071" y="659"/>
                </a:lnTo>
                <a:lnTo>
                  <a:pt x="661" y="651"/>
                </a:lnTo>
                <a:lnTo>
                  <a:pt x="659" y="496"/>
                </a:lnTo>
                <a:lnTo>
                  <a:pt x="666" y="496"/>
                </a:lnTo>
                <a:lnTo>
                  <a:pt x="666" y="491"/>
                </a:lnTo>
                <a:lnTo>
                  <a:pt x="611" y="491"/>
                </a:lnTo>
                <a:lnTo>
                  <a:pt x="611" y="430"/>
                </a:lnTo>
                <a:lnTo>
                  <a:pt x="620" y="428"/>
                </a:lnTo>
                <a:lnTo>
                  <a:pt x="620" y="425"/>
                </a:lnTo>
                <a:lnTo>
                  <a:pt x="603" y="423"/>
                </a:lnTo>
                <a:lnTo>
                  <a:pt x="606" y="420"/>
                </a:lnTo>
                <a:lnTo>
                  <a:pt x="608" y="413"/>
                </a:lnTo>
                <a:lnTo>
                  <a:pt x="608" y="406"/>
                </a:lnTo>
                <a:lnTo>
                  <a:pt x="608" y="399"/>
                </a:lnTo>
                <a:lnTo>
                  <a:pt x="606" y="389"/>
                </a:lnTo>
                <a:lnTo>
                  <a:pt x="601" y="384"/>
                </a:lnTo>
                <a:lnTo>
                  <a:pt x="594" y="379"/>
                </a:lnTo>
                <a:lnTo>
                  <a:pt x="586" y="377"/>
                </a:lnTo>
                <a:lnTo>
                  <a:pt x="586" y="377"/>
                </a:lnTo>
                <a:lnTo>
                  <a:pt x="577" y="374"/>
                </a:lnTo>
                <a:lnTo>
                  <a:pt x="569" y="377"/>
                </a:lnTo>
                <a:lnTo>
                  <a:pt x="569" y="377"/>
                </a:lnTo>
                <a:lnTo>
                  <a:pt x="562" y="379"/>
                </a:lnTo>
                <a:lnTo>
                  <a:pt x="557" y="384"/>
                </a:lnTo>
                <a:lnTo>
                  <a:pt x="552" y="391"/>
                </a:lnTo>
                <a:lnTo>
                  <a:pt x="548" y="399"/>
                </a:lnTo>
                <a:lnTo>
                  <a:pt x="548" y="399"/>
                </a:lnTo>
                <a:lnTo>
                  <a:pt x="548" y="406"/>
                </a:lnTo>
                <a:lnTo>
                  <a:pt x="548" y="413"/>
                </a:lnTo>
                <a:lnTo>
                  <a:pt x="552" y="420"/>
                </a:lnTo>
                <a:lnTo>
                  <a:pt x="552" y="423"/>
                </a:lnTo>
                <a:lnTo>
                  <a:pt x="552" y="423"/>
                </a:lnTo>
                <a:lnTo>
                  <a:pt x="538" y="425"/>
                </a:lnTo>
                <a:lnTo>
                  <a:pt x="538" y="430"/>
                </a:lnTo>
                <a:lnTo>
                  <a:pt x="548" y="430"/>
                </a:lnTo>
                <a:lnTo>
                  <a:pt x="550" y="491"/>
                </a:lnTo>
                <a:lnTo>
                  <a:pt x="519" y="491"/>
                </a:lnTo>
                <a:lnTo>
                  <a:pt x="509" y="491"/>
                </a:lnTo>
                <a:lnTo>
                  <a:pt x="412" y="491"/>
                </a:lnTo>
                <a:lnTo>
                  <a:pt x="412" y="491"/>
                </a:lnTo>
                <a:lnTo>
                  <a:pt x="402" y="491"/>
                </a:lnTo>
                <a:lnTo>
                  <a:pt x="359" y="491"/>
                </a:lnTo>
                <a:lnTo>
                  <a:pt x="359" y="464"/>
                </a:lnTo>
                <a:lnTo>
                  <a:pt x="366" y="464"/>
                </a:lnTo>
                <a:lnTo>
                  <a:pt x="366" y="459"/>
                </a:lnTo>
                <a:lnTo>
                  <a:pt x="206" y="459"/>
                </a:lnTo>
                <a:lnTo>
                  <a:pt x="204" y="447"/>
                </a:lnTo>
                <a:lnTo>
                  <a:pt x="201" y="430"/>
                </a:lnTo>
                <a:lnTo>
                  <a:pt x="194" y="416"/>
                </a:lnTo>
                <a:lnTo>
                  <a:pt x="187" y="403"/>
                </a:lnTo>
                <a:lnTo>
                  <a:pt x="177" y="391"/>
                </a:lnTo>
                <a:lnTo>
                  <a:pt x="167" y="379"/>
                </a:lnTo>
                <a:lnTo>
                  <a:pt x="155" y="369"/>
                </a:lnTo>
                <a:lnTo>
                  <a:pt x="141" y="362"/>
                </a:lnTo>
                <a:lnTo>
                  <a:pt x="141" y="360"/>
                </a:lnTo>
                <a:lnTo>
                  <a:pt x="126" y="355"/>
                </a:lnTo>
                <a:lnTo>
                  <a:pt x="114" y="350"/>
                </a:lnTo>
                <a:lnTo>
                  <a:pt x="114" y="348"/>
                </a:lnTo>
                <a:lnTo>
                  <a:pt x="112" y="348"/>
                </a:lnTo>
                <a:lnTo>
                  <a:pt x="112" y="348"/>
                </a:lnTo>
                <a:lnTo>
                  <a:pt x="97" y="345"/>
                </a:lnTo>
                <a:lnTo>
                  <a:pt x="95" y="345"/>
                </a:lnTo>
                <a:lnTo>
                  <a:pt x="92" y="345"/>
                </a:lnTo>
                <a:lnTo>
                  <a:pt x="90" y="345"/>
                </a:lnTo>
                <a:lnTo>
                  <a:pt x="88" y="345"/>
                </a:lnTo>
                <a:lnTo>
                  <a:pt x="90" y="263"/>
                </a:lnTo>
                <a:lnTo>
                  <a:pt x="78" y="263"/>
                </a:lnTo>
                <a:lnTo>
                  <a:pt x="75" y="345"/>
                </a:lnTo>
                <a:lnTo>
                  <a:pt x="73" y="345"/>
                </a:lnTo>
                <a:lnTo>
                  <a:pt x="71" y="345"/>
                </a:lnTo>
                <a:lnTo>
                  <a:pt x="68" y="345"/>
                </a:lnTo>
                <a:lnTo>
                  <a:pt x="54" y="348"/>
                </a:lnTo>
                <a:lnTo>
                  <a:pt x="51" y="348"/>
                </a:lnTo>
                <a:lnTo>
                  <a:pt x="51" y="348"/>
                </a:lnTo>
                <a:lnTo>
                  <a:pt x="51" y="348"/>
                </a:lnTo>
                <a:lnTo>
                  <a:pt x="51" y="350"/>
                </a:lnTo>
                <a:lnTo>
                  <a:pt x="37" y="355"/>
                </a:lnTo>
                <a:lnTo>
                  <a:pt x="22" y="360"/>
                </a:lnTo>
                <a:lnTo>
                  <a:pt x="22" y="360"/>
                </a:lnTo>
                <a:lnTo>
                  <a:pt x="8" y="369"/>
                </a:lnTo>
                <a:lnTo>
                  <a:pt x="0" y="374"/>
                </a:lnTo>
                <a:lnTo>
                  <a:pt x="0" y="933"/>
                </a:lnTo>
                <a:lnTo>
                  <a:pt x="1276" y="933"/>
                </a:lnTo>
                <a:lnTo>
                  <a:pt x="1276" y="739"/>
                </a:lnTo>
                <a:lnTo>
                  <a:pt x="1233" y="739"/>
                </a:lnTo>
                <a:lnTo>
                  <a:pt x="1233" y="74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" name="Freeform 14"/>
          <p:cNvSpPr>
            <a:spLocks noEditPoints="1"/>
          </p:cNvSpPr>
          <p:nvPr/>
        </p:nvSpPr>
        <p:spPr bwMode="auto">
          <a:xfrm>
            <a:off x="8129058" y="2409672"/>
            <a:ext cx="2035444" cy="2504183"/>
          </a:xfrm>
          <a:custGeom>
            <a:avLst/>
            <a:gdLst>
              <a:gd name="T0" fmla="*/ 1247 w 1281"/>
              <a:gd name="T1" fmla="*/ 1059 h 1576"/>
              <a:gd name="T2" fmla="*/ 1063 w 1281"/>
              <a:gd name="T3" fmla="*/ 1107 h 1576"/>
              <a:gd name="T4" fmla="*/ 1010 w 1281"/>
              <a:gd name="T5" fmla="*/ 634 h 1576"/>
              <a:gd name="T6" fmla="*/ 879 w 1281"/>
              <a:gd name="T7" fmla="*/ 801 h 1576"/>
              <a:gd name="T8" fmla="*/ 831 w 1281"/>
              <a:gd name="T9" fmla="*/ 306 h 1576"/>
              <a:gd name="T10" fmla="*/ 882 w 1281"/>
              <a:gd name="T11" fmla="*/ 296 h 1576"/>
              <a:gd name="T12" fmla="*/ 882 w 1281"/>
              <a:gd name="T13" fmla="*/ 264 h 1576"/>
              <a:gd name="T14" fmla="*/ 884 w 1281"/>
              <a:gd name="T15" fmla="*/ 245 h 1576"/>
              <a:gd name="T16" fmla="*/ 879 w 1281"/>
              <a:gd name="T17" fmla="*/ 89 h 1576"/>
              <a:gd name="T18" fmla="*/ 877 w 1281"/>
              <a:gd name="T19" fmla="*/ 143 h 1576"/>
              <a:gd name="T20" fmla="*/ 795 w 1281"/>
              <a:gd name="T21" fmla="*/ 111 h 1576"/>
              <a:gd name="T22" fmla="*/ 790 w 1281"/>
              <a:gd name="T23" fmla="*/ 145 h 1576"/>
              <a:gd name="T24" fmla="*/ 710 w 1281"/>
              <a:gd name="T25" fmla="*/ 114 h 1576"/>
              <a:gd name="T26" fmla="*/ 703 w 1281"/>
              <a:gd name="T27" fmla="*/ 89 h 1576"/>
              <a:gd name="T28" fmla="*/ 623 w 1281"/>
              <a:gd name="T29" fmla="*/ 153 h 1576"/>
              <a:gd name="T30" fmla="*/ 615 w 1281"/>
              <a:gd name="T31" fmla="*/ 153 h 1576"/>
              <a:gd name="T32" fmla="*/ 615 w 1281"/>
              <a:gd name="T33" fmla="*/ 89 h 1576"/>
              <a:gd name="T34" fmla="*/ 536 w 1281"/>
              <a:gd name="T35" fmla="*/ 153 h 1576"/>
              <a:gd name="T36" fmla="*/ 528 w 1281"/>
              <a:gd name="T37" fmla="*/ 153 h 1576"/>
              <a:gd name="T38" fmla="*/ 526 w 1281"/>
              <a:gd name="T39" fmla="*/ 0 h 1576"/>
              <a:gd name="T40" fmla="*/ 521 w 1281"/>
              <a:gd name="T41" fmla="*/ 145 h 1576"/>
              <a:gd name="T42" fmla="*/ 499 w 1281"/>
              <a:gd name="T43" fmla="*/ 189 h 1576"/>
              <a:gd name="T44" fmla="*/ 468 w 1281"/>
              <a:gd name="T45" fmla="*/ 191 h 1576"/>
              <a:gd name="T46" fmla="*/ 448 w 1281"/>
              <a:gd name="T47" fmla="*/ 191 h 1576"/>
              <a:gd name="T48" fmla="*/ 429 w 1281"/>
              <a:gd name="T49" fmla="*/ 194 h 1576"/>
              <a:gd name="T50" fmla="*/ 412 w 1281"/>
              <a:gd name="T51" fmla="*/ 196 h 1576"/>
              <a:gd name="T52" fmla="*/ 395 w 1281"/>
              <a:gd name="T53" fmla="*/ 199 h 1576"/>
              <a:gd name="T54" fmla="*/ 366 w 1281"/>
              <a:gd name="T55" fmla="*/ 206 h 1576"/>
              <a:gd name="T56" fmla="*/ 354 w 1281"/>
              <a:gd name="T57" fmla="*/ 208 h 1576"/>
              <a:gd name="T58" fmla="*/ 347 w 1281"/>
              <a:gd name="T59" fmla="*/ 213 h 1576"/>
              <a:gd name="T60" fmla="*/ 342 w 1281"/>
              <a:gd name="T61" fmla="*/ 216 h 1576"/>
              <a:gd name="T62" fmla="*/ 342 w 1281"/>
              <a:gd name="T63" fmla="*/ 216 h 1576"/>
              <a:gd name="T64" fmla="*/ 337 w 1281"/>
              <a:gd name="T65" fmla="*/ 221 h 1576"/>
              <a:gd name="T66" fmla="*/ 339 w 1281"/>
              <a:gd name="T67" fmla="*/ 228 h 1576"/>
              <a:gd name="T68" fmla="*/ 337 w 1281"/>
              <a:gd name="T69" fmla="*/ 223 h 1576"/>
              <a:gd name="T70" fmla="*/ 337 w 1281"/>
              <a:gd name="T71" fmla="*/ 228 h 1576"/>
              <a:gd name="T72" fmla="*/ 339 w 1281"/>
              <a:gd name="T73" fmla="*/ 230 h 1576"/>
              <a:gd name="T74" fmla="*/ 342 w 1281"/>
              <a:gd name="T75" fmla="*/ 233 h 1576"/>
              <a:gd name="T76" fmla="*/ 344 w 1281"/>
              <a:gd name="T77" fmla="*/ 238 h 1576"/>
              <a:gd name="T78" fmla="*/ 352 w 1281"/>
              <a:gd name="T79" fmla="*/ 240 h 1576"/>
              <a:gd name="T80" fmla="*/ 359 w 1281"/>
              <a:gd name="T81" fmla="*/ 242 h 1576"/>
              <a:gd name="T82" fmla="*/ 368 w 1281"/>
              <a:gd name="T83" fmla="*/ 245 h 1576"/>
              <a:gd name="T84" fmla="*/ 378 w 1281"/>
              <a:gd name="T85" fmla="*/ 247 h 1576"/>
              <a:gd name="T86" fmla="*/ 390 w 1281"/>
              <a:gd name="T87" fmla="*/ 250 h 1576"/>
              <a:gd name="T88" fmla="*/ 400 w 1281"/>
              <a:gd name="T89" fmla="*/ 252 h 1576"/>
              <a:gd name="T90" fmla="*/ 402 w 1281"/>
              <a:gd name="T91" fmla="*/ 310 h 1576"/>
              <a:gd name="T92" fmla="*/ 402 w 1281"/>
              <a:gd name="T93" fmla="*/ 371 h 1576"/>
              <a:gd name="T94" fmla="*/ 402 w 1281"/>
              <a:gd name="T95" fmla="*/ 400 h 1576"/>
              <a:gd name="T96" fmla="*/ 400 w 1281"/>
              <a:gd name="T97" fmla="*/ 1260 h 1576"/>
              <a:gd name="T98" fmla="*/ 90 w 1281"/>
              <a:gd name="T99" fmla="*/ 383 h 1576"/>
              <a:gd name="T100" fmla="*/ 10 w 1281"/>
              <a:gd name="T101" fmla="*/ 1224 h 1576"/>
              <a:gd name="T102" fmla="*/ 1281 w 1281"/>
              <a:gd name="T103" fmla="*/ 1576 h 1576"/>
              <a:gd name="T104" fmla="*/ 352 w 1281"/>
              <a:gd name="T105" fmla="*/ 228 h 1576"/>
              <a:gd name="T106" fmla="*/ 342 w 1281"/>
              <a:gd name="T107" fmla="*/ 225 h 1576"/>
              <a:gd name="T108" fmla="*/ 342 w 1281"/>
              <a:gd name="T109" fmla="*/ 228 h 1576"/>
              <a:gd name="T110" fmla="*/ 410 w 1281"/>
              <a:gd name="T111" fmla="*/ 199 h 1576"/>
              <a:gd name="T112" fmla="*/ 412 w 1281"/>
              <a:gd name="T113" fmla="*/ 206 h 1576"/>
              <a:gd name="T114" fmla="*/ 419 w 1281"/>
              <a:gd name="T115" fmla="*/ 211 h 1576"/>
              <a:gd name="T116" fmla="*/ 427 w 1281"/>
              <a:gd name="T117" fmla="*/ 196 h 1576"/>
              <a:gd name="T118" fmla="*/ 429 w 1281"/>
              <a:gd name="T119" fmla="*/ 204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81" h="1576">
                <a:moveTo>
                  <a:pt x="1281" y="1017"/>
                </a:moveTo>
                <a:lnTo>
                  <a:pt x="1277" y="1022"/>
                </a:lnTo>
                <a:lnTo>
                  <a:pt x="1264" y="1032"/>
                </a:lnTo>
                <a:lnTo>
                  <a:pt x="1255" y="1044"/>
                </a:lnTo>
                <a:lnTo>
                  <a:pt x="1247" y="1059"/>
                </a:lnTo>
                <a:lnTo>
                  <a:pt x="1240" y="1073"/>
                </a:lnTo>
                <a:lnTo>
                  <a:pt x="1235" y="1090"/>
                </a:lnTo>
                <a:lnTo>
                  <a:pt x="1235" y="1102"/>
                </a:lnTo>
                <a:lnTo>
                  <a:pt x="1063" y="1102"/>
                </a:lnTo>
                <a:lnTo>
                  <a:pt x="1063" y="1107"/>
                </a:lnTo>
                <a:lnTo>
                  <a:pt x="1071" y="1107"/>
                </a:lnTo>
                <a:lnTo>
                  <a:pt x="1071" y="1134"/>
                </a:lnTo>
                <a:lnTo>
                  <a:pt x="1051" y="1134"/>
                </a:lnTo>
                <a:lnTo>
                  <a:pt x="1051" y="634"/>
                </a:lnTo>
                <a:lnTo>
                  <a:pt x="1010" y="634"/>
                </a:lnTo>
                <a:lnTo>
                  <a:pt x="1010" y="602"/>
                </a:lnTo>
                <a:lnTo>
                  <a:pt x="925" y="602"/>
                </a:lnTo>
                <a:lnTo>
                  <a:pt x="925" y="634"/>
                </a:lnTo>
                <a:lnTo>
                  <a:pt x="879" y="634"/>
                </a:lnTo>
                <a:lnTo>
                  <a:pt x="879" y="801"/>
                </a:lnTo>
                <a:lnTo>
                  <a:pt x="848" y="801"/>
                </a:lnTo>
                <a:lnTo>
                  <a:pt x="848" y="825"/>
                </a:lnTo>
                <a:lnTo>
                  <a:pt x="831" y="825"/>
                </a:lnTo>
                <a:lnTo>
                  <a:pt x="831" y="495"/>
                </a:lnTo>
                <a:lnTo>
                  <a:pt x="831" y="306"/>
                </a:lnTo>
                <a:lnTo>
                  <a:pt x="872" y="306"/>
                </a:lnTo>
                <a:lnTo>
                  <a:pt x="872" y="306"/>
                </a:lnTo>
                <a:lnTo>
                  <a:pt x="872" y="306"/>
                </a:lnTo>
                <a:lnTo>
                  <a:pt x="882" y="306"/>
                </a:lnTo>
                <a:lnTo>
                  <a:pt x="882" y="296"/>
                </a:lnTo>
                <a:lnTo>
                  <a:pt x="884" y="296"/>
                </a:lnTo>
                <a:lnTo>
                  <a:pt x="887" y="289"/>
                </a:lnTo>
                <a:lnTo>
                  <a:pt x="887" y="281"/>
                </a:lnTo>
                <a:lnTo>
                  <a:pt x="882" y="281"/>
                </a:lnTo>
                <a:lnTo>
                  <a:pt x="882" y="264"/>
                </a:lnTo>
                <a:lnTo>
                  <a:pt x="884" y="264"/>
                </a:lnTo>
                <a:lnTo>
                  <a:pt x="884" y="262"/>
                </a:lnTo>
                <a:lnTo>
                  <a:pt x="884" y="247"/>
                </a:lnTo>
                <a:lnTo>
                  <a:pt x="884" y="247"/>
                </a:lnTo>
                <a:lnTo>
                  <a:pt x="884" y="245"/>
                </a:lnTo>
                <a:lnTo>
                  <a:pt x="884" y="143"/>
                </a:lnTo>
                <a:lnTo>
                  <a:pt x="882" y="143"/>
                </a:lnTo>
                <a:lnTo>
                  <a:pt x="882" y="89"/>
                </a:lnTo>
                <a:lnTo>
                  <a:pt x="879" y="89"/>
                </a:lnTo>
                <a:lnTo>
                  <a:pt x="879" y="89"/>
                </a:lnTo>
                <a:lnTo>
                  <a:pt x="879" y="111"/>
                </a:lnTo>
                <a:lnTo>
                  <a:pt x="877" y="111"/>
                </a:lnTo>
                <a:lnTo>
                  <a:pt x="877" y="111"/>
                </a:lnTo>
                <a:lnTo>
                  <a:pt x="877" y="143"/>
                </a:lnTo>
                <a:lnTo>
                  <a:pt x="877" y="143"/>
                </a:lnTo>
                <a:lnTo>
                  <a:pt x="877" y="145"/>
                </a:lnTo>
                <a:lnTo>
                  <a:pt x="877" y="150"/>
                </a:lnTo>
                <a:lnTo>
                  <a:pt x="795" y="150"/>
                </a:lnTo>
                <a:lnTo>
                  <a:pt x="795" y="114"/>
                </a:lnTo>
                <a:lnTo>
                  <a:pt x="795" y="111"/>
                </a:lnTo>
                <a:lnTo>
                  <a:pt x="792" y="111"/>
                </a:lnTo>
                <a:lnTo>
                  <a:pt x="792" y="89"/>
                </a:lnTo>
                <a:lnTo>
                  <a:pt x="792" y="89"/>
                </a:lnTo>
                <a:lnTo>
                  <a:pt x="790" y="89"/>
                </a:lnTo>
                <a:lnTo>
                  <a:pt x="790" y="145"/>
                </a:lnTo>
                <a:lnTo>
                  <a:pt x="787" y="145"/>
                </a:lnTo>
                <a:lnTo>
                  <a:pt x="787" y="150"/>
                </a:lnTo>
                <a:lnTo>
                  <a:pt x="710" y="150"/>
                </a:lnTo>
                <a:lnTo>
                  <a:pt x="710" y="114"/>
                </a:lnTo>
                <a:lnTo>
                  <a:pt x="710" y="114"/>
                </a:lnTo>
                <a:lnTo>
                  <a:pt x="705" y="114"/>
                </a:lnTo>
                <a:lnTo>
                  <a:pt x="705" y="145"/>
                </a:lnTo>
                <a:lnTo>
                  <a:pt x="705" y="145"/>
                </a:lnTo>
                <a:lnTo>
                  <a:pt x="705" y="89"/>
                </a:lnTo>
                <a:lnTo>
                  <a:pt x="703" y="89"/>
                </a:lnTo>
                <a:lnTo>
                  <a:pt x="700" y="89"/>
                </a:lnTo>
                <a:lnTo>
                  <a:pt x="700" y="145"/>
                </a:lnTo>
                <a:lnTo>
                  <a:pt x="698" y="145"/>
                </a:lnTo>
                <a:lnTo>
                  <a:pt x="698" y="150"/>
                </a:lnTo>
                <a:lnTo>
                  <a:pt x="623" y="153"/>
                </a:lnTo>
                <a:lnTo>
                  <a:pt x="623" y="114"/>
                </a:lnTo>
                <a:lnTo>
                  <a:pt x="623" y="114"/>
                </a:lnTo>
                <a:lnTo>
                  <a:pt x="618" y="114"/>
                </a:lnTo>
                <a:lnTo>
                  <a:pt x="618" y="153"/>
                </a:lnTo>
                <a:lnTo>
                  <a:pt x="615" y="153"/>
                </a:lnTo>
                <a:lnTo>
                  <a:pt x="615" y="148"/>
                </a:lnTo>
                <a:lnTo>
                  <a:pt x="615" y="145"/>
                </a:lnTo>
                <a:lnTo>
                  <a:pt x="615" y="145"/>
                </a:lnTo>
                <a:lnTo>
                  <a:pt x="615" y="92"/>
                </a:lnTo>
                <a:lnTo>
                  <a:pt x="615" y="89"/>
                </a:lnTo>
                <a:lnTo>
                  <a:pt x="611" y="89"/>
                </a:lnTo>
                <a:lnTo>
                  <a:pt x="611" y="145"/>
                </a:lnTo>
                <a:lnTo>
                  <a:pt x="608" y="145"/>
                </a:lnTo>
                <a:lnTo>
                  <a:pt x="608" y="153"/>
                </a:lnTo>
                <a:lnTo>
                  <a:pt x="536" y="153"/>
                </a:lnTo>
                <a:lnTo>
                  <a:pt x="536" y="114"/>
                </a:lnTo>
                <a:lnTo>
                  <a:pt x="536" y="114"/>
                </a:lnTo>
                <a:lnTo>
                  <a:pt x="533" y="114"/>
                </a:lnTo>
                <a:lnTo>
                  <a:pt x="533" y="153"/>
                </a:lnTo>
                <a:lnTo>
                  <a:pt x="528" y="153"/>
                </a:lnTo>
                <a:lnTo>
                  <a:pt x="528" y="148"/>
                </a:lnTo>
                <a:lnTo>
                  <a:pt x="526" y="145"/>
                </a:lnTo>
                <a:lnTo>
                  <a:pt x="526" y="145"/>
                </a:lnTo>
                <a:lnTo>
                  <a:pt x="526" y="2"/>
                </a:lnTo>
                <a:lnTo>
                  <a:pt x="526" y="0"/>
                </a:lnTo>
                <a:lnTo>
                  <a:pt x="521" y="0"/>
                </a:lnTo>
                <a:lnTo>
                  <a:pt x="521" y="92"/>
                </a:lnTo>
                <a:lnTo>
                  <a:pt x="521" y="92"/>
                </a:lnTo>
                <a:lnTo>
                  <a:pt x="521" y="145"/>
                </a:lnTo>
                <a:lnTo>
                  <a:pt x="521" y="145"/>
                </a:lnTo>
                <a:lnTo>
                  <a:pt x="521" y="187"/>
                </a:lnTo>
                <a:lnTo>
                  <a:pt x="511" y="189"/>
                </a:lnTo>
                <a:lnTo>
                  <a:pt x="511" y="189"/>
                </a:lnTo>
                <a:lnTo>
                  <a:pt x="509" y="189"/>
                </a:lnTo>
                <a:lnTo>
                  <a:pt x="499" y="189"/>
                </a:lnTo>
                <a:lnTo>
                  <a:pt x="490" y="189"/>
                </a:lnTo>
                <a:lnTo>
                  <a:pt x="490" y="189"/>
                </a:lnTo>
                <a:lnTo>
                  <a:pt x="487" y="189"/>
                </a:lnTo>
                <a:lnTo>
                  <a:pt x="477" y="189"/>
                </a:lnTo>
                <a:lnTo>
                  <a:pt x="468" y="191"/>
                </a:lnTo>
                <a:lnTo>
                  <a:pt x="468" y="191"/>
                </a:lnTo>
                <a:lnTo>
                  <a:pt x="465" y="191"/>
                </a:lnTo>
                <a:lnTo>
                  <a:pt x="465" y="191"/>
                </a:lnTo>
                <a:lnTo>
                  <a:pt x="456" y="191"/>
                </a:lnTo>
                <a:lnTo>
                  <a:pt x="448" y="191"/>
                </a:lnTo>
                <a:lnTo>
                  <a:pt x="448" y="191"/>
                </a:lnTo>
                <a:lnTo>
                  <a:pt x="446" y="191"/>
                </a:lnTo>
                <a:lnTo>
                  <a:pt x="439" y="194"/>
                </a:lnTo>
                <a:lnTo>
                  <a:pt x="429" y="194"/>
                </a:lnTo>
                <a:lnTo>
                  <a:pt x="429" y="194"/>
                </a:lnTo>
                <a:lnTo>
                  <a:pt x="429" y="194"/>
                </a:lnTo>
                <a:lnTo>
                  <a:pt x="419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05" y="199"/>
                </a:lnTo>
                <a:lnTo>
                  <a:pt x="398" y="199"/>
                </a:lnTo>
                <a:lnTo>
                  <a:pt x="395" y="199"/>
                </a:lnTo>
                <a:lnTo>
                  <a:pt x="390" y="201"/>
                </a:lnTo>
                <a:lnTo>
                  <a:pt x="383" y="201"/>
                </a:lnTo>
                <a:lnTo>
                  <a:pt x="383" y="201"/>
                </a:lnTo>
                <a:lnTo>
                  <a:pt x="376" y="204"/>
                </a:lnTo>
                <a:lnTo>
                  <a:pt x="366" y="206"/>
                </a:lnTo>
                <a:lnTo>
                  <a:pt x="356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49" y="211"/>
                </a:lnTo>
                <a:lnTo>
                  <a:pt x="349" y="211"/>
                </a:lnTo>
                <a:lnTo>
                  <a:pt x="347" y="213"/>
                </a:lnTo>
                <a:lnTo>
                  <a:pt x="347" y="213"/>
                </a:lnTo>
                <a:lnTo>
                  <a:pt x="347" y="213"/>
                </a:lnTo>
                <a:lnTo>
                  <a:pt x="344" y="213"/>
                </a:lnTo>
                <a:lnTo>
                  <a:pt x="342" y="216"/>
                </a:lnTo>
                <a:lnTo>
                  <a:pt x="342" y="216"/>
                </a:lnTo>
                <a:lnTo>
                  <a:pt x="342" y="216"/>
                </a:lnTo>
                <a:lnTo>
                  <a:pt x="339" y="218"/>
                </a:lnTo>
                <a:lnTo>
                  <a:pt x="339" y="218"/>
                </a:lnTo>
                <a:lnTo>
                  <a:pt x="339" y="218"/>
                </a:lnTo>
                <a:lnTo>
                  <a:pt x="342" y="216"/>
                </a:lnTo>
                <a:lnTo>
                  <a:pt x="342" y="216"/>
                </a:lnTo>
                <a:lnTo>
                  <a:pt x="342" y="216"/>
                </a:lnTo>
                <a:lnTo>
                  <a:pt x="339" y="218"/>
                </a:lnTo>
                <a:lnTo>
                  <a:pt x="339" y="218"/>
                </a:lnTo>
                <a:lnTo>
                  <a:pt x="337" y="221"/>
                </a:lnTo>
                <a:lnTo>
                  <a:pt x="337" y="221"/>
                </a:lnTo>
                <a:lnTo>
                  <a:pt x="337" y="223"/>
                </a:lnTo>
                <a:lnTo>
                  <a:pt x="337" y="223"/>
                </a:lnTo>
                <a:lnTo>
                  <a:pt x="337" y="225"/>
                </a:lnTo>
                <a:lnTo>
                  <a:pt x="337" y="225"/>
                </a:lnTo>
                <a:lnTo>
                  <a:pt x="339" y="228"/>
                </a:lnTo>
                <a:lnTo>
                  <a:pt x="337" y="225"/>
                </a:lnTo>
                <a:lnTo>
                  <a:pt x="337" y="225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5"/>
                </a:lnTo>
                <a:lnTo>
                  <a:pt x="337" y="225"/>
                </a:lnTo>
                <a:lnTo>
                  <a:pt x="337" y="228"/>
                </a:lnTo>
                <a:lnTo>
                  <a:pt x="337" y="228"/>
                </a:lnTo>
                <a:lnTo>
                  <a:pt x="337" y="228"/>
                </a:lnTo>
                <a:lnTo>
                  <a:pt x="337" y="228"/>
                </a:lnTo>
                <a:lnTo>
                  <a:pt x="337" y="230"/>
                </a:lnTo>
                <a:lnTo>
                  <a:pt x="339" y="230"/>
                </a:lnTo>
                <a:lnTo>
                  <a:pt x="339" y="233"/>
                </a:lnTo>
                <a:lnTo>
                  <a:pt x="339" y="233"/>
                </a:lnTo>
                <a:lnTo>
                  <a:pt x="339" y="233"/>
                </a:lnTo>
                <a:lnTo>
                  <a:pt x="339" y="233"/>
                </a:lnTo>
                <a:lnTo>
                  <a:pt x="342" y="233"/>
                </a:lnTo>
                <a:lnTo>
                  <a:pt x="342" y="235"/>
                </a:lnTo>
                <a:lnTo>
                  <a:pt x="342" y="235"/>
                </a:lnTo>
                <a:lnTo>
                  <a:pt x="344" y="238"/>
                </a:lnTo>
                <a:lnTo>
                  <a:pt x="344" y="238"/>
                </a:lnTo>
                <a:lnTo>
                  <a:pt x="344" y="238"/>
                </a:lnTo>
                <a:lnTo>
                  <a:pt x="347" y="238"/>
                </a:lnTo>
                <a:lnTo>
                  <a:pt x="347" y="238"/>
                </a:lnTo>
                <a:lnTo>
                  <a:pt x="349" y="238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6" y="242"/>
                </a:lnTo>
                <a:lnTo>
                  <a:pt x="359" y="242"/>
                </a:lnTo>
                <a:lnTo>
                  <a:pt x="359" y="242"/>
                </a:lnTo>
                <a:lnTo>
                  <a:pt x="359" y="242"/>
                </a:lnTo>
                <a:lnTo>
                  <a:pt x="359" y="242"/>
                </a:lnTo>
                <a:lnTo>
                  <a:pt x="364" y="245"/>
                </a:lnTo>
                <a:lnTo>
                  <a:pt x="368" y="245"/>
                </a:lnTo>
                <a:lnTo>
                  <a:pt x="368" y="245"/>
                </a:lnTo>
                <a:lnTo>
                  <a:pt x="368" y="245"/>
                </a:lnTo>
                <a:lnTo>
                  <a:pt x="368" y="245"/>
                </a:lnTo>
                <a:lnTo>
                  <a:pt x="373" y="247"/>
                </a:lnTo>
                <a:lnTo>
                  <a:pt x="378" y="247"/>
                </a:lnTo>
                <a:lnTo>
                  <a:pt x="378" y="247"/>
                </a:lnTo>
                <a:lnTo>
                  <a:pt x="381" y="247"/>
                </a:lnTo>
                <a:lnTo>
                  <a:pt x="381" y="247"/>
                </a:lnTo>
                <a:lnTo>
                  <a:pt x="385" y="250"/>
                </a:lnTo>
                <a:lnTo>
                  <a:pt x="390" y="250"/>
                </a:lnTo>
                <a:lnTo>
                  <a:pt x="390" y="250"/>
                </a:lnTo>
                <a:lnTo>
                  <a:pt x="393" y="250"/>
                </a:lnTo>
                <a:lnTo>
                  <a:pt x="393" y="250"/>
                </a:lnTo>
                <a:lnTo>
                  <a:pt x="398" y="252"/>
                </a:lnTo>
                <a:lnTo>
                  <a:pt x="400" y="252"/>
                </a:lnTo>
                <a:lnTo>
                  <a:pt x="460" y="262"/>
                </a:lnTo>
                <a:lnTo>
                  <a:pt x="460" y="301"/>
                </a:lnTo>
                <a:lnTo>
                  <a:pt x="436" y="303"/>
                </a:lnTo>
                <a:lnTo>
                  <a:pt x="417" y="308"/>
                </a:lnTo>
                <a:lnTo>
                  <a:pt x="402" y="310"/>
                </a:lnTo>
                <a:lnTo>
                  <a:pt x="398" y="315"/>
                </a:lnTo>
                <a:lnTo>
                  <a:pt x="398" y="337"/>
                </a:lnTo>
                <a:lnTo>
                  <a:pt x="402" y="342"/>
                </a:lnTo>
                <a:lnTo>
                  <a:pt x="402" y="342"/>
                </a:lnTo>
                <a:lnTo>
                  <a:pt x="402" y="371"/>
                </a:lnTo>
                <a:lnTo>
                  <a:pt x="398" y="374"/>
                </a:lnTo>
                <a:lnTo>
                  <a:pt x="398" y="376"/>
                </a:lnTo>
                <a:lnTo>
                  <a:pt x="402" y="381"/>
                </a:lnTo>
                <a:lnTo>
                  <a:pt x="402" y="381"/>
                </a:lnTo>
                <a:lnTo>
                  <a:pt x="402" y="400"/>
                </a:lnTo>
                <a:lnTo>
                  <a:pt x="398" y="403"/>
                </a:lnTo>
                <a:lnTo>
                  <a:pt x="398" y="412"/>
                </a:lnTo>
                <a:lnTo>
                  <a:pt x="402" y="417"/>
                </a:lnTo>
                <a:lnTo>
                  <a:pt x="402" y="417"/>
                </a:lnTo>
                <a:lnTo>
                  <a:pt x="400" y="1260"/>
                </a:lnTo>
                <a:lnTo>
                  <a:pt x="378" y="1260"/>
                </a:lnTo>
                <a:lnTo>
                  <a:pt x="376" y="415"/>
                </a:lnTo>
                <a:lnTo>
                  <a:pt x="315" y="415"/>
                </a:lnTo>
                <a:lnTo>
                  <a:pt x="315" y="383"/>
                </a:lnTo>
                <a:lnTo>
                  <a:pt x="90" y="383"/>
                </a:lnTo>
                <a:lnTo>
                  <a:pt x="75" y="415"/>
                </a:lnTo>
                <a:lnTo>
                  <a:pt x="42" y="415"/>
                </a:lnTo>
                <a:lnTo>
                  <a:pt x="17" y="473"/>
                </a:lnTo>
                <a:lnTo>
                  <a:pt x="17" y="1224"/>
                </a:lnTo>
                <a:lnTo>
                  <a:pt x="10" y="1224"/>
                </a:lnTo>
                <a:lnTo>
                  <a:pt x="10" y="1221"/>
                </a:lnTo>
                <a:lnTo>
                  <a:pt x="5" y="1219"/>
                </a:lnTo>
                <a:lnTo>
                  <a:pt x="0" y="1219"/>
                </a:lnTo>
                <a:lnTo>
                  <a:pt x="0" y="1576"/>
                </a:lnTo>
                <a:lnTo>
                  <a:pt x="1281" y="1576"/>
                </a:lnTo>
                <a:lnTo>
                  <a:pt x="1281" y="1017"/>
                </a:lnTo>
                <a:close/>
                <a:moveTo>
                  <a:pt x="342" y="225"/>
                </a:moveTo>
                <a:lnTo>
                  <a:pt x="344" y="225"/>
                </a:lnTo>
                <a:lnTo>
                  <a:pt x="344" y="225"/>
                </a:lnTo>
                <a:lnTo>
                  <a:pt x="352" y="228"/>
                </a:lnTo>
                <a:lnTo>
                  <a:pt x="344" y="225"/>
                </a:lnTo>
                <a:lnTo>
                  <a:pt x="344" y="225"/>
                </a:lnTo>
                <a:lnTo>
                  <a:pt x="342" y="225"/>
                </a:lnTo>
                <a:lnTo>
                  <a:pt x="342" y="223"/>
                </a:lnTo>
                <a:lnTo>
                  <a:pt x="342" y="225"/>
                </a:lnTo>
                <a:close/>
                <a:moveTo>
                  <a:pt x="342" y="228"/>
                </a:moveTo>
                <a:lnTo>
                  <a:pt x="342" y="228"/>
                </a:lnTo>
                <a:lnTo>
                  <a:pt x="339" y="228"/>
                </a:lnTo>
                <a:lnTo>
                  <a:pt x="342" y="228"/>
                </a:lnTo>
                <a:lnTo>
                  <a:pt x="342" y="228"/>
                </a:lnTo>
                <a:lnTo>
                  <a:pt x="361" y="233"/>
                </a:lnTo>
                <a:lnTo>
                  <a:pt x="342" y="228"/>
                </a:lnTo>
                <a:close/>
                <a:moveTo>
                  <a:pt x="410" y="199"/>
                </a:moveTo>
                <a:lnTo>
                  <a:pt x="410" y="201"/>
                </a:lnTo>
                <a:lnTo>
                  <a:pt x="410" y="199"/>
                </a:lnTo>
                <a:lnTo>
                  <a:pt x="410" y="199"/>
                </a:lnTo>
                <a:lnTo>
                  <a:pt x="410" y="199"/>
                </a:lnTo>
                <a:close/>
                <a:moveTo>
                  <a:pt x="414" y="208"/>
                </a:move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4" y="208"/>
                </a:lnTo>
                <a:lnTo>
                  <a:pt x="419" y="211"/>
                </a:lnTo>
                <a:lnTo>
                  <a:pt x="414" y="208"/>
                </a:lnTo>
                <a:close/>
                <a:moveTo>
                  <a:pt x="427" y="199"/>
                </a:moveTo>
                <a:lnTo>
                  <a:pt x="427" y="196"/>
                </a:lnTo>
                <a:lnTo>
                  <a:pt x="429" y="196"/>
                </a:lnTo>
                <a:lnTo>
                  <a:pt x="427" y="196"/>
                </a:lnTo>
                <a:lnTo>
                  <a:pt x="427" y="199"/>
                </a:lnTo>
                <a:close/>
                <a:moveTo>
                  <a:pt x="429" y="206"/>
                </a:moveTo>
                <a:lnTo>
                  <a:pt x="429" y="204"/>
                </a:lnTo>
                <a:lnTo>
                  <a:pt x="429" y="204"/>
                </a:lnTo>
                <a:lnTo>
                  <a:pt x="429" y="204"/>
                </a:lnTo>
                <a:lnTo>
                  <a:pt x="429" y="206"/>
                </a:lnTo>
                <a:lnTo>
                  <a:pt x="431" y="206"/>
                </a:lnTo>
                <a:lnTo>
                  <a:pt x="429" y="2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6098382" y="3018240"/>
            <a:ext cx="2030676" cy="1895615"/>
          </a:xfrm>
          <a:custGeom>
            <a:avLst/>
            <a:gdLst>
              <a:gd name="T0" fmla="*/ 1278 w 1278"/>
              <a:gd name="T1" fmla="*/ 836 h 1193"/>
              <a:gd name="T2" fmla="*/ 1271 w 1278"/>
              <a:gd name="T3" fmla="*/ 819 h 1193"/>
              <a:gd name="T4" fmla="*/ 1252 w 1278"/>
              <a:gd name="T5" fmla="*/ 821 h 1193"/>
              <a:gd name="T6" fmla="*/ 1242 w 1278"/>
              <a:gd name="T7" fmla="*/ 807 h 1193"/>
              <a:gd name="T8" fmla="*/ 1206 w 1278"/>
              <a:gd name="T9" fmla="*/ 700 h 1193"/>
              <a:gd name="T10" fmla="*/ 1167 w 1278"/>
              <a:gd name="T11" fmla="*/ 693 h 1193"/>
              <a:gd name="T12" fmla="*/ 1126 w 1278"/>
              <a:gd name="T13" fmla="*/ 651 h 1193"/>
              <a:gd name="T14" fmla="*/ 1075 w 1278"/>
              <a:gd name="T15" fmla="*/ 598 h 1193"/>
              <a:gd name="T16" fmla="*/ 1068 w 1278"/>
              <a:gd name="T17" fmla="*/ 586 h 1193"/>
              <a:gd name="T18" fmla="*/ 1053 w 1278"/>
              <a:gd name="T19" fmla="*/ 566 h 1193"/>
              <a:gd name="T20" fmla="*/ 1048 w 1278"/>
              <a:gd name="T21" fmla="*/ 581 h 1193"/>
              <a:gd name="T22" fmla="*/ 1034 w 1278"/>
              <a:gd name="T23" fmla="*/ 593 h 1193"/>
              <a:gd name="T24" fmla="*/ 1034 w 1278"/>
              <a:gd name="T25" fmla="*/ 625 h 1193"/>
              <a:gd name="T26" fmla="*/ 956 w 1278"/>
              <a:gd name="T27" fmla="*/ 685 h 1193"/>
              <a:gd name="T28" fmla="*/ 925 w 1278"/>
              <a:gd name="T29" fmla="*/ 695 h 1193"/>
              <a:gd name="T30" fmla="*/ 884 w 1278"/>
              <a:gd name="T31" fmla="*/ 824 h 1193"/>
              <a:gd name="T32" fmla="*/ 864 w 1278"/>
              <a:gd name="T33" fmla="*/ 807 h 1193"/>
              <a:gd name="T34" fmla="*/ 850 w 1278"/>
              <a:gd name="T35" fmla="*/ 838 h 1193"/>
              <a:gd name="T36" fmla="*/ 833 w 1278"/>
              <a:gd name="T37" fmla="*/ 819 h 1193"/>
              <a:gd name="T38" fmla="*/ 814 w 1278"/>
              <a:gd name="T39" fmla="*/ 841 h 1193"/>
              <a:gd name="T40" fmla="*/ 751 w 1278"/>
              <a:gd name="T41" fmla="*/ 32 h 1193"/>
              <a:gd name="T42" fmla="*/ 445 w 1278"/>
              <a:gd name="T43" fmla="*/ 855 h 1193"/>
              <a:gd name="T44" fmla="*/ 431 w 1278"/>
              <a:gd name="T45" fmla="*/ 739 h 1193"/>
              <a:gd name="T46" fmla="*/ 404 w 1278"/>
              <a:gd name="T47" fmla="*/ 756 h 1193"/>
              <a:gd name="T48" fmla="*/ 378 w 1278"/>
              <a:gd name="T49" fmla="*/ 561 h 1193"/>
              <a:gd name="T50" fmla="*/ 375 w 1278"/>
              <a:gd name="T51" fmla="*/ 547 h 1193"/>
              <a:gd name="T52" fmla="*/ 368 w 1278"/>
              <a:gd name="T53" fmla="*/ 569 h 1193"/>
              <a:gd name="T54" fmla="*/ 351 w 1278"/>
              <a:gd name="T55" fmla="*/ 479 h 1193"/>
              <a:gd name="T56" fmla="*/ 341 w 1278"/>
              <a:gd name="T57" fmla="*/ 348 h 1193"/>
              <a:gd name="T58" fmla="*/ 324 w 1278"/>
              <a:gd name="T59" fmla="*/ 372 h 1193"/>
              <a:gd name="T60" fmla="*/ 312 w 1278"/>
              <a:gd name="T61" fmla="*/ 479 h 1193"/>
              <a:gd name="T62" fmla="*/ 295 w 1278"/>
              <a:gd name="T63" fmla="*/ 561 h 1193"/>
              <a:gd name="T64" fmla="*/ 290 w 1278"/>
              <a:gd name="T65" fmla="*/ 547 h 1193"/>
              <a:gd name="T66" fmla="*/ 288 w 1278"/>
              <a:gd name="T67" fmla="*/ 569 h 1193"/>
              <a:gd name="T68" fmla="*/ 269 w 1278"/>
              <a:gd name="T69" fmla="*/ 693 h 1193"/>
              <a:gd name="T70" fmla="*/ 269 w 1278"/>
              <a:gd name="T71" fmla="*/ 695 h 1193"/>
              <a:gd name="T72" fmla="*/ 261 w 1278"/>
              <a:gd name="T73" fmla="*/ 758 h 1193"/>
              <a:gd name="T74" fmla="*/ 244 w 1278"/>
              <a:gd name="T75" fmla="*/ 712 h 1193"/>
              <a:gd name="T76" fmla="*/ 232 w 1278"/>
              <a:gd name="T77" fmla="*/ 574 h 1193"/>
              <a:gd name="T78" fmla="*/ 208 w 1278"/>
              <a:gd name="T79" fmla="*/ 710 h 1193"/>
              <a:gd name="T80" fmla="*/ 194 w 1278"/>
              <a:gd name="T81" fmla="*/ 748 h 1193"/>
              <a:gd name="T82" fmla="*/ 174 w 1278"/>
              <a:gd name="T83" fmla="*/ 688 h 1193"/>
              <a:gd name="T84" fmla="*/ 172 w 1278"/>
              <a:gd name="T85" fmla="*/ 685 h 1193"/>
              <a:gd name="T86" fmla="*/ 169 w 1278"/>
              <a:gd name="T87" fmla="*/ 615 h 1193"/>
              <a:gd name="T88" fmla="*/ 167 w 1278"/>
              <a:gd name="T89" fmla="*/ 610 h 1193"/>
              <a:gd name="T90" fmla="*/ 157 w 1278"/>
              <a:gd name="T91" fmla="*/ 557 h 1193"/>
              <a:gd name="T92" fmla="*/ 148 w 1278"/>
              <a:gd name="T93" fmla="*/ 547 h 1193"/>
              <a:gd name="T94" fmla="*/ 123 w 1278"/>
              <a:gd name="T95" fmla="*/ 479 h 1193"/>
              <a:gd name="T96" fmla="*/ 123 w 1278"/>
              <a:gd name="T97" fmla="*/ 464 h 1193"/>
              <a:gd name="T98" fmla="*/ 121 w 1278"/>
              <a:gd name="T99" fmla="*/ 304 h 1193"/>
              <a:gd name="T100" fmla="*/ 97 w 1278"/>
              <a:gd name="T101" fmla="*/ 464 h 1193"/>
              <a:gd name="T102" fmla="*/ 94 w 1278"/>
              <a:gd name="T103" fmla="*/ 476 h 1193"/>
              <a:gd name="T104" fmla="*/ 70 w 1278"/>
              <a:gd name="T105" fmla="*/ 554 h 1193"/>
              <a:gd name="T106" fmla="*/ 60 w 1278"/>
              <a:gd name="T107" fmla="*/ 549 h 1193"/>
              <a:gd name="T108" fmla="*/ 48 w 1278"/>
              <a:gd name="T109" fmla="*/ 610 h 1193"/>
              <a:gd name="T110" fmla="*/ 41 w 1278"/>
              <a:gd name="T111" fmla="*/ 746 h 1193"/>
              <a:gd name="T112" fmla="*/ 17 w 1278"/>
              <a:gd name="T113" fmla="*/ 739 h 1193"/>
              <a:gd name="T114" fmla="*/ 7 w 1278"/>
              <a:gd name="T115" fmla="*/ 848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78" h="1193">
                <a:moveTo>
                  <a:pt x="12" y="306"/>
                </a:moveTo>
                <a:lnTo>
                  <a:pt x="0" y="304"/>
                </a:lnTo>
                <a:lnTo>
                  <a:pt x="0" y="1193"/>
                </a:lnTo>
                <a:lnTo>
                  <a:pt x="1278" y="1193"/>
                </a:lnTo>
                <a:lnTo>
                  <a:pt x="1278" y="836"/>
                </a:lnTo>
                <a:lnTo>
                  <a:pt x="1274" y="836"/>
                </a:lnTo>
                <a:lnTo>
                  <a:pt x="1274" y="819"/>
                </a:lnTo>
                <a:lnTo>
                  <a:pt x="1271" y="819"/>
                </a:lnTo>
                <a:lnTo>
                  <a:pt x="1271" y="819"/>
                </a:lnTo>
                <a:lnTo>
                  <a:pt x="1271" y="819"/>
                </a:lnTo>
                <a:lnTo>
                  <a:pt x="1269" y="819"/>
                </a:lnTo>
                <a:lnTo>
                  <a:pt x="1269" y="836"/>
                </a:lnTo>
                <a:lnTo>
                  <a:pt x="1257" y="836"/>
                </a:lnTo>
                <a:lnTo>
                  <a:pt x="1257" y="824"/>
                </a:lnTo>
                <a:lnTo>
                  <a:pt x="1252" y="821"/>
                </a:lnTo>
                <a:lnTo>
                  <a:pt x="1245" y="821"/>
                </a:lnTo>
                <a:lnTo>
                  <a:pt x="1245" y="807"/>
                </a:lnTo>
                <a:lnTo>
                  <a:pt x="1242" y="807"/>
                </a:lnTo>
                <a:lnTo>
                  <a:pt x="1242" y="807"/>
                </a:lnTo>
                <a:lnTo>
                  <a:pt x="1242" y="807"/>
                </a:lnTo>
                <a:lnTo>
                  <a:pt x="1240" y="807"/>
                </a:lnTo>
                <a:lnTo>
                  <a:pt x="1240" y="821"/>
                </a:lnTo>
                <a:lnTo>
                  <a:pt x="1220" y="821"/>
                </a:lnTo>
                <a:lnTo>
                  <a:pt x="1223" y="702"/>
                </a:lnTo>
                <a:lnTo>
                  <a:pt x="1206" y="700"/>
                </a:lnTo>
                <a:lnTo>
                  <a:pt x="1182" y="700"/>
                </a:lnTo>
                <a:lnTo>
                  <a:pt x="1174" y="695"/>
                </a:lnTo>
                <a:lnTo>
                  <a:pt x="1174" y="695"/>
                </a:lnTo>
                <a:lnTo>
                  <a:pt x="1172" y="695"/>
                </a:lnTo>
                <a:lnTo>
                  <a:pt x="1167" y="693"/>
                </a:lnTo>
                <a:lnTo>
                  <a:pt x="1167" y="688"/>
                </a:lnTo>
                <a:lnTo>
                  <a:pt x="1155" y="685"/>
                </a:lnTo>
                <a:lnTo>
                  <a:pt x="1150" y="685"/>
                </a:lnTo>
                <a:lnTo>
                  <a:pt x="1140" y="668"/>
                </a:lnTo>
                <a:lnTo>
                  <a:pt x="1126" y="651"/>
                </a:lnTo>
                <a:lnTo>
                  <a:pt x="1111" y="639"/>
                </a:lnTo>
                <a:lnTo>
                  <a:pt x="1092" y="629"/>
                </a:lnTo>
                <a:lnTo>
                  <a:pt x="1073" y="625"/>
                </a:lnTo>
                <a:lnTo>
                  <a:pt x="1073" y="598"/>
                </a:lnTo>
                <a:lnTo>
                  <a:pt x="1075" y="598"/>
                </a:lnTo>
                <a:lnTo>
                  <a:pt x="1075" y="595"/>
                </a:lnTo>
                <a:lnTo>
                  <a:pt x="1075" y="593"/>
                </a:lnTo>
                <a:lnTo>
                  <a:pt x="1073" y="593"/>
                </a:lnTo>
                <a:lnTo>
                  <a:pt x="1070" y="588"/>
                </a:lnTo>
                <a:lnTo>
                  <a:pt x="1068" y="586"/>
                </a:lnTo>
                <a:lnTo>
                  <a:pt x="1063" y="583"/>
                </a:lnTo>
                <a:lnTo>
                  <a:pt x="1061" y="581"/>
                </a:lnTo>
                <a:lnTo>
                  <a:pt x="1056" y="581"/>
                </a:lnTo>
                <a:lnTo>
                  <a:pt x="1056" y="566"/>
                </a:lnTo>
                <a:lnTo>
                  <a:pt x="1053" y="566"/>
                </a:lnTo>
                <a:lnTo>
                  <a:pt x="1053" y="564"/>
                </a:lnTo>
                <a:lnTo>
                  <a:pt x="1053" y="566"/>
                </a:lnTo>
                <a:lnTo>
                  <a:pt x="1048" y="566"/>
                </a:lnTo>
                <a:lnTo>
                  <a:pt x="1048" y="581"/>
                </a:lnTo>
                <a:lnTo>
                  <a:pt x="1048" y="581"/>
                </a:lnTo>
                <a:lnTo>
                  <a:pt x="1046" y="581"/>
                </a:lnTo>
                <a:lnTo>
                  <a:pt x="1041" y="583"/>
                </a:lnTo>
                <a:lnTo>
                  <a:pt x="1039" y="586"/>
                </a:lnTo>
                <a:lnTo>
                  <a:pt x="1036" y="588"/>
                </a:lnTo>
                <a:lnTo>
                  <a:pt x="1034" y="593"/>
                </a:lnTo>
                <a:lnTo>
                  <a:pt x="1031" y="593"/>
                </a:lnTo>
                <a:lnTo>
                  <a:pt x="1031" y="595"/>
                </a:lnTo>
                <a:lnTo>
                  <a:pt x="1031" y="598"/>
                </a:lnTo>
                <a:lnTo>
                  <a:pt x="1034" y="598"/>
                </a:lnTo>
                <a:lnTo>
                  <a:pt x="1034" y="625"/>
                </a:lnTo>
                <a:lnTo>
                  <a:pt x="1014" y="629"/>
                </a:lnTo>
                <a:lnTo>
                  <a:pt x="995" y="639"/>
                </a:lnTo>
                <a:lnTo>
                  <a:pt x="978" y="651"/>
                </a:lnTo>
                <a:lnTo>
                  <a:pt x="964" y="668"/>
                </a:lnTo>
                <a:lnTo>
                  <a:pt x="956" y="685"/>
                </a:lnTo>
                <a:lnTo>
                  <a:pt x="949" y="685"/>
                </a:lnTo>
                <a:lnTo>
                  <a:pt x="937" y="688"/>
                </a:lnTo>
                <a:lnTo>
                  <a:pt x="937" y="693"/>
                </a:lnTo>
                <a:lnTo>
                  <a:pt x="935" y="695"/>
                </a:lnTo>
                <a:lnTo>
                  <a:pt x="925" y="695"/>
                </a:lnTo>
                <a:lnTo>
                  <a:pt x="925" y="697"/>
                </a:lnTo>
                <a:lnTo>
                  <a:pt x="922" y="700"/>
                </a:lnTo>
                <a:lnTo>
                  <a:pt x="896" y="700"/>
                </a:lnTo>
                <a:lnTo>
                  <a:pt x="881" y="702"/>
                </a:lnTo>
                <a:lnTo>
                  <a:pt x="884" y="824"/>
                </a:lnTo>
                <a:lnTo>
                  <a:pt x="867" y="824"/>
                </a:lnTo>
                <a:lnTo>
                  <a:pt x="867" y="807"/>
                </a:lnTo>
                <a:lnTo>
                  <a:pt x="864" y="807"/>
                </a:lnTo>
                <a:lnTo>
                  <a:pt x="864" y="807"/>
                </a:lnTo>
                <a:lnTo>
                  <a:pt x="864" y="807"/>
                </a:lnTo>
                <a:lnTo>
                  <a:pt x="862" y="807"/>
                </a:lnTo>
                <a:lnTo>
                  <a:pt x="862" y="824"/>
                </a:lnTo>
                <a:lnTo>
                  <a:pt x="855" y="824"/>
                </a:lnTo>
                <a:lnTo>
                  <a:pt x="850" y="826"/>
                </a:lnTo>
                <a:lnTo>
                  <a:pt x="850" y="838"/>
                </a:lnTo>
                <a:lnTo>
                  <a:pt x="850" y="838"/>
                </a:lnTo>
                <a:lnTo>
                  <a:pt x="835" y="838"/>
                </a:lnTo>
                <a:lnTo>
                  <a:pt x="833" y="819"/>
                </a:lnTo>
                <a:lnTo>
                  <a:pt x="833" y="819"/>
                </a:lnTo>
                <a:lnTo>
                  <a:pt x="833" y="819"/>
                </a:lnTo>
                <a:lnTo>
                  <a:pt x="830" y="819"/>
                </a:lnTo>
                <a:lnTo>
                  <a:pt x="828" y="819"/>
                </a:lnTo>
                <a:lnTo>
                  <a:pt x="828" y="838"/>
                </a:lnTo>
                <a:lnTo>
                  <a:pt x="818" y="838"/>
                </a:lnTo>
                <a:lnTo>
                  <a:pt x="814" y="841"/>
                </a:lnTo>
                <a:lnTo>
                  <a:pt x="814" y="841"/>
                </a:lnTo>
                <a:lnTo>
                  <a:pt x="809" y="841"/>
                </a:lnTo>
                <a:lnTo>
                  <a:pt x="811" y="90"/>
                </a:lnTo>
                <a:lnTo>
                  <a:pt x="782" y="32"/>
                </a:lnTo>
                <a:lnTo>
                  <a:pt x="751" y="32"/>
                </a:lnTo>
                <a:lnTo>
                  <a:pt x="734" y="0"/>
                </a:lnTo>
                <a:lnTo>
                  <a:pt x="508" y="0"/>
                </a:lnTo>
                <a:lnTo>
                  <a:pt x="508" y="32"/>
                </a:lnTo>
                <a:lnTo>
                  <a:pt x="448" y="32"/>
                </a:lnTo>
                <a:lnTo>
                  <a:pt x="445" y="855"/>
                </a:lnTo>
                <a:lnTo>
                  <a:pt x="438" y="848"/>
                </a:lnTo>
                <a:lnTo>
                  <a:pt x="438" y="836"/>
                </a:lnTo>
                <a:lnTo>
                  <a:pt x="436" y="746"/>
                </a:lnTo>
                <a:lnTo>
                  <a:pt x="436" y="739"/>
                </a:lnTo>
                <a:lnTo>
                  <a:pt x="431" y="739"/>
                </a:lnTo>
                <a:lnTo>
                  <a:pt x="429" y="739"/>
                </a:lnTo>
                <a:lnTo>
                  <a:pt x="429" y="746"/>
                </a:lnTo>
                <a:lnTo>
                  <a:pt x="429" y="758"/>
                </a:lnTo>
                <a:lnTo>
                  <a:pt x="404" y="758"/>
                </a:lnTo>
                <a:lnTo>
                  <a:pt x="404" y="756"/>
                </a:lnTo>
                <a:lnTo>
                  <a:pt x="399" y="746"/>
                </a:lnTo>
                <a:lnTo>
                  <a:pt x="399" y="693"/>
                </a:lnTo>
                <a:lnTo>
                  <a:pt x="392" y="676"/>
                </a:lnTo>
                <a:lnTo>
                  <a:pt x="392" y="622"/>
                </a:lnTo>
                <a:lnTo>
                  <a:pt x="378" y="561"/>
                </a:lnTo>
                <a:lnTo>
                  <a:pt x="380" y="561"/>
                </a:lnTo>
                <a:lnTo>
                  <a:pt x="380" y="547"/>
                </a:lnTo>
                <a:lnTo>
                  <a:pt x="375" y="547"/>
                </a:lnTo>
                <a:lnTo>
                  <a:pt x="375" y="547"/>
                </a:lnTo>
                <a:lnTo>
                  <a:pt x="375" y="547"/>
                </a:lnTo>
                <a:lnTo>
                  <a:pt x="368" y="547"/>
                </a:lnTo>
                <a:lnTo>
                  <a:pt x="368" y="554"/>
                </a:lnTo>
                <a:lnTo>
                  <a:pt x="366" y="554"/>
                </a:lnTo>
                <a:lnTo>
                  <a:pt x="366" y="569"/>
                </a:lnTo>
                <a:lnTo>
                  <a:pt x="368" y="569"/>
                </a:lnTo>
                <a:lnTo>
                  <a:pt x="358" y="610"/>
                </a:lnTo>
                <a:lnTo>
                  <a:pt x="346" y="481"/>
                </a:lnTo>
                <a:lnTo>
                  <a:pt x="351" y="481"/>
                </a:lnTo>
                <a:lnTo>
                  <a:pt x="351" y="479"/>
                </a:lnTo>
                <a:lnTo>
                  <a:pt x="351" y="479"/>
                </a:lnTo>
                <a:lnTo>
                  <a:pt x="351" y="469"/>
                </a:lnTo>
                <a:lnTo>
                  <a:pt x="344" y="469"/>
                </a:lnTo>
                <a:lnTo>
                  <a:pt x="337" y="372"/>
                </a:lnTo>
                <a:lnTo>
                  <a:pt x="341" y="372"/>
                </a:lnTo>
                <a:lnTo>
                  <a:pt x="341" y="348"/>
                </a:lnTo>
                <a:lnTo>
                  <a:pt x="341" y="309"/>
                </a:lnTo>
                <a:lnTo>
                  <a:pt x="320" y="309"/>
                </a:lnTo>
                <a:lnTo>
                  <a:pt x="320" y="348"/>
                </a:lnTo>
                <a:lnTo>
                  <a:pt x="320" y="372"/>
                </a:lnTo>
                <a:lnTo>
                  <a:pt x="324" y="372"/>
                </a:lnTo>
                <a:lnTo>
                  <a:pt x="324" y="374"/>
                </a:lnTo>
                <a:lnTo>
                  <a:pt x="317" y="469"/>
                </a:lnTo>
                <a:lnTo>
                  <a:pt x="312" y="469"/>
                </a:lnTo>
                <a:lnTo>
                  <a:pt x="312" y="472"/>
                </a:lnTo>
                <a:lnTo>
                  <a:pt x="312" y="479"/>
                </a:lnTo>
                <a:lnTo>
                  <a:pt x="312" y="481"/>
                </a:lnTo>
                <a:lnTo>
                  <a:pt x="317" y="481"/>
                </a:lnTo>
                <a:lnTo>
                  <a:pt x="305" y="610"/>
                </a:lnTo>
                <a:lnTo>
                  <a:pt x="295" y="566"/>
                </a:lnTo>
                <a:lnTo>
                  <a:pt x="295" y="561"/>
                </a:lnTo>
                <a:lnTo>
                  <a:pt x="298" y="561"/>
                </a:lnTo>
                <a:lnTo>
                  <a:pt x="298" y="547"/>
                </a:lnTo>
                <a:lnTo>
                  <a:pt x="290" y="547"/>
                </a:lnTo>
                <a:lnTo>
                  <a:pt x="290" y="547"/>
                </a:lnTo>
                <a:lnTo>
                  <a:pt x="290" y="547"/>
                </a:lnTo>
                <a:lnTo>
                  <a:pt x="286" y="547"/>
                </a:lnTo>
                <a:lnTo>
                  <a:pt x="286" y="554"/>
                </a:lnTo>
                <a:lnTo>
                  <a:pt x="286" y="554"/>
                </a:lnTo>
                <a:lnTo>
                  <a:pt x="286" y="569"/>
                </a:lnTo>
                <a:lnTo>
                  <a:pt x="288" y="569"/>
                </a:lnTo>
                <a:lnTo>
                  <a:pt x="276" y="622"/>
                </a:lnTo>
                <a:lnTo>
                  <a:pt x="276" y="622"/>
                </a:lnTo>
                <a:lnTo>
                  <a:pt x="274" y="627"/>
                </a:lnTo>
                <a:lnTo>
                  <a:pt x="274" y="676"/>
                </a:lnTo>
                <a:lnTo>
                  <a:pt x="269" y="693"/>
                </a:lnTo>
                <a:lnTo>
                  <a:pt x="269" y="693"/>
                </a:lnTo>
                <a:lnTo>
                  <a:pt x="269" y="693"/>
                </a:lnTo>
                <a:lnTo>
                  <a:pt x="269" y="695"/>
                </a:lnTo>
                <a:lnTo>
                  <a:pt x="269" y="695"/>
                </a:lnTo>
                <a:lnTo>
                  <a:pt x="269" y="695"/>
                </a:lnTo>
                <a:lnTo>
                  <a:pt x="269" y="695"/>
                </a:lnTo>
                <a:lnTo>
                  <a:pt x="269" y="746"/>
                </a:lnTo>
                <a:lnTo>
                  <a:pt x="261" y="756"/>
                </a:lnTo>
                <a:lnTo>
                  <a:pt x="261" y="756"/>
                </a:lnTo>
                <a:lnTo>
                  <a:pt x="261" y="758"/>
                </a:lnTo>
                <a:lnTo>
                  <a:pt x="261" y="758"/>
                </a:lnTo>
                <a:lnTo>
                  <a:pt x="252" y="758"/>
                </a:lnTo>
                <a:lnTo>
                  <a:pt x="252" y="748"/>
                </a:lnTo>
                <a:lnTo>
                  <a:pt x="244" y="748"/>
                </a:lnTo>
                <a:lnTo>
                  <a:pt x="244" y="712"/>
                </a:lnTo>
                <a:lnTo>
                  <a:pt x="244" y="710"/>
                </a:lnTo>
                <a:lnTo>
                  <a:pt x="240" y="710"/>
                </a:lnTo>
                <a:lnTo>
                  <a:pt x="225" y="574"/>
                </a:lnTo>
                <a:lnTo>
                  <a:pt x="225" y="574"/>
                </a:lnTo>
                <a:lnTo>
                  <a:pt x="232" y="574"/>
                </a:lnTo>
                <a:lnTo>
                  <a:pt x="232" y="537"/>
                </a:lnTo>
                <a:lnTo>
                  <a:pt x="215" y="537"/>
                </a:lnTo>
                <a:lnTo>
                  <a:pt x="215" y="574"/>
                </a:lnTo>
                <a:lnTo>
                  <a:pt x="220" y="574"/>
                </a:lnTo>
                <a:lnTo>
                  <a:pt x="208" y="710"/>
                </a:lnTo>
                <a:lnTo>
                  <a:pt x="208" y="710"/>
                </a:lnTo>
                <a:lnTo>
                  <a:pt x="208" y="710"/>
                </a:lnTo>
                <a:lnTo>
                  <a:pt x="201" y="710"/>
                </a:lnTo>
                <a:lnTo>
                  <a:pt x="201" y="748"/>
                </a:lnTo>
                <a:lnTo>
                  <a:pt x="194" y="748"/>
                </a:lnTo>
                <a:lnTo>
                  <a:pt x="194" y="758"/>
                </a:lnTo>
                <a:lnTo>
                  <a:pt x="179" y="758"/>
                </a:lnTo>
                <a:lnTo>
                  <a:pt x="179" y="758"/>
                </a:lnTo>
                <a:lnTo>
                  <a:pt x="174" y="746"/>
                </a:lnTo>
                <a:lnTo>
                  <a:pt x="174" y="688"/>
                </a:lnTo>
                <a:lnTo>
                  <a:pt x="174" y="688"/>
                </a:lnTo>
                <a:lnTo>
                  <a:pt x="174" y="688"/>
                </a:lnTo>
                <a:lnTo>
                  <a:pt x="172" y="688"/>
                </a:lnTo>
                <a:lnTo>
                  <a:pt x="172" y="685"/>
                </a:lnTo>
                <a:lnTo>
                  <a:pt x="172" y="685"/>
                </a:lnTo>
                <a:lnTo>
                  <a:pt x="172" y="685"/>
                </a:lnTo>
                <a:lnTo>
                  <a:pt x="169" y="683"/>
                </a:lnTo>
                <a:lnTo>
                  <a:pt x="169" y="617"/>
                </a:lnTo>
                <a:lnTo>
                  <a:pt x="169" y="617"/>
                </a:lnTo>
                <a:lnTo>
                  <a:pt x="169" y="615"/>
                </a:lnTo>
                <a:lnTo>
                  <a:pt x="167" y="615"/>
                </a:lnTo>
                <a:lnTo>
                  <a:pt x="167" y="615"/>
                </a:lnTo>
                <a:lnTo>
                  <a:pt x="167" y="610"/>
                </a:lnTo>
                <a:lnTo>
                  <a:pt x="167" y="610"/>
                </a:lnTo>
                <a:lnTo>
                  <a:pt x="167" y="610"/>
                </a:lnTo>
                <a:lnTo>
                  <a:pt x="165" y="610"/>
                </a:lnTo>
                <a:lnTo>
                  <a:pt x="165" y="610"/>
                </a:lnTo>
                <a:lnTo>
                  <a:pt x="155" y="569"/>
                </a:lnTo>
                <a:lnTo>
                  <a:pt x="157" y="569"/>
                </a:lnTo>
                <a:lnTo>
                  <a:pt x="157" y="557"/>
                </a:lnTo>
                <a:lnTo>
                  <a:pt x="155" y="557"/>
                </a:lnTo>
                <a:lnTo>
                  <a:pt x="155" y="547"/>
                </a:lnTo>
                <a:lnTo>
                  <a:pt x="148" y="547"/>
                </a:lnTo>
                <a:lnTo>
                  <a:pt x="148" y="547"/>
                </a:lnTo>
                <a:lnTo>
                  <a:pt x="148" y="547"/>
                </a:lnTo>
                <a:lnTo>
                  <a:pt x="143" y="547"/>
                </a:lnTo>
                <a:lnTo>
                  <a:pt x="143" y="561"/>
                </a:lnTo>
                <a:lnTo>
                  <a:pt x="145" y="561"/>
                </a:lnTo>
                <a:lnTo>
                  <a:pt x="136" y="603"/>
                </a:lnTo>
                <a:lnTo>
                  <a:pt x="123" y="479"/>
                </a:lnTo>
                <a:lnTo>
                  <a:pt x="131" y="476"/>
                </a:lnTo>
                <a:lnTo>
                  <a:pt x="131" y="476"/>
                </a:lnTo>
                <a:lnTo>
                  <a:pt x="131" y="467"/>
                </a:lnTo>
                <a:lnTo>
                  <a:pt x="128" y="464"/>
                </a:lnTo>
                <a:lnTo>
                  <a:pt x="123" y="464"/>
                </a:lnTo>
                <a:lnTo>
                  <a:pt x="116" y="370"/>
                </a:lnTo>
                <a:lnTo>
                  <a:pt x="116" y="370"/>
                </a:lnTo>
                <a:lnTo>
                  <a:pt x="121" y="370"/>
                </a:lnTo>
                <a:lnTo>
                  <a:pt x="121" y="343"/>
                </a:lnTo>
                <a:lnTo>
                  <a:pt x="121" y="304"/>
                </a:lnTo>
                <a:lnTo>
                  <a:pt x="99" y="304"/>
                </a:lnTo>
                <a:lnTo>
                  <a:pt x="99" y="343"/>
                </a:lnTo>
                <a:lnTo>
                  <a:pt x="99" y="370"/>
                </a:lnTo>
                <a:lnTo>
                  <a:pt x="104" y="370"/>
                </a:lnTo>
                <a:lnTo>
                  <a:pt x="97" y="464"/>
                </a:lnTo>
                <a:lnTo>
                  <a:pt x="90" y="464"/>
                </a:lnTo>
                <a:lnTo>
                  <a:pt x="90" y="474"/>
                </a:lnTo>
                <a:lnTo>
                  <a:pt x="90" y="474"/>
                </a:lnTo>
                <a:lnTo>
                  <a:pt x="90" y="476"/>
                </a:lnTo>
                <a:lnTo>
                  <a:pt x="94" y="476"/>
                </a:lnTo>
                <a:lnTo>
                  <a:pt x="82" y="603"/>
                </a:lnTo>
                <a:lnTo>
                  <a:pt x="75" y="569"/>
                </a:lnTo>
                <a:lnTo>
                  <a:pt x="75" y="569"/>
                </a:lnTo>
                <a:lnTo>
                  <a:pt x="75" y="554"/>
                </a:lnTo>
                <a:lnTo>
                  <a:pt x="70" y="554"/>
                </a:lnTo>
                <a:lnTo>
                  <a:pt x="70" y="549"/>
                </a:lnTo>
                <a:lnTo>
                  <a:pt x="65" y="549"/>
                </a:lnTo>
                <a:lnTo>
                  <a:pt x="65" y="547"/>
                </a:lnTo>
                <a:lnTo>
                  <a:pt x="65" y="549"/>
                </a:lnTo>
                <a:lnTo>
                  <a:pt x="60" y="549"/>
                </a:lnTo>
                <a:lnTo>
                  <a:pt x="60" y="561"/>
                </a:lnTo>
                <a:lnTo>
                  <a:pt x="63" y="561"/>
                </a:lnTo>
                <a:lnTo>
                  <a:pt x="51" y="610"/>
                </a:lnTo>
                <a:lnTo>
                  <a:pt x="51" y="610"/>
                </a:lnTo>
                <a:lnTo>
                  <a:pt x="48" y="610"/>
                </a:lnTo>
                <a:lnTo>
                  <a:pt x="46" y="610"/>
                </a:lnTo>
                <a:lnTo>
                  <a:pt x="46" y="683"/>
                </a:lnTo>
                <a:lnTo>
                  <a:pt x="41" y="685"/>
                </a:lnTo>
                <a:lnTo>
                  <a:pt x="41" y="700"/>
                </a:lnTo>
                <a:lnTo>
                  <a:pt x="41" y="746"/>
                </a:lnTo>
                <a:lnTo>
                  <a:pt x="34" y="756"/>
                </a:lnTo>
                <a:lnTo>
                  <a:pt x="34" y="758"/>
                </a:lnTo>
                <a:lnTo>
                  <a:pt x="19" y="758"/>
                </a:lnTo>
                <a:lnTo>
                  <a:pt x="17" y="746"/>
                </a:lnTo>
                <a:lnTo>
                  <a:pt x="17" y="739"/>
                </a:lnTo>
                <a:lnTo>
                  <a:pt x="17" y="739"/>
                </a:lnTo>
                <a:lnTo>
                  <a:pt x="12" y="739"/>
                </a:lnTo>
                <a:lnTo>
                  <a:pt x="12" y="746"/>
                </a:lnTo>
                <a:lnTo>
                  <a:pt x="7" y="836"/>
                </a:lnTo>
                <a:lnTo>
                  <a:pt x="7" y="848"/>
                </a:lnTo>
                <a:lnTo>
                  <a:pt x="5" y="851"/>
                </a:lnTo>
                <a:lnTo>
                  <a:pt x="10" y="365"/>
                </a:lnTo>
                <a:lnTo>
                  <a:pt x="12" y="3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16"/>
          <p:cNvSpPr>
            <a:spLocks/>
          </p:cNvSpPr>
          <p:nvPr/>
        </p:nvSpPr>
        <p:spPr bwMode="auto">
          <a:xfrm>
            <a:off x="4070883" y="2652781"/>
            <a:ext cx="2027498" cy="2261074"/>
          </a:xfrm>
          <a:custGeom>
            <a:avLst/>
            <a:gdLst>
              <a:gd name="T0" fmla="*/ 1242 w 1276"/>
              <a:gd name="T1" fmla="*/ 529 h 1423"/>
              <a:gd name="T2" fmla="*/ 1225 w 1276"/>
              <a:gd name="T3" fmla="*/ 527 h 1423"/>
              <a:gd name="T4" fmla="*/ 1196 w 1276"/>
              <a:gd name="T5" fmla="*/ 505 h 1423"/>
              <a:gd name="T6" fmla="*/ 1172 w 1276"/>
              <a:gd name="T7" fmla="*/ 483 h 1423"/>
              <a:gd name="T8" fmla="*/ 1148 w 1276"/>
              <a:gd name="T9" fmla="*/ 461 h 1423"/>
              <a:gd name="T10" fmla="*/ 1126 w 1276"/>
              <a:gd name="T11" fmla="*/ 439 h 1423"/>
              <a:gd name="T12" fmla="*/ 1043 w 1276"/>
              <a:gd name="T13" fmla="*/ 434 h 1423"/>
              <a:gd name="T14" fmla="*/ 1005 w 1276"/>
              <a:gd name="T15" fmla="*/ 447 h 1423"/>
              <a:gd name="T16" fmla="*/ 985 w 1276"/>
              <a:gd name="T17" fmla="*/ 461 h 1423"/>
              <a:gd name="T18" fmla="*/ 981 w 1276"/>
              <a:gd name="T19" fmla="*/ 481 h 1423"/>
              <a:gd name="T20" fmla="*/ 959 w 1276"/>
              <a:gd name="T21" fmla="*/ 495 h 1423"/>
              <a:gd name="T22" fmla="*/ 939 w 1276"/>
              <a:gd name="T23" fmla="*/ 505 h 1423"/>
              <a:gd name="T24" fmla="*/ 937 w 1276"/>
              <a:gd name="T25" fmla="*/ 524 h 1423"/>
              <a:gd name="T26" fmla="*/ 913 w 1276"/>
              <a:gd name="T27" fmla="*/ 529 h 1423"/>
              <a:gd name="T28" fmla="*/ 840 w 1276"/>
              <a:gd name="T29" fmla="*/ 534 h 1423"/>
              <a:gd name="T30" fmla="*/ 840 w 1276"/>
              <a:gd name="T31" fmla="*/ 595 h 1423"/>
              <a:gd name="T32" fmla="*/ 765 w 1276"/>
              <a:gd name="T33" fmla="*/ 876 h 1423"/>
              <a:gd name="T34" fmla="*/ 763 w 1276"/>
              <a:gd name="T35" fmla="*/ 544 h 1423"/>
              <a:gd name="T36" fmla="*/ 690 w 1276"/>
              <a:gd name="T37" fmla="*/ 539 h 1423"/>
              <a:gd name="T38" fmla="*/ 668 w 1276"/>
              <a:gd name="T39" fmla="*/ 534 h 1423"/>
              <a:gd name="T40" fmla="*/ 661 w 1276"/>
              <a:gd name="T41" fmla="*/ 515 h 1423"/>
              <a:gd name="T42" fmla="*/ 646 w 1276"/>
              <a:gd name="T43" fmla="*/ 502 h 1423"/>
              <a:gd name="T44" fmla="*/ 625 w 1276"/>
              <a:gd name="T45" fmla="*/ 490 h 1423"/>
              <a:gd name="T46" fmla="*/ 617 w 1276"/>
              <a:gd name="T47" fmla="*/ 471 h 1423"/>
              <a:gd name="T48" fmla="*/ 600 w 1276"/>
              <a:gd name="T49" fmla="*/ 456 h 1423"/>
              <a:gd name="T50" fmla="*/ 559 w 1276"/>
              <a:gd name="T51" fmla="*/ 444 h 1423"/>
              <a:gd name="T52" fmla="*/ 482 w 1276"/>
              <a:gd name="T53" fmla="*/ 449 h 1423"/>
              <a:gd name="T54" fmla="*/ 460 w 1276"/>
              <a:gd name="T55" fmla="*/ 471 h 1423"/>
              <a:gd name="T56" fmla="*/ 436 w 1276"/>
              <a:gd name="T57" fmla="*/ 493 h 1423"/>
              <a:gd name="T58" fmla="*/ 411 w 1276"/>
              <a:gd name="T59" fmla="*/ 512 h 1423"/>
              <a:gd name="T60" fmla="*/ 385 w 1276"/>
              <a:gd name="T61" fmla="*/ 534 h 1423"/>
              <a:gd name="T62" fmla="*/ 382 w 1276"/>
              <a:gd name="T63" fmla="*/ 536 h 1423"/>
              <a:gd name="T64" fmla="*/ 322 w 1276"/>
              <a:gd name="T65" fmla="*/ 328 h 1423"/>
              <a:gd name="T66" fmla="*/ 264 w 1276"/>
              <a:gd name="T67" fmla="*/ 274 h 1423"/>
              <a:gd name="T68" fmla="*/ 201 w 1276"/>
              <a:gd name="T69" fmla="*/ 233 h 1423"/>
              <a:gd name="T70" fmla="*/ 179 w 1276"/>
              <a:gd name="T71" fmla="*/ 328 h 1423"/>
              <a:gd name="T72" fmla="*/ 181 w 1276"/>
              <a:gd name="T73" fmla="*/ 255 h 1423"/>
              <a:gd name="T74" fmla="*/ 179 w 1276"/>
              <a:gd name="T75" fmla="*/ 252 h 1423"/>
              <a:gd name="T76" fmla="*/ 181 w 1276"/>
              <a:gd name="T77" fmla="*/ 213 h 1423"/>
              <a:gd name="T78" fmla="*/ 179 w 1276"/>
              <a:gd name="T79" fmla="*/ 213 h 1423"/>
              <a:gd name="T80" fmla="*/ 181 w 1276"/>
              <a:gd name="T81" fmla="*/ 174 h 1423"/>
              <a:gd name="T82" fmla="*/ 179 w 1276"/>
              <a:gd name="T83" fmla="*/ 172 h 1423"/>
              <a:gd name="T84" fmla="*/ 116 w 1276"/>
              <a:gd name="T85" fmla="*/ 109 h 1423"/>
              <a:gd name="T86" fmla="*/ 29 w 1276"/>
              <a:gd name="T87" fmla="*/ 104 h 1423"/>
              <a:gd name="T88" fmla="*/ 29 w 1276"/>
              <a:gd name="T89" fmla="*/ 31 h 1423"/>
              <a:gd name="T90" fmla="*/ 29 w 1276"/>
              <a:gd name="T91" fmla="*/ 9 h 1423"/>
              <a:gd name="T92" fmla="*/ 29 w 1276"/>
              <a:gd name="T93" fmla="*/ 0 h 1423"/>
              <a:gd name="T94" fmla="*/ 0 w 1276"/>
              <a:gd name="T95" fmla="*/ 1423 h 1423"/>
              <a:gd name="T96" fmla="*/ 1276 w 1276"/>
              <a:gd name="T97" fmla="*/ 534 h 1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76" h="1423">
                <a:moveTo>
                  <a:pt x="1276" y="534"/>
                </a:moveTo>
                <a:lnTo>
                  <a:pt x="1242" y="529"/>
                </a:lnTo>
                <a:lnTo>
                  <a:pt x="1223" y="532"/>
                </a:lnTo>
                <a:lnTo>
                  <a:pt x="1225" y="527"/>
                </a:lnTo>
                <a:lnTo>
                  <a:pt x="1196" y="524"/>
                </a:lnTo>
                <a:lnTo>
                  <a:pt x="1196" y="505"/>
                </a:lnTo>
                <a:lnTo>
                  <a:pt x="1172" y="502"/>
                </a:lnTo>
                <a:lnTo>
                  <a:pt x="1172" y="483"/>
                </a:lnTo>
                <a:lnTo>
                  <a:pt x="1148" y="481"/>
                </a:lnTo>
                <a:lnTo>
                  <a:pt x="1148" y="461"/>
                </a:lnTo>
                <a:lnTo>
                  <a:pt x="1123" y="459"/>
                </a:lnTo>
                <a:lnTo>
                  <a:pt x="1126" y="439"/>
                </a:lnTo>
                <a:lnTo>
                  <a:pt x="1094" y="434"/>
                </a:lnTo>
                <a:lnTo>
                  <a:pt x="1043" y="434"/>
                </a:lnTo>
                <a:lnTo>
                  <a:pt x="1007" y="439"/>
                </a:lnTo>
                <a:lnTo>
                  <a:pt x="1005" y="447"/>
                </a:lnTo>
                <a:lnTo>
                  <a:pt x="1005" y="459"/>
                </a:lnTo>
                <a:lnTo>
                  <a:pt x="985" y="461"/>
                </a:lnTo>
                <a:lnTo>
                  <a:pt x="983" y="471"/>
                </a:lnTo>
                <a:lnTo>
                  <a:pt x="981" y="481"/>
                </a:lnTo>
                <a:lnTo>
                  <a:pt x="964" y="483"/>
                </a:lnTo>
                <a:lnTo>
                  <a:pt x="959" y="495"/>
                </a:lnTo>
                <a:lnTo>
                  <a:pt x="959" y="502"/>
                </a:lnTo>
                <a:lnTo>
                  <a:pt x="939" y="505"/>
                </a:lnTo>
                <a:lnTo>
                  <a:pt x="937" y="517"/>
                </a:lnTo>
                <a:lnTo>
                  <a:pt x="937" y="524"/>
                </a:lnTo>
                <a:lnTo>
                  <a:pt x="915" y="527"/>
                </a:lnTo>
                <a:lnTo>
                  <a:pt x="913" y="529"/>
                </a:lnTo>
                <a:lnTo>
                  <a:pt x="893" y="527"/>
                </a:lnTo>
                <a:lnTo>
                  <a:pt x="840" y="534"/>
                </a:lnTo>
                <a:lnTo>
                  <a:pt x="840" y="595"/>
                </a:lnTo>
                <a:lnTo>
                  <a:pt x="840" y="595"/>
                </a:lnTo>
                <a:lnTo>
                  <a:pt x="840" y="876"/>
                </a:lnTo>
                <a:lnTo>
                  <a:pt x="765" y="876"/>
                </a:lnTo>
                <a:lnTo>
                  <a:pt x="763" y="600"/>
                </a:lnTo>
                <a:lnTo>
                  <a:pt x="763" y="544"/>
                </a:lnTo>
                <a:lnTo>
                  <a:pt x="707" y="536"/>
                </a:lnTo>
                <a:lnTo>
                  <a:pt x="690" y="539"/>
                </a:lnTo>
                <a:lnTo>
                  <a:pt x="688" y="536"/>
                </a:lnTo>
                <a:lnTo>
                  <a:pt x="668" y="534"/>
                </a:lnTo>
                <a:lnTo>
                  <a:pt x="668" y="527"/>
                </a:lnTo>
                <a:lnTo>
                  <a:pt x="661" y="515"/>
                </a:lnTo>
                <a:lnTo>
                  <a:pt x="646" y="512"/>
                </a:lnTo>
                <a:lnTo>
                  <a:pt x="646" y="502"/>
                </a:lnTo>
                <a:lnTo>
                  <a:pt x="639" y="493"/>
                </a:lnTo>
                <a:lnTo>
                  <a:pt x="625" y="490"/>
                </a:lnTo>
                <a:lnTo>
                  <a:pt x="625" y="481"/>
                </a:lnTo>
                <a:lnTo>
                  <a:pt x="617" y="471"/>
                </a:lnTo>
                <a:lnTo>
                  <a:pt x="603" y="468"/>
                </a:lnTo>
                <a:lnTo>
                  <a:pt x="600" y="456"/>
                </a:lnTo>
                <a:lnTo>
                  <a:pt x="598" y="449"/>
                </a:lnTo>
                <a:lnTo>
                  <a:pt x="559" y="444"/>
                </a:lnTo>
                <a:lnTo>
                  <a:pt x="511" y="444"/>
                </a:lnTo>
                <a:lnTo>
                  <a:pt x="482" y="449"/>
                </a:lnTo>
                <a:lnTo>
                  <a:pt x="482" y="466"/>
                </a:lnTo>
                <a:lnTo>
                  <a:pt x="460" y="471"/>
                </a:lnTo>
                <a:lnTo>
                  <a:pt x="460" y="488"/>
                </a:lnTo>
                <a:lnTo>
                  <a:pt x="436" y="493"/>
                </a:lnTo>
                <a:lnTo>
                  <a:pt x="436" y="510"/>
                </a:lnTo>
                <a:lnTo>
                  <a:pt x="411" y="512"/>
                </a:lnTo>
                <a:lnTo>
                  <a:pt x="411" y="532"/>
                </a:lnTo>
                <a:lnTo>
                  <a:pt x="385" y="534"/>
                </a:lnTo>
                <a:lnTo>
                  <a:pt x="385" y="536"/>
                </a:lnTo>
                <a:lnTo>
                  <a:pt x="382" y="536"/>
                </a:lnTo>
                <a:lnTo>
                  <a:pt x="382" y="328"/>
                </a:lnTo>
                <a:lnTo>
                  <a:pt x="322" y="328"/>
                </a:lnTo>
                <a:lnTo>
                  <a:pt x="322" y="274"/>
                </a:lnTo>
                <a:lnTo>
                  <a:pt x="264" y="274"/>
                </a:lnTo>
                <a:lnTo>
                  <a:pt x="264" y="233"/>
                </a:lnTo>
                <a:lnTo>
                  <a:pt x="201" y="233"/>
                </a:lnTo>
                <a:lnTo>
                  <a:pt x="201" y="328"/>
                </a:lnTo>
                <a:lnTo>
                  <a:pt x="179" y="328"/>
                </a:lnTo>
                <a:lnTo>
                  <a:pt x="179" y="257"/>
                </a:lnTo>
                <a:lnTo>
                  <a:pt x="181" y="255"/>
                </a:lnTo>
                <a:lnTo>
                  <a:pt x="181" y="252"/>
                </a:lnTo>
                <a:lnTo>
                  <a:pt x="179" y="252"/>
                </a:lnTo>
                <a:lnTo>
                  <a:pt x="179" y="218"/>
                </a:lnTo>
                <a:lnTo>
                  <a:pt x="181" y="213"/>
                </a:lnTo>
                <a:lnTo>
                  <a:pt x="181" y="213"/>
                </a:lnTo>
                <a:lnTo>
                  <a:pt x="179" y="213"/>
                </a:lnTo>
                <a:lnTo>
                  <a:pt x="179" y="177"/>
                </a:lnTo>
                <a:lnTo>
                  <a:pt x="181" y="174"/>
                </a:lnTo>
                <a:lnTo>
                  <a:pt x="181" y="172"/>
                </a:lnTo>
                <a:lnTo>
                  <a:pt x="179" y="172"/>
                </a:lnTo>
                <a:lnTo>
                  <a:pt x="179" y="114"/>
                </a:lnTo>
                <a:lnTo>
                  <a:pt x="116" y="109"/>
                </a:lnTo>
                <a:lnTo>
                  <a:pt x="43" y="104"/>
                </a:lnTo>
                <a:lnTo>
                  <a:pt x="29" y="104"/>
                </a:lnTo>
                <a:lnTo>
                  <a:pt x="29" y="51"/>
                </a:lnTo>
                <a:lnTo>
                  <a:pt x="29" y="31"/>
                </a:lnTo>
                <a:lnTo>
                  <a:pt x="29" y="26"/>
                </a:lnTo>
                <a:lnTo>
                  <a:pt x="29" y="9"/>
                </a:lnTo>
                <a:lnTo>
                  <a:pt x="29" y="4"/>
                </a:lnTo>
                <a:lnTo>
                  <a:pt x="29" y="0"/>
                </a:lnTo>
                <a:lnTo>
                  <a:pt x="0" y="0"/>
                </a:lnTo>
                <a:lnTo>
                  <a:pt x="0" y="1423"/>
                </a:lnTo>
                <a:lnTo>
                  <a:pt x="1276" y="1423"/>
                </a:lnTo>
                <a:lnTo>
                  <a:pt x="1276" y="53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17"/>
          <p:cNvSpPr>
            <a:spLocks/>
          </p:cNvSpPr>
          <p:nvPr/>
        </p:nvSpPr>
        <p:spPr bwMode="auto">
          <a:xfrm>
            <a:off x="2035441" y="2169741"/>
            <a:ext cx="2035444" cy="2744114"/>
          </a:xfrm>
          <a:custGeom>
            <a:avLst/>
            <a:gdLst>
              <a:gd name="T0" fmla="*/ 1281 w 1281"/>
              <a:gd name="T1" fmla="*/ 1727 h 1727"/>
              <a:gd name="T2" fmla="*/ 1194 w 1281"/>
              <a:gd name="T3" fmla="*/ 304 h 1727"/>
              <a:gd name="T4" fmla="*/ 1194 w 1281"/>
              <a:gd name="T5" fmla="*/ 284 h 1727"/>
              <a:gd name="T6" fmla="*/ 1194 w 1281"/>
              <a:gd name="T7" fmla="*/ 265 h 1727"/>
              <a:gd name="T8" fmla="*/ 1080 w 1281"/>
              <a:gd name="T9" fmla="*/ 126 h 1727"/>
              <a:gd name="T10" fmla="*/ 1073 w 1281"/>
              <a:gd name="T11" fmla="*/ 80 h 1727"/>
              <a:gd name="T12" fmla="*/ 1063 w 1281"/>
              <a:gd name="T13" fmla="*/ 92 h 1727"/>
              <a:gd name="T14" fmla="*/ 1063 w 1281"/>
              <a:gd name="T15" fmla="*/ 12 h 1727"/>
              <a:gd name="T16" fmla="*/ 1061 w 1281"/>
              <a:gd name="T17" fmla="*/ 0 h 1727"/>
              <a:gd name="T18" fmla="*/ 1053 w 1281"/>
              <a:gd name="T19" fmla="*/ 92 h 1727"/>
              <a:gd name="T20" fmla="*/ 1053 w 1281"/>
              <a:gd name="T21" fmla="*/ 12 h 1727"/>
              <a:gd name="T22" fmla="*/ 1048 w 1281"/>
              <a:gd name="T23" fmla="*/ 0 h 1727"/>
              <a:gd name="T24" fmla="*/ 1041 w 1281"/>
              <a:gd name="T25" fmla="*/ 92 h 1727"/>
              <a:gd name="T26" fmla="*/ 1041 w 1281"/>
              <a:gd name="T27" fmla="*/ 12 h 1727"/>
              <a:gd name="T28" fmla="*/ 1039 w 1281"/>
              <a:gd name="T29" fmla="*/ 0 h 1727"/>
              <a:gd name="T30" fmla="*/ 1031 w 1281"/>
              <a:gd name="T31" fmla="*/ 92 h 1727"/>
              <a:gd name="T32" fmla="*/ 1031 w 1281"/>
              <a:gd name="T33" fmla="*/ 12 h 1727"/>
              <a:gd name="T34" fmla="*/ 1027 w 1281"/>
              <a:gd name="T35" fmla="*/ 0 h 1727"/>
              <a:gd name="T36" fmla="*/ 1019 w 1281"/>
              <a:gd name="T37" fmla="*/ 92 h 1727"/>
              <a:gd name="T38" fmla="*/ 1019 w 1281"/>
              <a:gd name="T39" fmla="*/ 12 h 1727"/>
              <a:gd name="T40" fmla="*/ 1017 w 1281"/>
              <a:gd name="T41" fmla="*/ 0 h 1727"/>
              <a:gd name="T42" fmla="*/ 1010 w 1281"/>
              <a:gd name="T43" fmla="*/ 92 h 1727"/>
              <a:gd name="T44" fmla="*/ 1000 w 1281"/>
              <a:gd name="T45" fmla="*/ 80 h 1727"/>
              <a:gd name="T46" fmla="*/ 1000 w 1281"/>
              <a:gd name="T47" fmla="*/ 257 h 1727"/>
              <a:gd name="T48" fmla="*/ 1000 w 1281"/>
              <a:gd name="T49" fmla="*/ 282 h 1727"/>
              <a:gd name="T50" fmla="*/ 971 w 1281"/>
              <a:gd name="T51" fmla="*/ 304 h 1727"/>
              <a:gd name="T52" fmla="*/ 971 w 1281"/>
              <a:gd name="T53" fmla="*/ 313 h 1727"/>
              <a:gd name="T54" fmla="*/ 971 w 1281"/>
              <a:gd name="T55" fmla="*/ 335 h 1727"/>
              <a:gd name="T56" fmla="*/ 971 w 1281"/>
              <a:gd name="T57" fmla="*/ 403 h 1727"/>
              <a:gd name="T58" fmla="*/ 968 w 1281"/>
              <a:gd name="T59" fmla="*/ 413 h 1727"/>
              <a:gd name="T60" fmla="*/ 932 w 1281"/>
              <a:gd name="T61" fmla="*/ 738 h 1727"/>
              <a:gd name="T62" fmla="*/ 814 w 1281"/>
              <a:gd name="T63" fmla="*/ 515 h 1727"/>
              <a:gd name="T64" fmla="*/ 746 w 1281"/>
              <a:gd name="T65" fmla="*/ 386 h 1727"/>
              <a:gd name="T66" fmla="*/ 719 w 1281"/>
              <a:gd name="T67" fmla="*/ 515 h 1727"/>
              <a:gd name="T68" fmla="*/ 608 w 1281"/>
              <a:gd name="T69" fmla="*/ 386 h 1727"/>
              <a:gd name="T70" fmla="*/ 557 w 1281"/>
              <a:gd name="T71" fmla="*/ 515 h 1727"/>
              <a:gd name="T72" fmla="*/ 513 w 1281"/>
              <a:gd name="T73" fmla="*/ 1195 h 1727"/>
              <a:gd name="T74" fmla="*/ 458 w 1281"/>
              <a:gd name="T75" fmla="*/ 1200 h 1727"/>
              <a:gd name="T76" fmla="*/ 431 w 1281"/>
              <a:gd name="T77" fmla="*/ 1202 h 1727"/>
              <a:gd name="T78" fmla="*/ 412 w 1281"/>
              <a:gd name="T79" fmla="*/ 1180 h 1727"/>
              <a:gd name="T80" fmla="*/ 370 w 1281"/>
              <a:gd name="T81" fmla="*/ 1207 h 1727"/>
              <a:gd name="T82" fmla="*/ 370 w 1281"/>
              <a:gd name="T83" fmla="*/ 1210 h 1727"/>
              <a:gd name="T84" fmla="*/ 370 w 1281"/>
              <a:gd name="T85" fmla="*/ 1200 h 1727"/>
              <a:gd name="T86" fmla="*/ 322 w 1281"/>
              <a:gd name="T87" fmla="*/ 1188 h 1727"/>
              <a:gd name="T88" fmla="*/ 312 w 1281"/>
              <a:gd name="T89" fmla="*/ 1202 h 1727"/>
              <a:gd name="T90" fmla="*/ 269 w 1281"/>
              <a:gd name="T91" fmla="*/ 1197 h 1727"/>
              <a:gd name="T92" fmla="*/ 140 w 1281"/>
              <a:gd name="T93" fmla="*/ 1193 h 1727"/>
              <a:gd name="T94" fmla="*/ 0 w 1281"/>
              <a:gd name="T95" fmla="*/ 1210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81" h="1727">
                <a:moveTo>
                  <a:pt x="0" y="1727"/>
                </a:moveTo>
                <a:lnTo>
                  <a:pt x="1281" y="1727"/>
                </a:lnTo>
                <a:lnTo>
                  <a:pt x="1281" y="304"/>
                </a:lnTo>
                <a:lnTo>
                  <a:pt x="1194" y="304"/>
                </a:lnTo>
                <a:lnTo>
                  <a:pt x="1194" y="291"/>
                </a:lnTo>
                <a:lnTo>
                  <a:pt x="1194" y="284"/>
                </a:lnTo>
                <a:lnTo>
                  <a:pt x="1194" y="267"/>
                </a:lnTo>
                <a:lnTo>
                  <a:pt x="1194" y="265"/>
                </a:lnTo>
                <a:lnTo>
                  <a:pt x="1080" y="265"/>
                </a:lnTo>
                <a:lnTo>
                  <a:pt x="1080" y="126"/>
                </a:lnTo>
                <a:lnTo>
                  <a:pt x="1080" y="80"/>
                </a:lnTo>
                <a:lnTo>
                  <a:pt x="1073" y="80"/>
                </a:lnTo>
                <a:lnTo>
                  <a:pt x="1073" y="92"/>
                </a:lnTo>
                <a:lnTo>
                  <a:pt x="1063" y="92"/>
                </a:lnTo>
                <a:lnTo>
                  <a:pt x="1063" y="12"/>
                </a:lnTo>
                <a:lnTo>
                  <a:pt x="1063" y="12"/>
                </a:lnTo>
                <a:lnTo>
                  <a:pt x="1063" y="0"/>
                </a:lnTo>
                <a:lnTo>
                  <a:pt x="1061" y="0"/>
                </a:lnTo>
                <a:lnTo>
                  <a:pt x="1061" y="92"/>
                </a:lnTo>
                <a:lnTo>
                  <a:pt x="1053" y="92"/>
                </a:lnTo>
                <a:lnTo>
                  <a:pt x="1053" y="12"/>
                </a:lnTo>
                <a:lnTo>
                  <a:pt x="1053" y="12"/>
                </a:lnTo>
                <a:lnTo>
                  <a:pt x="1053" y="0"/>
                </a:lnTo>
                <a:lnTo>
                  <a:pt x="1048" y="0"/>
                </a:lnTo>
                <a:lnTo>
                  <a:pt x="1048" y="92"/>
                </a:lnTo>
                <a:lnTo>
                  <a:pt x="1041" y="92"/>
                </a:lnTo>
                <a:lnTo>
                  <a:pt x="1041" y="12"/>
                </a:lnTo>
                <a:lnTo>
                  <a:pt x="1041" y="12"/>
                </a:lnTo>
                <a:lnTo>
                  <a:pt x="1041" y="0"/>
                </a:lnTo>
                <a:lnTo>
                  <a:pt x="1039" y="0"/>
                </a:lnTo>
                <a:lnTo>
                  <a:pt x="1039" y="92"/>
                </a:lnTo>
                <a:lnTo>
                  <a:pt x="1031" y="92"/>
                </a:lnTo>
                <a:lnTo>
                  <a:pt x="1031" y="12"/>
                </a:lnTo>
                <a:lnTo>
                  <a:pt x="1031" y="12"/>
                </a:lnTo>
                <a:lnTo>
                  <a:pt x="1029" y="0"/>
                </a:lnTo>
                <a:lnTo>
                  <a:pt x="1027" y="0"/>
                </a:lnTo>
                <a:lnTo>
                  <a:pt x="1027" y="92"/>
                </a:lnTo>
                <a:lnTo>
                  <a:pt x="1019" y="92"/>
                </a:lnTo>
                <a:lnTo>
                  <a:pt x="1019" y="12"/>
                </a:lnTo>
                <a:lnTo>
                  <a:pt x="1019" y="12"/>
                </a:lnTo>
                <a:lnTo>
                  <a:pt x="1019" y="0"/>
                </a:lnTo>
                <a:lnTo>
                  <a:pt x="1017" y="0"/>
                </a:lnTo>
                <a:lnTo>
                  <a:pt x="1017" y="92"/>
                </a:lnTo>
                <a:lnTo>
                  <a:pt x="1010" y="92"/>
                </a:lnTo>
                <a:lnTo>
                  <a:pt x="1007" y="80"/>
                </a:lnTo>
                <a:lnTo>
                  <a:pt x="1000" y="80"/>
                </a:lnTo>
                <a:lnTo>
                  <a:pt x="1000" y="253"/>
                </a:lnTo>
                <a:lnTo>
                  <a:pt x="1000" y="257"/>
                </a:lnTo>
                <a:lnTo>
                  <a:pt x="1000" y="274"/>
                </a:lnTo>
                <a:lnTo>
                  <a:pt x="1000" y="282"/>
                </a:lnTo>
                <a:lnTo>
                  <a:pt x="1000" y="304"/>
                </a:lnTo>
                <a:lnTo>
                  <a:pt x="971" y="304"/>
                </a:lnTo>
                <a:lnTo>
                  <a:pt x="971" y="308"/>
                </a:lnTo>
                <a:lnTo>
                  <a:pt x="971" y="313"/>
                </a:lnTo>
                <a:lnTo>
                  <a:pt x="971" y="333"/>
                </a:lnTo>
                <a:lnTo>
                  <a:pt x="971" y="335"/>
                </a:lnTo>
                <a:lnTo>
                  <a:pt x="971" y="355"/>
                </a:lnTo>
                <a:lnTo>
                  <a:pt x="971" y="403"/>
                </a:lnTo>
                <a:lnTo>
                  <a:pt x="968" y="403"/>
                </a:lnTo>
                <a:lnTo>
                  <a:pt x="968" y="413"/>
                </a:lnTo>
                <a:lnTo>
                  <a:pt x="932" y="413"/>
                </a:lnTo>
                <a:lnTo>
                  <a:pt x="932" y="738"/>
                </a:lnTo>
                <a:lnTo>
                  <a:pt x="814" y="738"/>
                </a:lnTo>
                <a:lnTo>
                  <a:pt x="814" y="515"/>
                </a:lnTo>
                <a:lnTo>
                  <a:pt x="746" y="515"/>
                </a:lnTo>
                <a:lnTo>
                  <a:pt x="746" y="386"/>
                </a:lnTo>
                <a:lnTo>
                  <a:pt x="719" y="386"/>
                </a:lnTo>
                <a:lnTo>
                  <a:pt x="719" y="515"/>
                </a:lnTo>
                <a:lnTo>
                  <a:pt x="608" y="515"/>
                </a:lnTo>
                <a:lnTo>
                  <a:pt x="608" y="386"/>
                </a:lnTo>
                <a:lnTo>
                  <a:pt x="557" y="386"/>
                </a:lnTo>
                <a:lnTo>
                  <a:pt x="557" y="515"/>
                </a:lnTo>
                <a:lnTo>
                  <a:pt x="513" y="515"/>
                </a:lnTo>
                <a:lnTo>
                  <a:pt x="513" y="1195"/>
                </a:lnTo>
                <a:lnTo>
                  <a:pt x="475" y="1197"/>
                </a:lnTo>
                <a:lnTo>
                  <a:pt x="458" y="1200"/>
                </a:lnTo>
                <a:lnTo>
                  <a:pt x="433" y="1202"/>
                </a:lnTo>
                <a:lnTo>
                  <a:pt x="431" y="1202"/>
                </a:lnTo>
                <a:lnTo>
                  <a:pt x="421" y="1188"/>
                </a:lnTo>
                <a:lnTo>
                  <a:pt x="412" y="1180"/>
                </a:lnTo>
                <a:lnTo>
                  <a:pt x="373" y="1200"/>
                </a:lnTo>
                <a:lnTo>
                  <a:pt x="370" y="1207"/>
                </a:lnTo>
                <a:lnTo>
                  <a:pt x="370" y="1210"/>
                </a:lnTo>
                <a:lnTo>
                  <a:pt x="370" y="1210"/>
                </a:lnTo>
                <a:lnTo>
                  <a:pt x="370" y="1207"/>
                </a:lnTo>
                <a:lnTo>
                  <a:pt x="370" y="1200"/>
                </a:lnTo>
                <a:lnTo>
                  <a:pt x="332" y="1180"/>
                </a:lnTo>
                <a:lnTo>
                  <a:pt x="322" y="1188"/>
                </a:lnTo>
                <a:lnTo>
                  <a:pt x="312" y="1202"/>
                </a:lnTo>
                <a:lnTo>
                  <a:pt x="312" y="1202"/>
                </a:lnTo>
                <a:lnTo>
                  <a:pt x="288" y="1200"/>
                </a:lnTo>
                <a:lnTo>
                  <a:pt x="269" y="1197"/>
                </a:lnTo>
                <a:lnTo>
                  <a:pt x="160" y="1193"/>
                </a:lnTo>
                <a:lnTo>
                  <a:pt x="140" y="1193"/>
                </a:lnTo>
                <a:lnTo>
                  <a:pt x="22" y="1205"/>
                </a:lnTo>
                <a:lnTo>
                  <a:pt x="0" y="1210"/>
                </a:lnTo>
                <a:lnTo>
                  <a:pt x="0" y="172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Freeform 18"/>
          <p:cNvSpPr>
            <a:spLocks noEditPoints="1"/>
          </p:cNvSpPr>
          <p:nvPr/>
        </p:nvSpPr>
        <p:spPr bwMode="auto">
          <a:xfrm>
            <a:off x="3175" y="2258722"/>
            <a:ext cx="2032266" cy="2655133"/>
          </a:xfrm>
          <a:custGeom>
            <a:avLst/>
            <a:gdLst>
              <a:gd name="T0" fmla="*/ 933 w 1279"/>
              <a:gd name="T1" fmla="*/ 988 h 1671"/>
              <a:gd name="T2" fmla="*/ 712 w 1279"/>
              <a:gd name="T3" fmla="*/ 933 h 1671"/>
              <a:gd name="T4" fmla="*/ 577 w 1279"/>
              <a:gd name="T5" fmla="*/ 1207 h 1671"/>
              <a:gd name="T6" fmla="*/ 303 w 1279"/>
              <a:gd name="T7" fmla="*/ 1336 h 1671"/>
              <a:gd name="T8" fmla="*/ 230 w 1279"/>
              <a:gd name="T9" fmla="*/ 517 h 1671"/>
              <a:gd name="T10" fmla="*/ 194 w 1279"/>
              <a:gd name="T11" fmla="*/ 505 h 1671"/>
              <a:gd name="T12" fmla="*/ 240 w 1279"/>
              <a:gd name="T13" fmla="*/ 498 h 1671"/>
              <a:gd name="T14" fmla="*/ 211 w 1279"/>
              <a:gd name="T15" fmla="*/ 486 h 1671"/>
              <a:gd name="T16" fmla="*/ 194 w 1279"/>
              <a:gd name="T17" fmla="*/ 481 h 1671"/>
              <a:gd name="T18" fmla="*/ 192 w 1279"/>
              <a:gd name="T19" fmla="*/ 432 h 1671"/>
              <a:gd name="T20" fmla="*/ 182 w 1279"/>
              <a:gd name="T21" fmla="*/ 427 h 1671"/>
              <a:gd name="T22" fmla="*/ 204 w 1279"/>
              <a:gd name="T23" fmla="*/ 425 h 1671"/>
              <a:gd name="T24" fmla="*/ 218 w 1279"/>
              <a:gd name="T25" fmla="*/ 425 h 1671"/>
              <a:gd name="T26" fmla="*/ 233 w 1279"/>
              <a:gd name="T27" fmla="*/ 418 h 1671"/>
              <a:gd name="T28" fmla="*/ 235 w 1279"/>
              <a:gd name="T29" fmla="*/ 410 h 1671"/>
              <a:gd name="T30" fmla="*/ 189 w 1279"/>
              <a:gd name="T31" fmla="*/ 398 h 1671"/>
              <a:gd name="T32" fmla="*/ 172 w 1279"/>
              <a:gd name="T33" fmla="*/ 379 h 1671"/>
              <a:gd name="T34" fmla="*/ 168 w 1279"/>
              <a:gd name="T35" fmla="*/ 245 h 1671"/>
              <a:gd name="T36" fmla="*/ 163 w 1279"/>
              <a:gd name="T37" fmla="*/ 146 h 1671"/>
              <a:gd name="T38" fmla="*/ 158 w 1279"/>
              <a:gd name="T39" fmla="*/ 63 h 1671"/>
              <a:gd name="T40" fmla="*/ 155 w 1279"/>
              <a:gd name="T41" fmla="*/ 0 h 1671"/>
              <a:gd name="T42" fmla="*/ 153 w 1279"/>
              <a:gd name="T43" fmla="*/ 0 h 1671"/>
              <a:gd name="T44" fmla="*/ 151 w 1279"/>
              <a:gd name="T45" fmla="*/ 65 h 1671"/>
              <a:gd name="T46" fmla="*/ 148 w 1279"/>
              <a:gd name="T47" fmla="*/ 146 h 1671"/>
              <a:gd name="T48" fmla="*/ 146 w 1279"/>
              <a:gd name="T49" fmla="*/ 374 h 1671"/>
              <a:gd name="T50" fmla="*/ 138 w 1279"/>
              <a:gd name="T51" fmla="*/ 386 h 1671"/>
              <a:gd name="T52" fmla="*/ 117 w 1279"/>
              <a:gd name="T53" fmla="*/ 401 h 1671"/>
              <a:gd name="T54" fmla="*/ 80 w 1279"/>
              <a:gd name="T55" fmla="*/ 418 h 1671"/>
              <a:gd name="T56" fmla="*/ 95 w 1279"/>
              <a:gd name="T57" fmla="*/ 425 h 1671"/>
              <a:gd name="T58" fmla="*/ 112 w 1279"/>
              <a:gd name="T59" fmla="*/ 427 h 1671"/>
              <a:gd name="T60" fmla="*/ 129 w 1279"/>
              <a:gd name="T61" fmla="*/ 427 h 1671"/>
              <a:gd name="T62" fmla="*/ 119 w 1279"/>
              <a:gd name="T63" fmla="*/ 439 h 1671"/>
              <a:gd name="T64" fmla="*/ 121 w 1279"/>
              <a:gd name="T65" fmla="*/ 481 h 1671"/>
              <a:gd name="T66" fmla="*/ 100 w 1279"/>
              <a:gd name="T67" fmla="*/ 486 h 1671"/>
              <a:gd name="T68" fmla="*/ 75 w 1279"/>
              <a:gd name="T69" fmla="*/ 498 h 1671"/>
              <a:gd name="T70" fmla="*/ 121 w 1279"/>
              <a:gd name="T71" fmla="*/ 507 h 1671"/>
              <a:gd name="T72" fmla="*/ 85 w 1279"/>
              <a:gd name="T73" fmla="*/ 520 h 1671"/>
              <a:gd name="T74" fmla="*/ 27 w 1279"/>
              <a:gd name="T75" fmla="*/ 1333 h 1671"/>
              <a:gd name="T76" fmla="*/ 126 w 1279"/>
              <a:gd name="T77" fmla="*/ 498 h 1671"/>
              <a:gd name="T78" fmla="*/ 121 w 1279"/>
              <a:gd name="T79" fmla="*/ 498 h 1671"/>
              <a:gd name="T80" fmla="*/ 121 w 1279"/>
              <a:gd name="T81" fmla="*/ 568 h 1671"/>
              <a:gd name="T82" fmla="*/ 119 w 1279"/>
              <a:gd name="T83" fmla="*/ 656 h 1671"/>
              <a:gd name="T84" fmla="*/ 138 w 1279"/>
              <a:gd name="T85" fmla="*/ 799 h 1671"/>
              <a:gd name="T86" fmla="*/ 124 w 1279"/>
              <a:gd name="T87" fmla="*/ 814 h 1671"/>
              <a:gd name="T88" fmla="*/ 119 w 1279"/>
              <a:gd name="T89" fmla="*/ 937 h 1671"/>
              <a:gd name="T90" fmla="*/ 141 w 1279"/>
              <a:gd name="T91" fmla="*/ 1071 h 1671"/>
              <a:gd name="T92" fmla="*/ 121 w 1279"/>
              <a:gd name="T93" fmla="*/ 1188 h 1671"/>
              <a:gd name="T94" fmla="*/ 129 w 1279"/>
              <a:gd name="T95" fmla="*/ 1185 h 1671"/>
              <a:gd name="T96" fmla="*/ 182 w 1279"/>
              <a:gd name="T97" fmla="*/ 656 h 1671"/>
              <a:gd name="T98" fmla="*/ 189 w 1279"/>
              <a:gd name="T99" fmla="*/ 799 h 1671"/>
              <a:gd name="T100" fmla="*/ 199 w 1279"/>
              <a:gd name="T101" fmla="*/ 937 h 1671"/>
              <a:gd name="T102" fmla="*/ 199 w 1279"/>
              <a:gd name="T103" fmla="*/ 957 h 1671"/>
              <a:gd name="T104" fmla="*/ 184 w 1279"/>
              <a:gd name="T105" fmla="*/ 1185 h 1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79" h="1671">
                <a:moveTo>
                  <a:pt x="1279" y="1154"/>
                </a:moveTo>
                <a:lnTo>
                  <a:pt x="1182" y="1178"/>
                </a:lnTo>
                <a:lnTo>
                  <a:pt x="1100" y="1212"/>
                </a:lnTo>
                <a:lnTo>
                  <a:pt x="1063" y="1212"/>
                </a:lnTo>
                <a:lnTo>
                  <a:pt x="1063" y="988"/>
                </a:lnTo>
                <a:lnTo>
                  <a:pt x="933" y="988"/>
                </a:lnTo>
                <a:lnTo>
                  <a:pt x="933" y="933"/>
                </a:lnTo>
                <a:lnTo>
                  <a:pt x="894" y="933"/>
                </a:lnTo>
                <a:lnTo>
                  <a:pt x="894" y="877"/>
                </a:lnTo>
                <a:lnTo>
                  <a:pt x="783" y="877"/>
                </a:lnTo>
                <a:lnTo>
                  <a:pt x="783" y="933"/>
                </a:lnTo>
                <a:lnTo>
                  <a:pt x="712" y="933"/>
                </a:lnTo>
                <a:lnTo>
                  <a:pt x="712" y="988"/>
                </a:lnTo>
                <a:lnTo>
                  <a:pt x="671" y="988"/>
                </a:lnTo>
                <a:lnTo>
                  <a:pt x="671" y="1183"/>
                </a:lnTo>
                <a:lnTo>
                  <a:pt x="659" y="1180"/>
                </a:lnTo>
                <a:lnTo>
                  <a:pt x="618" y="1188"/>
                </a:lnTo>
                <a:lnTo>
                  <a:pt x="577" y="1207"/>
                </a:lnTo>
                <a:lnTo>
                  <a:pt x="543" y="1236"/>
                </a:lnTo>
                <a:lnTo>
                  <a:pt x="519" y="1275"/>
                </a:lnTo>
                <a:lnTo>
                  <a:pt x="506" y="1309"/>
                </a:lnTo>
                <a:lnTo>
                  <a:pt x="315" y="1309"/>
                </a:lnTo>
                <a:lnTo>
                  <a:pt x="303" y="1314"/>
                </a:lnTo>
                <a:lnTo>
                  <a:pt x="303" y="1336"/>
                </a:lnTo>
                <a:lnTo>
                  <a:pt x="247" y="1333"/>
                </a:lnTo>
                <a:lnTo>
                  <a:pt x="243" y="520"/>
                </a:lnTo>
                <a:lnTo>
                  <a:pt x="243" y="520"/>
                </a:lnTo>
                <a:lnTo>
                  <a:pt x="240" y="520"/>
                </a:lnTo>
                <a:lnTo>
                  <a:pt x="235" y="517"/>
                </a:lnTo>
                <a:lnTo>
                  <a:pt x="230" y="517"/>
                </a:lnTo>
                <a:lnTo>
                  <a:pt x="230" y="517"/>
                </a:lnTo>
                <a:lnTo>
                  <a:pt x="230" y="510"/>
                </a:lnTo>
                <a:lnTo>
                  <a:pt x="228" y="507"/>
                </a:lnTo>
                <a:lnTo>
                  <a:pt x="221" y="507"/>
                </a:lnTo>
                <a:lnTo>
                  <a:pt x="209" y="507"/>
                </a:lnTo>
                <a:lnTo>
                  <a:pt x="194" y="505"/>
                </a:lnTo>
                <a:lnTo>
                  <a:pt x="184" y="505"/>
                </a:lnTo>
                <a:lnTo>
                  <a:pt x="184" y="500"/>
                </a:lnTo>
                <a:lnTo>
                  <a:pt x="192" y="500"/>
                </a:lnTo>
                <a:lnTo>
                  <a:pt x="211" y="500"/>
                </a:lnTo>
                <a:lnTo>
                  <a:pt x="228" y="498"/>
                </a:lnTo>
                <a:lnTo>
                  <a:pt x="240" y="498"/>
                </a:lnTo>
                <a:lnTo>
                  <a:pt x="247" y="495"/>
                </a:lnTo>
                <a:lnTo>
                  <a:pt x="247" y="493"/>
                </a:lnTo>
                <a:lnTo>
                  <a:pt x="247" y="490"/>
                </a:lnTo>
                <a:lnTo>
                  <a:pt x="240" y="488"/>
                </a:lnTo>
                <a:lnTo>
                  <a:pt x="228" y="486"/>
                </a:lnTo>
                <a:lnTo>
                  <a:pt x="211" y="486"/>
                </a:lnTo>
                <a:lnTo>
                  <a:pt x="189" y="486"/>
                </a:lnTo>
                <a:lnTo>
                  <a:pt x="184" y="486"/>
                </a:lnTo>
                <a:lnTo>
                  <a:pt x="184" y="483"/>
                </a:lnTo>
                <a:lnTo>
                  <a:pt x="187" y="483"/>
                </a:lnTo>
                <a:lnTo>
                  <a:pt x="192" y="481"/>
                </a:lnTo>
                <a:lnTo>
                  <a:pt x="194" y="481"/>
                </a:lnTo>
                <a:lnTo>
                  <a:pt x="194" y="478"/>
                </a:lnTo>
                <a:lnTo>
                  <a:pt x="194" y="469"/>
                </a:lnTo>
                <a:lnTo>
                  <a:pt x="192" y="459"/>
                </a:lnTo>
                <a:lnTo>
                  <a:pt x="192" y="449"/>
                </a:lnTo>
                <a:lnTo>
                  <a:pt x="192" y="439"/>
                </a:lnTo>
                <a:lnTo>
                  <a:pt x="192" y="432"/>
                </a:lnTo>
                <a:lnTo>
                  <a:pt x="192" y="430"/>
                </a:lnTo>
                <a:lnTo>
                  <a:pt x="192" y="430"/>
                </a:lnTo>
                <a:lnTo>
                  <a:pt x="189" y="427"/>
                </a:lnTo>
                <a:lnTo>
                  <a:pt x="184" y="427"/>
                </a:lnTo>
                <a:lnTo>
                  <a:pt x="182" y="427"/>
                </a:lnTo>
                <a:lnTo>
                  <a:pt x="182" y="427"/>
                </a:lnTo>
                <a:lnTo>
                  <a:pt x="184" y="427"/>
                </a:lnTo>
                <a:lnTo>
                  <a:pt x="189" y="427"/>
                </a:lnTo>
                <a:lnTo>
                  <a:pt x="189" y="427"/>
                </a:lnTo>
                <a:lnTo>
                  <a:pt x="199" y="427"/>
                </a:lnTo>
                <a:lnTo>
                  <a:pt x="204" y="425"/>
                </a:lnTo>
                <a:lnTo>
                  <a:pt x="204" y="425"/>
                </a:lnTo>
                <a:lnTo>
                  <a:pt x="204" y="425"/>
                </a:lnTo>
                <a:lnTo>
                  <a:pt x="209" y="425"/>
                </a:lnTo>
                <a:lnTo>
                  <a:pt x="214" y="425"/>
                </a:lnTo>
                <a:lnTo>
                  <a:pt x="214" y="425"/>
                </a:lnTo>
                <a:lnTo>
                  <a:pt x="214" y="425"/>
                </a:lnTo>
                <a:lnTo>
                  <a:pt x="218" y="425"/>
                </a:lnTo>
                <a:lnTo>
                  <a:pt x="221" y="422"/>
                </a:lnTo>
                <a:lnTo>
                  <a:pt x="221" y="422"/>
                </a:lnTo>
                <a:lnTo>
                  <a:pt x="221" y="422"/>
                </a:lnTo>
                <a:lnTo>
                  <a:pt x="221" y="422"/>
                </a:lnTo>
                <a:lnTo>
                  <a:pt x="230" y="418"/>
                </a:lnTo>
                <a:lnTo>
                  <a:pt x="233" y="418"/>
                </a:lnTo>
                <a:lnTo>
                  <a:pt x="233" y="418"/>
                </a:lnTo>
                <a:lnTo>
                  <a:pt x="235" y="415"/>
                </a:lnTo>
                <a:lnTo>
                  <a:pt x="235" y="413"/>
                </a:lnTo>
                <a:lnTo>
                  <a:pt x="235" y="413"/>
                </a:lnTo>
                <a:lnTo>
                  <a:pt x="235" y="410"/>
                </a:lnTo>
                <a:lnTo>
                  <a:pt x="235" y="410"/>
                </a:lnTo>
                <a:lnTo>
                  <a:pt x="221" y="403"/>
                </a:lnTo>
                <a:lnTo>
                  <a:pt x="218" y="403"/>
                </a:lnTo>
                <a:lnTo>
                  <a:pt x="209" y="401"/>
                </a:lnTo>
                <a:lnTo>
                  <a:pt x="197" y="401"/>
                </a:lnTo>
                <a:lnTo>
                  <a:pt x="194" y="401"/>
                </a:lnTo>
                <a:lnTo>
                  <a:pt x="189" y="398"/>
                </a:lnTo>
                <a:lnTo>
                  <a:pt x="187" y="396"/>
                </a:lnTo>
                <a:lnTo>
                  <a:pt x="182" y="393"/>
                </a:lnTo>
                <a:lnTo>
                  <a:pt x="180" y="391"/>
                </a:lnTo>
                <a:lnTo>
                  <a:pt x="177" y="386"/>
                </a:lnTo>
                <a:lnTo>
                  <a:pt x="175" y="381"/>
                </a:lnTo>
                <a:lnTo>
                  <a:pt x="172" y="379"/>
                </a:lnTo>
                <a:lnTo>
                  <a:pt x="170" y="374"/>
                </a:lnTo>
                <a:lnTo>
                  <a:pt x="170" y="374"/>
                </a:lnTo>
                <a:lnTo>
                  <a:pt x="168" y="374"/>
                </a:lnTo>
                <a:lnTo>
                  <a:pt x="168" y="374"/>
                </a:lnTo>
                <a:lnTo>
                  <a:pt x="168" y="245"/>
                </a:lnTo>
                <a:lnTo>
                  <a:pt x="168" y="245"/>
                </a:lnTo>
                <a:lnTo>
                  <a:pt x="165" y="243"/>
                </a:lnTo>
                <a:lnTo>
                  <a:pt x="165" y="243"/>
                </a:lnTo>
                <a:lnTo>
                  <a:pt x="163" y="243"/>
                </a:lnTo>
                <a:lnTo>
                  <a:pt x="163" y="146"/>
                </a:lnTo>
                <a:lnTo>
                  <a:pt x="163" y="146"/>
                </a:lnTo>
                <a:lnTo>
                  <a:pt x="163" y="146"/>
                </a:lnTo>
                <a:lnTo>
                  <a:pt x="160" y="146"/>
                </a:lnTo>
                <a:lnTo>
                  <a:pt x="160" y="146"/>
                </a:lnTo>
                <a:lnTo>
                  <a:pt x="160" y="65"/>
                </a:lnTo>
                <a:lnTo>
                  <a:pt x="160" y="63"/>
                </a:lnTo>
                <a:lnTo>
                  <a:pt x="158" y="63"/>
                </a:lnTo>
                <a:lnTo>
                  <a:pt x="158" y="63"/>
                </a:lnTo>
                <a:lnTo>
                  <a:pt x="158" y="63"/>
                </a:lnTo>
                <a:lnTo>
                  <a:pt x="158" y="0"/>
                </a:lnTo>
                <a:lnTo>
                  <a:pt x="158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3" y="0"/>
                </a:lnTo>
                <a:lnTo>
                  <a:pt x="153" y="0"/>
                </a:lnTo>
                <a:lnTo>
                  <a:pt x="153" y="0"/>
                </a:lnTo>
                <a:lnTo>
                  <a:pt x="153" y="2"/>
                </a:lnTo>
                <a:lnTo>
                  <a:pt x="153" y="2"/>
                </a:lnTo>
                <a:lnTo>
                  <a:pt x="153" y="63"/>
                </a:lnTo>
                <a:lnTo>
                  <a:pt x="153" y="63"/>
                </a:lnTo>
                <a:lnTo>
                  <a:pt x="153" y="63"/>
                </a:lnTo>
                <a:lnTo>
                  <a:pt x="151" y="65"/>
                </a:lnTo>
                <a:lnTo>
                  <a:pt x="151" y="65"/>
                </a:lnTo>
                <a:lnTo>
                  <a:pt x="151" y="65"/>
                </a:lnTo>
                <a:lnTo>
                  <a:pt x="151" y="146"/>
                </a:lnTo>
                <a:lnTo>
                  <a:pt x="151" y="146"/>
                </a:lnTo>
                <a:lnTo>
                  <a:pt x="151" y="146"/>
                </a:lnTo>
                <a:lnTo>
                  <a:pt x="148" y="146"/>
                </a:lnTo>
                <a:lnTo>
                  <a:pt x="148" y="146"/>
                </a:lnTo>
                <a:lnTo>
                  <a:pt x="148" y="243"/>
                </a:lnTo>
                <a:lnTo>
                  <a:pt x="148" y="243"/>
                </a:lnTo>
                <a:lnTo>
                  <a:pt x="146" y="245"/>
                </a:lnTo>
                <a:lnTo>
                  <a:pt x="146" y="245"/>
                </a:lnTo>
                <a:lnTo>
                  <a:pt x="146" y="374"/>
                </a:lnTo>
                <a:lnTo>
                  <a:pt x="146" y="374"/>
                </a:lnTo>
                <a:lnTo>
                  <a:pt x="143" y="374"/>
                </a:lnTo>
                <a:lnTo>
                  <a:pt x="143" y="374"/>
                </a:lnTo>
                <a:lnTo>
                  <a:pt x="141" y="379"/>
                </a:lnTo>
                <a:lnTo>
                  <a:pt x="141" y="384"/>
                </a:lnTo>
                <a:lnTo>
                  <a:pt x="138" y="386"/>
                </a:lnTo>
                <a:lnTo>
                  <a:pt x="136" y="391"/>
                </a:lnTo>
                <a:lnTo>
                  <a:pt x="131" y="393"/>
                </a:lnTo>
                <a:lnTo>
                  <a:pt x="129" y="396"/>
                </a:lnTo>
                <a:lnTo>
                  <a:pt x="124" y="398"/>
                </a:lnTo>
                <a:lnTo>
                  <a:pt x="121" y="401"/>
                </a:lnTo>
                <a:lnTo>
                  <a:pt x="117" y="401"/>
                </a:lnTo>
                <a:lnTo>
                  <a:pt x="105" y="403"/>
                </a:lnTo>
                <a:lnTo>
                  <a:pt x="97" y="403"/>
                </a:lnTo>
                <a:lnTo>
                  <a:pt x="92" y="405"/>
                </a:lnTo>
                <a:lnTo>
                  <a:pt x="80" y="413"/>
                </a:lnTo>
                <a:lnTo>
                  <a:pt x="80" y="413"/>
                </a:lnTo>
                <a:lnTo>
                  <a:pt x="80" y="418"/>
                </a:lnTo>
                <a:lnTo>
                  <a:pt x="80" y="418"/>
                </a:lnTo>
                <a:lnTo>
                  <a:pt x="80" y="420"/>
                </a:lnTo>
                <a:lnTo>
                  <a:pt x="85" y="420"/>
                </a:lnTo>
                <a:lnTo>
                  <a:pt x="95" y="425"/>
                </a:lnTo>
                <a:lnTo>
                  <a:pt x="95" y="425"/>
                </a:lnTo>
                <a:lnTo>
                  <a:pt x="95" y="425"/>
                </a:lnTo>
                <a:lnTo>
                  <a:pt x="100" y="425"/>
                </a:lnTo>
                <a:lnTo>
                  <a:pt x="100" y="425"/>
                </a:lnTo>
                <a:lnTo>
                  <a:pt x="102" y="425"/>
                </a:lnTo>
                <a:lnTo>
                  <a:pt x="102" y="425"/>
                </a:lnTo>
                <a:lnTo>
                  <a:pt x="107" y="427"/>
                </a:lnTo>
                <a:lnTo>
                  <a:pt x="112" y="427"/>
                </a:lnTo>
                <a:lnTo>
                  <a:pt x="112" y="427"/>
                </a:lnTo>
                <a:lnTo>
                  <a:pt x="119" y="427"/>
                </a:lnTo>
                <a:lnTo>
                  <a:pt x="124" y="427"/>
                </a:lnTo>
                <a:lnTo>
                  <a:pt x="124" y="427"/>
                </a:lnTo>
                <a:lnTo>
                  <a:pt x="124" y="427"/>
                </a:lnTo>
                <a:lnTo>
                  <a:pt x="129" y="427"/>
                </a:lnTo>
                <a:lnTo>
                  <a:pt x="129" y="427"/>
                </a:lnTo>
                <a:lnTo>
                  <a:pt x="126" y="430"/>
                </a:lnTo>
                <a:lnTo>
                  <a:pt x="121" y="430"/>
                </a:lnTo>
                <a:lnTo>
                  <a:pt x="119" y="430"/>
                </a:lnTo>
                <a:lnTo>
                  <a:pt x="119" y="432"/>
                </a:lnTo>
                <a:lnTo>
                  <a:pt x="119" y="439"/>
                </a:lnTo>
                <a:lnTo>
                  <a:pt x="119" y="449"/>
                </a:lnTo>
                <a:lnTo>
                  <a:pt x="119" y="459"/>
                </a:lnTo>
                <a:lnTo>
                  <a:pt x="119" y="469"/>
                </a:lnTo>
                <a:lnTo>
                  <a:pt x="119" y="478"/>
                </a:lnTo>
                <a:lnTo>
                  <a:pt x="119" y="481"/>
                </a:lnTo>
                <a:lnTo>
                  <a:pt x="121" y="481"/>
                </a:lnTo>
                <a:lnTo>
                  <a:pt x="124" y="483"/>
                </a:lnTo>
                <a:lnTo>
                  <a:pt x="129" y="483"/>
                </a:lnTo>
                <a:lnTo>
                  <a:pt x="131" y="483"/>
                </a:lnTo>
                <a:lnTo>
                  <a:pt x="131" y="486"/>
                </a:lnTo>
                <a:lnTo>
                  <a:pt x="119" y="486"/>
                </a:lnTo>
                <a:lnTo>
                  <a:pt x="100" y="486"/>
                </a:lnTo>
                <a:lnTo>
                  <a:pt x="83" y="488"/>
                </a:lnTo>
                <a:lnTo>
                  <a:pt x="73" y="490"/>
                </a:lnTo>
                <a:lnTo>
                  <a:pt x="66" y="490"/>
                </a:lnTo>
                <a:lnTo>
                  <a:pt x="66" y="495"/>
                </a:lnTo>
                <a:lnTo>
                  <a:pt x="68" y="498"/>
                </a:lnTo>
                <a:lnTo>
                  <a:pt x="75" y="498"/>
                </a:lnTo>
                <a:lnTo>
                  <a:pt x="88" y="500"/>
                </a:lnTo>
                <a:lnTo>
                  <a:pt x="105" y="500"/>
                </a:lnTo>
                <a:lnTo>
                  <a:pt x="124" y="500"/>
                </a:lnTo>
                <a:lnTo>
                  <a:pt x="131" y="500"/>
                </a:lnTo>
                <a:lnTo>
                  <a:pt x="131" y="505"/>
                </a:lnTo>
                <a:lnTo>
                  <a:pt x="121" y="507"/>
                </a:lnTo>
                <a:lnTo>
                  <a:pt x="107" y="507"/>
                </a:lnTo>
                <a:lnTo>
                  <a:pt x="95" y="507"/>
                </a:lnTo>
                <a:lnTo>
                  <a:pt x="88" y="510"/>
                </a:lnTo>
                <a:lnTo>
                  <a:pt x="88" y="510"/>
                </a:lnTo>
                <a:lnTo>
                  <a:pt x="88" y="520"/>
                </a:lnTo>
                <a:lnTo>
                  <a:pt x="85" y="520"/>
                </a:lnTo>
                <a:lnTo>
                  <a:pt x="80" y="520"/>
                </a:lnTo>
                <a:lnTo>
                  <a:pt x="75" y="520"/>
                </a:lnTo>
                <a:lnTo>
                  <a:pt x="73" y="520"/>
                </a:lnTo>
                <a:lnTo>
                  <a:pt x="73" y="520"/>
                </a:lnTo>
                <a:lnTo>
                  <a:pt x="78" y="1331"/>
                </a:lnTo>
                <a:lnTo>
                  <a:pt x="27" y="1333"/>
                </a:lnTo>
                <a:lnTo>
                  <a:pt x="27" y="1350"/>
                </a:lnTo>
                <a:lnTo>
                  <a:pt x="0" y="1353"/>
                </a:lnTo>
                <a:lnTo>
                  <a:pt x="0" y="1671"/>
                </a:lnTo>
                <a:lnTo>
                  <a:pt x="1279" y="1671"/>
                </a:lnTo>
                <a:lnTo>
                  <a:pt x="1279" y="1154"/>
                </a:lnTo>
                <a:close/>
                <a:moveTo>
                  <a:pt x="126" y="498"/>
                </a:moveTo>
                <a:lnTo>
                  <a:pt x="124" y="498"/>
                </a:lnTo>
                <a:lnTo>
                  <a:pt x="121" y="498"/>
                </a:lnTo>
                <a:lnTo>
                  <a:pt x="119" y="498"/>
                </a:lnTo>
                <a:lnTo>
                  <a:pt x="117" y="498"/>
                </a:lnTo>
                <a:lnTo>
                  <a:pt x="119" y="498"/>
                </a:lnTo>
                <a:lnTo>
                  <a:pt x="121" y="498"/>
                </a:lnTo>
                <a:lnTo>
                  <a:pt x="124" y="498"/>
                </a:lnTo>
                <a:lnTo>
                  <a:pt x="126" y="498"/>
                </a:lnTo>
                <a:lnTo>
                  <a:pt x="131" y="498"/>
                </a:lnTo>
                <a:lnTo>
                  <a:pt x="126" y="498"/>
                </a:lnTo>
                <a:close/>
                <a:moveTo>
                  <a:pt x="117" y="568"/>
                </a:moveTo>
                <a:lnTo>
                  <a:pt x="121" y="568"/>
                </a:lnTo>
                <a:lnTo>
                  <a:pt x="131" y="568"/>
                </a:lnTo>
                <a:lnTo>
                  <a:pt x="138" y="568"/>
                </a:lnTo>
                <a:lnTo>
                  <a:pt x="138" y="656"/>
                </a:lnTo>
                <a:lnTo>
                  <a:pt x="134" y="656"/>
                </a:lnTo>
                <a:lnTo>
                  <a:pt x="124" y="656"/>
                </a:lnTo>
                <a:lnTo>
                  <a:pt x="119" y="656"/>
                </a:lnTo>
                <a:lnTo>
                  <a:pt x="117" y="568"/>
                </a:lnTo>
                <a:close/>
                <a:moveTo>
                  <a:pt x="119" y="673"/>
                </a:moveTo>
                <a:lnTo>
                  <a:pt x="126" y="673"/>
                </a:lnTo>
                <a:lnTo>
                  <a:pt x="136" y="673"/>
                </a:lnTo>
                <a:lnTo>
                  <a:pt x="138" y="673"/>
                </a:lnTo>
                <a:lnTo>
                  <a:pt x="138" y="799"/>
                </a:lnTo>
                <a:lnTo>
                  <a:pt x="136" y="799"/>
                </a:lnTo>
                <a:lnTo>
                  <a:pt x="126" y="799"/>
                </a:lnTo>
                <a:lnTo>
                  <a:pt x="119" y="799"/>
                </a:lnTo>
                <a:lnTo>
                  <a:pt x="119" y="673"/>
                </a:lnTo>
                <a:close/>
                <a:moveTo>
                  <a:pt x="119" y="814"/>
                </a:moveTo>
                <a:lnTo>
                  <a:pt x="124" y="814"/>
                </a:lnTo>
                <a:lnTo>
                  <a:pt x="136" y="814"/>
                </a:lnTo>
                <a:lnTo>
                  <a:pt x="141" y="814"/>
                </a:lnTo>
                <a:lnTo>
                  <a:pt x="141" y="937"/>
                </a:lnTo>
                <a:lnTo>
                  <a:pt x="136" y="937"/>
                </a:lnTo>
                <a:lnTo>
                  <a:pt x="129" y="937"/>
                </a:lnTo>
                <a:lnTo>
                  <a:pt x="119" y="937"/>
                </a:lnTo>
                <a:lnTo>
                  <a:pt x="119" y="814"/>
                </a:lnTo>
                <a:close/>
                <a:moveTo>
                  <a:pt x="119" y="957"/>
                </a:moveTo>
                <a:lnTo>
                  <a:pt x="126" y="957"/>
                </a:lnTo>
                <a:lnTo>
                  <a:pt x="136" y="957"/>
                </a:lnTo>
                <a:lnTo>
                  <a:pt x="141" y="957"/>
                </a:lnTo>
                <a:lnTo>
                  <a:pt x="141" y="1071"/>
                </a:lnTo>
                <a:lnTo>
                  <a:pt x="138" y="1071"/>
                </a:lnTo>
                <a:lnTo>
                  <a:pt x="129" y="1071"/>
                </a:lnTo>
                <a:lnTo>
                  <a:pt x="121" y="1073"/>
                </a:lnTo>
                <a:lnTo>
                  <a:pt x="119" y="957"/>
                </a:lnTo>
                <a:close/>
                <a:moveTo>
                  <a:pt x="129" y="1185"/>
                </a:moveTo>
                <a:lnTo>
                  <a:pt x="121" y="1188"/>
                </a:lnTo>
                <a:lnTo>
                  <a:pt x="121" y="1095"/>
                </a:lnTo>
                <a:lnTo>
                  <a:pt x="126" y="1095"/>
                </a:lnTo>
                <a:lnTo>
                  <a:pt x="136" y="1095"/>
                </a:lnTo>
                <a:lnTo>
                  <a:pt x="141" y="1095"/>
                </a:lnTo>
                <a:lnTo>
                  <a:pt x="141" y="1185"/>
                </a:lnTo>
                <a:lnTo>
                  <a:pt x="129" y="1185"/>
                </a:lnTo>
                <a:close/>
                <a:moveTo>
                  <a:pt x="182" y="568"/>
                </a:moveTo>
                <a:lnTo>
                  <a:pt x="189" y="568"/>
                </a:lnTo>
                <a:lnTo>
                  <a:pt x="197" y="568"/>
                </a:lnTo>
                <a:lnTo>
                  <a:pt x="197" y="656"/>
                </a:lnTo>
                <a:lnTo>
                  <a:pt x="194" y="656"/>
                </a:lnTo>
                <a:lnTo>
                  <a:pt x="182" y="656"/>
                </a:lnTo>
                <a:lnTo>
                  <a:pt x="182" y="568"/>
                </a:lnTo>
                <a:close/>
                <a:moveTo>
                  <a:pt x="182" y="673"/>
                </a:moveTo>
                <a:lnTo>
                  <a:pt x="189" y="673"/>
                </a:lnTo>
                <a:lnTo>
                  <a:pt x="197" y="673"/>
                </a:lnTo>
                <a:lnTo>
                  <a:pt x="199" y="799"/>
                </a:lnTo>
                <a:lnTo>
                  <a:pt x="189" y="799"/>
                </a:lnTo>
                <a:lnTo>
                  <a:pt x="182" y="799"/>
                </a:lnTo>
                <a:lnTo>
                  <a:pt x="182" y="673"/>
                </a:lnTo>
                <a:close/>
                <a:moveTo>
                  <a:pt x="182" y="814"/>
                </a:moveTo>
                <a:lnTo>
                  <a:pt x="194" y="814"/>
                </a:lnTo>
                <a:lnTo>
                  <a:pt x="199" y="814"/>
                </a:lnTo>
                <a:lnTo>
                  <a:pt x="199" y="937"/>
                </a:lnTo>
                <a:lnTo>
                  <a:pt x="192" y="937"/>
                </a:lnTo>
                <a:lnTo>
                  <a:pt x="184" y="937"/>
                </a:lnTo>
                <a:lnTo>
                  <a:pt x="182" y="814"/>
                </a:lnTo>
                <a:close/>
                <a:moveTo>
                  <a:pt x="184" y="957"/>
                </a:moveTo>
                <a:lnTo>
                  <a:pt x="194" y="957"/>
                </a:lnTo>
                <a:lnTo>
                  <a:pt x="199" y="957"/>
                </a:lnTo>
                <a:lnTo>
                  <a:pt x="199" y="1071"/>
                </a:lnTo>
                <a:lnTo>
                  <a:pt x="192" y="1071"/>
                </a:lnTo>
                <a:lnTo>
                  <a:pt x="184" y="1071"/>
                </a:lnTo>
                <a:lnTo>
                  <a:pt x="184" y="957"/>
                </a:lnTo>
                <a:close/>
                <a:moveTo>
                  <a:pt x="199" y="1188"/>
                </a:moveTo>
                <a:lnTo>
                  <a:pt x="184" y="1185"/>
                </a:lnTo>
                <a:lnTo>
                  <a:pt x="184" y="1098"/>
                </a:lnTo>
                <a:lnTo>
                  <a:pt x="197" y="1098"/>
                </a:lnTo>
                <a:lnTo>
                  <a:pt x="199" y="1098"/>
                </a:lnTo>
                <a:lnTo>
                  <a:pt x="201" y="1188"/>
                </a:lnTo>
                <a:lnTo>
                  <a:pt x="199" y="118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0" y="4913855"/>
            <a:ext cx="12192000" cy="19441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7979275" y="4931231"/>
            <a:ext cx="0" cy="1562907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227114" y="5034600"/>
            <a:ext cx="345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Cserkó</a:t>
            </a:r>
            <a:r>
              <a:rPr lang="hu-HU" sz="2000" b="1" dirty="0">
                <a:solidFill>
                  <a:schemeClr val="bg1"/>
                </a:solidFill>
              </a:rPr>
              <a:t> József</a:t>
            </a:r>
            <a:endParaRPr lang="id-ID" sz="2000" b="1" dirty="0">
              <a:solidFill>
                <a:schemeClr val="bg1"/>
              </a:solidFill>
            </a:endParaRPr>
          </a:p>
          <a:p>
            <a:r>
              <a:rPr lang="hu-HU" sz="1600" b="1" dirty="0">
                <a:solidFill>
                  <a:schemeClr val="bg1"/>
                </a:solidFill>
              </a:rPr>
              <a:t>Angular oktató</a:t>
            </a:r>
            <a:endParaRPr lang="id-ID" sz="1600" b="1" dirty="0">
              <a:solidFill>
                <a:schemeClr val="bg1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8335983" y="5689358"/>
            <a:ext cx="3515775" cy="327652"/>
            <a:chOff x="8335983" y="5689358"/>
            <a:chExt cx="3515775" cy="327652"/>
          </a:xfrm>
        </p:grpSpPr>
        <p:sp>
          <p:nvSpPr>
            <p:cNvPr id="34" name="TextBox 33"/>
            <p:cNvSpPr txBox="1"/>
            <p:nvPr/>
          </p:nvSpPr>
          <p:spPr>
            <a:xfrm>
              <a:off x="8637080" y="5689358"/>
              <a:ext cx="32146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400" dirty="0">
                  <a:solidFill>
                    <a:schemeClr val="bg1"/>
                  </a:solidFill>
                </a:rPr>
                <a:t>jozsef.cserko@training360.com</a:t>
              </a:r>
              <a:endParaRPr lang="id-ID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8335983" y="5733107"/>
              <a:ext cx="283903" cy="283903"/>
              <a:chOff x="4752975" y="3660776"/>
              <a:chExt cx="365125" cy="365125"/>
            </a:xfrm>
            <a:solidFill>
              <a:schemeClr val="bg1"/>
            </a:solidFill>
          </p:grpSpPr>
          <p:sp>
            <p:nvSpPr>
              <p:cNvPr id="36" name="Freeform 51"/>
              <p:cNvSpPr>
                <a:spLocks/>
              </p:cNvSpPr>
              <p:nvPr/>
            </p:nvSpPr>
            <p:spPr bwMode="auto">
              <a:xfrm>
                <a:off x="4843463" y="3775076"/>
                <a:ext cx="274637" cy="250825"/>
              </a:xfrm>
              <a:custGeom>
                <a:avLst/>
                <a:gdLst>
                  <a:gd name="T0" fmla="*/ 40 w 48"/>
                  <a:gd name="T1" fmla="*/ 0 h 44"/>
                  <a:gd name="T2" fmla="*/ 36 w 48"/>
                  <a:gd name="T3" fmla="*/ 0 h 44"/>
                  <a:gd name="T4" fmla="*/ 36 w 48"/>
                  <a:gd name="T5" fmla="*/ 4 h 44"/>
                  <a:gd name="T6" fmla="*/ 24 w 48"/>
                  <a:gd name="T7" fmla="*/ 16 h 44"/>
                  <a:gd name="T8" fmla="*/ 6 w 48"/>
                  <a:gd name="T9" fmla="*/ 16 h 44"/>
                  <a:gd name="T10" fmla="*/ 0 w 48"/>
                  <a:gd name="T11" fmla="*/ 22 h 44"/>
                  <a:gd name="T12" fmla="*/ 0 w 48"/>
                  <a:gd name="T13" fmla="*/ 24 h 44"/>
                  <a:gd name="T14" fmla="*/ 8 w 48"/>
                  <a:gd name="T15" fmla="*/ 32 h 44"/>
                  <a:gd name="T16" fmla="*/ 28 w 48"/>
                  <a:gd name="T17" fmla="*/ 32 h 44"/>
                  <a:gd name="T18" fmla="*/ 40 w 48"/>
                  <a:gd name="T19" fmla="*/ 44 h 44"/>
                  <a:gd name="T20" fmla="*/ 40 w 48"/>
                  <a:gd name="T21" fmla="*/ 32 h 44"/>
                  <a:gd name="T22" fmla="*/ 48 w 48"/>
                  <a:gd name="T23" fmla="*/ 24 h 44"/>
                  <a:gd name="T24" fmla="*/ 48 w 48"/>
                  <a:gd name="T25" fmla="*/ 8 h 44"/>
                  <a:gd name="T26" fmla="*/ 40 w 48"/>
                  <a:gd name="T2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44">
                    <a:moveTo>
                      <a:pt x="4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10"/>
                      <a:pt x="30" y="16"/>
                      <a:pt x="24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8"/>
                      <a:pt x="4" y="32"/>
                      <a:pt x="8" y="32"/>
                    </a:cubicBezTo>
                    <a:cubicBezTo>
                      <a:pt x="28" y="32"/>
                      <a:pt x="28" y="32"/>
                      <a:pt x="28" y="32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44" y="32"/>
                      <a:pt x="48" y="28"/>
                      <a:pt x="48" y="2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4"/>
                      <a:pt x="44" y="0"/>
                      <a:pt x="4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7" name="Freeform 52"/>
              <p:cNvSpPr>
                <a:spLocks/>
              </p:cNvSpPr>
              <p:nvPr/>
            </p:nvSpPr>
            <p:spPr bwMode="auto">
              <a:xfrm>
                <a:off x="4752975" y="3660776"/>
                <a:ext cx="273050" cy="250825"/>
              </a:xfrm>
              <a:custGeom>
                <a:avLst/>
                <a:gdLst>
                  <a:gd name="T0" fmla="*/ 20 w 48"/>
                  <a:gd name="T1" fmla="*/ 32 h 44"/>
                  <a:gd name="T2" fmla="*/ 40 w 48"/>
                  <a:gd name="T3" fmla="*/ 32 h 44"/>
                  <a:gd name="T4" fmla="*/ 48 w 48"/>
                  <a:gd name="T5" fmla="*/ 24 h 44"/>
                  <a:gd name="T6" fmla="*/ 48 w 48"/>
                  <a:gd name="T7" fmla="*/ 8 h 44"/>
                  <a:gd name="T8" fmla="*/ 40 w 48"/>
                  <a:gd name="T9" fmla="*/ 0 h 44"/>
                  <a:gd name="T10" fmla="*/ 8 w 48"/>
                  <a:gd name="T11" fmla="*/ 0 h 44"/>
                  <a:gd name="T12" fmla="*/ 0 w 48"/>
                  <a:gd name="T13" fmla="*/ 8 h 44"/>
                  <a:gd name="T14" fmla="*/ 0 w 48"/>
                  <a:gd name="T15" fmla="*/ 24 h 44"/>
                  <a:gd name="T16" fmla="*/ 8 w 48"/>
                  <a:gd name="T17" fmla="*/ 32 h 44"/>
                  <a:gd name="T18" fmla="*/ 8 w 48"/>
                  <a:gd name="T19" fmla="*/ 44 h 44"/>
                  <a:gd name="T20" fmla="*/ 20 w 48"/>
                  <a:gd name="T21" fmla="*/ 3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44">
                    <a:moveTo>
                      <a:pt x="20" y="32"/>
                    </a:moveTo>
                    <a:cubicBezTo>
                      <a:pt x="40" y="32"/>
                      <a:pt x="40" y="32"/>
                      <a:pt x="40" y="32"/>
                    </a:cubicBezTo>
                    <a:cubicBezTo>
                      <a:pt x="44" y="32"/>
                      <a:pt x="48" y="28"/>
                      <a:pt x="48" y="2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4"/>
                      <a:pt x="44" y="0"/>
                      <a:pt x="4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8"/>
                      <a:pt x="4" y="32"/>
                      <a:pt x="8" y="32"/>
                    </a:cubicBezTo>
                    <a:cubicBezTo>
                      <a:pt x="8" y="44"/>
                      <a:pt x="8" y="44"/>
                      <a:pt x="8" y="44"/>
                    </a:cubicBezTo>
                    <a:lnTo>
                      <a:pt x="20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54" name="TextBox 53"/>
          <p:cNvSpPr txBox="1"/>
          <p:nvPr/>
        </p:nvSpPr>
        <p:spPr>
          <a:xfrm>
            <a:off x="1464902" y="5073805"/>
            <a:ext cx="3119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5400" dirty="0">
                <a:solidFill>
                  <a:schemeClr val="bg1"/>
                </a:solidFill>
                <a:latin typeface="+mj-lt"/>
              </a:rPr>
              <a:t>Kapcsolat </a:t>
            </a:r>
            <a:endParaRPr lang="en-US" sz="5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809898" y="5272513"/>
            <a:ext cx="549468" cy="549468"/>
            <a:chOff x="6976426" y="1063501"/>
            <a:chExt cx="549468" cy="549468"/>
          </a:xfrm>
        </p:grpSpPr>
        <p:sp>
          <p:nvSpPr>
            <p:cNvPr id="59" name="Oval 58"/>
            <p:cNvSpPr/>
            <p:nvPr/>
          </p:nvSpPr>
          <p:spPr>
            <a:xfrm>
              <a:off x="6976426" y="1063501"/>
              <a:ext cx="549468" cy="549468"/>
            </a:xfrm>
            <a:prstGeom prst="ellipse">
              <a:avLst/>
            </a:pr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/>
            </a:p>
          </p:txBody>
        </p:sp>
        <p:sp>
          <p:nvSpPr>
            <p:cNvPr id="60" name="Oval 59"/>
            <p:cNvSpPr/>
            <p:nvPr/>
          </p:nvSpPr>
          <p:spPr>
            <a:xfrm>
              <a:off x="7120395" y="1207470"/>
              <a:ext cx="261530" cy="26153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70982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1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6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1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31" grpId="0"/>
      <p:bldP spid="5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/>
          <p:cNvSpPr/>
          <p:nvPr/>
        </p:nvSpPr>
        <p:spPr>
          <a:xfrm rot="16200000">
            <a:off x="-2412993" y="2413007"/>
            <a:ext cx="6857987" cy="2032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3" name="Rectangle 112"/>
          <p:cNvSpPr/>
          <p:nvPr/>
        </p:nvSpPr>
        <p:spPr>
          <a:xfrm rot="16200000">
            <a:off x="-380992" y="2403480"/>
            <a:ext cx="6857987" cy="2032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4" name="Rectangle 113"/>
          <p:cNvSpPr/>
          <p:nvPr/>
        </p:nvSpPr>
        <p:spPr>
          <a:xfrm rot="16200000">
            <a:off x="1651010" y="2413005"/>
            <a:ext cx="6857982" cy="2032000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5" name="Rectangle 114"/>
          <p:cNvSpPr/>
          <p:nvPr/>
        </p:nvSpPr>
        <p:spPr>
          <a:xfrm rot="16200000">
            <a:off x="3683002" y="2412998"/>
            <a:ext cx="6857998" cy="203200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6" name="Rectangle 115"/>
          <p:cNvSpPr/>
          <p:nvPr/>
        </p:nvSpPr>
        <p:spPr>
          <a:xfrm rot="16200000">
            <a:off x="5715002" y="2412997"/>
            <a:ext cx="6857998" cy="2032000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7" name="Rectangle 116"/>
          <p:cNvSpPr/>
          <p:nvPr/>
        </p:nvSpPr>
        <p:spPr>
          <a:xfrm rot="16200000">
            <a:off x="7747042" y="2413040"/>
            <a:ext cx="6857916" cy="203200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Freeform 13"/>
          <p:cNvSpPr>
            <a:spLocks/>
          </p:cNvSpPr>
          <p:nvPr/>
        </p:nvSpPr>
        <p:spPr bwMode="auto">
          <a:xfrm>
            <a:off x="10164502" y="5621898"/>
            <a:ext cx="2027498" cy="1482489"/>
          </a:xfrm>
          <a:custGeom>
            <a:avLst/>
            <a:gdLst>
              <a:gd name="T0" fmla="*/ 1230 w 1276"/>
              <a:gd name="T1" fmla="*/ 748 h 933"/>
              <a:gd name="T2" fmla="*/ 1221 w 1276"/>
              <a:gd name="T3" fmla="*/ 748 h 933"/>
              <a:gd name="T4" fmla="*/ 1206 w 1276"/>
              <a:gd name="T5" fmla="*/ 748 h 933"/>
              <a:gd name="T6" fmla="*/ 1211 w 1276"/>
              <a:gd name="T7" fmla="*/ 216 h 933"/>
              <a:gd name="T8" fmla="*/ 1218 w 1276"/>
              <a:gd name="T9" fmla="*/ 216 h 933"/>
              <a:gd name="T10" fmla="*/ 1221 w 1276"/>
              <a:gd name="T11" fmla="*/ 214 h 933"/>
              <a:gd name="T12" fmla="*/ 1218 w 1276"/>
              <a:gd name="T13" fmla="*/ 185 h 933"/>
              <a:gd name="T14" fmla="*/ 1206 w 1276"/>
              <a:gd name="T15" fmla="*/ 182 h 933"/>
              <a:gd name="T16" fmla="*/ 1192 w 1276"/>
              <a:gd name="T17" fmla="*/ 180 h 933"/>
              <a:gd name="T18" fmla="*/ 1182 w 1276"/>
              <a:gd name="T19" fmla="*/ 0 h 933"/>
              <a:gd name="T20" fmla="*/ 1172 w 1276"/>
              <a:gd name="T21" fmla="*/ 180 h 933"/>
              <a:gd name="T22" fmla="*/ 1158 w 1276"/>
              <a:gd name="T23" fmla="*/ 180 h 933"/>
              <a:gd name="T24" fmla="*/ 1143 w 1276"/>
              <a:gd name="T25" fmla="*/ 182 h 933"/>
              <a:gd name="T26" fmla="*/ 1141 w 1276"/>
              <a:gd name="T27" fmla="*/ 212 h 933"/>
              <a:gd name="T28" fmla="*/ 1143 w 1276"/>
              <a:gd name="T29" fmla="*/ 214 h 933"/>
              <a:gd name="T30" fmla="*/ 1151 w 1276"/>
              <a:gd name="T31" fmla="*/ 214 h 933"/>
              <a:gd name="T32" fmla="*/ 1071 w 1276"/>
              <a:gd name="T33" fmla="*/ 659 h 933"/>
              <a:gd name="T34" fmla="*/ 659 w 1276"/>
              <a:gd name="T35" fmla="*/ 496 h 933"/>
              <a:gd name="T36" fmla="*/ 666 w 1276"/>
              <a:gd name="T37" fmla="*/ 491 h 933"/>
              <a:gd name="T38" fmla="*/ 611 w 1276"/>
              <a:gd name="T39" fmla="*/ 430 h 933"/>
              <a:gd name="T40" fmla="*/ 620 w 1276"/>
              <a:gd name="T41" fmla="*/ 425 h 933"/>
              <a:gd name="T42" fmla="*/ 606 w 1276"/>
              <a:gd name="T43" fmla="*/ 420 h 933"/>
              <a:gd name="T44" fmla="*/ 608 w 1276"/>
              <a:gd name="T45" fmla="*/ 406 h 933"/>
              <a:gd name="T46" fmla="*/ 606 w 1276"/>
              <a:gd name="T47" fmla="*/ 389 h 933"/>
              <a:gd name="T48" fmla="*/ 594 w 1276"/>
              <a:gd name="T49" fmla="*/ 379 h 933"/>
              <a:gd name="T50" fmla="*/ 586 w 1276"/>
              <a:gd name="T51" fmla="*/ 377 h 933"/>
              <a:gd name="T52" fmla="*/ 569 w 1276"/>
              <a:gd name="T53" fmla="*/ 377 h 933"/>
              <a:gd name="T54" fmla="*/ 562 w 1276"/>
              <a:gd name="T55" fmla="*/ 379 h 933"/>
              <a:gd name="T56" fmla="*/ 552 w 1276"/>
              <a:gd name="T57" fmla="*/ 391 h 933"/>
              <a:gd name="T58" fmla="*/ 548 w 1276"/>
              <a:gd name="T59" fmla="*/ 399 h 933"/>
              <a:gd name="T60" fmla="*/ 548 w 1276"/>
              <a:gd name="T61" fmla="*/ 413 h 933"/>
              <a:gd name="T62" fmla="*/ 552 w 1276"/>
              <a:gd name="T63" fmla="*/ 423 h 933"/>
              <a:gd name="T64" fmla="*/ 538 w 1276"/>
              <a:gd name="T65" fmla="*/ 425 h 933"/>
              <a:gd name="T66" fmla="*/ 548 w 1276"/>
              <a:gd name="T67" fmla="*/ 430 h 933"/>
              <a:gd name="T68" fmla="*/ 519 w 1276"/>
              <a:gd name="T69" fmla="*/ 491 h 933"/>
              <a:gd name="T70" fmla="*/ 412 w 1276"/>
              <a:gd name="T71" fmla="*/ 491 h 933"/>
              <a:gd name="T72" fmla="*/ 402 w 1276"/>
              <a:gd name="T73" fmla="*/ 491 h 933"/>
              <a:gd name="T74" fmla="*/ 359 w 1276"/>
              <a:gd name="T75" fmla="*/ 464 h 933"/>
              <a:gd name="T76" fmla="*/ 366 w 1276"/>
              <a:gd name="T77" fmla="*/ 459 h 933"/>
              <a:gd name="T78" fmla="*/ 204 w 1276"/>
              <a:gd name="T79" fmla="*/ 447 h 933"/>
              <a:gd name="T80" fmla="*/ 194 w 1276"/>
              <a:gd name="T81" fmla="*/ 416 h 933"/>
              <a:gd name="T82" fmla="*/ 177 w 1276"/>
              <a:gd name="T83" fmla="*/ 391 h 933"/>
              <a:gd name="T84" fmla="*/ 155 w 1276"/>
              <a:gd name="T85" fmla="*/ 369 h 933"/>
              <a:gd name="T86" fmla="*/ 141 w 1276"/>
              <a:gd name="T87" fmla="*/ 360 h 933"/>
              <a:gd name="T88" fmla="*/ 114 w 1276"/>
              <a:gd name="T89" fmla="*/ 350 h 933"/>
              <a:gd name="T90" fmla="*/ 112 w 1276"/>
              <a:gd name="T91" fmla="*/ 348 h 933"/>
              <a:gd name="T92" fmla="*/ 97 w 1276"/>
              <a:gd name="T93" fmla="*/ 345 h 933"/>
              <a:gd name="T94" fmla="*/ 92 w 1276"/>
              <a:gd name="T95" fmla="*/ 345 h 933"/>
              <a:gd name="T96" fmla="*/ 88 w 1276"/>
              <a:gd name="T97" fmla="*/ 345 h 933"/>
              <a:gd name="T98" fmla="*/ 78 w 1276"/>
              <a:gd name="T99" fmla="*/ 263 h 933"/>
              <a:gd name="T100" fmla="*/ 73 w 1276"/>
              <a:gd name="T101" fmla="*/ 345 h 933"/>
              <a:gd name="T102" fmla="*/ 68 w 1276"/>
              <a:gd name="T103" fmla="*/ 345 h 933"/>
              <a:gd name="T104" fmla="*/ 51 w 1276"/>
              <a:gd name="T105" fmla="*/ 348 h 933"/>
              <a:gd name="T106" fmla="*/ 51 w 1276"/>
              <a:gd name="T107" fmla="*/ 348 h 933"/>
              <a:gd name="T108" fmla="*/ 37 w 1276"/>
              <a:gd name="T109" fmla="*/ 355 h 933"/>
              <a:gd name="T110" fmla="*/ 22 w 1276"/>
              <a:gd name="T111" fmla="*/ 360 h 933"/>
              <a:gd name="T112" fmla="*/ 0 w 1276"/>
              <a:gd name="T113" fmla="*/ 374 h 933"/>
              <a:gd name="T114" fmla="*/ 1276 w 1276"/>
              <a:gd name="T115" fmla="*/ 933 h 933"/>
              <a:gd name="T116" fmla="*/ 1233 w 1276"/>
              <a:gd name="T117" fmla="*/ 739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76" h="933">
                <a:moveTo>
                  <a:pt x="1233" y="746"/>
                </a:moveTo>
                <a:lnTo>
                  <a:pt x="1230" y="748"/>
                </a:lnTo>
                <a:lnTo>
                  <a:pt x="1228" y="748"/>
                </a:lnTo>
                <a:lnTo>
                  <a:pt x="1221" y="748"/>
                </a:lnTo>
                <a:lnTo>
                  <a:pt x="1216" y="748"/>
                </a:lnTo>
                <a:lnTo>
                  <a:pt x="1206" y="748"/>
                </a:lnTo>
                <a:lnTo>
                  <a:pt x="1206" y="741"/>
                </a:lnTo>
                <a:lnTo>
                  <a:pt x="1211" y="216"/>
                </a:lnTo>
                <a:lnTo>
                  <a:pt x="1213" y="216"/>
                </a:lnTo>
                <a:lnTo>
                  <a:pt x="1218" y="216"/>
                </a:lnTo>
                <a:lnTo>
                  <a:pt x="1221" y="214"/>
                </a:lnTo>
                <a:lnTo>
                  <a:pt x="1221" y="214"/>
                </a:lnTo>
                <a:lnTo>
                  <a:pt x="1221" y="185"/>
                </a:lnTo>
                <a:lnTo>
                  <a:pt x="1218" y="185"/>
                </a:lnTo>
                <a:lnTo>
                  <a:pt x="1213" y="182"/>
                </a:lnTo>
                <a:lnTo>
                  <a:pt x="1206" y="182"/>
                </a:lnTo>
                <a:lnTo>
                  <a:pt x="1197" y="180"/>
                </a:lnTo>
                <a:lnTo>
                  <a:pt x="1192" y="180"/>
                </a:lnTo>
                <a:lnTo>
                  <a:pt x="1192" y="93"/>
                </a:lnTo>
                <a:lnTo>
                  <a:pt x="1182" y="0"/>
                </a:lnTo>
                <a:lnTo>
                  <a:pt x="1175" y="90"/>
                </a:lnTo>
                <a:lnTo>
                  <a:pt x="1172" y="180"/>
                </a:lnTo>
                <a:lnTo>
                  <a:pt x="1165" y="180"/>
                </a:lnTo>
                <a:lnTo>
                  <a:pt x="1158" y="180"/>
                </a:lnTo>
                <a:lnTo>
                  <a:pt x="1151" y="180"/>
                </a:lnTo>
                <a:lnTo>
                  <a:pt x="1143" y="182"/>
                </a:lnTo>
                <a:lnTo>
                  <a:pt x="1141" y="182"/>
                </a:lnTo>
                <a:lnTo>
                  <a:pt x="1141" y="212"/>
                </a:lnTo>
                <a:lnTo>
                  <a:pt x="1141" y="212"/>
                </a:lnTo>
                <a:lnTo>
                  <a:pt x="1143" y="214"/>
                </a:lnTo>
                <a:lnTo>
                  <a:pt x="1148" y="214"/>
                </a:lnTo>
                <a:lnTo>
                  <a:pt x="1151" y="214"/>
                </a:lnTo>
                <a:lnTo>
                  <a:pt x="1146" y="714"/>
                </a:lnTo>
                <a:lnTo>
                  <a:pt x="1071" y="659"/>
                </a:lnTo>
                <a:lnTo>
                  <a:pt x="661" y="651"/>
                </a:lnTo>
                <a:lnTo>
                  <a:pt x="659" y="496"/>
                </a:lnTo>
                <a:lnTo>
                  <a:pt x="666" y="496"/>
                </a:lnTo>
                <a:lnTo>
                  <a:pt x="666" y="491"/>
                </a:lnTo>
                <a:lnTo>
                  <a:pt x="611" y="491"/>
                </a:lnTo>
                <a:lnTo>
                  <a:pt x="611" y="430"/>
                </a:lnTo>
                <a:lnTo>
                  <a:pt x="620" y="428"/>
                </a:lnTo>
                <a:lnTo>
                  <a:pt x="620" y="425"/>
                </a:lnTo>
                <a:lnTo>
                  <a:pt x="603" y="423"/>
                </a:lnTo>
                <a:lnTo>
                  <a:pt x="606" y="420"/>
                </a:lnTo>
                <a:lnTo>
                  <a:pt x="608" y="413"/>
                </a:lnTo>
                <a:lnTo>
                  <a:pt x="608" y="406"/>
                </a:lnTo>
                <a:lnTo>
                  <a:pt x="608" y="399"/>
                </a:lnTo>
                <a:lnTo>
                  <a:pt x="606" y="389"/>
                </a:lnTo>
                <a:lnTo>
                  <a:pt x="601" y="384"/>
                </a:lnTo>
                <a:lnTo>
                  <a:pt x="594" y="379"/>
                </a:lnTo>
                <a:lnTo>
                  <a:pt x="586" y="377"/>
                </a:lnTo>
                <a:lnTo>
                  <a:pt x="586" y="377"/>
                </a:lnTo>
                <a:lnTo>
                  <a:pt x="577" y="374"/>
                </a:lnTo>
                <a:lnTo>
                  <a:pt x="569" y="377"/>
                </a:lnTo>
                <a:lnTo>
                  <a:pt x="569" y="377"/>
                </a:lnTo>
                <a:lnTo>
                  <a:pt x="562" y="379"/>
                </a:lnTo>
                <a:lnTo>
                  <a:pt x="557" y="384"/>
                </a:lnTo>
                <a:lnTo>
                  <a:pt x="552" y="391"/>
                </a:lnTo>
                <a:lnTo>
                  <a:pt x="548" y="399"/>
                </a:lnTo>
                <a:lnTo>
                  <a:pt x="548" y="399"/>
                </a:lnTo>
                <a:lnTo>
                  <a:pt x="548" y="406"/>
                </a:lnTo>
                <a:lnTo>
                  <a:pt x="548" y="413"/>
                </a:lnTo>
                <a:lnTo>
                  <a:pt x="552" y="420"/>
                </a:lnTo>
                <a:lnTo>
                  <a:pt x="552" y="423"/>
                </a:lnTo>
                <a:lnTo>
                  <a:pt x="552" y="423"/>
                </a:lnTo>
                <a:lnTo>
                  <a:pt x="538" y="425"/>
                </a:lnTo>
                <a:lnTo>
                  <a:pt x="538" y="430"/>
                </a:lnTo>
                <a:lnTo>
                  <a:pt x="548" y="430"/>
                </a:lnTo>
                <a:lnTo>
                  <a:pt x="550" y="491"/>
                </a:lnTo>
                <a:lnTo>
                  <a:pt x="519" y="491"/>
                </a:lnTo>
                <a:lnTo>
                  <a:pt x="509" y="491"/>
                </a:lnTo>
                <a:lnTo>
                  <a:pt x="412" y="491"/>
                </a:lnTo>
                <a:lnTo>
                  <a:pt x="412" y="491"/>
                </a:lnTo>
                <a:lnTo>
                  <a:pt x="402" y="491"/>
                </a:lnTo>
                <a:lnTo>
                  <a:pt x="359" y="491"/>
                </a:lnTo>
                <a:lnTo>
                  <a:pt x="359" y="464"/>
                </a:lnTo>
                <a:lnTo>
                  <a:pt x="366" y="464"/>
                </a:lnTo>
                <a:lnTo>
                  <a:pt x="366" y="459"/>
                </a:lnTo>
                <a:lnTo>
                  <a:pt x="206" y="459"/>
                </a:lnTo>
                <a:lnTo>
                  <a:pt x="204" y="447"/>
                </a:lnTo>
                <a:lnTo>
                  <a:pt x="201" y="430"/>
                </a:lnTo>
                <a:lnTo>
                  <a:pt x="194" y="416"/>
                </a:lnTo>
                <a:lnTo>
                  <a:pt x="187" y="403"/>
                </a:lnTo>
                <a:lnTo>
                  <a:pt x="177" y="391"/>
                </a:lnTo>
                <a:lnTo>
                  <a:pt x="167" y="379"/>
                </a:lnTo>
                <a:lnTo>
                  <a:pt x="155" y="369"/>
                </a:lnTo>
                <a:lnTo>
                  <a:pt x="141" y="362"/>
                </a:lnTo>
                <a:lnTo>
                  <a:pt x="141" y="360"/>
                </a:lnTo>
                <a:lnTo>
                  <a:pt x="126" y="355"/>
                </a:lnTo>
                <a:lnTo>
                  <a:pt x="114" y="350"/>
                </a:lnTo>
                <a:lnTo>
                  <a:pt x="114" y="348"/>
                </a:lnTo>
                <a:lnTo>
                  <a:pt x="112" y="348"/>
                </a:lnTo>
                <a:lnTo>
                  <a:pt x="112" y="348"/>
                </a:lnTo>
                <a:lnTo>
                  <a:pt x="97" y="345"/>
                </a:lnTo>
                <a:lnTo>
                  <a:pt x="95" y="345"/>
                </a:lnTo>
                <a:lnTo>
                  <a:pt x="92" y="345"/>
                </a:lnTo>
                <a:lnTo>
                  <a:pt x="90" y="345"/>
                </a:lnTo>
                <a:lnTo>
                  <a:pt x="88" y="345"/>
                </a:lnTo>
                <a:lnTo>
                  <a:pt x="90" y="263"/>
                </a:lnTo>
                <a:lnTo>
                  <a:pt x="78" y="263"/>
                </a:lnTo>
                <a:lnTo>
                  <a:pt x="75" y="345"/>
                </a:lnTo>
                <a:lnTo>
                  <a:pt x="73" y="345"/>
                </a:lnTo>
                <a:lnTo>
                  <a:pt x="71" y="345"/>
                </a:lnTo>
                <a:lnTo>
                  <a:pt x="68" y="345"/>
                </a:lnTo>
                <a:lnTo>
                  <a:pt x="54" y="348"/>
                </a:lnTo>
                <a:lnTo>
                  <a:pt x="51" y="348"/>
                </a:lnTo>
                <a:lnTo>
                  <a:pt x="51" y="348"/>
                </a:lnTo>
                <a:lnTo>
                  <a:pt x="51" y="348"/>
                </a:lnTo>
                <a:lnTo>
                  <a:pt x="51" y="350"/>
                </a:lnTo>
                <a:lnTo>
                  <a:pt x="37" y="355"/>
                </a:lnTo>
                <a:lnTo>
                  <a:pt x="22" y="360"/>
                </a:lnTo>
                <a:lnTo>
                  <a:pt x="22" y="360"/>
                </a:lnTo>
                <a:lnTo>
                  <a:pt x="8" y="369"/>
                </a:lnTo>
                <a:lnTo>
                  <a:pt x="0" y="374"/>
                </a:lnTo>
                <a:lnTo>
                  <a:pt x="0" y="933"/>
                </a:lnTo>
                <a:lnTo>
                  <a:pt x="1276" y="933"/>
                </a:lnTo>
                <a:lnTo>
                  <a:pt x="1276" y="739"/>
                </a:lnTo>
                <a:lnTo>
                  <a:pt x="1233" y="739"/>
                </a:lnTo>
                <a:lnTo>
                  <a:pt x="1233" y="74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14"/>
          <p:cNvSpPr>
            <a:spLocks noEditPoints="1"/>
          </p:cNvSpPr>
          <p:nvPr/>
        </p:nvSpPr>
        <p:spPr bwMode="auto">
          <a:xfrm>
            <a:off x="8129058" y="4600204"/>
            <a:ext cx="2035444" cy="2504183"/>
          </a:xfrm>
          <a:custGeom>
            <a:avLst/>
            <a:gdLst>
              <a:gd name="T0" fmla="*/ 1247 w 1281"/>
              <a:gd name="T1" fmla="*/ 1059 h 1576"/>
              <a:gd name="T2" fmla="*/ 1063 w 1281"/>
              <a:gd name="T3" fmla="*/ 1107 h 1576"/>
              <a:gd name="T4" fmla="*/ 1010 w 1281"/>
              <a:gd name="T5" fmla="*/ 634 h 1576"/>
              <a:gd name="T6" fmla="*/ 879 w 1281"/>
              <a:gd name="T7" fmla="*/ 801 h 1576"/>
              <a:gd name="T8" fmla="*/ 831 w 1281"/>
              <a:gd name="T9" fmla="*/ 306 h 1576"/>
              <a:gd name="T10" fmla="*/ 882 w 1281"/>
              <a:gd name="T11" fmla="*/ 296 h 1576"/>
              <a:gd name="T12" fmla="*/ 882 w 1281"/>
              <a:gd name="T13" fmla="*/ 264 h 1576"/>
              <a:gd name="T14" fmla="*/ 884 w 1281"/>
              <a:gd name="T15" fmla="*/ 245 h 1576"/>
              <a:gd name="T16" fmla="*/ 879 w 1281"/>
              <a:gd name="T17" fmla="*/ 89 h 1576"/>
              <a:gd name="T18" fmla="*/ 877 w 1281"/>
              <a:gd name="T19" fmla="*/ 143 h 1576"/>
              <a:gd name="T20" fmla="*/ 795 w 1281"/>
              <a:gd name="T21" fmla="*/ 111 h 1576"/>
              <a:gd name="T22" fmla="*/ 790 w 1281"/>
              <a:gd name="T23" fmla="*/ 145 h 1576"/>
              <a:gd name="T24" fmla="*/ 710 w 1281"/>
              <a:gd name="T25" fmla="*/ 114 h 1576"/>
              <a:gd name="T26" fmla="*/ 703 w 1281"/>
              <a:gd name="T27" fmla="*/ 89 h 1576"/>
              <a:gd name="T28" fmla="*/ 623 w 1281"/>
              <a:gd name="T29" fmla="*/ 153 h 1576"/>
              <a:gd name="T30" fmla="*/ 615 w 1281"/>
              <a:gd name="T31" fmla="*/ 153 h 1576"/>
              <a:gd name="T32" fmla="*/ 615 w 1281"/>
              <a:gd name="T33" fmla="*/ 89 h 1576"/>
              <a:gd name="T34" fmla="*/ 536 w 1281"/>
              <a:gd name="T35" fmla="*/ 153 h 1576"/>
              <a:gd name="T36" fmla="*/ 528 w 1281"/>
              <a:gd name="T37" fmla="*/ 153 h 1576"/>
              <a:gd name="T38" fmla="*/ 526 w 1281"/>
              <a:gd name="T39" fmla="*/ 0 h 1576"/>
              <a:gd name="T40" fmla="*/ 521 w 1281"/>
              <a:gd name="T41" fmla="*/ 145 h 1576"/>
              <a:gd name="T42" fmla="*/ 499 w 1281"/>
              <a:gd name="T43" fmla="*/ 189 h 1576"/>
              <a:gd name="T44" fmla="*/ 468 w 1281"/>
              <a:gd name="T45" fmla="*/ 191 h 1576"/>
              <a:gd name="T46" fmla="*/ 448 w 1281"/>
              <a:gd name="T47" fmla="*/ 191 h 1576"/>
              <a:gd name="T48" fmla="*/ 429 w 1281"/>
              <a:gd name="T49" fmla="*/ 194 h 1576"/>
              <a:gd name="T50" fmla="*/ 412 w 1281"/>
              <a:gd name="T51" fmla="*/ 196 h 1576"/>
              <a:gd name="T52" fmla="*/ 395 w 1281"/>
              <a:gd name="T53" fmla="*/ 199 h 1576"/>
              <a:gd name="T54" fmla="*/ 366 w 1281"/>
              <a:gd name="T55" fmla="*/ 206 h 1576"/>
              <a:gd name="T56" fmla="*/ 354 w 1281"/>
              <a:gd name="T57" fmla="*/ 208 h 1576"/>
              <a:gd name="T58" fmla="*/ 347 w 1281"/>
              <a:gd name="T59" fmla="*/ 213 h 1576"/>
              <a:gd name="T60" fmla="*/ 342 w 1281"/>
              <a:gd name="T61" fmla="*/ 216 h 1576"/>
              <a:gd name="T62" fmla="*/ 342 w 1281"/>
              <a:gd name="T63" fmla="*/ 216 h 1576"/>
              <a:gd name="T64" fmla="*/ 337 w 1281"/>
              <a:gd name="T65" fmla="*/ 221 h 1576"/>
              <a:gd name="T66" fmla="*/ 339 w 1281"/>
              <a:gd name="T67" fmla="*/ 228 h 1576"/>
              <a:gd name="T68" fmla="*/ 337 w 1281"/>
              <a:gd name="T69" fmla="*/ 223 h 1576"/>
              <a:gd name="T70" fmla="*/ 337 w 1281"/>
              <a:gd name="T71" fmla="*/ 228 h 1576"/>
              <a:gd name="T72" fmla="*/ 339 w 1281"/>
              <a:gd name="T73" fmla="*/ 230 h 1576"/>
              <a:gd name="T74" fmla="*/ 342 w 1281"/>
              <a:gd name="T75" fmla="*/ 233 h 1576"/>
              <a:gd name="T76" fmla="*/ 344 w 1281"/>
              <a:gd name="T77" fmla="*/ 238 h 1576"/>
              <a:gd name="T78" fmla="*/ 352 w 1281"/>
              <a:gd name="T79" fmla="*/ 240 h 1576"/>
              <a:gd name="T80" fmla="*/ 359 w 1281"/>
              <a:gd name="T81" fmla="*/ 242 h 1576"/>
              <a:gd name="T82" fmla="*/ 368 w 1281"/>
              <a:gd name="T83" fmla="*/ 245 h 1576"/>
              <a:gd name="T84" fmla="*/ 378 w 1281"/>
              <a:gd name="T85" fmla="*/ 247 h 1576"/>
              <a:gd name="T86" fmla="*/ 390 w 1281"/>
              <a:gd name="T87" fmla="*/ 250 h 1576"/>
              <a:gd name="T88" fmla="*/ 400 w 1281"/>
              <a:gd name="T89" fmla="*/ 252 h 1576"/>
              <a:gd name="T90" fmla="*/ 402 w 1281"/>
              <a:gd name="T91" fmla="*/ 310 h 1576"/>
              <a:gd name="T92" fmla="*/ 402 w 1281"/>
              <a:gd name="T93" fmla="*/ 371 h 1576"/>
              <a:gd name="T94" fmla="*/ 402 w 1281"/>
              <a:gd name="T95" fmla="*/ 400 h 1576"/>
              <a:gd name="T96" fmla="*/ 400 w 1281"/>
              <a:gd name="T97" fmla="*/ 1260 h 1576"/>
              <a:gd name="T98" fmla="*/ 90 w 1281"/>
              <a:gd name="T99" fmla="*/ 383 h 1576"/>
              <a:gd name="T100" fmla="*/ 10 w 1281"/>
              <a:gd name="T101" fmla="*/ 1224 h 1576"/>
              <a:gd name="T102" fmla="*/ 1281 w 1281"/>
              <a:gd name="T103" fmla="*/ 1576 h 1576"/>
              <a:gd name="T104" fmla="*/ 352 w 1281"/>
              <a:gd name="T105" fmla="*/ 228 h 1576"/>
              <a:gd name="T106" fmla="*/ 342 w 1281"/>
              <a:gd name="T107" fmla="*/ 225 h 1576"/>
              <a:gd name="T108" fmla="*/ 342 w 1281"/>
              <a:gd name="T109" fmla="*/ 228 h 1576"/>
              <a:gd name="T110" fmla="*/ 410 w 1281"/>
              <a:gd name="T111" fmla="*/ 199 h 1576"/>
              <a:gd name="T112" fmla="*/ 412 w 1281"/>
              <a:gd name="T113" fmla="*/ 206 h 1576"/>
              <a:gd name="T114" fmla="*/ 419 w 1281"/>
              <a:gd name="T115" fmla="*/ 211 h 1576"/>
              <a:gd name="T116" fmla="*/ 427 w 1281"/>
              <a:gd name="T117" fmla="*/ 196 h 1576"/>
              <a:gd name="T118" fmla="*/ 429 w 1281"/>
              <a:gd name="T119" fmla="*/ 204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81" h="1576">
                <a:moveTo>
                  <a:pt x="1281" y="1017"/>
                </a:moveTo>
                <a:lnTo>
                  <a:pt x="1277" y="1022"/>
                </a:lnTo>
                <a:lnTo>
                  <a:pt x="1264" y="1032"/>
                </a:lnTo>
                <a:lnTo>
                  <a:pt x="1255" y="1044"/>
                </a:lnTo>
                <a:lnTo>
                  <a:pt x="1247" y="1059"/>
                </a:lnTo>
                <a:lnTo>
                  <a:pt x="1240" y="1073"/>
                </a:lnTo>
                <a:lnTo>
                  <a:pt x="1235" y="1090"/>
                </a:lnTo>
                <a:lnTo>
                  <a:pt x="1235" y="1102"/>
                </a:lnTo>
                <a:lnTo>
                  <a:pt x="1063" y="1102"/>
                </a:lnTo>
                <a:lnTo>
                  <a:pt x="1063" y="1107"/>
                </a:lnTo>
                <a:lnTo>
                  <a:pt x="1071" y="1107"/>
                </a:lnTo>
                <a:lnTo>
                  <a:pt x="1071" y="1134"/>
                </a:lnTo>
                <a:lnTo>
                  <a:pt x="1051" y="1134"/>
                </a:lnTo>
                <a:lnTo>
                  <a:pt x="1051" y="634"/>
                </a:lnTo>
                <a:lnTo>
                  <a:pt x="1010" y="634"/>
                </a:lnTo>
                <a:lnTo>
                  <a:pt x="1010" y="602"/>
                </a:lnTo>
                <a:lnTo>
                  <a:pt x="925" y="602"/>
                </a:lnTo>
                <a:lnTo>
                  <a:pt x="925" y="634"/>
                </a:lnTo>
                <a:lnTo>
                  <a:pt x="879" y="634"/>
                </a:lnTo>
                <a:lnTo>
                  <a:pt x="879" y="801"/>
                </a:lnTo>
                <a:lnTo>
                  <a:pt x="848" y="801"/>
                </a:lnTo>
                <a:lnTo>
                  <a:pt x="848" y="825"/>
                </a:lnTo>
                <a:lnTo>
                  <a:pt x="831" y="825"/>
                </a:lnTo>
                <a:lnTo>
                  <a:pt x="831" y="495"/>
                </a:lnTo>
                <a:lnTo>
                  <a:pt x="831" y="306"/>
                </a:lnTo>
                <a:lnTo>
                  <a:pt x="872" y="306"/>
                </a:lnTo>
                <a:lnTo>
                  <a:pt x="872" y="306"/>
                </a:lnTo>
                <a:lnTo>
                  <a:pt x="872" y="306"/>
                </a:lnTo>
                <a:lnTo>
                  <a:pt x="882" y="306"/>
                </a:lnTo>
                <a:lnTo>
                  <a:pt x="882" y="296"/>
                </a:lnTo>
                <a:lnTo>
                  <a:pt x="884" y="296"/>
                </a:lnTo>
                <a:lnTo>
                  <a:pt x="887" y="289"/>
                </a:lnTo>
                <a:lnTo>
                  <a:pt x="887" y="281"/>
                </a:lnTo>
                <a:lnTo>
                  <a:pt x="882" y="281"/>
                </a:lnTo>
                <a:lnTo>
                  <a:pt x="882" y="264"/>
                </a:lnTo>
                <a:lnTo>
                  <a:pt x="884" y="264"/>
                </a:lnTo>
                <a:lnTo>
                  <a:pt x="884" y="262"/>
                </a:lnTo>
                <a:lnTo>
                  <a:pt x="884" y="247"/>
                </a:lnTo>
                <a:lnTo>
                  <a:pt x="884" y="247"/>
                </a:lnTo>
                <a:lnTo>
                  <a:pt x="884" y="245"/>
                </a:lnTo>
                <a:lnTo>
                  <a:pt x="884" y="143"/>
                </a:lnTo>
                <a:lnTo>
                  <a:pt x="882" y="143"/>
                </a:lnTo>
                <a:lnTo>
                  <a:pt x="882" y="89"/>
                </a:lnTo>
                <a:lnTo>
                  <a:pt x="879" y="89"/>
                </a:lnTo>
                <a:lnTo>
                  <a:pt x="879" y="89"/>
                </a:lnTo>
                <a:lnTo>
                  <a:pt x="879" y="111"/>
                </a:lnTo>
                <a:lnTo>
                  <a:pt x="877" y="111"/>
                </a:lnTo>
                <a:lnTo>
                  <a:pt x="877" y="111"/>
                </a:lnTo>
                <a:lnTo>
                  <a:pt x="877" y="143"/>
                </a:lnTo>
                <a:lnTo>
                  <a:pt x="877" y="143"/>
                </a:lnTo>
                <a:lnTo>
                  <a:pt x="877" y="145"/>
                </a:lnTo>
                <a:lnTo>
                  <a:pt x="877" y="150"/>
                </a:lnTo>
                <a:lnTo>
                  <a:pt x="795" y="150"/>
                </a:lnTo>
                <a:lnTo>
                  <a:pt x="795" y="114"/>
                </a:lnTo>
                <a:lnTo>
                  <a:pt x="795" y="111"/>
                </a:lnTo>
                <a:lnTo>
                  <a:pt x="792" y="111"/>
                </a:lnTo>
                <a:lnTo>
                  <a:pt x="792" y="89"/>
                </a:lnTo>
                <a:lnTo>
                  <a:pt x="792" y="89"/>
                </a:lnTo>
                <a:lnTo>
                  <a:pt x="790" y="89"/>
                </a:lnTo>
                <a:lnTo>
                  <a:pt x="790" y="145"/>
                </a:lnTo>
                <a:lnTo>
                  <a:pt x="787" y="145"/>
                </a:lnTo>
                <a:lnTo>
                  <a:pt x="787" y="150"/>
                </a:lnTo>
                <a:lnTo>
                  <a:pt x="710" y="150"/>
                </a:lnTo>
                <a:lnTo>
                  <a:pt x="710" y="114"/>
                </a:lnTo>
                <a:lnTo>
                  <a:pt x="710" y="114"/>
                </a:lnTo>
                <a:lnTo>
                  <a:pt x="705" y="114"/>
                </a:lnTo>
                <a:lnTo>
                  <a:pt x="705" y="145"/>
                </a:lnTo>
                <a:lnTo>
                  <a:pt x="705" y="145"/>
                </a:lnTo>
                <a:lnTo>
                  <a:pt x="705" y="89"/>
                </a:lnTo>
                <a:lnTo>
                  <a:pt x="703" y="89"/>
                </a:lnTo>
                <a:lnTo>
                  <a:pt x="700" y="89"/>
                </a:lnTo>
                <a:lnTo>
                  <a:pt x="700" y="145"/>
                </a:lnTo>
                <a:lnTo>
                  <a:pt x="698" y="145"/>
                </a:lnTo>
                <a:lnTo>
                  <a:pt x="698" y="150"/>
                </a:lnTo>
                <a:lnTo>
                  <a:pt x="623" y="153"/>
                </a:lnTo>
                <a:lnTo>
                  <a:pt x="623" y="114"/>
                </a:lnTo>
                <a:lnTo>
                  <a:pt x="623" y="114"/>
                </a:lnTo>
                <a:lnTo>
                  <a:pt x="618" y="114"/>
                </a:lnTo>
                <a:lnTo>
                  <a:pt x="618" y="153"/>
                </a:lnTo>
                <a:lnTo>
                  <a:pt x="615" y="153"/>
                </a:lnTo>
                <a:lnTo>
                  <a:pt x="615" y="148"/>
                </a:lnTo>
                <a:lnTo>
                  <a:pt x="615" y="145"/>
                </a:lnTo>
                <a:lnTo>
                  <a:pt x="615" y="145"/>
                </a:lnTo>
                <a:lnTo>
                  <a:pt x="615" y="92"/>
                </a:lnTo>
                <a:lnTo>
                  <a:pt x="615" y="89"/>
                </a:lnTo>
                <a:lnTo>
                  <a:pt x="611" y="89"/>
                </a:lnTo>
                <a:lnTo>
                  <a:pt x="611" y="145"/>
                </a:lnTo>
                <a:lnTo>
                  <a:pt x="608" y="145"/>
                </a:lnTo>
                <a:lnTo>
                  <a:pt x="608" y="153"/>
                </a:lnTo>
                <a:lnTo>
                  <a:pt x="536" y="153"/>
                </a:lnTo>
                <a:lnTo>
                  <a:pt x="536" y="114"/>
                </a:lnTo>
                <a:lnTo>
                  <a:pt x="536" y="114"/>
                </a:lnTo>
                <a:lnTo>
                  <a:pt x="533" y="114"/>
                </a:lnTo>
                <a:lnTo>
                  <a:pt x="533" y="153"/>
                </a:lnTo>
                <a:lnTo>
                  <a:pt x="528" y="153"/>
                </a:lnTo>
                <a:lnTo>
                  <a:pt x="528" y="148"/>
                </a:lnTo>
                <a:lnTo>
                  <a:pt x="526" y="145"/>
                </a:lnTo>
                <a:lnTo>
                  <a:pt x="526" y="145"/>
                </a:lnTo>
                <a:lnTo>
                  <a:pt x="526" y="2"/>
                </a:lnTo>
                <a:lnTo>
                  <a:pt x="526" y="0"/>
                </a:lnTo>
                <a:lnTo>
                  <a:pt x="521" y="0"/>
                </a:lnTo>
                <a:lnTo>
                  <a:pt x="521" y="92"/>
                </a:lnTo>
                <a:lnTo>
                  <a:pt x="521" y="92"/>
                </a:lnTo>
                <a:lnTo>
                  <a:pt x="521" y="145"/>
                </a:lnTo>
                <a:lnTo>
                  <a:pt x="521" y="145"/>
                </a:lnTo>
                <a:lnTo>
                  <a:pt x="521" y="187"/>
                </a:lnTo>
                <a:lnTo>
                  <a:pt x="511" y="189"/>
                </a:lnTo>
                <a:lnTo>
                  <a:pt x="511" y="189"/>
                </a:lnTo>
                <a:lnTo>
                  <a:pt x="509" y="189"/>
                </a:lnTo>
                <a:lnTo>
                  <a:pt x="499" y="189"/>
                </a:lnTo>
                <a:lnTo>
                  <a:pt x="490" y="189"/>
                </a:lnTo>
                <a:lnTo>
                  <a:pt x="490" y="189"/>
                </a:lnTo>
                <a:lnTo>
                  <a:pt x="487" y="189"/>
                </a:lnTo>
                <a:lnTo>
                  <a:pt x="477" y="189"/>
                </a:lnTo>
                <a:lnTo>
                  <a:pt x="468" y="191"/>
                </a:lnTo>
                <a:lnTo>
                  <a:pt x="468" y="191"/>
                </a:lnTo>
                <a:lnTo>
                  <a:pt x="465" y="191"/>
                </a:lnTo>
                <a:lnTo>
                  <a:pt x="465" y="191"/>
                </a:lnTo>
                <a:lnTo>
                  <a:pt x="456" y="191"/>
                </a:lnTo>
                <a:lnTo>
                  <a:pt x="448" y="191"/>
                </a:lnTo>
                <a:lnTo>
                  <a:pt x="448" y="191"/>
                </a:lnTo>
                <a:lnTo>
                  <a:pt x="446" y="191"/>
                </a:lnTo>
                <a:lnTo>
                  <a:pt x="439" y="194"/>
                </a:lnTo>
                <a:lnTo>
                  <a:pt x="429" y="194"/>
                </a:lnTo>
                <a:lnTo>
                  <a:pt x="429" y="194"/>
                </a:lnTo>
                <a:lnTo>
                  <a:pt x="429" y="194"/>
                </a:lnTo>
                <a:lnTo>
                  <a:pt x="419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05" y="199"/>
                </a:lnTo>
                <a:lnTo>
                  <a:pt x="398" y="199"/>
                </a:lnTo>
                <a:lnTo>
                  <a:pt x="395" y="199"/>
                </a:lnTo>
                <a:lnTo>
                  <a:pt x="390" y="201"/>
                </a:lnTo>
                <a:lnTo>
                  <a:pt x="383" y="201"/>
                </a:lnTo>
                <a:lnTo>
                  <a:pt x="383" y="201"/>
                </a:lnTo>
                <a:lnTo>
                  <a:pt x="376" y="204"/>
                </a:lnTo>
                <a:lnTo>
                  <a:pt x="366" y="206"/>
                </a:lnTo>
                <a:lnTo>
                  <a:pt x="356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49" y="211"/>
                </a:lnTo>
                <a:lnTo>
                  <a:pt x="349" y="211"/>
                </a:lnTo>
                <a:lnTo>
                  <a:pt x="347" y="213"/>
                </a:lnTo>
                <a:lnTo>
                  <a:pt x="347" y="213"/>
                </a:lnTo>
                <a:lnTo>
                  <a:pt x="347" y="213"/>
                </a:lnTo>
                <a:lnTo>
                  <a:pt x="344" y="213"/>
                </a:lnTo>
                <a:lnTo>
                  <a:pt x="342" y="216"/>
                </a:lnTo>
                <a:lnTo>
                  <a:pt x="342" y="216"/>
                </a:lnTo>
                <a:lnTo>
                  <a:pt x="342" y="216"/>
                </a:lnTo>
                <a:lnTo>
                  <a:pt x="339" y="218"/>
                </a:lnTo>
                <a:lnTo>
                  <a:pt x="339" y="218"/>
                </a:lnTo>
                <a:lnTo>
                  <a:pt x="339" y="218"/>
                </a:lnTo>
                <a:lnTo>
                  <a:pt x="342" y="216"/>
                </a:lnTo>
                <a:lnTo>
                  <a:pt x="342" y="216"/>
                </a:lnTo>
                <a:lnTo>
                  <a:pt x="342" y="216"/>
                </a:lnTo>
                <a:lnTo>
                  <a:pt x="339" y="218"/>
                </a:lnTo>
                <a:lnTo>
                  <a:pt x="339" y="218"/>
                </a:lnTo>
                <a:lnTo>
                  <a:pt x="337" y="221"/>
                </a:lnTo>
                <a:lnTo>
                  <a:pt x="337" y="221"/>
                </a:lnTo>
                <a:lnTo>
                  <a:pt x="337" y="223"/>
                </a:lnTo>
                <a:lnTo>
                  <a:pt x="337" y="223"/>
                </a:lnTo>
                <a:lnTo>
                  <a:pt x="337" y="225"/>
                </a:lnTo>
                <a:lnTo>
                  <a:pt x="337" y="225"/>
                </a:lnTo>
                <a:lnTo>
                  <a:pt x="339" y="228"/>
                </a:lnTo>
                <a:lnTo>
                  <a:pt x="337" y="225"/>
                </a:lnTo>
                <a:lnTo>
                  <a:pt x="337" y="225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5"/>
                </a:lnTo>
                <a:lnTo>
                  <a:pt x="337" y="225"/>
                </a:lnTo>
                <a:lnTo>
                  <a:pt x="337" y="228"/>
                </a:lnTo>
                <a:lnTo>
                  <a:pt x="337" y="228"/>
                </a:lnTo>
                <a:lnTo>
                  <a:pt x="337" y="228"/>
                </a:lnTo>
                <a:lnTo>
                  <a:pt x="337" y="228"/>
                </a:lnTo>
                <a:lnTo>
                  <a:pt x="337" y="230"/>
                </a:lnTo>
                <a:lnTo>
                  <a:pt x="339" y="230"/>
                </a:lnTo>
                <a:lnTo>
                  <a:pt x="339" y="233"/>
                </a:lnTo>
                <a:lnTo>
                  <a:pt x="339" y="233"/>
                </a:lnTo>
                <a:lnTo>
                  <a:pt x="339" y="233"/>
                </a:lnTo>
                <a:lnTo>
                  <a:pt x="339" y="233"/>
                </a:lnTo>
                <a:lnTo>
                  <a:pt x="342" y="233"/>
                </a:lnTo>
                <a:lnTo>
                  <a:pt x="342" y="235"/>
                </a:lnTo>
                <a:lnTo>
                  <a:pt x="342" y="235"/>
                </a:lnTo>
                <a:lnTo>
                  <a:pt x="344" y="238"/>
                </a:lnTo>
                <a:lnTo>
                  <a:pt x="344" y="238"/>
                </a:lnTo>
                <a:lnTo>
                  <a:pt x="344" y="238"/>
                </a:lnTo>
                <a:lnTo>
                  <a:pt x="347" y="238"/>
                </a:lnTo>
                <a:lnTo>
                  <a:pt x="347" y="238"/>
                </a:lnTo>
                <a:lnTo>
                  <a:pt x="349" y="238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6" y="242"/>
                </a:lnTo>
                <a:lnTo>
                  <a:pt x="359" y="242"/>
                </a:lnTo>
                <a:lnTo>
                  <a:pt x="359" y="242"/>
                </a:lnTo>
                <a:lnTo>
                  <a:pt x="359" y="242"/>
                </a:lnTo>
                <a:lnTo>
                  <a:pt x="359" y="242"/>
                </a:lnTo>
                <a:lnTo>
                  <a:pt x="364" y="245"/>
                </a:lnTo>
                <a:lnTo>
                  <a:pt x="368" y="245"/>
                </a:lnTo>
                <a:lnTo>
                  <a:pt x="368" y="245"/>
                </a:lnTo>
                <a:lnTo>
                  <a:pt x="368" y="245"/>
                </a:lnTo>
                <a:lnTo>
                  <a:pt x="368" y="245"/>
                </a:lnTo>
                <a:lnTo>
                  <a:pt x="373" y="247"/>
                </a:lnTo>
                <a:lnTo>
                  <a:pt x="378" y="247"/>
                </a:lnTo>
                <a:lnTo>
                  <a:pt x="378" y="247"/>
                </a:lnTo>
                <a:lnTo>
                  <a:pt x="381" y="247"/>
                </a:lnTo>
                <a:lnTo>
                  <a:pt x="381" y="247"/>
                </a:lnTo>
                <a:lnTo>
                  <a:pt x="385" y="250"/>
                </a:lnTo>
                <a:lnTo>
                  <a:pt x="390" y="250"/>
                </a:lnTo>
                <a:lnTo>
                  <a:pt x="390" y="250"/>
                </a:lnTo>
                <a:lnTo>
                  <a:pt x="393" y="250"/>
                </a:lnTo>
                <a:lnTo>
                  <a:pt x="393" y="250"/>
                </a:lnTo>
                <a:lnTo>
                  <a:pt x="398" y="252"/>
                </a:lnTo>
                <a:lnTo>
                  <a:pt x="400" y="252"/>
                </a:lnTo>
                <a:lnTo>
                  <a:pt x="460" y="262"/>
                </a:lnTo>
                <a:lnTo>
                  <a:pt x="460" y="301"/>
                </a:lnTo>
                <a:lnTo>
                  <a:pt x="436" y="303"/>
                </a:lnTo>
                <a:lnTo>
                  <a:pt x="417" y="308"/>
                </a:lnTo>
                <a:lnTo>
                  <a:pt x="402" y="310"/>
                </a:lnTo>
                <a:lnTo>
                  <a:pt x="398" y="315"/>
                </a:lnTo>
                <a:lnTo>
                  <a:pt x="398" y="337"/>
                </a:lnTo>
                <a:lnTo>
                  <a:pt x="402" y="342"/>
                </a:lnTo>
                <a:lnTo>
                  <a:pt x="402" y="342"/>
                </a:lnTo>
                <a:lnTo>
                  <a:pt x="402" y="371"/>
                </a:lnTo>
                <a:lnTo>
                  <a:pt x="398" y="374"/>
                </a:lnTo>
                <a:lnTo>
                  <a:pt x="398" y="376"/>
                </a:lnTo>
                <a:lnTo>
                  <a:pt x="402" y="381"/>
                </a:lnTo>
                <a:lnTo>
                  <a:pt x="402" y="381"/>
                </a:lnTo>
                <a:lnTo>
                  <a:pt x="402" y="400"/>
                </a:lnTo>
                <a:lnTo>
                  <a:pt x="398" y="403"/>
                </a:lnTo>
                <a:lnTo>
                  <a:pt x="398" y="412"/>
                </a:lnTo>
                <a:lnTo>
                  <a:pt x="402" y="417"/>
                </a:lnTo>
                <a:lnTo>
                  <a:pt x="402" y="417"/>
                </a:lnTo>
                <a:lnTo>
                  <a:pt x="400" y="1260"/>
                </a:lnTo>
                <a:lnTo>
                  <a:pt x="378" y="1260"/>
                </a:lnTo>
                <a:lnTo>
                  <a:pt x="376" y="415"/>
                </a:lnTo>
                <a:lnTo>
                  <a:pt x="315" y="415"/>
                </a:lnTo>
                <a:lnTo>
                  <a:pt x="315" y="383"/>
                </a:lnTo>
                <a:lnTo>
                  <a:pt x="90" y="383"/>
                </a:lnTo>
                <a:lnTo>
                  <a:pt x="75" y="415"/>
                </a:lnTo>
                <a:lnTo>
                  <a:pt x="42" y="415"/>
                </a:lnTo>
                <a:lnTo>
                  <a:pt x="17" y="473"/>
                </a:lnTo>
                <a:lnTo>
                  <a:pt x="17" y="1224"/>
                </a:lnTo>
                <a:lnTo>
                  <a:pt x="10" y="1224"/>
                </a:lnTo>
                <a:lnTo>
                  <a:pt x="10" y="1221"/>
                </a:lnTo>
                <a:lnTo>
                  <a:pt x="5" y="1219"/>
                </a:lnTo>
                <a:lnTo>
                  <a:pt x="0" y="1219"/>
                </a:lnTo>
                <a:lnTo>
                  <a:pt x="0" y="1576"/>
                </a:lnTo>
                <a:lnTo>
                  <a:pt x="1281" y="1576"/>
                </a:lnTo>
                <a:lnTo>
                  <a:pt x="1281" y="1017"/>
                </a:lnTo>
                <a:close/>
                <a:moveTo>
                  <a:pt x="342" y="225"/>
                </a:moveTo>
                <a:lnTo>
                  <a:pt x="344" y="225"/>
                </a:lnTo>
                <a:lnTo>
                  <a:pt x="344" y="225"/>
                </a:lnTo>
                <a:lnTo>
                  <a:pt x="352" y="228"/>
                </a:lnTo>
                <a:lnTo>
                  <a:pt x="344" y="225"/>
                </a:lnTo>
                <a:lnTo>
                  <a:pt x="344" y="225"/>
                </a:lnTo>
                <a:lnTo>
                  <a:pt x="342" y="225"/>
                </a:lnTo>
                <a:lnTo>
                  <a:pt x="342" y="223"/>
                </a:lnTo>
                <a:lnTo>
                  <a:pt x="342" y="225"/>
                </a:lnTo>
                <a:close/>
                <a:moveTo>
                  <a:pt x="342" y="228"/>
                </a:moveTo>
                <a:lnTo>
                  <a:pt x="342" y="228"/>
                </a:lnTo>
                <a:lnTo>
                  <a:pt x="339" y="228"/>
                </a:lnTo>
                <a:lnTo>
                  <a:pt x="342" y="228"/>
                </a:lnTo>
                <a:lnTo>
                  <a:pt x="342" y="228"/>
                </a:lnTo>
                <a:lnTo>
                  <a:pt x="361" y="233"/>
                </a:lnTo>
                <a:lnTo>
                  <a:pt x="342" y="228"/>
                </a:lnTo>
                <a:close/>
                <a:moveTo>
                  <a:pt x="410" y="199"/>
                </a:moveTo>
                <a:lnTo>
                  <a:pt x="410" y="201"/>
                </a:lnTo>
                <a:lnTo>
                  <a:pt x="410" y="199"/>
                </a:lnTo>
                <a:lnTo>
                  <a:pt x="410" y="199"/>
                </a:lnTo>
                <a:lnTo>
                  <a:pt x="410" y="199"/>
                </a:lnTo>
                <a:close/>
                <a:moveTo>
                  <a:pt x="414" y="208"/>
                </a:move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4" y="208"/>
                </a:lnTo>
                <a:lnTo>
                  <a:pt x="419" y="211"/>
                </a:lnTo>
                <a:lnTo>
                  <a:pt x="414" y="208"/>
                </a:lnTo>
                <a:close/>
                <a:moveTo>
                  <a:pt x="427" y="199"/>
                </a:moveTo>
                <a:lnTo>
                  <a:pt x="427" y="196"/>
                </a:lnTo>
                <a:lnTo>
                  <a:pt x="429" y="196"/>
                </a:lnTo>
                <a:lnTo>
                  <a:pt x="427" y="196"/>
                </a:lnTo>
                <a:lnTo>
                  <a:pt x="427" y="199"/>
                </a:lnTo>
                <a:close/>
                <a:moveTo>
                  <a:pt x="429" y="206"/>
                </a:moveTo>
                <a:lnTo>
                  <a:pt x="429" y="204"/>
                </a:lnTo>
                <a:lnTo>
                  <a:pt x="429" y="204"/>
                </a:lnTo>
                <a:lnTo>
                  <a:pt x="429" y="204"/>
                </a:lnTo>
                <a:lnTo>
                  <a:pt x="429" y="206"/>
                </a:lnTo>
                <a:lnTo>
                  <a:pt x="431" y="206"/>
                </a:lnTo>
                <a:lnTo>
                  <a:pt x="429" y="20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Freeform 15"/>
          <p:cNvSpPr>
            <a:spLocks/>
          </p:cNvSpPr>
          <p:nvPr/>
        </p:nvSpPr>
        <p:spPr bwMode="auto">
          <a:xfrm>
            <a:off x="6098382" y="5208772"/>
            <a:ext cx="2030676" cy="1895615"/>
          </a:xfrm>
          <a:custGeom>
            <a:avLst/>
            <a:gdLst>
              <a:gd name="T0" fmla="*/ 1278 w 1278"/>
              <a:gd name="T1" fmla="*/ 836 h 1193"/>
              <a:gd name="T2" fmla="*/ 1271 w 1278"/>
              <a:gd name="T3" fmla="*/ 819 h 1193"/>
              <a:gd name="T4" fmla="*/ 1252 w 1278"/>
              <a:gd name="T5" fmla="*/ 821 h 1193"/>
              <a:gd name="T6" fmla="*/ 1242 w 1278"/>
              <a:gd name="T7" fmla="*/ 807 h 1193"/>
              <a:gd name="T8" fmla="*/ 1206 w 1278"/>
              <a:gd name="T9" fmla="*/ 700 h 1193"/>
              <a:gd name="T10" fmla="*/ 1167 w 1278"/>
              <a:gd name="T11" fmla="*/ 693 h 1193"/>
              <a:gd name="T12" fmla="*/ 1126 w 1278"/>
              <a:gd name="T13" fmla="*/ 651 h 1193"/>
              <a:gd name="T14" fmla="*/ 1075 w 1278"/>
              <a:gd name="T15" fmla="*/ 598 h 1193"/>
              <a:gd name="T16" fmla="*/ 1068 w 1278"/>
              <a:gd name="T17" fmla="*/ 586 h 1193"/>
              <a:gd name="T18" fmla="*/ 1053 w 1278"/>
              <a:gd name="T19" fmla="*/ 566 h 1193"/>
              <a:gd name="T20" fmla="*/ 1048 w 1278"/>
              <a:gd name="T21" fmla="*/ 581 h 1193"/>
              <a:gd name="T22" fmla="*/ 1034 w 1278"/>
              <a:gd name="T23" fmla="*/ 593 h 1193"/>
              <a:gd name="T24" fmla="*/ 1034 w 1278"/>
              <a:gd name="T25" fmla="*/ 625 h 1193"/>
              <a:gd name="T26" fmla="*/ 956 w 1278"/>
              <a:gd name="T27" fmla="*/ 685 h 1193"/>
              <a:gd name="T28" fmla="*/ 925 w 1278"/>
              <a:gd name="T29" fmla="*/ 695 h 1193"/>
              <a:gd name="T30" fmla="*/ 884 w 1278"/>
              <a:gd name="T31" fmla="*/ 824 h 1193"/>
              <a:gd name="T32" fmla="*/ 864 w 1278"/>
              <a:gd name="T33" fmla="*/ 807 h 1193"/>
              <a:gd name="T34" fmla="*/ 850 w 1278"/>
              <a:gd name="T35" fmla="*/ 838 h 1193"/>
              <a:gd name="T36" fmla="*/ 833 w 1278"/>
              <a:gd name="T37" fmla="*/ 819 h 1193"/>
              <a:gd name="T38" fmla="*/ 814 w 1278"/>
              <a:gd name="T39" fmla="*/ 841 h 1193"/>
              <a:gd name="T40" fmla="*/ 751 w 1278"/>
              <a:gd name="T41" fmla="*/ 32 h 1193"/>
              <a:gd name="T42" fmla="*/ 445 w 1278"/>
              <a:gd name="T43" fmla="*/ 855 h 1193"/>
              <a:gd name="T44" fmla="*/ 431 w 1278"/>
              <a:gd name="T45" fmla="*/ 739 h 1193"/>
              <a:gd name="T46" fmla="*/ 404 w 1278"/>
              <a:gd name="T47" fmla="*/ 756 h 1193"/>
              <a:gd name="T48" fmla="*/ 378 w 1278"/>
              <a:gd name="T49" fmla="*/ 561 h 1193"/>
              <a:gd name="T50" fmla="*/ 375 w 1278"/>
              <a:gd name="T51" fmla="*/ 547 h 1193"/>
              <a:gd name="T52" fmla="*/ 368 w 1278"/>
              <a:gd name="T53" fmla="*/ 569 h 1193"/>
              <a:gd name="T54" fmla="*/ 351 w 1278"/>
              <a:gd name="T55" fmla="*/ 479 h 1193"/>
              <a:gd name="T56" fmla="*/ 341 w 1278"/>
              <a:gd name="T57" fmla="*/ 348 h 1193"/>
              <a:gd name="T58" fmla="*/ 324 w 1278"/>
              <a:gd name="T59" fmla="*/ 372 h 1193"/>
              <a:gd name="T60" fmla="*/ 312 w 1278"/>
              <a:gd name="T61" fmla="*/ 479 h 1193"/>
              <a:gd name="T62" fmla="*/ 295 w 1278"/>
              <a:gd name="T63" fmla="*/ 561 h 1193"/>
              <a:gd name="T64" fmla="*/ 290 w 1278"/>
              <a:gd name="T65" fmla="*/ 547 h 1193"/>
              <a:gd name="T66" fmla="*/ 288 w 1278"/>
              <a:gd name="T67" fmla="*/ 569 h 1193"/>
              <a:gd name="T68" fmla="*/ 269 w 1278"/>
              <a:gd name="T69" fmla="*/ 693 h 1193"/>
              <a:gd name="T70" fmla="*/ 269 w 1278"/>
              <a:gd name="T71" fmla="*/ 695 h 1193"/>
              <a:gd name="T72" fmla="*/ 261 w 1278"/>
              <a:gd name="T73" fmla="*/ 758 h 1193"/>
              <a:gd name="T74" fmla="*/ 244 w 1278"/>
              <a:gd name="T75" fmla="*/ 712 h 1193"/>
              <a:gd name="T76" fmla="*/ 232 w 1278"/>
              <a:gd name="T77" fmla="*/ 574 h 1193"/>
              <a:gd name="T78" fmla="*/ 208 w 1278"/>
              <a:gd name="T79" fmla="*/ 710 h 1193"/>
              <a:gd name="T80" fmla="*/ 194 w 1278"/>
              <a:gd name="T81" fmla="*/ 748 h 1193"/>
              <a:gd name="T82" fmla="*/ 174 w 1278"/>
              <a:gd name="T83" fmla="*/ 688 h 1193"/>
              <a:gd name="T84" fmla="*/ 172 w 1278"/>
              <a:gd name="T85" fmla="*/ 685 h 1193"/>
              <a:gd name="T86" fmla="*/ 169 w 1278"/>
              <a:gd name="T87" fmla="*/ 615 h 1193"/>
              <a:gd name="T88" fmla="*/ 167 w 1278"/>
              <a:gd name="T89" fmla="*/ 610 h 1193"/>
              <a:gd name="T90" fmla="*/ 157 w 1278"/>
              <a:gd name="T91" fmla="*/ 557 h 1193"/>
              <a:gd name="T92" fmla="*/ 148 w 1278"/>
              <a:gd name="T93" fmla="*/ 547 h 1193"/>
              <a:gd name="T94" fmla="*/ 123 w 1278"/>
              <a:gd name="T95" fmla="*/ 479 h 1193"/>
              <a:gd name="T96" fmla="*/ 123 w 1278"/>
              <a:gd name="T97" fmla="*/ 464 h 1193"/>
              <a:gd name="T98" fmla="*/ 121 w 1278"/>
              <a:gd name="T99" fmla="*/ 304 h 1193"/>
              <a:gd name="T100" fmla="*/ 97 w 1278"/>
              <a:gd name="T101" fmla="*/ 464 h 1193"/>
              <a:gd name="T102" fmla="*/ 94 w 1278"/>
              <a:gd name="T103" fmla="*/ 476 h 1193"/>
              <a:gd name="T104" fmla="*/ 70 w 1278"/>
              <a:gd name="T105" fmla="*/ 554 h 1193"/>
              <a:gd name="T106" fmla="*/ 60 w 1278"/>
              <a:gd name="T107" fmla="*/ 549 h 1193"/>
              <a:gd name="T108" fmla="*/ 48 w 1278"/>
              <a:gd name="T109" fmla="*/ 610 h 1193"/>
              <a:gd name="T110" fmla="*/ 41 w 1278"/>
              <a:gd name="T111" fmla="*/ 746 h 1193"/>
              <a:gd name="T112" fmla="*/ 17 w 1278"/>
              <a:gd name="T113" fmla="*/ 739 h 1193"/>
              <a:gd name="T114" fmla="*/ 7 w 1278"/>
              <a:gd name="T115" fmla="*/ 848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78" h="1193">
                <a:moveTo>
                  <a:pt x="12" y="306"/>
                </a:moveTo>
                <a:lnTo>
                  <a:pt x="0" y="304"/>
                </a:lnTo>
                <a:lnTo>
                  <a:pt x="0" y="1193"/>
                </a:lnTo>
                <a:lnTo>
                  <a:pt x="1278" y="1193"/>
                </a:lnTo>
                <a:lnTo>
                  <a:pt x="1278" y="836"/>
                </a:lnTo>
                <a:lnTo>
                  <a:pt x="1274" y="836"/>
                </a:lnTo>
                <a:lnTo>
                  <a:pt x="1274" y="819"/>
                </a:lnTo>
                <a:lnTo>
                  <a:pt x="1271" y="819"/>
                </a:lnTo>
                <a:lnTo>
                  <a:pt x="1271" y="819"/>
                </a:lnTo>
                <a:lnTo>
                  <a:pt x="1271" y="819"/>
                </a:lnTo>
                <a:lnTo>
                  <a:pt x="1269" y="819"/>
                </a:lnTo>
                <a:lnTo>
                  <a:pt x="1269" y="836"/>
                </a:lnTo>
                <a:lnTo>
                  <a:pt x="1257" y="836"/>
                </a:lnTo>
                <a:lnTo>
                  <a:pt x="1257" y="824"/>
                </a:lnTo>
                <a:lnTo>
                  <a:pt x="1252" y="821"/>
                </a:lnTo>
                <a:lnTo>
                  <a:pt x="1245" y="821"/>
                </a:lnTo>
                <a:lnTo>
                  <a:pt x="1245" y="807"/>
                </a:lnTo>
                <a:lnTo>
                  <a:pt x="1242" y="807"/>
                </a:lnTo>
                <a:lnTo>
                  <a:pt x="1242" y="807"/>
                </a:lnTo>
                <a:lnTo>
                  <a:pt x="1242" y="807"/>
                </a:lnTo>
                <a:lnTo>
                  <a:pt x="1240" y="807"/>
                </a:lnTo>
                <a:lnTo>
                  <a:pt x="1240" y="821"/>
                </a:lnTo>
                <a:lnTo>
                  <a:pt x="1220" y="821"/>
                </a:lnTo>
                <a:lnTo>
                  <a:pt x="1223" y="702"/>
                </a:lnTo>
                <a:lnTo>
                  <a:pt x="1206" y="700"/>
                </a:lnTo>
                <a:lnTo>
                  <a:pt x="1182" y="700"/>
                </a:lnTo>
                <a:lnTo>
                  <a:pt x="1174" y="695"/>
                </a:lnTo>
                <a:lnTo>
                  <a:pt x="1174" y="695"/>
                </a:lnTo>
                <a:lnTo>
                  <a:pt x="1172" y="695"/>
                </a:lnTo>
                <a:lnTo>
                  <a:pt x="1167" y="693"/>
                </a:lnTo>
                <a:lnTo>
                  <a:pt x="1167" y="688"/>
                </a:lnTo>
                <a:lnTo>
                  <a:pt x="1155" y="685"/>
                </a:lnTo>
                <a:lnTo>
                  <a:pt x="1150" y="685"/>
                </a:lnTo>
                <a:lnTo>
                  <a:pt x="1140" y="668"/>
                </a:lnTo>
                <a:lnTo>
                  <a:pt x="1126" y="651"/>
                </a:lnTo>
                <a:lnTo>
                  <a:pt x="1111" y="639"/>
                </a:lnTo>
                <a:lnTo>
                  <a:pt x="1092" y="629"/>
                </a:lnTo>
                <a:lnTo>
                  <a:pt x="1073" y="625"/>
                </a:lnTo>
                <a:lnTo>
                  <a:pt x="1073" y="598"/>
                </a:lnTo>
                <a:lnTo>
                  <a:pt x="1075" y="598"/>
                </a:lnTo>
                <a:lnTo>
                  <a:pt x="1075" y="595"/>
                </a:lnTo>
                <a:lnTo>
                  <a:pt x="1075" y="593"/>
                </a:lnTo>
                <a:lnTo>
                  <a:pt x="1073" y="593"/>
                </a:lnTo>
                <a:lnTo>
                  <a:pt x="1070" y="588"/>
                </a:lnTo>
                <a:lnTo>
                  <a:pt x="1068" y="586"/>
                </a:lnTo>
                <a:lnTo>
                  <a:pt x="1063" y="583"/>
                </a:lnTo>
                <a:lnTo>
                  <a:pt x="1061" y="581"/>
                </a:lnTo>
                <a:lnTo>
                  <a:pt x="1056" y="581"/>
                </a:lnTo>
                <a:lnTo>
                  <a:pt x="1056" y="566"/>
                </a:lnTo>
                <a:lnTo>
                  <a:pt x="1053" y="566"/>
                </a:lnTo>
                <a:lnTo>
                  <a:pt x="1053" y="564"/>
                </a:lnTo>
                <a:lnTo>
                  <a:pt x="1053" y="566"/>
                </a:lnTo>
                <a:lnTo>
                  <a:pt x="1048" y="566"/>
                </a:lnTo>
                <a:lnTo>
                  <a:pt x="1048" y="581"/>
                </a:lnTo>
                <a:lnTo>
                  <a:pt x="1048" y="581"/>
                </a:lnTo>
                <a:lnTo>
                  <a:pt x="1046" y="581"/>
                </a:lnTo>
                <a:lnTo>
                  <a:pt x="1041" y="583"/>
                </a:lnTo>
                <a:lnTo>
                  <a:pt x="1039" y="586"/>
                </a:lnTo>
                <a:lnTo>
                  <a:pt x="1036" y="588"/>
                </a:lnTo>
                <a:lnTo>
                  <a:pt x="1034" y="593"/>
                </a:lnTo>
                <a:lnTo>
                  <a:pt x="1031" y="593"/>
                </a:lnTo>
                <a:lnTo>
                  <a:pt x="1031" y="595"/>
                </a:lnTo>
                <a:lnTo>
                  <a:pt x="1031" y="598"/>
                </a:lnTo>
                <a:lnTo>
                  <a:pt x="1034" y="598"/>
                </a:lnTo>
                <a:lnTo>
                  <a:pt x="1034" y="625"/>
                </a:lnTo>
                <a:lnTo>
                  <a:pt x="1014" y="629"/>
                </a:lnTo>
                <a:lnTo>
                  <a:pt x="995" y="639"/>
                </a:lnTo>
                <a:lnTo>
                  <a:pt x="978" y="651"/>
                </a:lnTo>
                <a:lnTo>
                  <a:pt x="964" y="668"/>
                </a:lnTo>
                <a:lnTo>
                  <a:pt x="956" y="685"/>
                </a:lnTo>
                <a:lnTo>
                  <a:pt x="949" y="685"/>
                </a:lnTo>
                <a:lnTo>
                  <a:pt x="937" y="688"/>
                </a:lnTo>
                <a:lnTo>
                  <a:pt x="937" y="693"/>
                </a:lnTo>
                <a:lnTo>
                  <a:pt x="935" y="695"/>
                </a:lnTo>
                <a:lnTo>
                  <a:pt x="925" y="695"/>
                </a:lnTo>
                <a:lnTo>
                  <a:pt x="925" y="697"/>
                </a:lnTo>
                <a:lnTo>
                  <a:pt x="922" y="700"/>
                </a:lnTo>
                <a:lnTo>
                  <a:pt x="896" y="700"/>
                </a:lnTo>
                <a:lnTo>
                  <a:pt x="881" y="702"/>
                </a:lnTo>
                <a:lnTo>
                  <a:pt x="884" y="824"/>
                </a:lnTo>
                <a:lnTo>
                  <a:pt x="867" y="824"/>
                </a:lnTo>
                <a:lnTo>
                  <a:pt x="867" y="807"/>
                </a:lnTo>
                <a:lnTo>
                  <a:pt x="864" y="807"/>
                </a:lnTo>
                <a:lnTo>
                  <a:pt x="864" y="807"/>
                </a:lnTo>
                <a:lnTo>
                  <a:pt x="864" y="807"/>
                </a:lnTo>
                <a:lnTo>
                  <a:pt x="862" y="807"/>
                </a:lnTo>
                <a:lnTo>
                  <a:pt x="862" y="824"/>
                </a:lnTo>
                <a:lnTo>
                  <a:pt x="855" y="824"/>
                </a:lnTo>
                <a:lnTo>
                  <a:pt x="850" y="826"/>
                </a:lnTo>
                <a:lnTo>
                  <a:pt x="850" y="838"/>
                </a:lnTo>
                <a:lnTo>
                  <a:pt x="850" y="838"/>
                </a:lnTo>
                <a:lnTo>
                  <a:pt x="835" y="838"/>
                </a:lnTo>
                <a:lnTo>
                  <a:pt x="833" y="819"/>
                </a:lnTo>
                <a:lnTo>
                  <a:pt x="833" y="819"/>
                </a:lnTo>
                <a:lnTo>
                  <a:pt x="833" y="819"/>
                </a:lnTo>
                <a:lnTo>
                  <a:pt x="830" y="819"/>
                </a:lnTo>
                <a:lnTo>
                  <a:pt x="828" y="819"/>
                </a:lnTo>
                <a:lnTo>
                  <a:pt x="828" y="838"/>
                </a:lnTo>
                <a:lnTo>
                  <a:pt x="818" y="838"/>
                </a:lnTo>
                <a:lnTo>
                  <a:pt x="814" y="841"/>
                </a:lnTo>
                <a:lnTo>
                  <a:pt x="814" y="841"/>
                </a:lnTo>
                <a:lnTo>
                  <a:pt x="809" y="841"/>
                </a:lnTo>
                <a:lnTo>
                  <a:pt x="811" y="90"/>
                </a:lnTo>
                <a:lnTo>
                  <a:pt x="782" y="32"/>
                </a:lnTo>
                <a:lnTo>
                  <a:pt x="751" y="32"/>
                </a:lnTo>
                <a:lnTo>
                  <a:pt x="734" y="0"/>
                </a:lnTo>
                <a:lnTo>
                  <a:pt x="508" y="0"/>
                </a:lnTo>
                <a:lnTo>
                  <a:pt x="508" y="32"/>
                </a:lnTo>
                <a:lnTo>
                  <a:pt x="448" y="32"/>
                </a:lnTo>
                <a:lnTo>
                  <a:pt x="445" y="855"/>
                </a:lnTo>
                <a:lnTo>
                  <a:pt x="438" y="848"/>
                </a:lnTo>
                <a:lnTo>
                  <a:pt x="438" y="836"/>
                </a:lnTo>
                <a:lnTo>
                  <a:pt x="436" y="746"/>
                </a:lnTo>
                <a:lnTo>
                  <a:pt x="436" y="739"/>
                </a:lnTo>
                <a:lnTo>
                  <a:pt x="431" y="739"/>
                </a:lnTo>
                <a:lnTo>
                  <a:pt x="429" y="739"/>
                </a:lnTo>
                <a:lnTo>
                  <a:pt x="429" y="746"/>
                </a:lnTo>
                <a:lnTo>
                  <a:pt x="429" y="758"/>
                </a:lnTo>
                <a:lnTo>
                  <a:pt x="404" y="758"/>
                </a:lnTo>
                <a:lnTo>
                  <a:pt x="404" y="756"/>
                </a:lnTo>
                <a:lnTo>
                  <a:pt x="399" y="746"/>
                </a:lnTo>
                <a:lnTo>
                  <a:pt x="399" y="693"/>
                </a:lnTo>
                <a:lnTo>
                  <a:pt x="392" y="676"/>
                </a:lnTo>
                <a:lnTo>
                  <a:pt x="392" y="622"/>
                </a:lnTo>
                <a:lnTo>
                  <a:pt x="378" y="561"/>
                </a:lnTo>
                <a:lnTo>
                  <a:pt x="380" y="561"/>
                </a:lnTo>
                <a:lnTo>
                  <a:pt x="380" y="547"/>
                </a:lnTo>
                <a:lnTo>
                  <a:pt x="375" y="547"/>
                </a:lnTo>
                <a:lnTo>
                  <a:pt x="375" y="547"/>
                </a:lnTo>
                <a:lnTo>
                  <a:pt x="375" y="547"/>
                </a:lnTo>
                <a:lnTo>
                  <a:pt x="368" y="547"/>
                </a:lnTo>
                <a:lnTo>
                  <a:pt x="368" y="554"/>
                </a:lnTo>
                <a:lnTo>
                  <a:pt x="366" y="554"/>
                </a:lnTo>
                <a:lnTo>
                  <a:pt x="366" y="569"/>
                </a:lnTo>
                <a:lnTo>
                  <a:pt x="368" y="569"/>
                </a:lnTo>
                <a:lnTo>
                  <a:pt x="358" y="610"/>
                </a:lnTo>
                <a:lnTo>
                  <a:pt x="346" y="481"/>
                </a:lnTo>
                <a:lnTo>
                  <a:pt x="351" y="481"/>
                </a:lnTo>
                <a:lnTo>
                  <a:pt x="351" y="479"/>
                </a:lnTo>
                <a:lnTo>
                  <a:pt x="351" y="479"/>
                </a:lnTo>
                <a:lnTo>
                  <a:pt x="351" y="469"/>
                </a:lnTo>
                <a:lnTo>
                  <a:pt x="344" y="469"/>
                </a:lnTo>
                <a:lnTo>
                  <a:pt x="337" y="372"/>
                </a:lnTo>
                <a:lnTo>
                  <a:pt x="341" y="372"/>
                </a:lnTo>
                <a:lnTo>
                  <a:pt x="341" y="348"/>
                </a:lnTo>
                <a:lnTo>
                  <a:pt x="341" y="309"/>
                </a:lnTo>
                <a:lnTo>
                  <a:pt x="320" y="309"/>
                </a:lnTo>
                <a:lnTo>
                  <a:pt x="320" y="348"/>
                </a:lnTo>
                <a:lnTo>
                  <a:pt x="320" y="372"/>
                </a:lnTo>
                <a:lnTo>
                  <a:pt x="324" y="372"/>
                </a:lnTo>
                <a:lnTo>
                  <a:pt x="324" y="374"/>
                </a:lnTo>
                <a:lnTo>
                  <a:pt x="317" y="469"/>
                </a:lnTo>
                <a:lnTo>
                  <a:pt x="312" y="469"/>
                </a:lnTo>
                <a:lnTo>
                  <a:pt x="312" y="472"/>
                </a:lnTo>
                <a:lnTo>
                  <a:pt x="312" y="479"/>
                </a:lnTo>
                <a:lnTo>
                  <a:pt x="312" y="481"/>
                </a:lnTo>
                <a:lnTo>
                  <a:pt x="317" y="481"/>
                </a:lnTo>
                <a:lnTo>
                  <a:pt x="305" y="610"/>
                </a:lnTo>
                <a:lnTo>
                  <a:pt x="295" y="566"/>
                </a:lnTo>
                <a:lnTo>
                  <a:pt x="295" y="561"/>
                </a:lnTo>
                <a:lnTo>
                  <a:pt x="298" y="561"/>
                </a:lnTo>
                <a:lnTo>
                  <a:pt x="298" y="547"/>
                </a:lnTo>
                <a:lnTo>
                  <a:pt x="290" y="547"/>
                </a:lnTo>
                <a:lnTo>
                  <a:pt x="290" y="547"/>
                </a:lnTo>
                <a:lnTo>
                  <a:pt x="290" y="547"/>
                </a:lnTo>
                <a:lnTo>
                  <a:pt x="286" y="547"/>
                </a:lnTo>
                <a:lnTo>
                  <a:pt x="286" y="554"/>
                </a:lnTo>
                <a:lnTo>
                  <a:pt x="286" y="554"/>
                </a:lnTo>
                <a:lnTo>
                  <a:pt x="286" y="569"/>
                </a:lnTo>
                <a:lnTo>
                  <a:pt x="288" y="569"/>
                </a:lnTo>
                <a:lnTo>
                  <a:pt x="276" y="622"/>
                </a:lnTo>
                <a:lnTo>
                  <a:pt x="276" y="622"/>
                </a:lnTo>
                <a:lnTo>
                  <a:pt x="274" y="627"/>
                </a:lnTo>
                <a:lnTo>
                  <a:pt x="274" y="676"/>
                </a:lnTo>
                <a:lnTo>
                  <a:pt x="269" y="693"/>
                </a:lnTo>
                <a:lnTo>
                  <a:pt x="269" y="693"/>
                </a:lnTo>
                <a:lnTo>
                  <a:pt x="269" y="693"/>
                </a:lnTo>
                <a:lnTo>
                  <a:pt x="269" y="695"/>
                </a:lnTo>
                <a:lnTo>
                  <a:pt x="269" y="695"/>
                </a:lnTo>
                <a:lnTo>
                  <a:pt x="269" y="695"/>
                </a:lnTo>
                <a:lnTo>
                  <a:pt x="269" y="695"/>
                </a:lnTo>
                <a:lnTo>
                  <a:pt x="269" y="746"/>
                </a:lnTo>
                <a:lnTo>
                  <a:pt x="261" y="756"/>
                </a:lnTo>
                <a:lnTo>
                  <a:pt x="261" y="756"/>
                </a:lnTo>
                <a:lnTo>
                  <a:pt x="261" y="758"/>
                </a:lnTo>
                <a:lnTo>
                  <a:pt x="261" y="758"/>
                </a:lnTo>
                <a:lnTo>
                  <a:pt x="252" y="758"/>
                </a:lnTo>
                <a:lnTo>
                  <a:pt x="252" y="748"/>
                </a:lnTo>
                <a:lnTo>
                  <a:pt x="244" y="748"/>
                </a:lnTo>
                <a:lnTo>
                  <a:pt x="244" y="712"/>
                </a:lnTo>
                <a:lnTo>
                  <a:pt x="244" y="710"/>
                </a:lnTo>
                <a:lnTo>
                  <a:pt x="240" y="710"/>
                </a:lnTo>
                <a:lnTo>
                  <a:pt x="225" y="574"/>
                </a:lnTo>
                <a:lnTo>
                  <a:pt x="225" y="574"/>
                </a:lnTo>
                <a:lnTo>
                  <a:pt x="232" y="574"/>
                </a:lnTo>
                <a:lnTo>
                  <a:pt x="232" y="537"/>
                </a:lnTo>
                <a:lnTo>
                  <a:pt x="215" y="537"/>
                </a:lnTo>
                <a:lnTo>
                  <a:pt x="215" y="574"/>
                </a:lnTo>
                <a:lnTo>
                  <a:pt x="220" y="574"/>
                </a:lnTo>
                <a:lnTo>
                  <a:pt x="208" y="710"/>
                </a:lnTo>
                <a:lnTo>
                  <a:pt x="208" y="710"/>
                </a:lnTo>
                <a:lnTo>
                  <a:pt x="208" y="710"/>
                </a:lnTo>
                <a:lnTo>
                  <a:pt x="201" y="710"/>
                </a:lnTo>
                <a:lnTo>
                  <a:pt x="201" y="748"/>
                </a:lnTo>
                <a:lnTo>
                  <a:pt x="194" y="748"/>
                </a:lnTo>
                <a:lnTo>
                  <a:pt x="194" y="758"/>
                </a:lnTo>
                <a:lnTo>
                  <a:pt x="179" y="758"/>
                </a:lnTo>
                <a:lnTo>
                  <a:pt x="179" y="758"/>
                </a:lnTo>
                <a:lnTo>
                  <a:pt x="174" y="746"/>
                </a:lnTo>
                <a:lnTo>
                  <a:pt x="174" y="688"/>
                </a:lnTo>
                <a:lnTo>
                  <a:pt x="174" y="688"/>
                </a:lnTo>
                <a:lnTo>
                  <a:pt x="174" y="688"/>
                </a:lnTo>
                <a:lnTo>
                  <a:pt x="172" y="688"/>
                </a:lnTo>
                <a:lnTo>
                  <a:pt x="172" y="685"/>
                </a:lnTo>
                <a:lnTo>
                  <a:pt x="172" y="685"/>
                </a:lnTo>
                <a:lnTo>
                  <a:pt x="172" y="685"/>
                </a:lnTo>
                <a:lnTo>
                  <a:pt x="169" y="683"/>
                </a:lnTo>
                <a:lnTo>
                  <a:pt x="169" y="617"/>
                </a:lnTo>
                <a:lnTo>
                  <a:pt x="169" y="617"/>
                </a:lnTo>
                <a:lnTo>
                  <a:pt x="169" y="615"/>
                </a:lnTo>
                <a:lnTo>
                  <a:pt x="167" y="615"/>
                </a:lnTo>
                <a:lnTo>
                  <a:pt x="167" y="615"/>
                </a:lnTo>
                <a:lnTo>
                  <a:pt x="167" y="610"/>
                </a:lnTo>
                <a:lnTo>
                  <a:pt x="167" y="610"/>
                </a:lnTo>
                <a:lnTo>
                  <a:pt x="167" y="610"/>
                </a:lnTo>
                <a:lnTo>
                  <a:pt x="165" y="610"/>
                </a:lnTo>
                <a:lnTo>
                  <a:pt x="165" y="610"/>
                </a:lnTo>
                <a:lnTo>
                  <a:pt x="155" y="569"/>
                </a:lnTo>
                <a:lnTo>
                  <a:pt x="157" y="569"/>
                </a:lnTo>
                <a:lnTo>
                  <a:pt x="157" y="557"/>
                </a:lnTo>
                <a:lnTo>
                  <a:pt x="155" y="557"/>
                </a:lnTo>
                <a:lnTo>
                  <a:pt x="155" y="547"/>
                </a:lnTo>
                <a:lnTo>
                  <a:pt x="148" y="547"/>
                </a:lnTo>
                <a:lnTo>
                  <a:pt x="148" y="547"/>
                </a:lnTo>
                <a:lnTo>
                  <a:pt x="148" y="547"/>
                </a:lnTo>
                <a:lnTo>
                  <a:pt x="143" y="547"/>
                </a:lnTo>
                <a:lnTo>
                  <a:pt x="143" y="561"/>
                </a:lnTo>
                <a:lnTo>
                  <a:pt x="145" y="561"/>
                </a:lnTo>
                <a:lnTo>
                  <a:pt x="136" y="603"/>
                </a:lnTo>
                <a:lnTo>
                  <a:pt x="123" y="479"/>
                </a:lnTo>
                <a:lnTo>
                  <a:pt x="131" y="476"/>
                </a:lnTo>
                <a:lnTo>
                  <a:pt x="131" y="476"/>
                </a:lnTo>
                <a:lnTo>
                  <a:pt x="131" y="467"/>
                </a:lnTo>
                <a:lnTo>
                  <a:pt x="128" y="464"/>
                </a:lnTo>
                <a:lnTo>
                  <a:pt x="123" y="464"/>
                </a:lnTo>
                <a:lnTo>
                  <a:pt x="116" y="370"/>
                </a:lnTo>
                <a:lnTo>
                  <a:pt x="116" y="370"/>
                </a:lnTo>
                <a:lnTo>
                  <a:pt x="121" y="370"/>
                </a:lnTo>
                <a:lnTo>
                  <a:pt x="121" y="343"/>
                </a:lnTo>
                <a:lnTo>
                  <a:pt x="121" y="304"/>
                </a:lnTo>
                <a:lnTo>
                  <a:pt x="99" y="304"/>
                </a:lnTo>
                <a:lnTo>
                  <a:pt x="99" y="343"/>
                </a:lnTo>
                <a:lnTo>
                  <a:pt x="99" y="370"/>
                </a:lnTo>
                <a:lnTo>
                  <a:pt x="104" y="370"/>
                </a:lnTo>
                <a:lnTo>
                  <a:pt x="97" y="464"/>
                </a:lnTo>
                <a:lnTo>
                  <a:pt x="90" y="464"/>
                </a:lnTo>
                <a:lnTo>
                  <a:pt x="90" y="474"/>
                </a:lnTo>
                <a:lnTo>
                  <a:pt x="90" y="474"/>
                </a:lnTo>
                <a:lnTo>
                  <a:pt x="90" y="476"/>
                </a:lnTo>
                <a:lnTo>
                  <a:pt x="94" y="476"/>
                </a:lnTo>
                <a:lnTo>
                  <a:pt x="82" y="603"/>
                </a:lnTo>
                <a:lnTo>
                  <a:pt x="75" y="569"/>
                </a:lnTo>
                <a:lnTo>
                  <a:pt x="75" y="569"/>
                </a:lnTo>
                <a:lnTo>
                  <a:pt x="75" y="554"/>
                </a:lnTo>
                <a:lnTo>
                  <a:pt x="70" y="554"/>
                </a:lnTo>
                <a:lnTo>
                  <a:pt x="70" y="549"/>
                </a:lnTo>
                <a:lnTo>
                  <a:pt x="65" y="549"/>
                </a:lnTo>
                <a:lnTo>
                  <a:pt x="65" y="547"/>
                </a:lnTo>
                <a:lnTo>
                  <a:pt x="65" y="549"/>
                </a:lnTo>
                <a:lnTo>
                  <a:pt x="60" y="549"/>
                </a:lnTo>
                <a:lnTo>
                  <a:pt x="60" y="561"/>
                </a:lnTo>
                <a:lnTo>
                  <a:pt x="63" y="561"/>
                </a:lnTo>
                <a:lnTo>
                  <a:pt x="51" y="610"/>
                </a:lnTo>
                <a:lnTo>
                  <a:pt x="51" y="610"/>
                </a:lnTo>
                <a:lnTo>
                  <a:pt x="48" y="610"/>
                </a:lnTo>
                <a:lnTo>
                  <a:pt x="46" y="610"/>
                </a:lnTo>
                <a:lnTo>
                  <a:pt x="46" y="683"/>
                </a:lnTo>
                <a:lnTo>
                  <a:pt x="41" y="685"/>
                </a:lnTo>
                <a:lnTo>
                  <a:pt x="41" y="700"/>
                </a:lnTo>
                <a:lnTo>
                  <a:pt x="41" y="746"/>
                </a:lnTo>
                <a:lnTo>
                  <a:pt x="34" y="756"/>
                </a:lnTo>
                <a:lnTo>
                  <a:pt x="34" y="758"/>
                </a:lnTo>
                <a:lnTo>
                  <a:pt x="19" y="758"/>
                </a:lnTo>
                <a:lnTo>
                  <a:pt x="17" y="746"/>
                </a:lnTo>
                <a:lnTo>
                  <a:pt x="17" y="739"/>
                </a:lnTo>
                <a:lnTo>
                  <a:pt x="17" y="739"/>
                </a:lnTo>
                <a:lnTo>
                  <a:pt x="12" y="739"/>
                </a:lnTo>
                <a:lnTo>
                  <a:pt x="12" y="746"/>
                </a:lnTo>
                <a:lnTo>
                  <a:pt x="7" y="836"/>
                </a:lnTo>
                <a:lnTo>
                  <a:pt x="7" y="848"/>
                </a:lnTo>
                <a:lnTo>
                  <a:pt x="5" y="851"/>
                </a:lnTo>
                <a:lnTo>
                  <a:pt x="10" y="365"/>
                </a:lnTo>
                <a:lnTo>
                  <a:pt x="12" y="3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16"/>
          <p:cNvSpPr>
            <a:spLocks/>
          </p:cNvSpPr>
          <p:nvPr/>
        </p:nvSpPr>
        <p:spPr bwMode="auto">
          <a:xfrm>
            <a:off x="4070883" y="4843313"/>
            <a:ext cx="2027498" cy="2261074"/>
          </a:xfrm>
          <a:custGeom>
            <a:avLst/>
            <a:gdLst>
              <a:gd name="T0" fmla="*/ 1242 w 1276"/>
              <a:gd name="T1" fmla="*/ 529 h 1423"/>
              <a:gd name="T2" fmla="*/ 1225 w 1276"/>
              <a:gd name="T3" fmla="*/ 527 h 1423"/>
              <a:gd name="T4" fmla="*/ 1196 w 1276"/>
              <a:gd name="T5" fmla="*/ 505 h 1423"/>
              <a:gd name="T6" fmla="*/ 1172 w 1276"/>
              <a:gd name="T7" fmla="*/ 483 h 1423"/>
              <a:gd name="T8" fmla="*/ 1148 w 1276"/>
              <a:gd name="T9" fmla="*/ 461 h 1423"/>
              <a:gd name="T10" fmla="*/ 1126 w 1276"/>
              <a:gd name="T11" fmla="*/ 439 h 1423"/>
              <a:gd name="T12" fmla="*/ 1043 w 1276"/>
              <a:gd name="T13" fmla="*/ 434 h 1423"/>
              <a:gd name="T14" fmla="*/ 1005 w 1276"/>
              <a:gd name="T15" fmla="*/ 447 h 1423"/>
              <a:gd name="T16" fmla="*/ 985 w 1276"/>
              <a:gd name="T17" fmla="*/ 461 h 1423"/>
              <a:gd name="T18" fmla="*/ 981 w 1276"/>
              <a:gd name="T19" fmla="*/ 481 h 1423"/>
              <a:gd name="T20" fmla="*/ 959 w 1276"/>
              <a:gd name="T21" fmla="*/ 495 h 1423"/>
              <a:gd name="T22" fmla="*/ 939 w 1276"/>
              <a:gd name="T23" fmla="*/ 505 h 1423"/>
              <a:gd name="T24" fmla="*/ 937 w 1276"/>
              <a:gd name="T25" fmla="*/ 524 h 1423"/>
              <a:gd name="T26" fmla="*/ 913 w 1276"/>
              <a:gd name="T27" fmla="*/ 529 h 1423"/>
              <a:gd name="T28" fmla="*/ 840 w 1276"/>
              <a:gd name="T29" fmla="*/ 534 h 1423"/>
              <a:gd name="T30" fmla="*/ 840 w 1276"/>
              <a:gd name="T31" fmla="*/ 595 h 1423"/>
              <a:gd name="T32" fmla="*/ 765 w 1276"/>
              <a:gd name="T33" fmla="*/ 876 h 1423"/>
              <a:gd name="T34" fmla="*/ 763 w 1276"/>
              <a:gd name="T35" fmla="*/ 544 h 1423"/>
              <a:gd name="T36" fmla="*/ 690 w 1276"/>
              <a:gd name="T37" fmla="*/ 539 h 1423"/>
              <a:gd name="T38" fmla="*/ 668 w 1276"/>
              <a:gd name="T39" fmla="*/ 534 h 1423"/>
              <a:gd name="T40" fmla="*/ 661 w 1276"/>
              <a:gd name="T41" fmla="*/ 515 h 1423"/>
              <a:gd name="T42" fmla="*/ 646 w 1276"/>
              <a:gd name="T43" fmla="*/ 502 h 1423"/>
              <a:gd name="T44" fmla="*/ 625 w 1276"/>
              <a:gd name="T45" fmla="*/ 490 h 1423"/>
              <a:gd name="T46" fmla="*/ 617 w 1276"/>
              <a:gd name="T47" fmla="*/ 471 h 1423"/>
              <a:gd name="T48" fmla="*/ 600 w 1276"/>
              <a:gd name="T49" fmla="*/ 456 h 1423"/>
              <a:gd name="T50" fmla="*/ 559 w 1276"/>
              <a:gd name="T51" fmla="*/ 444 h 1423"/>
              <a:gd name="T52" fmla="*/ 482 w 1276"/>
              <a:gd name="T53" fmla="*/ 449 h 1423"/>
              <a:gd name="T54" fmla="*/ 460 w 1276"/>
              <a:gd name="T55" fmla="*/ 471 h 1423"/>
              <a:gd name="T56" fmla="*/ 436 w 1276"/>
              <a:gd name="T57" fmla="*/ 493 h 1423"/>
              <a:gd name="T58" fmla="*/ 411 w 1276"/>
              <a:gd name="T59" fmla="*/ 512 h 1423"/>
              <a:gd name="T60" fmla="*/ 385 w 1276"/>
              <a:gd name="T61" fmla="*/ 534 h 1423"/>
              <a:gd name="T62" fmla="*/ 382 w 1276"/>
              <a:gd name="T63" fmla="*/ 536 h 1423"/>
              <a:gd name="T64" fmla="*/ 322 w 1276"/>
              <a:gd name="T65" fmla="*/ 328 h 1423"/>
              <a:gd name="T66" fmla="*/ 264 w 1276"/>
              <a:gd name="T67" fmla="*/ 274 h 1423"/>
              <a:gd name="T68" fmla="*/ 201 w 1276"/>
              <a:gd name="T69" fmla="*/ 233 h 1423"/>
              <a:gd name="T70" fmla="*/ 179 w 1276"/>
              <a:gd name="T71" fmla="*/ 328 h 1423"/>
              <a:gd name="T72" fmla="*/ 181 w 1276"/>
              <a:gd name="T73" fmla="*/ 255 h 1423"/>
              <a:gd name="T74" fmla="*/ 179 w 1276"/>
              <a:gd name="T75" fmla="*/ 252 h 1423"/>
              <a:gd name="T76" fmla="*/ 181 w 1276"/>
              <a:gd name="T77" fmla="*/ 213 h 1423"/>
              <a:gd name="T78" fmla="*/ 179 w 1276"/>
              <a:gd name="T79" fmla="*/ 213 h 1423"/>
              <a:gd name="T80" fmla="*/ 181 w 1276"/>
              <a:gd name="T81" fmla="*/ 174 h 1423"/>
              <a:gd name="T82" fmla="*/ 179 w 1276"/>
              <a:gd name="T83" fmla="*/ 172 h 1423"/>
              <a:gd name="T84" fmla="*/ 116 w 1276"/>
              <a:gd name="T85" fmla="*/ 109 h 1423"/>
              <a:gd name="T86" fmla="*/ 29 w 1276"/>
              <a:gd name="T87" fmla="*/ 104 h 1423"/>
              <a:gd name="T88" fmla="*/ 29 w 1276"/>
              <a:gd name="T89" fmla="*/ 31 h 1423"/>
              <a:gd name="T90" fmla="*/ 29 w 1276"/>
              <a:gd name="T91" fmla="*/ 9 h 1423"/>
              <a:gd name="T92" fmla="*/ 29 w 1276"/>
              <a:gd name="T93" fmla="*/ 0 h 1423"/>
              <a:gd name="T94" fmla="*/ 0 w 1276"/>
              <a:gd name="T95" fmla="*/ 1423 h 1423"/>
              <a:gd name="T96" fmla="*/ 1276 w 1276"/>
              <a:gd name="T97" fmla="*/ 534 h 1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76" h="1423">
                <a:moveTo>
                  <a:pt x="1276" y="534"/>
                </a:moveTo>
                <a:lnTo>
                  <a:pt x="1242" y="529"/>
                </a:lnTo>
                <a:lnTo>
                  <a:pt x="1223" y="532"/>
                </a:lnTo>
                <a:lnTo>
                  <a:pt x="1225" y="527"/>
                </a:lnTo>
                <a:lnTo>
                  <a:pt x="1196" y="524"/>
                </a:lnTo>
                <a:lnTo>
                  <a:pt x="1196" y="505"/>
                </a:lnTo>
                <a:lnTo>
                  <a:pt x="1172" y="502"/>
                </a:lnTo>
                <a:lnTo>
                  <a:pt x="1172" y="483"/>
                </a:lnTo>
                <a:lnTo>
                  <a:pt x="1148" y="481"/>
                </a:lnTo>
                <a:lnTo>
                  <a:pt x="1148" y="461"/>
                </a:lnTo>
                <a:lnTo>
                  <a:pt x="1123" y="459"/>
                </a:lnTo>
                <a:lnTo>
                  <a:pt x="1126" y="439"/>
                </a:lnTo>
                <a:lnTo>
                  <a:pt x="1094" y="434"/>
                </a:lnTo>
                <a:lnTo>
                  <a:pt x="1043" y="434"/>
                </a:lnTo>
                <a:lnTo>
                  <a:pt x="1007" y="439"/>
                </a:lnTo>
                <a:lnTo>
                  <a:pt x="1005" y="447"/>
                </a:lnTo>
                <a:lnTo>
                  <a:pt x="1005" y="459"/>
                </a:lnTo>
                <a:lnTo>
                  <a:pt x="985" y="461"/>
                </a:lnTo>
                <a:lnTo>
                  <a:pt x="983" y="471"/>
                </a:lnTo>
                <a:lnTo>
                  <a:pt x="981" y="481"/>
                </a:lnTo>
                <a:lnTo>
                  <a:pt x="964" y="483"/>
                </a:lnTo>
                <a:lnTo>
                  <a:pt x="959" y="495"/>
                </a:lnTo>
                <a:lnTo>
                  <a:pt x="959" y="502"/>
                </a:lnTo>
                <a:lnTo>
                  <a:pt x="939" y="505"/>
                </a:lnTo>
                <a:lnTo>
                  <a:pt x="937" y="517"/>
                </a:lnTo>
                <a:lnTo>
                  <a:pt x="937" y="524"/>
                </a:lnTo>
                <a:lnTo>
                  <a:pt x="915" y="527"/>
                </a:lnTo>
                <a:lnTo>
                  <a:pt x="913" y="529"/>
                </a:lnTo>
                <a:lnTo>
                  <a:pt x="893" y="527"/>
                </a:lnTo>
                <a:lnTo>
                  <a:pt x="840" y="534"/>
                </a:lnTo>
                <a:lnTo>
                  <a:pt x="840" y="595"/>
                </a:lnTo>
                <a:lnTo>
                  <a:pt x="840" y="595"/>
                </a:lnTo>
                <a:lnTo>
                  <a:pt x="840" y="876"/>
                </a:lnTo>
                <a:lnTo>
                  <a:pt x="765" y="876"/>
                </a:lnTo>
                <a:lnTo>
                  <a:pt x="763" y="600"/>
                </a:lnTo>
                <a:lnTo>
                  <a:pt x="763" y="544"/>
                </a:lnTo>
                <a:lnTo>
                  <a:pt x="707" y="536"/>
                </a:lnTo>
                <a:lnTo>
                  <a:pt x="690" y="539"/>
                </a:lnTo>
                <a:lnTo>
                  <a:pt x="688" y="536"/>
                </a:lnTo>
                <a:lnTo>
                  <a:pt x="668" y="534"/>
                </a:lnTo>
                <a:lnTo>
                  <a:pt x="668" y="527"/>
                </a:lnTo>
                <a:lnTo>
                  <a:pt x="661" y="515"/>
                </a:lnTo>
                <a:lnTo>
                  <a:pt x="646" y="512"/>
                </a:lnTo>
                <a:lnTo>
                  <a:pt x="646" y="502"/>
                </a:lnTo>
                <a:lnTo>
                  <a:pt x="639" y="493"/>
                </a:lnTo>
                <a:lnTo>
                  <a:pt x="625" y="490"/>
                </a:lnTo>
                <a:lnTo>
                  <a:pt x="625" y="481"/>
                </a:lnTo>
                <a:lnTo>
                  <a:pt x="617" y="471"/>
                </a:lnTo>
                <a:lnTo>
                  <a:pt x="603" y="468"/>
                </a:lnTo>
                <a:lnTo>
                  <a:pt x="600" y="456"/>
                </a:lnTo>
                <a:lnTo>
                  <a:pt x="598" y="449"/>
                </a:lnTo>
                <a:lnTo>
                  <a:pt x="559" y="444"/>
                </a:lnTo>
                <a:lnTo>
                  <a:pt x="511" y="444"/>
                </a:lnTo>
                <a:lnTo>
                  <a:pt x="482" y="449"/>
                </a:lnTo>
                <a:lnTo>
                  <a:pt x="482" y="466"/>
                </a:lnTo>
                <a:lnTo>
                  <a:pt x="460" y="471"/>
                </a:lnTo>
                <a:lnTo>
                  <a:pt x="460" y="488"/>
                </a:lnTo>
                <a:lnTo>
                  <a:pt x="436" y="493"/>
                </a:lnTo>
                <a:lnTo>
                  <a:pt x="436" y="510"/>
                </a:lnTo>
                <a:lnTo>
                  <a:pt x="411" y="512"/>
                </a:lnTo>
                <a:lnTo>
                  <a:pt x="411" y="532"/>
                </a:lnTo>
                <a:lnTo>
                  <a:pt x="385" y="534"/>
                </a:lnTo>
                <a:lnTo>
                  <a:pt x="385" y="536"/>
                </a:lnTo>
                <a:lnTo>
                  <a:pt x="382" y="536"/>
                </a:lnTo>
                <a:lnTo>
                  <a:pt x="382" y="328"/>
                </a:lnTo>
                <a:lnTo>
                  <a:pt x="322" y="328"/>
                </a:lnTo>
                <a:lnTo>
                  <a:pt x="322" y="274"/>
                </a:lnTo>
                <a:lnTo>
                  <a:pt x="264" y="274"/>
                </a:lnTo>
                <a:lnTo>
                  <a:pt x="264" y="233"/>
                </a:lnTo>
                <a:lnTo>
                  <a:pt x="201" y="233"/>
                </a:lnTo>
                <a:lnTo>
                  <a:pt x="201" y="328"/>
                </a:lnTo>
                <a:lnTo>
                  <a:pt x="179" y="328"/>
                </a:lnTo>
                <a:lnTo>
                  <a:pt x="179" y="257"/>
                </a:lnTo>
                <a:lnTo>
                  <a:pt x="181" y="255"/>
                </a:lnTo>
                <a:lnTo>
                  <a:pt x="181" y="252"/>
                </a:lnTo>
                <a:lnTo>
                  <a:pt x="179" y="252"/>
                </a:lnTo>
                <a:lnTo>
                  <a:pt x="179" y="218"/>
                </a:lnTo>
                <a:lnTo>
                  <a:pt x="181" y="213"/>
                </a:lnTo>
                <a:lnTo>
                  <a:pt x="181" y="213"/>
                </a:lnTo>
                <a:lnTo>
                  <a:pt x="179" y="213"/>
                </a:lnTo>
                <a:lnTo>
                  <a:pt x="179" y="177"/>
                </a:lnTo>
                <a:lnTo>
                  <a:pt x="181" y="174"/>
                </a:lnTo>
                <a:lnTo>
                  <a:pt x="181" y="172"/>
                </a:lnTo>
                <a:lnTo>
                  <a:pt x="179" y="172"/>
                </a:lnTo>
                <a:lnTo>
                  <a:pt x="179" y="114"/>
                </a:lnTo>
                <a:lnTo>
                  <a:pt x="116" y="109"/>
                </a:lnTo>
                <a:lnTo>
                  <a:pt x="43" y="104"/>
                </a:lnTo>
                <a:lnTo>
                  <a:pt x="29" y="104"/>
                </a:lnTo>
                <a:lnTo>
                  <a:pt x="29" y="51"/>
                </a:lnTo>
                <a:lnTo>
                  <a:pt x="29" y="31"/>
                </a:lnTo>
                <a:lnTo>
                  <a:pt x="29" y="26"/>
                </a:lnTo>
                <a:lnTo>
                  <a:pt x="29" y="9"/>
                </a:lnTo>
                <a:lnTo>
                  <a:pt x="29" y="4"/>
                </a:lnTo>
                <a:lnTo>
                  <a:pt x="29" y="0"/>
                </a:lnTo>
                <a:lnTo>
                  <a:pt x="0" y="0"/>
                </a:lnTo>
                <a:lnTo>
                  <a:pt x="0" y="1423"/>
                </a:lnTo>
                <a:lnTo>
                  <a:pt x="1276" y="1423"/>
                </a:lnTo>
                <a:lnTo>
                  <a:pt x="1276" y="5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17"/>
          <p:cNvSpPr>
            <a:spLocks/>
          </p:cNvSpPr>
          <p:nvPr/>
        </p:nvSpPr>
        <p:spPr bwMode="auto">
          <a:xfrm>
            <a:off x="2035441" y="4360273"/>
            <a:ext cx="2035444" cy="2744114"/>
          </a:xfrm>
          <a:custGeom>
            <a:avLst/>
            <a:gdLst>
              <a:gd name="T0" fmla="*/ 1281 w 1281"/>
              <a:gd name="T1" fmla="*/ 1727 h 1727"/>
              <a:gd name="T2" fmla="*/ 1194 w 1281"/>
              <a:gd name="T3" fmla="*/ 304 h 1727"/>
              <a:gd name="T4" fmla="*/ 1194 w 1281"/>
              <a:gd name="T5" fmla="*/ 284 h 1727"/>
              <a:gd name="T6" fmla="*/ 1194 w 1281"/>
              <a:gd name="T7" fmla="*/ 265 h 1727"/>
              <a:gd name="T8" fmla="*/ 1080 w 1281"/>
              <a:gd name="T9" fmla="*/ 126 h 1727"/>
              <a:gd name="T10" fmla="*/ 1073 w 1281"/>
              <a:gd name="T11" fmla="*/ 80 h 1727"/>
              <a:gd name="T12" fmla="*/ 1063 w 1281"/>
              <a:gd name="T13" fmla="*/ 92 h 1727"/>
              <a:gd name="T14" fmla="*/ 1063 w 1281"/>
              <a:gd name="T15" fmla="*/ 12 h 1727"/>
              <a:gd name="T16" fmla="*/ 1061 w 1281"/>
              <a:gd name="T17" fmla="*/ 0 h 1727"/>
              <a:gd name="T18" fmla="*/ 1053 w 1281"/>
              <a:gd name="T19" fmla="*/ 92 h 1727"/>
              <a:gd name="T20" fmla="*/ 1053 w 1281"/>
              <a:gd name="T21" fmla="*/ 12 h 1727"/>
              <a:gd name="T22" fmla="*/ 1048 w 1281"/>
              <a:gd name="T23" fmla="*/ 0 h 1727"/>
              <a:gd name="T24" fmla="*/ 1041 w 1281"/>
              <a:gd name="T25" fmla="*/ 92 h 1727"/>
              <a:gd name="T26" fmla="*/ 1041 w 1281"/>
              <a:gd name="T27" fmla="*/ 12 h 1727"/>
              <a:gd name="T28" fmla="*/ 1039 w 1281"/>
              <a:gd name="T29" fmla="*/ 0 h 1727"/>
              <a:gd name="T30" fmla="*/ 1031 w 1281"/>
              <a:gd name="T31" fmla="*/ 92 h 1727"/>
              <a:gd name="T32" fmla="*/ 1031 w 1281"/>
              <a:gd name="T33" fmla="*/ 12 h 1727"/>
              <a:gd name="T34" fmla="*/ 1027 w 1281"/>
              <a:gd name="T35" fmla="*/ 0 h 1727"/>
              <a:gd name="T36" fmla="*/ 1019 w 1281"/>
              <a:gd name="T37" fmla="*/ 92 h 1727"/>
              <a:gd name="T38" fmla="*/ 1019 w 1281"/>
              <a:gd name="T39" fmla="*/ 12 h 1727"/>
              <a:gd name="T40" fmla="*/ 1017 w 1281"/>
              <a:gd name="T41" fmla="*/ 0 h 1727"/>
              <a:gd name="T42" fmla="*/ 1010 w 1281"/>
              <a:gd name="T43" fmla="*/ 92 h 1727"/>
              <a:gd name="T44" fmla="*/ 1000 w 1281"/>
              <a:gd name="T45" fmla="*/ 80 h 1727"/>
              <a:gd name="T46" fmla="*/ 1000 w 1281"/>
              <a:gd name="T47" fmla="*/ 257 h 1727"/>
              <a:gd name="T48" fmla="*/ 1000 w 1281"/>
              <a:gd name="T49" fmla="*/ 282 h 1727"/>
              <a:gd name="T50" fmla="*/ 971 w 1281"/>
              <a:gd name="T51" fmla="*/ 304 h 1727"/>
              <a:gd name="T52" fmla="*/ 971 w 1281"/>
              <a:gd name="T53" fmla="*/ 313 h 1727"/>
              <a:gd name="T54" fmla="*/ 971 w 1281"/>
              <a:gd name="T55" fmla="*/ 335 h 1727"/>
              <a:gd name="T56" fmla="*/ 971 w 1281"/>
              <a:gd name="T57" fmla="*/ 403 h 1727"/>
              <a:gd name="T58" fmla="*/ 968 w 1281"/>
              <a:gd name="T59" fmla="*/ 413 h 1727"/>
              <a:gd name="T60" fmla="*/ 932 w 1281"/>
              <a:gd name="T61" fmla="*/ 738 h 1727"/>
              <a:gd name="T62" fmla="*/ 814 w 1281"/>
              <a:gd name="T63" fmla="*/ 515 h 1727"/>
              <a:gd name="T64" fmla="*/ 746 w 1281"/>
              <a:gd name="T65" fmla="*/ 386 h 1727"/>
              <a:gd name="T66" fmla="*/ 719 w 1281"/>
              <a:gd name="T67" fmla="*/ 515 h 1727"/>
              <a:gd name="T68" fmla="*/ 608 w 1281"/>
              <a:gd name="T69" fmla="*/ 386 h 1727"/>
              <a:gd name="T70" fmla="*/ 557 w 1281"/>
              <a:gd name="T71" fmla="*/ 515 h 1727"/>
              <a:gd name="T72" fmla="*/ 513 w 1281"/>
              <a:gd name="T73" fmla="*/ 1195 h 1727"/>
              <a:gd name="T74" fmla="*/ 458 w 1281"/>
              <a:gd name="T75" fmla="*/ 1200 h 1727"/>
              <a:gd name="T76" fmla="*/ 431 w 1281"/>
              <a:gd name="T77" fmla="*/ 1202 h 1727"/>
              <a:gd name="T78" fmla="*/ 412 w 1281"/>
              <a:gd name="T79" fmla="*/ 1180 h 1727"/>
              <a:gd name="T80" fmla="*/ 370 w 1281"/>
              <a:gd name="T81" fmla="*/ 1207 h 1727"/>
              <a:gd name="T82" fmla="*/ 370 w 1281"/>
              <a:gd name="T83" fmla="*/ 1210 h 1727"/>
              <a:gd name="T84" fmla="*/ 370 w 1281"/>
              <a:gd name="T85" fmla="*/ 1200 h 1727"/>
              <a:gd name="T86" fmla="*/ 322 w 1281"/>
              <a:gd name="T87" fmla="*/ 1188 h 1727"/>
              <a:gd name="T88" fmla="*/ 312 w 1281"/>
              <a:gd name="T89" fmla="*/ 1202 h 1727"/>
              <a:gd name="T90" fmla="*/ 269 w 1281"/>
              <a:gd name="T91" fmla="*/ 1197 h 1727"/>
              <a:gd name="T92" fmla="*/ 140 w 1281"/>
              <a:gd name="T93" fmla="*/ 1193 h 1727"/>
              <a:gd name="T94" fmla="*/ 0 w 1281"/>
              <a:gd name="T95" fmla="*/ 1210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81" h="1727">
                <a:moveTo>
                  <a:pt x="0" y="1727"/>
                </a:moveTo>
                <a:lnTo>
                  <a:pt x="1281" y="1727"/>
                </a:lnTo>
                <a:lnTo>
                  <a:pt x="1281" y="304"/>
                </a:lnTo>
                <a:lnTo>
                  <a:pt x="1194" y="304"/>
                </a:lnTo>
                <a:lnTo>
                  <a:pt x="1194" y="291"/>
                </a:lnTo>
                <a:lnTo>
                  <a:pt x="1194" y="284"/>
                </a:lnTo>
                <a:lnTo>
                  <a:pt x="1194" y="267"/>
                </a:lnTo>
                <a:lnTo>
                  <a:pt x="1194" y="265"/>
                </a:lnTo>
                <a:lnTo>
                  <a:pt x="1080" y="265"/>
                </a:lnTo>
                <a:lnTo>
                  <a:pt x="1080" y="126"/>
                </a:lnTo>
                <a:lnTo>
                  <a:pt x="1080" y="80"/>
                </a:lnTo>
                <a:lnTo>
                  <a:pt x="1073" y="80"/>
                </a:lnTo>
                <a:lnTo>
                  <a:pt x="1073" y="92"/>
                </a:lnTo>
                <a:lnTo>
                  <a:pt x="1063" y="92"/>
                </a:lnTo>
                <a:lnTo>
                  <a:pt x="1063" y="12"/>
                </a:lnTo>
                <a:lnTo>
                  <a:pt x="1063" y="12"/>
                </a:lnTo>
                <a:lnTo>
                  <a:pt x="1063" y="0"/>
                </a:lnTo>
                <a:lnTo>
                  <a:pt x="1061" y="0"/>
                </a:lnTo>
                <a:lnTo>
                  <a:pt x="1061" y="92"/>
                </a:lnTo>
                <a:lnTo>
                  <a:pt x="1053" y="92"/>
                </a:lnTo>
                <a:lnTo>
                  <a:pt x="1053" y="12"/>
                </a:lnTo>
                <a:lnTo>
                  <a:pt x="1053" y="12"/>
                </a:lnTo>
                <a:lnTo>
                  <a:pt x="1053" y="0"/>
                </a:lnTo>
                <a:lnTo>
                  <a:pt x="1048" y="0"/>
                </a:lnTo>
                <a:lnTo>
                  <a:pt x="1048" y="92"/>
                </a:lnTo>
                <a:lnTo>
                  <a:pt x="1041" y="92"/>
                </a:lnTo>
                <a:lnTo>
                  <a:pt x="1041" y="12"/>
                </a:lnTo>
                <a:lnTo>
                  <a:pt x="1041" y="12"/>
                </a:lnTo>
                <a:lnTo>
                  <a:pt x="1041" y="0"/>
                </a:lnTo>
                <a:lnTo>
                  <a:pt x="1039" y="0"/>
                </a:lnTo>
                <a:lnTo>
                  <a:pt x="1039" y="92"/>
                </a:lnTo>
                <a:lnTo>
                  <a:pt x="1031" y="92"/>
                </a:lnTo>
                <a:lnTo>
                  <a:pt x="1031" y="12"/>
                </a:lnTo>
                <a:lnTo>
                  <a:pt x="1031" y="12"/>
                </a:lnTo>
                <a:lnTo>
                  <a:pt x="1029" y="0"/>
                </a:lnTo>
                <a:lnTo>
                  <a:pt x="1027" y="0"/>
                </a:lnTo>
                <a:lnTo>
                  <a:pt x="1027" y="92"/>
                </a:lnTo>
                <a:lnTo>
                  <a:pt x="1019" y="92"/>
                </a:lnTo>
                <a:lnTo>
                  <a:pt x="1019" y="12"/>
                </a:lnTo>
                <a:lnTo>
                  <a:pt x="1019" y="12"/>
                </a:lnTo>
                <a:lnTo>
                  <a:pt x="1019" y="0"/>
                </a:lnTo>
                <a:lnTo>
                  <a:pt x="1017" y="0"/>
                </a:lnTo>
                <a:lnTo>
                  <a:pt x="1017" y="92"/>
                </a:lnTo>
                <a:lnTo>
                  <a:pt x="1010" y="92"/>
                </a:lnTo>
                <a:lnTo>
                  <a:pt x="1007" y="80"/>
                </a:lnTo>
                <a:lnTo>
                  <a:pt x="1000" y="80"/>
                </a:lnTo>
                <a:lnTo>
                  <a:pt x="1000" y="253"/>
                </a:lnTo>
                <a:lnTo>
                  <a:pt x="1000" y="257"/>
                </a:lnTo>
                <a:lnTo>
                  <a:pt x="1000" y="274"/>
                </a:lnTo>
                <a:lnTo>
                  <a:pt x="1000" y="282"/>
                </a:lnTo>
                <a:lnTo>
                  <a:pt x="1000" y="304"/>
                </a:lnTo>
                <a:lnTo>
                  <a:pt x="971" y="304"/>
                </a:lnTo>
                <a:lnTo>
                  <a:pt x="971" y="308"/>
                </a:lnTo>
                <a:lnTo>
                  <a:pt x="971" y="313"/>
                </a:lnTo>
                <a:lnTo>
                  <a:pt x="971" y="333"/>
                </a:lnTo>
                <a:lnTo>
                  <a:pt x="971" y="335"/>
                </a:lnTo>
                <a:lnTo>
                  <a:pt x="971" y="355"/>
                </a:lnTo>
                <a:lnTo>
                  <a:pt x="971" y="403"/>
                </a:lnTo>
                <a:lnTo>
                  <a:pt x="968" y="403"/>
                </a:lnTo>
                <a:lnTo>
                  <a:pt x="968" y="413"/>
                </a:lnTo>
                <a:lnTo>
                  <a:pt x="932" y="413"/>
                </a:lnTo>
                <a:lnTo>
                  <a:pt x="932" y="738"/>
                </a:lnTo>
                <a:lnTo>
                  <a:pt x="814" y="738"/>
                </a:lnTo>
                <a:lnTo>
                  <a:pt x="814" y="515"/>
                </a:lnTo>
                <a:lnTo>
                  <a:pt x="746" y="515"/>
                </a:lnTo>
                <a:lnTo>
                  <a:pt x="746" y="386"/>
                </a:lnTo>
                <a:lnTo>
                  <a:pt x="719" y="386"/>
                </a:lnTo>
                <a:lnTo>
                  <a:pt x="719" y="515"/>
                </a:lnTo>
                <a:lnTo>
                  <a:pt x="608" y="515"/>
                </a:lnTo>
                <a:lnTo>
                  <a:pt x="608" y="386"/>
                </a:lnTo>
                <a:lnTo>
                  <a:pt x="557" y="386"/>
                </a:lnTo>
                <a:lnTo>
                  <a:pt x="557" y="515"/>
                </a:lnTo>
                <a:lnTo>
                  <a:pt x="513" y="515"/>
                </a:lnTo>
                <a:lnTo>
                  <a:pt x="513" y="1195"/>
                </a:lnTo>
                <a:lnTo>
                  <a:pt x="475" y="1197"/>
                </a:lnTo>
                <a:lnTo>
                  <a:pt x="458" y="1200"/>
                </a:lnTo>
                <a:lnTo>
                  <a:pt x="433" y="1202"/>
                </a:lnTo>
                <a:lnTo>
                  <a:pt x="431" y="1202"/>
                </a:lnTo>
                <a:lnTo>
                  <a:pt x="421" y="1188"/>
                </a:lnTo>
                <a:lnTo>
                  <a:pt x="412" y="1180"/>
                </a:lnTo>
                <a:lnTo>
                  <a:pt x="373" y="1200"/>
                </a:lnTo>
                <a:lnTo>
                  <a:pt x="370" y="1207"/>
                </a:lnTo>
                <a:lnTo>
                  <a:pt x="370" y="1210"/>
                </a:lnTo>
                <a:lnTo>
                  <a:pt x="370" y="1210"/>
                </a:lnTo>
                <a:lnTo>
                  <a:pt x="370" y="1207"/>
                </a:lnTo>
                <a:lnTo>
                  <a:pt x="370" y="1200"/>
                </a:lnTo>
                <a:lnTo>
                  <a:pt x="332" y="1180"/>
                </a:lnTo>
                <a:lnTo>
                  <a:pt x="322" y="1188"/>
                </a:lnTo>
                <a:lnTo>
                  <a:pt x="312" y="1202"/>
                </a:lnTo>
                <a:lnTo>
                  <a:pt x="312" y="1202"/>
                </a:lnTo>
                <a:lnTo>
                  <a:pt x="288" y="1200"/>
                </a:lnTo>
                <a:lnTo>
                  <a:pt x="269" y="1197"/>
                </a:lnTo>
                <a:lnTo>
                  <a:pt x="160" y="1193"/>
                </a:lnTo>
                <a:lnTo>
                  <a:pt x="140" y="1193"/>
                </a:lnTo>
                <a:lnTo>
                  <a:pt x="22" y="1205"/>
                </a:lnTo>
                <a:lnTo>
                  <a:pt x="0" y="1210"/>
                </a:lnTo>
                <a:lnTo>
                  <a:pt x="0" y="17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18"/>
          <p:cNvSpPr>
            <a:spLocks noEditPoints="1"/>
          </p:cNvSpPr>
          <p:nvPr/>
        </p:nvSpPr>
        <p:spPr bwMode="auto">
          <a:xfrm>
            <a:off x="3175" y="4449254"/>
            <a:ext cx="2032266" cy="2655133"/>
          </a:xfrm>
          <a:custGeom>
            <a:avLst/>
            <a:gdLst>
              <a:gd name="T0" fmla="*/ 933 w 1279"/>
              <a:gd name="T1" fmla="*/ 988 h 1671"/>
              <a:gd name="T2" fmla="*/ 712 w 1279"/>
              <a:gd name="T3" fmla="*/ 933 h 1671"/>
              <a:gd name="T4" fmla="*/ 577 w 1279"/>
              <a:gd name="T5" fmla="*/ 1207 h 1671"/>
              <a:gd name="T6" fmla="*/ 303 w 1279"/>
              <a:gd name="T7" fmla="*/ 1336 h 1671"/>
              <a:gd name="T8" fmla="*/ 230 w 1279"/>
              <a:gd name="T9" fmla="*/ 517 h 1671"/>
              <a:gd name="T10" fmla="*/ 194 w 1279"/>
              <a:gd name="T11" fmla="*/ 505 h 1671"/>
              <a:gd name="T12" fmla="*/ 240 w 1279"/>
              <a:gd name="T13" fmla="*/ 498 h 1671"/>
              <a:gd name="T14" fmla="*/ 211 w 1279"/>
              <a:gd name="T15" fmla="*/ 486 h 1671"/>
              <a:gd name="T16" fmla="*/ 194 w 1279"/>
              <a:gd name="T17" fmla="*/ 481 h 1671"/>
              <a:gd name="T18" fmla="*/ 192 w 1279"/>
              <a:gd name="T19" fmla="*/ 432 h 1671"/>
              <a:gd name="T20" fmla="*/ 182 w 1279"/>
              <a:gd name="T21" fmla="*/ 427 h 1671"/>
              <a:gd name="T22" fmla="*/ 204 w 1279"/>
              <a:gd name="T23" fmla="*/ 425 h 1671"/>
              <a:gd name="T24" fmla="*/ 218 w 1279"/>
              <a:gd name="T25" fmla="*/ 425 h 1671"/>
              <a:gd name="T26" fmla="*/ 233 w 1279"/>
              <a:gd name="T27" fmla="*/ 418 h 1671"/>
              <a:gd name="T28" fmla="*/ 235 w 1279"/>
              <a:gd name="T29" fmla="*/ 410 h 1671"/>
              <a:gd name="T30" fmla="*/ 189 w 1279"/>
              <a:gd name="T31" fmla="*/ 398 h 1671"/>
              <a:gd name="T32" fmla="*/ 172 w 1279"/>
              <a:gd name="T33" fmla="*/ 379 h 1671"/>
              <a:gd name="T34" fmla="*/ 168 w 1279"/>
              <a:gd name="T35" fmla="*/ 245 h 1671"/>
              <a:gd name="T36" fmla="*/ 163 w 1279"/>
              <a:gd name="T37" fmla="*/ 146 h 1671"/>
              <a:gd name="T38" fmla="*/ 158 w 1279"/>
              <a:gd name="T39" fmla="*/ 63 h 1671"/>
              <a:gd name="T40" fmla="*/ 155 w 1279"/>
              <a:gd name="T41" fmla="*/ 0 h 1671"/>
              <a:gd name="T42" fmla="*/ 153 w 1279"/>
              <a:gd name="T43" fmla="*/ 0 h 1671"/>
              <a:gd name="T44" fmla="*/ 151 w 1279"/>
              <a:gd name="T45" fmla="*/ 65 h 1671"/>
              <a:gd name="T46" fmla="*/ 148 w 1279"/>
              <a:gd name="T47" fmla="*/ 146 h 1671"/>
              <a:gd name="T48" fmla="*/ 146 w 1279"/>
              <a:gd name="T49" fmla="*/ 374 h 1671"/>
              <a:gd name="T50" fmla="*/ 138 w 1279"/>
              <a:gd name="T51" fmla="*/ 386 h 1671"/>
              <a:gd name="T52" fmla="*/ 117 w 1279"/>
              <a:gd name="T53" fmla="*/ 401 h 1671"/>
              <a:gd name="T54" fmla="*/ 80 w 1279"/>
              <a:gd name="T55" fmla="*/ 418 h 1671"/>
              <a:gd name="T56" fmla="*/ 95 w 1279"/>
              <a:gd name="T57" fmla="*/ 425 h 1671"/>
              <a:gd name="T58" fmla="*/ 112 w 1279"/>
              <a:gd name="T59" fmla="*/ 427 h 1671"/>
              <a:gd name="T60" fmla="*/ 129 w 1279"/>
              <a:gd name="T61" fmla="*/ 427 h 1671"/>
              <a:gd name="T62" fmla="*/ 119 w 1279"/>
              <a:gd name="T63" fmla="*/ 439 h 1671"/>
              <a:gd name="T64" fmla="*/ 121 w 1279"/>
              <a:gd name="T65" fmla="*/ 481 h 1671"/>
              <a:gd name="T66" fmla="*/ 100 w 1279"/>
              <a:gd name="T67" fmla="*/ 486 h 1671"/>
              <a:gd name="T68" fmla="*/ 75 w 1279"/>
              <a:gd name="T69" fmla="*/ 498 h 1671"/>
              <a:gd name="T70" fmla="*/ 121 w 1279"/>
              <a:gd name="T71" fmla="*/ 507 h 1671"/>
              <a:gd name="T72" fmla="*/ 85 w 1279"/>
              <a:gd name="T73" fmla="*/ 520 h 1671"/>
              <a:gd name="T74" fmla="*/ 27 w 1279"/>
              <a:gd name="T75" fmla="*/ 1333 h 1671"/>
              <a:gd name="T76" fmla="*/ 126 w 1279"/>
              <a:gd name="T77" fmla="*/ 498 h 1671"/>
              <a:gd name="T78" fmla="*/ 121 w 1279"/>
              <a:gd name="T79" fmla="*/ 498 h 1671"/>
              <a:gd name="T80" fmla="*/ 121 w 1279"/>
              <a:gd name="T81" fmla="*/ 568 h 1671"/>
              <a:gd name="T82" fmla="*/ 119 w 1279"/>
              <a:gd name="T83" fmla="*/ 656 h 1671"/>
              <a:gd name="T84" fmla="*/ 138 w 1279"/>
              <a:gd name="T85" fmla="*/ 799 h 1671"/>
              <a:gd name="T86" fmla="*/ 124 w 1279"/>
              <a:gd name="T87" fmla="*/ 814 h 1671"/>
              <a:gd name="T88" fmla="*/ 119 w 1279"/>
              <a:gd name="T89" fmla="*/ 937 h 1671"/>
              <a:gd name="T90" fmla="*/ 141 w 1279"/>
              <a:gd name="T91" fmla="*/ 1071 h 1671"/>
              <a:gd name="T92" fmla="*/ 121 w 1279"/>
              <a:gd name="T93" fmla="*/ 1188 h 1671"/>
              <a:gd name="T94" fmla="*/ 129 w 1279"/>
              <a:gd name="T95" fmla="*/ 1185 h 1671"/>
              <a:gd name="T96" fmla="*/ 182 w 1279"/>
              <a:gd name="T97" fmla="*/ 656 h 1671"/>
              <a:gd name="T98" fmla="*/ 189 w 1279"/>
              <a:gd name="T99" fmla="*/ 799 h 1671"/>
              <a:gd name="T100" fmla="*/ 199 w 1279"/>
              <a:gd name="T101" fmla="*/ 937 h 1671"/>
              <a:gd name="T102" fmla="*/ 199 w 1279"/>
              <a:gd name="T103" fmla="*/ 957 h 1671"/>
              <a:gd name="T104" fmla="*/ 184 w 1279"/>
              <a:gd name="T105" fmla="*/ 1185 h 1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79" h="1671">
                <a:moveTo>
                  <a:pt x="1279" y="1154"/>
                </a:moveTo>
                <a:lnTo>
                  <a:pt x="1182" y="1178"/>
                </a:lnTo>
                <a:lnTo>
                  <a:pt x="1100" y="1212"/>
                </a:lnTo>
                <a:lnTo>
                  <a:pt x="1063" y="1212"/>
                </a:lnTo>
                <a:lnTo>
                  <a:pt x="1063" y="988"/>
                </a:lnTo>
                <a:lnTo>
                  <a:pt x="933" y="988"/>
                </a:lnTo>
                <a:lnTo>
                  <a:pt x="933" y="933"/>
                </a:lnTo>
                <a:lnTo>
                  <a:pt x="894" y="933"/>
                </a:lnTo>
                <a:lnTo>
                  <a:pt x="894" y="877"/>
                </a:lnTo>
                <a:lnTo>
                  <a:pt x="783" y="877"/>
                </a:lnTo>
                <a:lnTo>
                  <a:pt x="783" y="933"/>
                </a:lnTo>
                <a:lnTo>
                  <a:pt x="712" y="933"/>
                </a:lnTo>
                <a:lnTo>
                  <a:pt x="712" y="988"/>
                </a:lnTo>
                <a:lnTo>
                  <a:pt x="671" y="988"/>
                </a:lnTo>
                <a:lnTo>
                  <a:pt x="671" y="1183"/>
                </a:lnTo>
                <a:lnTo>
                  <a:pt x="659" y="1180"/>
                </a:lnTo>
                <a:lnTo>
                  <a:pt x="618" y="1188"/>
                </a:lnTo>
                <a:lnTo>
                  <a:pt x="577" y="1207"/>
                </a:lnTo>
                <a:lnTo>
                  <a:pt x="543" y="1236"/>
                </a:lnTo>
                <a:lnTo>
                  <a:pt x="519" y="1275"/>
                </a:lnTo>
                <a:lnTo>
                  <a:pt x="506" y="1309"/>
                </a:lnTo>
                <a:lnTo>
                  <a:pt x="315" y="1309"/>
                </a:lnTo>
                <a:lnTo>
                  <a:pt x="303" y="1314"/>
                </a:lnTo>
                <a:lnTo>
                  <a:pt x="303" y="1336"/>
                </a:lnTo>
                <a:lnTo>
                  <a:pt x="247" y="1333"/>
                </a:lnTo>
                <a:lnTo>
                  <a:pt x="243" y="520"/>
                </a:lnTo>
                <a:lnTo>
                  <a:pt x="243" y="520"/>
                </a:lnTo>
                <a:lnTo>
                  <a:pt x="240" y="520"/>
                </a:lnTo>
                <a:lnTo>
                  <a:pt x="235" y="517"/>
                </a:lnTo>
                <a:lnTo>
                  <a:pt x="230" y="517"/>
                </a:lnTo>
                <a:lnTo>
                  <a:pt x="230" y="517"/>
                </a:lnTo>
                <a:lnTo>
                  <a:pt x="230" y="510"/>
                </a:lnTo>
                <a:lnTo>
                  <a:pt x="228" y="507"/>
                </a:lnTo>
                <a:lnTo>
                  <a:pt x="221" y="507"/>
                </a:lnTo>
                <a:lnTo>
                  <a:pt x="209" y="507"/>
                </a:lnTo>
                <a:lnTo>
                  <a:pt x="194" y="505"/>
                </a:lnTo>
                <a:lnTo>
                  <a:pt x="184" y="505"/>
                </a:lnTo>
                <a:lnTo>
                  <a:pt x="184" y="500"/>
                </a:lnTo>
                <a:lnTo>
                  <a:pt x="192" y="500"/>
                </a:lnTo>
                <a:lnTo>
                  <a:pt x="211" y="500"/>
                </a:lnTo>
                <a:lnTo>
                  <a:pt x="228" y="498"/>
                </a:lnTo>
                <a:lnTo>
                  <a:pt x="240" y="498"/>
                </a:lnTo>
                <a:lnTo>
                  <a:pt x="247" y="495"/>
                </a:lnTo>
                <a:lnTo>
                  <a:pt x="247" y="493"/>
                </a:lnTo>
                <a:lnTo>
                  <a:pt x="247" y="490"/>
                </a:lnTo>
                <a:lnTo>
                  <a:pt x="240" y="488"/>
                </a:lnTo>
                <a:lnTo>
                  <a:pt x="228" y="486"/>
                </a:lnTo>
                <a:lnTo>
                  <a:pt x="211" y="486"/>
                </a:lnTo>
                <a:lnTo>
                  <a:pt x="189" y="486"/>
                </a:lnTo>
                <a:lnTo>
                  <a:pt x="184" y="486"/>
                </a:lnTo>
                <a:lnTo>
                  <a:pt x="184" y="483"/>
                </a:lnTo>
                <a:lnTo>
                  <a:pt x="187" y="483"/>
                </a:lnTo>
                <a:lnTo>
                  <a:pt x="192" y="481"/>
                </a:lnTo>
                <a:lnTo>
                  <a:pt x="194" y="481"/>
                </a:lnTo>
                <a:lnTo>
                  <a:pt x="194" y="478"/>
                </a:lnTo>
                <a:lnTo>
                  <a:pt x="194" y="469"/>
                </a:lnTo>
                <a:lnTo>
                  <a:pt x="192" y="459"/>
                </a:lnTo>
                <a:lnTo>
                  <a:pt x="192" y="449"/>
                </a:lnTo>
                <a:lnTo>
                  <a:pt x="192" y="439"/>
                </a:lnTo>
                <a:lnTo>
                  <a:pt x="192" y="432"/>
                </a:lnTo>
                <a:lnTo>
                  <a:pt x="192" y="430"/>
                </a:lnTo>
                <a:lnTo>
                  <a:pt x="192" y="430"/>
                </a:lnTo>
                <a:lnTo>
                  <a:pt x="189" y="427"/>
                </a:lnTo>
                <a:lnTo>
                  <a:pt x="184" y="427"/>
                </a:lnTo>
                <a:lnTo>
                  <a:pt x="182" y="427"/>
                </a:lnTo>
                <a:lnTo>
                  <a:pt x="182" y="427"/>
                </a:lnTo>
                <a:lnTo>
                  <a:pt x="184" y="427"/>
                </a:lnTo>
                <a:lnTo>
                  <a:pt x="189" y="427"/>
                </a:lnTo>
                <a:lnTo>
                  <a:pt x="189" y="427"/>
                </a:lnTo>
                <a:lnTo>
                  <a:pt x="199" y="427"/>
                </a:lnTo>
                <a:lnTo>
                  <a:pt x="204" y="425"/>
                </a:lnTo>
                <a:lnTo>
                  <a:pt x="204" y="425"/>
                </a:lnTo>
                <a:lnTo>
                  <a:pt x="204" y="425"/>
                </a:lnTo>
                <a:lnTo>
                  <a:pt x="209" y="425"/>
                </a:lnTo>
                <a:lnTo>
                  <a:pt x="214" y="425"/>
                </a:lnTo>
                <a:lnTo>
                  <a:pt x="214" y="425"/>
                </a:lnTo>
                <a:lnTo>
                  <a:pt x="214" y="425"/>
                </a:lnTo>
                <a:lnTo>
                  <a:pt x="218" y="425"/>
                </a:lnTo>
                <a:lnTo>
                  <a:pt x="221" y="422"/>
                </a:lnTo>
                <a:lnTo>
                  <a:pt x="221" y="422"/>
                </a:lnTo>
                <a:lnTo>
                  <a:pt x="221" y="422"/>
                </a:lnTo>
                <a:lnTo>
                  <a:pt x="221" y="422"/>
                </a:lnTo>
                <a:lnTo>
                  <a:pt x="230" y="418"/>
                </a:lnTo>
                <a:lnTo>
                  <a:pt x="233" y="418"/>
                </a:lnTo>
                <a:lnTo>
                  <a:pt x="233" y="418"/>
                </a:lnTo>
                <a:lnTo>
                  <a:pt x="235" y="415"/>
                </a:lnTo>
                <a:lnTo>
                  <a:pt x="235" y="413"/>
                </a:lnTo>
                <a:lnTo>
                  <a:pt x="235" y="413"/>
                </a:lnTo>
                <a:lnTo>
                  <a:pt x="235" y="410"/>
                </a:lnTo>
                <a:lnTo>
                  <a:pt x="235" y="410"/>
                </a:lnTo>
                <a:lnTo>
                  <a:pt x="221" y="403"/>
                </a:lnTo>
                <a:lnTo>
                  <a:pt x="218" y="403"/>
                </a:lnTo>
                <a:lnTo>
                  <a:pt x="209" y="401"/>
                </a:lnTo>
                <a:lnTo>
                  <a:pt x="197" y="401"/>
                </a:lnTo>
                <a:lnTo>
                  <a:pt x="194" y="401"/>
                </a:lnTo>
                <a:lnTo>
                  <a:pt x="189" y="398"/>
                </a:lnTo>
                <a:lnTo>
                  <a:pt x="187" y="396"/>
                </a:lnTo>
                <a:lnTo>
                  <a:pt x="182" y="393"/>
                </a:lnTo>
                <a:lnTo>
                  <a:pt x="180" y="391"/>
                </a:lnTo>
                <a:lnTo>
                  <a:pt x="177" y="386"/>
                </a:lnTo>
                <a:lnTo>
                  <a:pt x="175" y="381"/>
                </a:lnTo>
                <a:lnTo>
                  <a:pt x="172" y="379"/>
                </a:lnTo>
                <a:lnTo>
                  <a:pt x="170" y="374"/>
                </a:lnTo>
                <a:lnTo>
                  <a:pt x="170" y="374"/>
                </a:lnTo>
                <a:lnTo>
                  <a:pt x="168" y="374"/>
                </a:lnTo>
                <a:lnTo>
                  <a:pt x="168" y="374"/>
                </a:lnTo>
                <a:lnTo>
                  <a:pt x="168" y="245"/>
                </a:lnTo>
                <a:lnTo>
                  <a:pt x="168" y="245"/>
                </a:lnTo>
                <a:lnTo>
                  <a:pt x="165" y="243"/>
                </a:lnTo>
                <a:lnTo>
                  <a:pt x="165" y="243"/>
                </a:lnTo>
                <a:lnTo>
                  <a:pt x="163" y="243"/>
                </a:lnTo>
                <a:lnTo>
                  <a:pt x="163" y="146"/>
                </a:lnTo>
                <a:lnTo>
                  <a:pt x="163" y="146"/>
                </a:lnTo>
                <a:lnTo>
                  <a:pt x="163" y="146"/>
                </a:lnTo>
                <a:lnTo>
                  <a:pt x="160" y="146"/>
                </a:lnTo>
                <a:lnTo>
                  <a:pt x="160" y="146"/>
                </a:lnTo>
                <a:lnTo>
                  <a:pt x="160" y="65"/>
                </a:lnTo>
                <a:lnTo>
                  <a:pt x="160" y="63"/>
                </a:lnTo>
                <a:lnTo>
                  <a:pt x="158" y="63"/>
                </a:lnTo>
                <a:lnTo>
                  <a:pt x="158" y="63"/>
                </a:lnTo>
                <a:lnTo>
                  <a:pt x="158" y="63"/>
                </a:lnTo>
                <a:lnTo>
                  <a:pt x="158" y="0"/>
                </a:lnTo>
                <a:lnTo>
                  <a:pt x="158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3" y="0"/>
                </a:lnTo>
                <a:lnTo>
                  <a:pt x="153" y="0"/>
                </a:lnTo>
                <a:lnTo>
                  <a:pt x="153" y="0"/>
                </a:lnTo>
                <a:lnTo>
                  <a:pt x="153" y="2"/>
                </a:lnTo>
                <a:lnTo>
                  <a:pt x="153" y="2"/>
                </a:lnTo>
                <a:lnTo>
                  <a:pt x="153" y="63"/>
                </a:lnTo>
                <a:lnTo>
                  <a:pt x="153" y="63"/>
                </a:lnTo>
                <a:lnTo>
                  <a:pt x="153" y="63"/>
                </a:lnTo>
                <a:lnTo>
                  <a:pt x="151" y="65"/>
                </a:lnTo>
                <a:lnTo>
                  <a:pt x="151" y="65"/>
                </a:lnTo>
                <a:lnTo>
                  <a:pt x="151" y="65"/>
                </a:lnTo>
                <a:lnTo>
                  <a:pt x="151" y="146"/>
                </a:lnTo>
                <a:lnTo>
                  <a:pt x="151" y="146"/>
                </a:lnTo>
                <a:lnTo>
                  <a:pt x="151" y="146"/>
                </a:lnTo>
                <a:lnTo>
                  <a:pt x="148" y="146"/>
                </a:lnTo>
                <a:lnTo>
                  <a:pt x="148" y="146"/>
                </a:lnTo>
                <a:lnTo>
                  <a:pt x="148" y="243"/>
                </a:lnTo>
                <a:lnTo>
                  <a:pt x="148" y="243"/>
                </a:lnTo>
                <a:lnTo>
                  <a:pt x="146" y="245"/>
                </a:lnTo>
                <a:lnTo>
                  <a:pt x="146" y="245"/>
                </a:lnTo>
                <a:lnTo>
                  <a:pt x="146" y="374"/>
                </a:lnTo>
                <a:lnTo>
                  <a:pt x="146" y="374"/>
                </a:lnTo>
                <a:lnTo>
                  <a:pt x="143" y="374"/>
                </a:lnTo>
                <a:lnTo>
                  <a:pt x="143" y="374"/>
                </a:lnTo>
                <a:lnTo>
                  <a:pt x="141" y="379"/>
                </a:lnTo>
                <a:lnTo>
                  <a:pt x="141" y="384"/>
                </a:lnTo>
                <a:lnTo>
                  <a:pt x="138" y="386"/>
                </a:lnTo>
                <a:lnTo>
                  <a:pt x="136" y="391"/>
                </a:lnTo>
                <a:lnTo>
                  <a:pt x="131" y="393"/>
                </a:lnTo>
                <a:lnTo>
                  <a:pt x="129" y="396"/>
                </a:lnTo>
                <a:lnTo>
                  <a:pt x="124" y="398"/>
                </a:lnTo>
                <a:lnTo>
                  <a:pt x="121" y="401"/>
                </a:lnTo>
                <a:lnTo>
                  <a:pt x="117" y="401"/>
                </a:lnTo>
                <a:lnTo>
                  <a:pt x="105" y="403"/>
                </a:lnTo>
                <a:lnTo>
                  <a:pt x="97" y="403"/>
                </a:lnTo>
                <a:lnTo>
                  <a:pt x="92" y="405"/>
                </a:lnTo>
                <a:lnTo>
                  <a:pt x="80" y="413"/>
                </a:lnTo>
                <a:lnTo>
                  <a:pt x="80" y="413"/>
                </a:lnTo>
                <a:lnTo>
                  <a:pt x="80" y="418"/>
                </a:lnTo>
                <a:lnTo>
                  <a:pt x="80" y="418"/>
                </a:lnTo>
                <a:lnTo>
                  <a:pt x="80" y="420"/>
                </a:lnTo>
                <a:lnTo>
                  <a:pt x="85" y="420"/>
                </a:lnTo>
                <a:lnTo>
                  <a:pt x="95" y="425"/>
                </a:lnTo>
                <a:lnTo>
                  <a:pt x="95" y="425"/>
                </a:lnTo>
                <a:lnTo>
                  <a:pt x="95" y="425"/>
                </a:lnTo>
                <a:lnTo>
                  <a:pt x="100" y="425"/>
                </a:lnTo>
                <a:lnTo>
                  <a:pt x="100" y="425"/>
                </a:lnTo>
                <a:lnTo>
                  <a:pt x="102" y="425"/>
                </a:lnTo>
                <a:lnTo>
                  <a:pt x="102" y="425"/>
                </a:lnTo>
                <a:lnTo>
                  <a:pt x="107" y="427"/>
                </a:lnTo>
                <a:lnTo>
                  <a:pt x="112" y="427"/>
                </a:lnTo>
                <a:lnTo>
                  <a:pt x="112" y="427"/>
                </a:lnTo>
                <a:lnTo>
                  <a:pt x="119" y="427"/>
                </a:lnTo>
                <a:lnTo>
                  <a:pt x="124" y="427"/>
                </a:lnTo>
                <a:lnTo>
                  <a:pt x="124" y="427"/>
                </a:lnTo>
                <a:lnTo>
                  <a:pt x="124" y="427"/>
                </a:lnTo>
                <a:lnTo>
                  <a:pt x="129" y="427"/>
                </a:lnTo>
                <a:lnTo>
                  <a:pt x="129" y="427"/>
                </a:lnTo>
                <a:lnTo>
                  <a:pt x="126" y="430"/>
                </a:lnTo>
                <a:lnTo>
                  <a:pt x="121" y="430"/>
                </a:lnTo>
                <a:lnTo>
                  <a:pt x="119" y="430"/>
                </a:lnTo>
                <a:lnTo>
                  <a:pt x="119" y="432"/>
                </a:lnTo>
                <a:lnTo>
                  <a:pt x="119" y="439"/>
                </a:lnTo>
                <a:lnTo>
                  <a:pt x="119" y="449"/>
                </a:lnTo>
                <a:lnTo>
                  <a:pt x="119" y="459"/>
                </a:lnTo>
                <a:lnTo>
                  <a:pt x="119" y="469"/>
                </a:lnTo>
                <a:lnTo>
                  <a:pt x="119" y="478"/>
                </a:lnTo>
                <a:lnTo>
                  <a:pt x="119" y="481"/>
                </a:lnTo>
                <a:lnTo>
                  <a:pt x="121" y="481"/>
                </a:lnTo>
                <a:lnTo>
                  <a:pt x="124" y="483"/>
                </a:lnTo>
                <a:lnTo>
                  <a:pt x="129" y="483"/>
                </a:lnTo>
                <a:lnTo>
                  <a:pt x="131" y="483"/>
                </a:lnTo>
                <a:lnTo>
                  <a:pt x="131" y="486"/>
                </a:lnTo>
                <a:lnTo>
                  <a:pt x="119" y="486"/>
                </a:lnTo>
                <a:lnTo>
                  <a:pt x="100" y="486"/>
                </a:lnTo>
                <a:lnTo>
                  <a:pt x="83" y="488"/>
                </a:lnTo>
                <a:lnTo>
                  <a:pt x="73" y="490"/>
                </a:lnTo>
                <a:lnTo>
                  <a:pt x="66" y="490"/>
                </a:lnTo>
                <a:lnTo>
                  <a:pt x="66" y="495"/>
                </a:lnTo>
                <a:lnTo>
                  <a:pt x="68" y="498"/>
                </a:lnTo>
                <a:lnTo>
                  <a:pt x="75" y="498"/>
                </a:lnTo>
                <a:lnTo>
                  <a:pt x="88" y="500"/>
                </a:lnTo>
                <a:lnTo>
                  <a:pt x="105" y="500"/>
                </a:lnTo>
                <a:lnTo>
                  <a:pt x="124" y="500"/>
                </a:lnTo>
                <a:lnTo>
                  <a:pt x="131" y="500"/>
                </a:lnTo>
                <a:lnTo>
                  <a:pt x="131" y="505"/>
                </a:lnTo>
                <a:lnTo>
                  <a:pt x="121" y="507"/>
                </a:lnTo>
                <a:lnTo>
                  <a:pt x="107" y="507"/>
                </a:lnTo>
                <a:lnTo>
                  <a:pt x="95" y="507"/>
                </a:lnTo>
                <a:lnTo>
                  <a:pt x="88" y="510"/>
                </a:lnTo>
                <a:lnTo>
                  <a:pt x="88" y="510"/>
                </a:lnTo>
                <a:lnTo>
                  <a:pt x="88" y="520"/>
                </a:lnTo>
                <a:lnTo>
                  <a:pt x="85" y="520"/>
                </a:lnTo>
                <a:lnTo>
                  <a:pt x="80" y="520"/>
                </a:lnTo>
                <a:lnTo>
                  <a:pt x="75" y="520"/>
                </a:lnTo>
                <a:lnTo>
                  <a:pt x="73" y="520"/>
                </a:lnTo>
                <a:lnTo>
                  <a:pt x="73" y="520"/>
                </a:lnTo>
                <a:lnTo>
                  <a:pt x="78" y="1331"/>
                </a:lnTo>
                <a:lnTo>
                  <a:pt x="27" y="1333"/>
                </a:lnTo>
                <a:lnTo>
                  <a:pt x="27" y="1350"/>
                </a:lnTo>
                <a:lnTo>
                  <a:pt x="0" y="1353"/>
                </a:lnTo>
                <a:lnTo>
                  <a:pt x="0" y="1671"/>
                </a:lnTo>
                <a:lnTo>
                  <a:pt x="1279" y="1671"/>
                </a:lnTo>
                <a:lnTo>
                  <a:pt x="1279" y="1154"/>
                </a:lnTo>
                <a:close/>
                <a:moveTo>
                  <a:pt x="126" y="498"/>
                </a:moveTo>
                <a:lnTo>
                  <a:pt x="124" y="498"/>
                </a:lnTo>
                <a:lnTo>
                  <a:pt x="121" y="498"/>
                </a:lnTo>
                <a:lnTo>
                  <a:pt x="119" y="498"/>
                </a:lnTo>
                <a:lnTo>
                  <a:pt x="117" y="498"/>
                </a:lnTo>
                <a:lnTo>
                  <a:pt x="119" y="498"/>
                </a:lnTo>
                <a:lnTo>
                  <a:pt x="121" y="498"/>
                </a:lnTo>
                <a:lnTo>
                  <a:pt x="124" y="498"/>
                </a:lnTo>
                <a:lnTo>
                  <a:pt x="126" y="498"/>
                </a:lnTo>
                <a:lnTo>
                  <a:pt x="131" y="498"/>
                </a:lnTo>
                <a:lnTo>
                  <a:pt x="126" y="498"/>
                </a:lnTo>
                <a:close/>
                <a:moveTo>
                  <a:pt x="117" y="568"/>
                </a:moveTo>
                <a:lnTo>
                  <a:pt x="121" y="568"/>
                </a:lnTo>
                <a:lnTo>
                  <a:pt x="131" y="568"/>
                </a:lnTo>
                <a:lnTo>
                  <a:pt x="138" y="568"/>
                </a:lnTo>
                <a:lnTo>
                  <a:pt x="138" y="656"/>
                </a:lnTo>
                <a:lnTo>
                  <a:pt x="134" y="656"/>
                </a:lnTo>
                <a:lnTo>
                  <a:pt x="124" y="656"/>
                </a:lnTo>
                <a:lnTo>
                  <a:pt x="119" y="656"/>
                </a:lnTo>
                <a:lnTo>
                  <a:pt x="117" y="568"/>
                </a:lnTo>
                <a:close/>
                <a:moveTo>
                  <a:pt x="119" y="673"/>
                </a:moveTo>
                <a:lnTo>
                  <a:pt x="126" y="673"/>
                </a:lnTo>
                <a:lnTo>
                  <a:pt x="136" y="673"/>
                </a:lnTo>
                <a:lnTo>
                  <a:pt x="138" y="673"/>
                </a:lnTo>
                <a:lnTo>
                  <a:pt x="138" y="799"/>
                </a:lnTo>
                <a:lnTo>
                  <a:pt x="136" y="799"/>
                </a:lnTo>
                <a:lnTo>
                  <a:pt x="126" y="799"/>
                </a:lnTo>
                <a:lnTo>
                  <a:pt x="119" y="799"/>
                </a:lnTo>
                <a:lnTo>
                  <a:pt x="119" y="673"/>
                </a:lnTo>
                <a:close/>
                <a:moveTo>
                  <a:pt x="119" y="814"/>
                </a:moveTo>
                <a:lnTo>
                  <a:pt x="124" y="814"/>
                </a:lnTo>
                <a:lnTo>
                  <a:pt x="136" y="814"/>
                </a:lnTo>
                <a:lnTo>
                  <a:pt x="141" y="814"/>
                </a:lnTo>
                <a:lnTo>
                  <a:pt x="141" y="937"/>
                </a:lnTo>
                <a:lnTo>
                  <a:pt x="136" y="937"/>
                </a:lnTo>
                <a:lnTo>
                  <a:pt x="129" y="937"/>
                </a:lnTo>
                <a:lnTo>
                  <a:pt x="119" y="937"/>
                </a:lnTo>
                <a:lnTo>
                  <a:pt x="119" y="814"/>
                </a:lnTo>
                <a:close/>
                <a:moveTo>
                  <a:pt x="119" y="957"/>
                </a:moveTo>
                <a:lnTo>
                  <a:pt x="126" y="957"/>
                </a:lnTo>
                <a:lnTo>
                  <a:pt x="136" y="957"/>
                </a:lnTo>
                <a:lnTo>
                  <a:pt x="141" y="957"/>
                </a:lnTo>
                <a:lnTo>
                  <a:pt x="141" y="1071"/>
                </a:lnTo>
                <a:lnTo>
                  <a:pt x="138" y="1071"/>
                </a:lnTo>
                <a:lnTo>
                  <a:pt x="129" y="1071"/>
                </a:lnTo>
                <a:lnTo>
                  <a:pt x="121" y="1073"/>
                </a:lnTo>
                <a:lnTo>
                  <a:pt x="119" y="957"/>
                </a:lnTo>
                <a:close/>
                <a:moveTo>
                  <a:pt x="129" y="1185"/>
                </a:moveTo>
                <a:lnTo>
                  <a:pt x="121" y="1188"/>
                </a:lnTo>
                <a:lnTo>
                  <a:pt x="121" y="1095"/>
                </a:lnTo>
                <a:lnTo>
                  <a:pt x="126" y="1095"/>
                </a:lnTo>
                <a:lnTo>
                  <a:pt x="136" y="1095"/>
                </a:lnTo>
                <a:lnTo>
                  <a:pt x="141" y="1095"/>
                </a:lnTo>
                <a:lnTo>
                  <a:pt x="141" y="1185"/>
                </a:lnTo>
                <a:lnTo>
                  <a:pt x="129" y="1185"/>
                </a:lnTo>
                <a:close/>
                <a:moveTo>
                  <a:pt x="182" y="568"/>
                </a:moveTo>
                <a:lnTo>
                  <a:pt x="189" y="568"/>
                </a:lnTo>
                <a:lnTo>
                  <a:pt x="197" y="568"/>
                </a:lnTo>
                <a:lnTo>
                  <a:pt x="197" y="656"/>
                </a:lnTo>
                <a:lnTo>
                  <a:pt x="194" y="656"/>
                </a:lnTo>
                <a:lnTo>
                  <a:pt x="182" y="656"/>
                </a:lnTo>
                <a:lnTo>
                  <a:pt x="182" y="568"/>
                </a:lnTo>
                <a:close/>
                <a:moveTo>
                  <a:pt x="182" y="673"/>
                </a:moveTo>
                <a:lnTo>
                  <a:pt x="189" y="673"/>
                </a:lnTo>
                <a:lnTo>
                  <a:pt x="197" y="673"/>
                </a:lnTo>
                <a:lnTo>
                  <a:pt x="199" y="799"/>
                </a:lnTo>
                <a:lnTo>
                  <a:pt x="189" y="799"/>
                </a:lnTo>
                <a:lnTo>
                  <a:pt x="182" y="799"/>
                </a:lnTo>
                <a:lnTo>
                  <a:pt x="182" y="673"/>
                </a:lnTo>
                <a:close/>
                <a:moveTo>
                  <a:pt x="182" y="814"/>
                </a:moveTo>
                <a:lnTo>
                  <a:pt x="194" y="814"/>
                </a:lnTo>
                <a:lnTo>
                  <a:pt x="199" y="814"/>
                </a:lnTo>
                <a:lnTo>
                  <a:pt x="199" y="937"/>
                </a:lnTo>
                <a:lnTo>
                  <a:pt x="192" y="937"/>
                </a:lnTo>
                <a:lnTo>
                  <a:pt x="184" y="937"/>
                </a:lnTo>
                <a:lnTo>
                  <a:pt x="182" y="814"/>
                </a:lnTo>
                <a:close/>
                <a:moveTo>
                  <a:pt x="184" y="957"/>
                </a:moveTo>
                <a:lnTo>
                  <a:pt x="194" y="957"/>
                </a:lnTo>
                <a:lnTo>
                  <a:pt x="199" y="957"/>
                </a:lnTo>
                <a:lnTo>
                  <a:pt x="199" y="1071"/>
                </a:lnTo>
                <a:lnTo>
                  <a:pt x="192" y="1071"/>
                </a:lnTo>
                <a:lnTo>
                  <a:pt x="184" y="1071"/>
                </a:lnTo>
                <a:lnTo>
                  <a:pt x="184" y="957"/>
                </a:lnTo>
                <a:close/>
                <a:moveTo>
                  <a:pt x="199" y="1188"/>
                </a:moveTo>
                <a:lnTo>
                  <a:pt x="184" y="1185"/>
                </a:lnTo>
                <a:lnTo>
                  <a:pt x="184" y="1098"/>
                </a:lnTo>
                <a:lnTo>
                  <a:pt x="197" y="1098"/>
                </a:lnTo>
                <a:lnTo>
                  <a:pt x="199" y="1098"/>
                </a:lnTo>
                <a:lnTo>
                  <a:pt x="201" y="1188"/>
                </a:lnTo>
                <a:lnTo>
                  <a:pt x="199" y="118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1" name="Group 30"/>
          <p:cNvGrpSpPr/>
          <p:nvPr/>
        </p:nvGrpSpPr>
        <p:grpSpPr>
          <a:xfrm>
            <a:off x="2" y="6762305"/>
            <a:ext cx="12191999" cy="342082"/>
            <a:chOff x="2" y="2110197"/>
            <a:chExt cx="12191999" cy="134339"/>
          </a:xfrm>
        </p:grpSpPr>
        <p:sp>
          <p:nvSpPr>
            <p:cNvPr id="32" name="Rectangle 31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Rectangle 33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Rectangle 36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46406" y="2540024"/>
            <a:ext cx="58791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b="1" dirty="0">
                <a:solidFill>
                  <a:schemeClr val="bg1"/>
                </a:solidFill>
              </a:rPr>
              <a:t>Köszönöm a figyelmet</a:t>
            </a:r>
            <a:r>
              <a:rPr lang="id-ID" sz="4400" b="1" dirty="0">
                <a:solidFill>
                  <a:schemeClr val="bg1"/>
                </a:solidFill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353438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1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 rot="16200000">
            <a:off x="4703767" y="5465765"/>
            <a:ext cx="75246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430502" y="2021368"/>
            <a:ext cx="3331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800" b="1" dirty="0">
                <a:solidFill>
                  <a:schemeClr val="bg1"/>
                </a:solidFill>
              </a:rPr>
              <a:t>Observables</a:t>
            </a:r>
            <a:endParaRPr lang="id-ID" sz="4800" b="1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4" y="3188156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40">
            <a:extLst>
              <a:ext uri="{FF2B5EF4-FFF2-40B4-BE49-F238E27FC236}">
                <a16:creationId xmlns:a16="http://schemas.microsoft.com/office/drawing/2014/main" id="{8A98C191-1D54-4537-A53E-0D93ECBE7D63}"/>
              </a:ext>
            </a:extLst>
          </p:cNvPr>
          <p:cNvSpPr/>
          <p:nvPr/>
        </p:nvSpPr>
        <p:spPr>
          <a:xfrm>
            <a:off x="2127378" y="2752414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b="1" dirty="0">
                <a:solidFill>
                  <a:schemeClr val="bg1"/>
                </a:solidFill>
              </a:rPr>
              <a:t>Módosulások figyelése</a:t>
            </a:r>
            <a:endParaRPr lang="id-ID" sz="2000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97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461102" y="680759"/>
            <a:ext cx="32699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Observables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2A54834-78B2-4279-934E-CBFEC35F8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10" b="42951"/>
          <a:stretch/>
        </p:blipFill>
        <p:spPr>
          <a:xfrm>
            <a:off x="9772649" y="6303391"/>
            <a:ext cx="2322421" cy="421259"/>
          </a:xfrm>
          <a:prstGeom prst="rect">
            <a:avLst/>
          </a:prstGeom>
        </p:spPr>
      </p:pic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057E453C-F00C-46A1-9B67-7A1C34725733}"/>
              </a:ext>
            </a:extLst>
          </p:cNvPr>
          <p:cNvGrpSpPr/>
          <p:nvPr/>
        </p:nvGrpSpPr>
        <p:grpSpPr>
          <a:xfrm>
            <a:off x="1352772" y="4107173"/>
            <a:ext cx="9100978" cy="576000"/>
            <a:chOff x="322524" y="4788018"/>
            <a:chExt cx="9100978" cy="576000"/>
          </a:xfrm>
        </p:grpSpPr>
        <p:sp>
          <p:nvSpPr>
            <p:cNvPr id="30" name="Szövegdoboz 29">
              <a:extLst>
                <a:ext uri="{FF2B5EF4-FFF2-40B4-BE49-F238E27FC236}">
                  <a16:creationId xmlns:a16="http://schemas.microsoft.com/office/drawing/2014/main" id="{B0D8FB2D-AFE4-492F-AAF7-2B3001DE75B7}"/>
                </a:ext>
              </a:extLst>
            </p:cNvPr>
            <p:cNvSpPr txBox="1"/>
            <p:nvPr/>
          </p:nvSpPr>
          <p:spPr>
            <a:xfrm>
              <a:off x="916365" y="4895342"/>
              <a:ext cx="85071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000" dirty="0"/>
                <a:t>Reaktív programozást tesz lehetővé (az Angular alkalmazás egy reaktív rendszer)</a:t>
              </a:r>
              <a:endParaRPr lang="hu-HU" sz="2000" i="1" dirty="0"/>
            </a:p>
          </p:txBody>
        </p:sp>
        <p:sp>
          <p:nvSpPr>
            <p:cNvPr id="31" name="Oval 3">
              <a:extLst>
                <a:ext uri="{FF2B5EF4-FFF2-40B4-BE49-F238E27FC236}">
                  <a16:creationId xmlns:a16="http://schemas.microsoft.com/office/drawing/2014/main" id="{F790ECC3-B818-4D54-B500-8BF9E1A3F737}"/>
                </a:ext>
              </a:extLst>
            </p:cNvPr>
            <p:cNvSpPr/>
            <p:nvPr/>
          </p:nvSpPr>
          <p:spPr>
            <a:xfrm>
              <a:off x="322524" y="4788018"/>
              <a:ext cx="575925" cy="5760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2" name="TextBox 40">
              <a:extLst>
                <a:ext uri="{FF2B5EF4-FFF2-40B4-BE49-F238E27FC236}">
                  <a16:creationId xmlns:a16="http://schemas.microsoft.com/office/drawing/2014/main" id="{F55BD5AA-4906-4A45-8855-A5689DBC460C}"/>
                </a:ext>
              </a:extLst>
            </p:cNvPr>
            <p:cNvSpPr txBox="1"/>
            <p:nvPr/>
          </p:nvSpPr>
          <p:spPr>
            <a:xfrm>
              <a:off x="433805" y="4789823"/>
              <a:ext cx="364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00" b="1" dirty="0">
                  <a:solidFill>
                    <a:schemeClr val="bg1"/>
                  </a:solidFill>
                </a:rPr>
                <a:t>3</a:t>
              </a:r>
              <a:endParaRPr lang="id-ID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211E7A20-2C2A-4FE0-8F1E-A7A6460746AC}"/>
              </a:ext>
            </a:extLst>
          </p:cNvPr>
          <p:cNvGrpSpPr/>
          <p:nvPr/>
        </p:nvGrpSpPr>
        <p:grpSpPr>
          <a:xfrm>
            <a:off x="1355425" y="3261401"/>
            <a:ext cx="9604591" cy="576000"/>
            <a:chOff x="325177" y="3942246"/>
            <a:chExt cx="9604591" cy="576000"/>
          </a:xfrm>
        </p:grpSpPr>
        <p:sp>
          <p:nvSpPr>
            <p:cNvPr id="27" name="Oval 3">
              <a:extLst>
                <a:ext uri="{FF2B5EF4-FFF2-40B4-BE49-F238E27FC236}">
                  <a16:creationId xmlns:a16="http://schemas.microsoft.com/office/drawing/2014/main" id="{8CD314C4-59C1-4C86-9107-192000BE1430}"/>
                </a:ext>
              </a:extLst>
            </p:cNvPr>
            <p:cNvSpPr/>
            <p:nvPr/>
          </p:nvSpPr>
          <p:spPr>
            <a:xfrm>
              <a:off x="325177" y="3942246"/>
              <a:ext cx="575925" cy="576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TextBox 40">
              <a:extLst>
                <a:ext uri="{FF2B5EF4-FFF2-40B4-BE49-F238E27FC236}">
                  <a16:creationId xmlns:a16="http://schemas.microsoft.com/office/drawing/2014/main" id="{0F329CDE-7C9B-43A8-88D8-745C3F8DA016}"/>
                </a:ext>
              </a:extLst>
            </p:cNvPr>
            <p:cNvSpPr txBox="1"/>
            <p:nvPr/>
          </p:nvSpPr>
          <p:spPr>
            <a:xfrm>
              <a:off x="436458" y="3944051"/>
              <a:ext cx="364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00" b="1" dirty="0">
                  <a:solidFill>
                    <a:schemeClr val="bg1"/>
                  </a:solidFill>
                </a:rPr>
                <a:t>2</a:t>
              </a:r>
              <a:endParaRPr lang="id-ID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Szövegdoboz 28">
              <a:extLst>
                <a:ext uri="{FF2B5EF4-FFF2-40B4-BE49-F238E27FC236}">
                  <a16:creationId xmlns:a16="http://schemas.microsoft.com/office/drawing/2014/main" id="{64DFDE75-7723-41AC-BCAF-92573C56BF9B}"/>
                </a:ext>
              </a:extLst>
            </p:cNvPr>
            <p:cNvSpPr txBox="1"/>
            <p:nvPr/>
          </p:nvSpPr>
          <p:spPr>
            <a:xfrm>
              <a:off x="921404" y="4034322"/>
              <a:ext cx="9008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000" dirty="0"/>
                <a:t>Az Observer tervezési mintát valósítja meg JAVASCRIPT nyelv alatt (Observer Pattern)</a:t>
              </a:r>
            </a:p>
          </p:txBody>
        </p:sp>
      </p:grpSp>
      <p:grpSp>
        <p:nvGrpSpPr>
          <p:cNvPr id="17" name="Csoportba foglalás 16">
            <a:extLst>
              <a:ext uri="{FF2B5EF4-FFF2-40B4-BE49-F238E27FC236}">
                <a16:creationId xmlns:a16="http://schemas.microsoft.com/office/drawing/2014/main" id="{EC42E894-4E7E-4D10-9828-90A14825C271}"/>
              </a:ext>
            </a:extLst>
          </p:cNvPr>
          <p:cNvGrpSpPr/>
          <p:nvPr/>
        </p:nvGrpSpPr>
        <p:grpSpPr>
          <a:xfrm>
            <a:off x="1358078" y="2415629"/>
            <a:ext cx="4605125" cy="576000"/>
            <a:chOff x="327830" y="3096474"/>
            <a:chExt cx="4605125" cy="576000"/>
          </a:xfrm>
        </p:grpSpPr>
        <p:sp>
          <p:nvSpPr>
            <p:cNvPr id="24" name="Oval 3">
              <a:extLst>
                <a:ext uri="{FF2B5EF4-FFF2-40B4-BE49-F238E27FC236}">
                  <a16:creationId xmlns:a16="http://schemas.microsoft.com/office/drawing/2014/main" id="{B43A9231-CB28-442A-AB90-2126450CFAEA}"/>
                </a:ext>
              </a:extLst>
            </p:cNvPr>
            <p:cNvSpPr/>
            <p:nvPr/>
          </p:nvSpPr>
          <p:spPr>
            <a:xfrm>
              <a:off x="327830" y="3096474"/>
              <a:ext cx="575925" cy="57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TextBox 40">
              <a:extLst>
                <a:ext uri="{FF2B5EF4-FFF2-40B4-BE49-F238E27FC236}">
                  <a16:creationId xmlns:a16="http://schemas.microsoft.com/office/drawing/2014/main" id="{681F9B12-D2D4-4C95-B994-C48689A2A639}"/>
                </a:ext>
              </a:extLst>
            </p:cNvPr>
            <p:cNvSpPr txBox="1"/>
            <p:nvPr/>
          </p:nvSpPr>
          <p:spPr>
            <a:xfrm>
              <a:off x="439111" y="3098279"/>
              <a:ext cx="364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00" b="1" dirty="0">
                  <a:solidFill>
                    <a:schemeClr val="bg1"/>
                  </a:solidFill>
                </a:rPr>
                <a:t>1</a:t>
              </a:r>
              <a:endParaRPr lang="id-ID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Szövegdoboz 25">
              <a:extLst>
                <a:ext uri="{FF2B5EF4-FFF2-40B4-BE49-F238E27FC236}">
                  <a16:creationId xmlns:a16="http://schemas.microsoft.com/office/drawing/2014/main" id="{F5CE7945-9115-42EF-AA55-AC432C778DD7}"/>
                </a:ext>
              </a:extLst>
            </p:cNvPr>
            <p:cNvSpPr txBox="1"/>
            <p:nvPr/>
          </p:nvSpPr>
          <p:spPr>
            <a:xfrm>
              <a:off x="931795" y="3152694"/>
              <a:ext cx="40011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000" dirty="0"/>
                <a:t>Az aszinkron adatok kezelését segítik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261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15105" y="680759"/>
            <a:ext cx="4561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Observable példa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2A54834-78B2-4279-934E-CBFEC35F8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10" b="42951"/>
          <a:stretch/>
        </p:blipFill>
        <p:spPr>
          <a:xfrm>
            <a:off x="9772649" y="6303391"/>
            <a:ext cx="2322421" cy="421259"/>
          </a:xfrm>
          <a:prstGeom prst="rect">
            <a:avLst/>
          </a:prstGeom>
        </p:spPr>
      </p:pic>
      <p:sp>
        <p:nvSpPr>
          <p:cNvPr id="42" name="TextBox 1">
            <a:extLst>
              <a:ext uri="{FF2B5EF4-FFF2-40B4-BE49-F238E27FC236}">
                <a16:creationId xmlns:a16="http://schemas.microsoft.com/office/drawing/2014/main" id="{22B48CA0-12E4-4B14-8776-7E96772ECA46}"/>
              </a:ext>
            </a:extLst>
          </p:cNvPr>
          <p:cNvSpPr txBox="1"/>
          <p:nvPr/>
        </p:nvSpPr>
        <p:spPr>
          <a:xfrm>
            <a:off x="177282" y="1405978"/>
            <a:ext cx="11775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Open Sans"/>
                <a:cs typeface="Open Sans"/>
                <a:sym typeface="Open Sans"/>
              </a:rPr>
              <a:t>Az Observer –t példányosítjuk, majd feliratkozunk rá.</a:t>
            </a:r>
            <a:endParaRPr lang="en" sz="2400" dirty="0">
              <a:solidFill>
                <a:schemeClr val="tx1">
                  <a:lumMod val="50000"/>
                  <a:lumOff val="50000"/>
                </a:schemeClr>
              </a:solidFill>
              <a:ea typeface="Open Sans"/>
              <a:cs typeface="Open Sans"/>
              <a:sym typeface="Open Sans"/>
            </a:endParaRPr>
          </a:p>
        </p:txBody>
      </p:sp>
      <p:grpSp>
        <p:nvGrpSpPr>
          <p:cNvPr id="43" name="Csoportba foglalás 42">
            <a:extLst>
              <a:ext uri="{FF2B5EF4-FFF2-40B4-BE49-F238E27FC236}">
                <a16:creationId xmlns:a16="http://schemas.microsoft.com/office/drawing/2014/main" id="{457378F8-4734-4977-A591-EB6CAE397A49}"/>
              </a:ext>
            </a:extLst>
          </p:cNvPr>
          <p:cNvGrpSpPr/>
          <p:nvPr/>
        </p:nvGrpSpPr>
        <p:grpSpPr>
          <a:xfrm>
            <a:off x="6982862" y="1922650"/>
            <a:ext cx="5112208" cy="646331"/>
            <a:chOff x="6109855" y="2874427"/>
            <a:chExt cx="10396217" cy="646331"/>
          </a:xfrm>
        </p:grpSpPr>
        <p:sp>
          <p:nvSpPr>
            <p:cNvPr id="44" name="Szövegdoboz 43">
              <a:extLst>
                <a:ext uri="{FF2B5EF4-FFF2-40B4-BE49-F238E27FC236}">
                  <a16:creationId xmlns:a16="http://schemas.microsoft.com/office/drawing/2014/main" id="{13FEC00F-EAF6-43A3-8E97-BD63A56D6B06}"/>
                </a:ext>
              </a:extLst>
            </p:cNvPr>
            <p:cNvSpPr txBox="1"/>
            <p:nvPr/>
          </p:nvSpPr>
          <p:spPr>
            <a:xfrm>
              <a:off x="6356100" y="2874427"/>
              <a:ext cx="1014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Observer</a:t>
              </a: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a példányosítás során egy függvényt</a:t>
              </a:r>
              <a:b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adunk át, ami megkapja a konkrét observer –t.</a:t>
              </a:r>
            </a:p>
          </p:txBody>
        </p:sp>
        <p:sp>
          <p:nvSpPr>
            <p:cNvPr id="45" name="Szövegdoboz 44">
              <a:extLst>
                <a:ext uri="{FF2B5EF4-FFF2-40B4-BE49-F238E27FC236}">
                  <a16:creationId xmlns:a16="http://schemas.microsoft.com/office/drawing/2014/main" id="{ADA8D796-82B8-4EA5-AF54-F66C2B603927}"/>
                </a:ext>
              </a:extLst>
            </p:cNvPr>
            <p:cNvSpPr txBox="1"/>
            <p:nvPr/>
          </p:nvSpPr>
          <p:spPr>
            <a:xfrm rot="10800000">
              <a:off x="6109855" y="288722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6" name="Csoportba foglalás 45">
            <a:extLst>
              <a:ext uri="{FF2B5EF4-FFF2-40B4-BE49-F238E27FC236}">
                <a16:creationId xmlns:a16="http://schemas.microsoft.com/office/drawing/2014/main" id="{ED4E0BFF-E935-4034-BB99-988D46381FFD}"/>
              </a:ext>
            </a:extLst>
          </p:cNvPr>
          <p:cNvGrpSpPr/>
          <p:nvPr/>
        </p:nvGrpSpPr>
        <p:grpSpPr>
          <a:xfrm>
            <a:off x="6982862" y="2526832"/>
            <a:ext cx="5209138" cy="646331"/>
            <a:chOff x="6109855" y="2883952"/>
            <a:chExt cx="10159772" cy="646331"/>
          </a:xfrm>
        </p:grpSpPr>
        <p:sp>
          <p:nvSpPr>
            <p:cNvPr id="47" name="Szövegdoboz 46">
              <a:extLst>
                <a:ext uri="{FF2B5EF4-FFF2-40B4-BE49-F238E27FC236}">
                  <a16:creationId xmlns:a16="http://schemas.microsoft.com/office/drawing/2014/main" id="{709F881B-717C-4F31-80AF-E34C5CC0A704}"/>
                </a:ext>
              </a:extLst>
            </p:cNvPr>
            <p:cNvSpPr txBox="1"/>
            <p:nvPr/>
          </p:nvSpPr>
          <p:spPr>
            <a:xfrm>
              <a:off x="6356100" y="2883952"/>
              <a:ext cx="99135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observer.next</a:t>
              </a: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ez a metódus értesíti a feliratkozott </a:t>
              </a:r>
              <a:b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komponenseket és átadja az új értéket.</a:t>
              </a:r>
            </a:p>
          </p:txBody>
        </p:sp>
        <p:sp>
          <p:nvSpPr>
            <p:cNvPr id="48" name="Szövegdoboz 47">
              <a:extLst>
                <a:ext uri="{FF2B5EF4-FFF2-40B4-BE49-F238E27FC236}">
                  <a16:creationId xmlns:a16="http://schemas.microsoft.com/office/drawing/2014/main" id="{F16D31E6-D96A-4B65-9D05-D1D0204FD33E}"/>
                </a:ext>
              </a:extLst>
            </p:cNvPr>
            <p:cNvSpPr txBox="1"/>
            <p:nvPr/>
          </p:nvSpPr>
          <p:spPr>
            <a:xfrm rot="10800000">
              <a:off x="6109855" y="288722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9" name="Csoportba foglalás 48">
            <a:extLst>
              <a:ext uri="{FF2B5EF4-FFF2-40B4-BE49-F238E27FC236}">
                <a16:creationId xmlns:a16="http://schemas.microsoft.com/office/drawing/2014/main" id="{1B9C7D19-E1EB-40A2-9904-F3864CC2BCFA}"/>
              </a:ext>
            </a:extLst>
          </p:cNvPr>
          <p:cNvGrpSpPr/>
          <p:nvPr/>
        </p:nvGrpSpPr>
        <p:grpSpPr>
          <a:xfrm>
            <a:off x="6974849" y="3502399"/>
            <a:ext cx="5217151" cy="646331"/>
            <a:chOff x="6094227" y="2483902"/>
            <a:chExt cx="10175400" cy="646331"/>
          </a:xfrm>
        </p:grpSpPr>
        <p:sp>
          <p:nvSpPr>
            <p:cNvPr id="50" name="Szövegdoboz 49">
              <a:extLst>
                <a:ext uri="{FF2B5EF4-FFF2-40B4-BE49-F238E27FC236}">
                  <a16:creationId xmlns:a16="http://schemas.microsoft.com/office/drawing/2014/main" id="{B6606ABA-CB59-4B56-A7D1-6E2876A97240}"/>
                </a:ext>
              </a:extLst>
            </p:cNvPr>
            <p:cNvSpPr txBox="1"/>
            <p:nvPr/>
          </p:nvSpPr>
          <p:spPr>
            <a:xfrm>
              <a:off x="6356100" y="2483902"/>
              <a:ext cx="99135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observer.complete</a:t>
              </a: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lezárja az observer –t, a next metódust többször nem lehet meghívni. </a:t>
              </a:r>
            </a:p>
          </p:txBody>
        </p:sp>
        <p:sp>
          <p:nvSpPr>
            <p:cNvPr id="51" name="Szövegdoboz 50">
              <a:extLst>
                <a:ext uri="{FF2B5EF4-FFF2-40B4-BE49-F238E27FC236}">
                  <a16:creationId xmlns:a16="http://schemas.microsoft.com/office/drawing/2014/main" id="{309F0419-4B94-411C-8398-4F97E293F108}"/>
                </a:ext>
              </a:extLst>
            </p:cNvPr>
            <p:cNvSpPr txBox="1"/>
            <p:nvPr/>
          </p:nvSpPr>
          <p:spPr>
            <a:xfrm rot="10800000">
              <a:off x="6094227" y="2500219"/>
              <a:ext cx="381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8" name="Csoportba foglalás 17">
            <a:extLst>
              <a:ext uri="{FF2B5EF4-FFF2-40B4-BE49-F238E27FC236}">
                <a16:creationId xmlns:a16="http://schemas.microsoft.com/office/drawing/2014/main" id="{3CACBCBE-FA4E-453F-9601-FDAEA8A202B1}"/>
              </a:ext>
            </a:extLst>
          </p:cNvPr>
          <p:cNvGrpSpPr/>
          <p:nvPr/>
        </p:nvGrpSpPr>
        <p:grpSpPr>
          <a:xfrm>
            <a:off x="6982862" y="4444841"/>
            <a:ext cx="5217151" cy="1477328"/>
            <a:chOff x="6094227" y="2483902"/>
            <a:chExt cx="10175400" cy="1477328"/>
          </a:xfrm>
        </p:grpSpPr>
        <p:sp>
          <p:nvSpPr>
            <p:cNvPr id="19" name="Szövegdoboz 18">
              <a:extLst>
                <a:ext uri="{FF2B5EF4-FFF2-40B4-BE49-F238E27FC236}">
                  <a16:creationId xmlns:a16="http://schemas.microsoft.com/office/drawing/2014/main" id="{752E4477-9F13-497D-BCA4-CA8E89BD9D91}"/>
                </a:ext>
              </a:extLst>
            </p:cNvPr>
            <p:cNvSpPr txBox="1"/>
            <p:nvPr/>
          </p:nvSpPr>
          <p:spPr>
            <a:xfrm>
              <a:off x="6356100" y="2483902"/>
              <a:ext cx="991352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subscribe</a:t>
              </a: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feliratkozunk az observer változásaira.</a:t>
              </a:r>
              <a:b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Három függvényt definiálunk: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 observer.next esetén fut le.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Hiba esetén fut le.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hu-H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 observer.complete esetén fut le.</a:t>
              </a:r>
            </a:p>
          </p:txBody>
        </p:sp>
        <p:sp>
          <p:nvSpPr>
            <p:cNvPr id="20" name="Szövegdoboz 19">
              <a:extLst>
                <a:ext uri="{FF2B5EF4-FFF2-40B4-BE49-F238E27FC236}">
                  <a16:creationId xmlns:a16="http://schemas.microsoft.com/office/drawing/2014/main" id="{B751B81F-8306-4544-B2E5-DFA432A8D964}"/>
                </a:ext>
              </a:extLst>
            </p:cNvPr>
            <p:cNvSpPr txBox="1"/>
            <p:nvPr/>
          </p:nvSpPr>
          <p:spPr>
            <a:xfrm rot="10800000">
              <a:off x="6094227" y="3032393"/>
              <a:ext cx="381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solidFill>
                    <a:schemeClr val="tx2"/>
                  </a:solidFill>
                  <a:latin typeface="FontAwesome" pitchFamily="2" charset="0"/>
                </a:rPr>
                <a:t></a:t>
              </a:r>
              <a:endParaRPr lang="hu-HU" dirty="0">
                <a:solidFill>
                  <a:schemeClr val="tx2"/>
                </a:solidFill>
              </a:endParaRPr>
            </a:p>
          </p:txBody>
        </p:sp>
      </p:grpSp>
      <p:pic>
        <p:nvPicPr>
          <p:cNvPr id="6" name="Kép 5" descr="Képernyőrész kivágása">
            <a:extLst>
              <a:ext uri="{FF2B5EF4-FFF2-40B4-BE49-F238E27FC236}">
                <a16:creationId xmlns:a16="http://schemas.microsoft.com/office/drawing/2014/main" id="{350A2DF1-15AA-4D90-B1F9-76B702BEC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1" y="1954500"/>
            <a:ext cx="6408975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9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401053" y="680759"/>
            <a:ext cx="53900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Observer metódusok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2A54834-78B2-4279-934E-CBFEC35F8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10" b="42951"/>
          <a:stretch/>
        </p:blipFill>
        <p:spPr>
          <a:xfrm>
            <a:off x="9772649" y="6303391"/>
            <a:ext cx="2322421" cy="421259"/>
          </a:xfrm>
          <a:prstGeom prst="rect">
            <a:avLst/>
          </a:prstGeom>
        </p:spPr>
      </p:pic>
      <p:grpSp>
        <p:nvGrpSpPr>
          <p:cNvPr id="18" name="Csoportba foglalás 17">
            <a:extLst>
              <a:ext uri="{FF2B5EF4-FFF2-40B4-BE49-F238E27FC236}">
                <a16:creationId xmlns:a16="http://schemas.microsoft.com/office/drawing/2014/main" id="{0CD3B00E-5E94-44CB-B848-FB4C4B833D18}"/>
              </a:ext>
            </a:extLst>
          </p:cNvPr>
          <p:cNvGrpSpPr/>
          <p:nvPr/>
        </p:nvGrpSpPr>
        <p:grpSpPr>
          <a:xfrm>
            <a:off x="1019397" y="4392923"/>
            <a:ext cx="9544189" cy="576000"/>
            <a:chOff x="322524" y="4788018"/>
            <a:chExt cx="9544189" cy="576000"/>
          </a:xfrm>
        </p:grpSpPr>
        <p:sp>
          <p:nvSpPr>
            <p:cNvPr id="27" name="Szövegdoboz 26">
              <a:extLst>
                <a:ext uri="{FF2B5EF4-FFF2-40B4-BE49-F238E27FC236}">
                  <a16:creationId xmlns:a16="http://schemas.microsoft.com/office/drawing/2014/main" id="{FDC3B176-77C9-442A-8E52-D7E644906281}"/>
                </a:ext>
              </a:extLst>
            </p:cNvPr>
            <p:cNvSpPr txBox="1"/>
            <p:nvPr/>
          </p:nvSpPr>
          <p:spPr>
            <a:xfrm>
              <a:off x="954465" y="4866767"/>
              <a:ext cx="89122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000" dirty="0"/>
                <a:t>observer.complete(): </a:t>
              </a:r>
              <a:r>
                <a:rPr lang="hu-HU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vége a push értesítéseknek, az observer nem küld több értéket.</a:t>
              </a:r>
            </a:p>
          </p:txBody>
        </p:sp>
        <p:sp>
          <p:nvSpPr>
            <p:cNvPr id="28" name="Oval 3">
              <a:extLst>
                <a:ext uri="{FF2B5EF4-FFF2-40B4-BE49-F238E27FC236}">
                  <a16:creationId xmlns:a16="http://schemas.microsoft.com/office/drawing/2014/main" id="{F2972A7C-F960-457D-B87F-A1D63EC322B5}"/>
                </a:ext>
              </a:extLst>
            </p:cNvPr>
            <p:cNvSpPr/>
            <p:nvPr/>
          </p:nvSpPr>
          <p:spPr>
            <a:xfrm>
              <a:off x="322524" y="4788018"/>
              <a:ext cx="575925" cy="5760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TextBox 40">
              <a:extLst>
                <a:ext uri="{FF2B5EF4-FFF2-40B4-BE49-F238E27FC236}">
                  <a16:creationId xmlns:a16="http://schemas.microsoft.com/office/drawing/2014/main" id="{8FBECA9D-92C8-435A-BF77-72ABEE72253A}"/>
                </a:ext>
              </a:extLst>
            </p:cNvPr>
            <p:cNvSpPr txBox="1"/>
            <p:nvPr/>
          </p:nvSpPr>
          <p:spPr>
            <a:xfrm>
              <a:off x="433805" y="4789823"/>
              <a:ext cx="364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00" b="1" dirty="0">
                  <a:solidFill>
                    <a:schemeClr val="bg1"/>
                  </a:solidFill>
                </a:rPr>
                <a:t>3</a:t>
              </a:r>
              <a:endParaRPr lang="id-ID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E2DA8721-000E-4968-A876-4B7E9A126EA8}"/>
              </a:ext>
            </a:extLst>
          </p:cNvPr>
          <p:cNvGrpSpPr/>
          <p:nvPr/>
        </p:nvGrpSpPr>
        <p:grpSpPr>
          <a:xfrm>
            <a:off x="1022050" y="3547151"/>
            <a:ext cx="9314396" cy="576000"/>
            <a:chOff x="325177" y="3942246"/>
            <a:chExt cx="9314396" cy="576000"/>
          </a:xfrm>
        </p:grpSpPr>
        <p:sp>
          <p:nvSpPr>
            <p:cNvPr id="31" name="Oval 3">
              <a:extLst>
                <a:ext uri="{FF2B5EF4-FFF2-40B4-BE49-F238E27FC236}">
                  <a16:creationId xmlns:a16="http://schemas.microsoft.com/office/drawing/2014/main" id="{7E9BE5C9-6417-497F-8972-F1D7C79B2AC6}"/>
                </a:ext>
              </a:extLst>
            </p:cNvPr>
            <p:cNvSpPr/>
            <p:nvPr/>
          </p:nvSpPr>
          <p:spPr>
            <a:xfrm>
              <a:off x="325177" y="3942246"/>
              <a:ext cx="575925" cy="576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2" name="TextBox 40">
              <a:extLst>
                <a:ext uri="{FF2B5EF4-FFF2-40B4-BE49-F238E27FC236}">
                  <a16:creationId xmlns:a16="http://schemas.microsoft.com/office/drawing/2014/main" id="{E92271B0-E043-4C41-B2C8-04E9F18357E5}"/>
                </a:ext>
              </a:extLst>
            </p:cNvPr>
            <p:cNvSpPr txBox="1"/>
            <p:nvPr/>
          </p:nvSpPr>
          <p:spPr>
            <a:xfrm>
              <a:off x="436458" y="3944051"/>
              <a:ext cx="364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00" b="1" dirty="0">
                  <a:solidFill>
                    <a:schemeClr val="bg1"/>
                  </a:solidFill>
                </a:rPr>
                <a:t>2</a:t>
              </a:r>
              <a:endParaRPr lang="id-ID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Szövegdoboz 32">
              <a:extLst>
                <a:ext uri="{FF2B5EF4-FFF2-40B4-BE49-F238E27FC236}">
                  <a16:creationId xmlns:a16="http://schemas.microsoft.com/office/drawing/2014/main" id="{91D5489B-6EF1-4427-B790-1A0423C63108}"/>
                </a:ext>
              </a:extLst>
            </p:cNvPr>
            <p:cNvSpPr txBox="1"/>
            <p:nvPr/>
          </p:nvSpPr>
          <p:spPr>
            <a:xfrm>
              <a:off x="959504" y="4015272"/>
              <a:ext cx="86800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000" dirty="0"/>
                <a:t>observer.error(): </a:t>
              </a:r>
              <a:r>
                <a:rPr lang="hu-HU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Javascript </a:t>
              </a:r>
              <a:r>
                <a:rPr lang="hu-HU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Error</a:t>
              </a:r>
              <a:r>
                <a:rPr lang="hu-HU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objektumot vagy egyszerű konstans értéket küld.</a:t>
              </a:r>
            </a:p>
          </p:txBody>
        </p:sp>
      </p:grpSp>
      <p:grpSp>
        <p:nvGrpSpPr>
          <p:cNvPr id="34" name="Csoportba foglalás 33">
            <a:extLst>
              <a:ext uri="{FF2B5EF4-FFF2-40B4-BE49-F238E27FC236}">
                <a16:creationId xmlns:a16="http://schemas.microsoft.com/office/drawing/2014/main" id="{5478E192-FF48-4974-BE89-3B1A28EC5831}"/>
              </a:ext>
            </a:extLst>
          </p:cNvPr>
          <p:cNvGrpSpPr/>
          <p:nvPr/>
        </p:nvGrpSpPr>
        <p:grpSpPr>
          <a:xfrm>
            <a:off x="1024703" y="2701379"/>
            <a:ext cx="9914027" cy="576000"/>
            <a:chOff x="327830" y="3096474"/>
            <a:chExt cx="9914027" cy="576000"/>
          </a:xfrm>
        </p:grpSpPr>
        <p:sp>
          <p:nvSpPr>
            <p:cNvPr id="35" name="Oval 3">
              <a:extLst>
                <a:ext uri="{FF2B5EF4-FFF2-40B4-BE49-F238E27FC236}">
                  <a16:creationId xmlns:a16="http://schemas.microsoft.com/office/drawing/2014/main" id="{E29E34E6-295D-4571-952C-A8D6FB81D2F0}"/>
                </a:ext>
              </a:extLst>
            </p:cNvPr>
            <p:cNvSpPr/>
            <p:nvPr/>
          </p:nvSpPr>
          <p:spPr>
            <a:xfrm>
              <a:off x="327830" y="3096474"/>
              <a:ext cx="575925" cy="57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TextBox 40">
              <a:extLst>
                <a:ext uri="{FF2B5EF4-FFF2-40B4-BE49-F238E27FC236}">
                  <a16:creationId xmlns:a16="http://schemas.microsoft.com/office/drawing/2014/main" id="{A8CC4ACD-2356-45D9-9096-E038A382D37A}"/>
                </a:ext>
              </a:extLst>
            </p:cNvPr>
            <p:cNvSpPr txBox="1"/>
            <p:nvPr/>
          </p:nvSpPr>
          <p:spPr>
            <a:xfrm>
              <a:off x="439111" y="3098279"/>
              <a:ext cx="364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00" b="1" dirty="0">
                  <a:solidFill>
                    <a:schemeClr val="bg1"/>
                  </a:solidFill>
                </a:rPr>
                <a:t>1</a:t>
              </a:r>
              <a:endParaRPr lang="id-ID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Szövegdoboz 36">
              <a:extLst>
                <a:ext uri="{FF2B5EF4-FFF2-40B4-BE49-F238E27FC236}">
                  <a16:creationId xmlns:a16="http://schemas.microsoft.com/office/drawing/2014/main" id="{1FB4F66A-E8A4-4DEF-8B63-732FC4B10542}"/>
                </a:ext>
              </a:extLst>
            </p:cNvPr>
            <p:cNvSpPr txBox="1"/>
            <p:nvPr/>
          </p:nvSpPr>
          <p:spPr>
            <a:xfrm>
              <a:off x="969895" y="3190794"/>
              <a:ext cx="9271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000" dirty="0"/>
                <a:t>observer.next(): </a:t>
              </a:r>
              <a:r>
                <a:rPr lang="hu-HU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 következő érték beállítása és a feliratkozottak értesítése a változásról.</a:t>
              </a:r>
            </a:p>
          </p:txBody>
        </p:sp>
      </p:grpSp>
      <p:sp>
        <p:nvSpPr>
          <p:cNvPr id="42" name="TextBox 1">
            <a:extLst>
              <a:ext uri="{FF2B5EF4-FFF2-40B4-BE49-F238E27FC236}">
                <a16:creationId xmlns:a16="http://schemas.microsoft.com/office/drawing/2014/main" id="{D4E0005D-590B-4894-B8B9-612EC03F608B}"/>
              </a:ext>
            </a:extLst>
          </p:cNvPr>
          <p:cNvSpPr txBox="1"/>
          <p:nvPr/>
        </p:nvSpPr>
        <p:spPr>
          <a:xfrm>
            <a:off x="177282" y="1405978"/>
            <a:ext cx="11775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Open Sans"/>
                <a:cs typeface="Open Sans"/>
                <a:sym typeface="Open Sans"/>
              </a:rPr>
              <a:t>Alapvető Observer instance metódusok</a:t>
            </a:r>
            <a:endParaRPr lang="en" sz="2400" dirty="0">
              <a:solidFill>
                <a:schemeClr val="tx1">
                  <a:lumMod val="50000"/>
                  <a:lumOff val="50000"/>
                </a:schemeClr>
              </a:solidFill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51657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431862" y="680759"/>
            <a:ext cx="5328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Observer operátorok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2A54834-78B2-4279-934E-CBFEC35F8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10" b="42951"/>
          <a:stretch/>
        </p:blipFill>
        <p:spPr>
          <a:xfrm>
            <a:off x="177282" y="259500"/>
            <a:ext cx="2322421" cy="421259"/>
          </a:xfrm>
          <a:prstGeom prst="rect">
            <a:avLst/>
          </a:prstGeom>
        </p:spPr>
      </p:pic>
      <p:sp>
        <p:nvSpPr>
          <p:cNvPr id="42" name="TextBox 1">
            <a:extLst>
              <a:ext uri="{FF2B5EF4-FFF2-40B4-BE49-F238E27FC236}">
                <a16:creationId xmlns:a16="http://schemas.microsoft.com/office/drawing/2014/main" id="{D4E0005D-590B-4894-B8B9-612EC03F608B}"/>
              </a:ext>
            </a:extLst>
          </p:cNvPr>
          <p:cNvSpPr txBox="1"/>
          <p:nvPr/>
        </p:nvSpPr>
        <p:spPr>
          <a:xfrm>
            <a:off x="177282" y="1405978"/>
            <a:ext cx="11775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Open Sans"/>
                <a:cs typeface="Open Sans"/>
                <a:sym typeface="Open Sans"/>
              </a:rPr>
              <a:t>Az Angular csapata az operátorok használatára a .pipe metódust javasolja.</a:t>
            </a:r>
            <a:endParaRPr lang="en" sz="2400" dirty="0">
              <a:solidFill>
                <a:schemeClr val="tx1">
                  <a:lumMod val="50000"/>
                  <a:lumOff val="50000"/>
                </a:schemeClr>
              </a:solidFill>
              <a:ea typeface="Open Sans"/>
              <a:cs typeface="Open Sans"/>
              <a:sym typeface="Open Sans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1DB14C01-187B-4564-A78E-BF935D0AE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157" y="1926038"/>
            <a:ext cx="7947777" cy="470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0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 rot="16200000">
            <a:off x="4703767" y="5465765"/>
            <a:ext cx="75246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109625" y="2021368"/>
            <a:ext cx="5972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800" b="1" dirty="0">
                <a:solidFill>
                  <a:schemeClr val="bg1"/>
                </a:solidFill>
              </a:rPr>
              <a:t>HttpClient bemutatása</a:t>
            </a:r>
            <a:endParaRPr lang="id-ID" sz="4800" b="1" dirty="0">
              <a:solidFill>
                <a:schemeClr val="bg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4" y="3188156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40">
            <a:extLst>
              <a:ext uri="{FF2B5EF4-FFF2-40B4-BE49-F238E27FC236}">
                <a16:creationId xmlns:a16="http://schemas.microsoft.com/office/drawing/2014/main" id="{8A98C191-1D54-4537-A53E-0D93ECBE7D63}"/>
              </a:ext>
            </a:extLst>
          </p:cNvPr>
          <p:cNvSpPr/>
          <p:nvPr/>
        </p:nvSpPr>
        <p:spPr>
          <a:xfrm>
            <a:off x="2127378" y="2752414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000" b="1" dirty="0">
                <a:solidFill>
                  <a:schemeClr val="bg1"/>
                </a:solidFill>
              </a:rPr>
              <a:t>HttpClient </a:t>
            </a:r>
            <a:r>
              <a:rPr lang="hu-HU" sz="2000" b="1" dirty="0" err="1">
                <a:solidFill>
                  <a:schemeClr val="bg1"/>
                </a:solidFill>
              </a:rPr>
              <a:t>overview</a:t>
            </a:r>
            <a:endParaRPr lang="id-ID" sz="2000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65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722134" y="680759"/>
            <a:ext cx="2747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HttpClient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7282" y="1453603"/>
            <a:ext cx="11775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hu-HU" sz="2400" b="1" dirty="0">
                <a:solidFill>
                  <a:schemeClr val="tx1">
                    <a:lumMod val="50000"/>
                    <a:lumOff val="50000"/>
                  </a:schemeClr>
                </a:solidFill>
                <a:ea typeface="Open Sans"/>
                <a:cs typeface="Open Sans"/>
                <a:sym typeface="Open Sans"/>
              </a:rPr>
              <a:t>A HttpClient leegyszerűsíti a kérések küldését a szerver felé.</a:t>
            </a:r>
            <a:endParaRPr lang="en" sz="2400" i="1" dirty="0">
              <a:solidFill>
                <a:schemeClr val="tx1">
                  <a:lumMod val="50000"/>
                  <a:lumOff val="50000"/>
                </a:schemeClr>
              </a:solidFill>
              <a:ea typeface="Open Sans"/>
              <a:cs typeface="Open Sans"/>
              <a:sym typeface="Open Sans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2A54834-78B2-4279-934E-CBFEC35F8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10" b="42951"/>
          <a:stretch/>
        </p:blipFill>
        <p:spPr>
          <a:xfrm>
            <a:off x="9772649" y="6303391"/>
            <a:ext cx="2322421" cy="421259"/>
          </a:xfrm>
          <a:prstGeom prst="rect">
            <a:avLst/>
          </a:prstGeom>
        </p:spPr>
      </p:pic>
      <p:sp>
        <p:nvSpPr>
          <p:cNvPr id="21" name="Szövegdoboz 20">
            <a:extLst>
              <a:ext uri="{FF2B5EF4-FFF2-40B4-BE49-F238E27FC236}">
                <a16:creationId xmlns:a16="http://schemas.microsoft.com/office/drawing/2014/main" id="{4DA776A2-4A11-4781-A854-3E639DE9B56A}"/>
              </a:ext>
            </a:extLst>
          </p:cNvPr>
          <p:cNvSpPr txBox="1"/>
          <p:nvPr/>
        </p:nvSpPr>
        <p:spPr>
          <a:xfrm>
            <a:off x="2310578" y="2486341"/>
            <a:ext cx="5818844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u-HU" sz="2000" dirty="0"/>
              <a:t>A HttpClient elérhetővé tétele az egész alkalmazásban</a:t>
            </a:r>
            <a:endParaRPr lang="hu-HU" sz="2400" dirty="0"/>
          </a:p>
        </p:txBody>
      </p: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057E453C-F00C-46A1-9B67-7A1C34725733}"/>
              </a:ext>
            </a:extLst>
          </p:cNvPr>
          <p:cNvGrpSpPr/>
          <p:nvPr/>
        </p:nvGrpSpPr>
        <p:grpSpPr>
          <a:xfrm>
            <a:off x="2305272" y="4745348"/>
            <a:ext cx="5237933" cy="576000"/>
            <a:chOff x="322524" y="4788018"/>
            <a:chExt cx="5237933" cy="576000"/>
          </a:xfrm>
        </p:grpSpPr>
        <p:sp>
          <p:nvSpPr>
            <p:cNvPr id="30" name="Szövegdoboz 29">
              <a:extLst>
                <a:ext uri="{FF2B5EF4-FFF2-40B4-BE49-F238E27FC236}">
                  <a16:creationId xmlns:a16="http://schemas.microsoft.com/office/drawing/2014/main" id="{B0D8FB2D-AFE4-492F-AAF7-2B3001DE75B7}"/>
                </a:ext>
              </a:extLst>
            </p:cNvPr>
            <p:cNvSpPr txBox="1"/>
            <p:nvPr/>
          </p:nvSpPr>
          <p:spPr>
            <a:xfrm>
              <a:off x="916365" y="4895342"/>
              <a:ext cx="4644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Adjuk hozzá az </a:t>
              </a:r>
              <a:r>
                <a:rPr lang="hu-HU" i="1" dirty="0"/>
                <a:t>@</a:t>
              </a:r>
              <a:r>
                <a:rPr lang="hu-HU" i="1" dirty="0" err="1"/>
                <a:t>NgModule.imports</a:t>
              </a:r>
              <a:r>
                <a:rPr lang="hu-HU" i="1" dirty="0"/>
                <a:t> </a:t>
              </a:r>
              <a:r>
                <a:rPr lang="hu-HU" dirty="0"/>
                <a:t>tömbjéhez</a:t>
              </a:r>
              <a:endParaRPr lang="hu-HU" i="1" dirty="0"/>
            </a:p>
          </p:txBody>
        </p:sp>
        <p:sp>
          <p:nvSpPr>
            <p:cNvPr id="31" name="Oval 3">
              <a:extLst>
                <a:ext uri="{FF2B5EF4-FFF2-40B4-BE49-F238E27FC236}">
                  <a16:creationId xmlns:a16="http://schemas.microsoft.com/office/drawing/2014/main" id="{F790ECC3-B818-4D54-B500-8BF9E1A3F737}"/>
                </a:ext>
              </a:extLst>
            </p:cNvPr>
            <p:cNvSpPr/>
            <p:nvPr/>
          </p:nvSpPr>
          <p:spPr>
            <a:xfrm>
              <a:off x="322524" y="4788018"/>
              <a:ext cx="575925" cy="5760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2" name="TextBox 40">
              <a:extLst>
                <a:ext uri="{FF2B5EF4-FFF2-40B4-BE49-F238E27FC236}">
                  <a16:creationId xmlns:a16="http://schemas.microsoft.com/office/drawing/2014/main" id="{F55BD5AA-4906-4A45-8855-A5689DBC460C}"/>
                </a:ext>
              </a:extLst>
            </p:cNvPr>
            <p:cNvSpPr txBox="1"/>
            <p:nvPr/>
          </p:nvSpPr>
          <p:spPr>
            <a:xfrm>
              <a:off x="433805" y="4789823"/>
              <a:ext cx="364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00" b="1" dirty="0">
                  <a:solidFill>
                    <a:schemeClr val="bg1"/>
                  </a:solidFill>
                </a:rPr>
                <a:t>3</a:t>
              </a:r>
              <a:endParaRPr lang="id-ID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211E7A20-2C2A-4FE0-8F1E-A7A6460746AC}"/>
              </a:ext>
            </a:extLst>
          </p:cNvPr>
          <p:cNvGrpSpPr/>
          <p:nvPr/>
        </p:nvGrpSpPr>
        <p:grpSpPr>
          <a:xfrm>
            <a:off x="2307925" y="3899576"/>
            <a:ext cx="8595725" cy="576000"/>
            <a:chOff x="325177" y="3942246"/>
            <a:chExt cx="8595725" cy="576000"/>
          </a:xfrm>
        </p:grpSpPr>
        <p:sp>
          <p:nvSpPr>
            <p:cNvPr id="27" name="Oval 3">
              <a:extLst>
                <a:ext uri="{FF2B5EF4-FFF2-40B4-BE49-F238E27FC236}">
                  <a16:creationId xmlns:a16="http://schemas.microsoft.com/office/drawing/2014/main" id="{8CD314C4-59C1-4C86-9107-192000BE1430}"/>
                </a:ext>
              </a:extLst>
            </p:cNvPr>
            <p:cNvSpPr/>
            <p:nvPr/>
          </p:nvSpPr>
          <p:spPr>
            <a:xfrm>
              <a:off x="325177" y="3942246"/>
              <a:ext cx="575925" cy="576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TextBox 40">
              <a:extLst>
                <a:ext uri="{FF2B5EF4-FFF2-40B4-BE49-F238E27FC236}">
                  <a16:creationId xmlns:a16="http://schemas.microsoft.com/office/drawing/2014/main" id="{0F329CDE-7C9B-43A8-88D8-745C3F8DA016}"/>
                </a:ext>
              </a:extLst>
            </p:cNvPr>
            <p:cNvSpPr txBox="1"/>
            <p:nvPr/>
          </p:nvSpPr>
          <p:spPr>
            <a:xfrm>
              <a:off x="436458" y="3944051"/>
              <a:ext cx="364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00" b="1" dirty="0">
                  <a:solidFill>
                    <a:schemeClr val="bg1"/>
                  </a:solidFill>
                </a:rPr>
                <a:t>2</a:t>
              </a:r>
              <a:endParaRPr lang="id-ID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Szövegdoboz 28">
              <a:extLst>
                <a:ext uri="{FF2B5EF4-FFF2-40B4-BE49-F238E27FC236}">
                  <a16:creationId xmlns:a16="http://schemas.microsoft.com/office/drawing/2014/main" id="{64DFDE75-7723-41AC-BCAF-92573C56BF9B}"/>
                </a:ext>
              </a:extLst>
            </p:cNvPr>
            <p:cNvSpPr txBox="1"/>
            <p:nvPr/>
          </p:nvSpPr>
          <p:spPr>
            <a:xfrm>
              <a:off x="921404" y="4034322"/>
              <a:ext cx="7999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Importáljuk be a </a:t>
              </a:r>
              <a:r>
                <a:rPr lang="hu-HU" i="1" dirty="0"/>
                <a:t>HttpClientModule</a:t>
              </a:r>
              <a:r>
                <a:rPr lang="hu-HU" dirty="0"/>
                <a:t> szimbólumot az </a:t>
              </a:r>
              <a:r>
                <a:rPr lang="hu-HU" i="1" dirty="0"/>
                <a:t>@angular/common/http </a:t>
              </a:r>
              <a:r>
                <a:rPr lang="hu-HU" dirty="0"/>
                <a:t>helyről</a:t>
              </a:r>
            </a:p>
          </p:txBody>
        </p:sp>
      </p:grpSp>
      <p:grpSp>
        <p:nvGrpSpPr>
          <p:cNvPr id="17" name="Csoportba foglalás 16">
            <a:extLst>
              <a:ext uri="{FF2B5EF4-FFF2-40B4-BE49-F238E27FC236}">
                <a16:creationId xmlns:a16="http://schemas.microsoft.com/office/drawing/2014/main" id="{EC42E894-4E7E-4D10-9828-90A14825C271}"/>
              </a:ext>
            </a:extLst>
          </p:cNvPr>
          <p:cNvGrpSpPr/>
          <p:nvPr/>
        </p:nvGrpSpPr>
        <p:grpSpPr>
          <a:xfrm>
            <a:off x="2310578" y="3053804"/>
            <a:ext cx="3791376" cy="576000"/>
            <a:chOff x="327830" y="3096474"/>
            <a:chExt cx="3791376" cy="576000"/>
          </a:xfrm>
        </p:grpSpPr>
        <p:sp>
          <p:nvSpPr>
            <p:cNvPr id="24" name="Oval 3">
              <a:extLst>
                <a:ext uri="{FF2B5EF4-FFF2-40B4-BE49-F238E27FC236}">
                  <a16:creationId xmlns:a16="http://schemas.microsoft.com/office/drawing/2014/main" id="{B43A9231-CB28-442A-AB90-2126450CFAEA}"/>
                </a:ext>
              </a:extLst>
            </p:cNvPr>
            <p:cNvSpPr/>
            <p:nvPr/>
          </p:nvSpPr>
          <p:spPr>
            <a:xfrm>
              <a:off x="327830" y="3096474"/>
              <a:ext cx="575925" cy="57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TextBox 40">
              <a:extLst>
                <a:ext uri="{FF2B5EF4-FFF2-40B4-BE49-F238E27FC236}">
                  <a16:creationId xmlns:a16="http://schemas.microsoft.com/office/drawing/2014/main" id="{681F9B12-D2D4-4C95-B994-C48689A2A639}"/>
                </a:ext>
              </a:extLst>
            </p:cNvPr>
            <p:cNvSpPr txBox="1"/>
            <p:nvPr/>
          </p:nvSpPr>
          <p:spPr>
            <a:xfrm>
              <a:off x="439111" y="3098279"/>
              <a:ext cx="364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800" b="1" dirty="0">
                  <a:solidFill>
                    <a:schemeClr val="bg1"/>
                  </a:solidFill>
                </a:rPr>
                <a:t>1</a:t>
              </a:r>
              <a:endParaRPr lang="id-ID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Szövegdoboz 25">
              <a:extLst>
                <a:ext uri="{FF2B5EF4-FFF2-40B4-BE49-F238E27FC236}">
                  <a16:creationId xmlns:a16="http://schemas.microsoft.com/office/drawing/2014/main" id="{F5CE7945-9115-42EF-AA55-AC432C778DD7}"/>
                </a:ext>
              </a:extLst>
            </p:cNvPr>
            <p:cNvSpPr txBox="1"/>
            <p:nvPr/>
          </p:nvSpPr>
          <p:spPr>
            <a:xfrm>
              <a:off x="931795" y="3190794"/>
              <a:ext cx="318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Nyissuk meg az </a:t>
              </a:r>
              <a:r>
                <a:rPr lang="hu-HU" i="1" dirty="0"/>
                <a:t>AppModule</a:t>
              </a:r>
              <a:r>
                <a:rPr lang="hu-HU" dirty="0"/>
                <a:t> fájlt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633104"/>
      </p:ext>
    </p:extLst>
  </p:cSld>
  <p:clrMapOvr>
    <a:masterClrMapping/>
  </p:clrMapOvr>
</p:sld>
</file>

<file path=ppt/theme/theme1.xml><?xml version="1.0" encoding="utf-8"?>
<a:theme xmlns:a="http://schemas.openxmlformats.org/drawingml/2006/main" name="EpamCod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Custom 1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Code" id="{11EF270F-D638-4FBE-97AE-ABB7D53E29F9}" vid="{7D62E255-A32D-43F4-A2E5-572CF3D49C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EpamCode</Template>
  <TotalTime>23986</TotalTime>
  <Words>1182</Words>
  <Application>Microsoft Office PowerPoint</Application>
  <PresentationFormat>Szélesvásznú</PresentationFormat>
  <Paragraphs>232</Paragraphs>
  <Slides>28</Slides>
  <Notes>28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28</vt:i4>
      </vt:variant>
    </vt:vector>
  </HeadingPairs>
  <TitlesOfParts>
    <vt:vector size="34" baseType="lpstr">
      <vt:lpstr>Arial</vt:lpstr>
      <vt:lpstr>Calibri</vt:lpstr>
      <vt:lpstr>FontAwesome</vt:lpstr>
      <vt:lpstr>Open Sans</vt:lpstr>
      <vt:lpstr>Source Sans Pro Light</vt:lpstr>
      <vt:lpstr>EpamCode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SignAddict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AbuSina</dc:creator>
  <cp:lastModifiedBy>correct7</cp:lastModifiedBy>
  <cp:revision>1369</cp:revision>
  <cp:lastPrinted>2018-01-11T11:21:33Z</cp:lastPrinted>
  <dcterms:created xsi:type="dcterms:W3CDTF">2014-09-15T07:14:39Z</dcterms:created>
  <dcterms:modified xsi:type="dcterms:W3CDTF">2018-04-16T18:33:55Z</dcterms:modified>
</cp:coreProperties>
</file>