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6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7326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DAB58FA-86AE-3112-31B0-F8246D59B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fi-FI" sz="4800"/>
              <a:t>Web-ohjelmointikurssin rakentaminen CodeGradea hyödyntäen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AD27A8E-F3FA-6A4C-038D-E1FD6EDE4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fi-FI" dirty="0"/>
              <a:t>Vili Huusko 2023</a:t>
            </a:r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Kuva, joka sisältää kohteen simpukka, nilviäinen&#10;&#10;Kuvaus luotu automaattisesti">
            <a:extLst>
              <a:ext uri="{FF2B5EF4-FFF2-40B4-BE49-F238E27FC236}">
                <a16:creationId xmlns:a16="http://schemas.microsoft.com/office/drawing/2014/main" id="{CD8290EB-3FE7-0F4A-F2F0-46E60CEE1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6" r="24014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884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DC2717-0D7A-02E2-FE97-732AE610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Tutkimusaihe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253D73-A084-F6ED-FEAB-8B232498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Kuinka rakentaa tehtävät verkko-ohjelmointikurssille?</a:t>
            </a:r>
          </a:p>
          <a:p>
            <a:pPr lvl="1"/>
            <a:r>
              <a:rPr lang="fi-FI" sz="2400" dirty="0"/>
              <a:t>Mitä vaatimuksia?</a:t>
            </a:r>
          </a:p>
          <a:p>
            <a:r>
              <a:rPr lang="fi-FI" sz="2400" dirty="0"/>
              <a:t>Miten loiventaa edellisellä Web Applications –kurssilla esiin tullut jyrkkä oppimiskäyrä?</a:t>
            </a:r>
          </a:p>
          <a:p>
            <a:r>
              <a:rPr lang="fi-FI" sz="2400" dirty="0"/>
              <a:t>Kuinka implementoida CodeGrade ja </a:t>
            </a:r>
            <a:r>
              <a:rPr lang="fi-FI" sz="2400" dirty="0" err="1"/>
              <a:t>Cypress</a:t>
            </a:r>
            <a:r>
              <a:rPr lang="fi-FI" sz="2400" dirty="0"/>
              <a:t> tehtävien tarkistusta varten?</a:t>
            </a:r>
          </a:p>
        </p:txBody>
      </p:sp>
    </p:spTree>
    <p:extLst>
      <p:ext uri="{BB962C8B-B14F-4D97-AF65-F5344CB8AC3E}">
        <p14:creationId xmlns:p14="http://schemas.microsoft.com/office/powerpoint/2010/main" val="43548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7975CFB-DF3B-7CFD-9B4B-F853A687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fi-FI" sz="3800"/>
              <a:t>Tutkimusmenetelmä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A27B3D-9340-E02C-89A3-ADE37A1B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fi-FI" dirty="0"/>
              <a:t>DSRM (Kehittämistutkimus)</a:t>
            </a:r>
          </a:p>
          <a:p>
            <a:r>
              <a:rPr lang="fi-FI" dirty="0"/>
              <a:t>Lähtökohtana ratkaisun  tavoitteiden määrittely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63D2D2CC-9B74-4F9E-E34F-59661A8A6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98" y="2103119"/>
            <a:ext cx="6096004" cy="2651762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5DD1371A-7C93-D0FD-7ACD-739393742557}"/>
              </a:ext>
            </a:extLst>
          </p:cNvPr>
          <p:cNvSpPr txBox="1"/>
          <p:nvPr/>
        </p:nvSpPr>
        <p:spPr>
          <a:xfrm>
            <a:off x="6466685" y="4937738"/>
            <a:ext cx="367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Kuva 1: DSRM malli (</a:t>
            </a:r>
            <a:r>
              <a:rPr lang="fi-FI" dirty="0" err="1"/>
              <a:t>Peffers</a:t>
            </a:r>
            <a:r>
              <a:rPr lang="fi-FI" dirty="0"/>
              <a:t> et al.)</a:t>
            </a:r>
          </a:p>
        </p:txBody>
      </p:sp>
    </p:spTree>
    <p:extLst>
      <p:ext uri="{BB962C8B-B14F-4D97-AF65-F5344CB8AC3E}">
        <p14:creationId xmlns:p14="http://schemas.microsoft.com/office/powerpoint/2010/main" val="11049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94EEE4-282B-143E-D855-112789B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Aiheeseen liittyvä kirjallisuus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C330619-BEB3-0F61-2ECA-1E9CF2F9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718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CED1A9-6A06-2040-785E-6A85A499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6B432C0-FBDF-72A5-7946-6500677E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Peffers</a:t>
            </a:r>
            <a:r>
              <a:rPr lang="fi-FI" dirty="0"/>
              <a:t>, Ken &amp; Tuunanen, Tuure &amp; </a:t>
            </a:r>
            <a:r>
              <a:rPr lang="fi-FI" dirty="0" err="1"/>
              <a:t>Rothenberger</a:t>
            </a:r>
            <a:r>
              <a:rPr lang="fi-FI" dirty="0"/>
              <a:t>, Marcus &amp; </a:t>
            </a:r>
            <a:r>
              <a:rPr lang="fi-FI" dirty="0" err="1"/>
              <a:t>Chatterjee</a:t>
            </a:r>
            <a:r>
              <a:rPr lang="fi-FI" dirty="0"/>
              <a:t>, S.. (2007). A design science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methodology</a:t>
            </a:r>
            <a:r>
              <a:rPr lang="fi-FI" dirty="0"/>
              <a:t> for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. Journal of Management </a:t>
            </a:r>
            <a:r>
              <a:rPr lang="fi-FI" dirty="0" err="1"/>
              <a:t>Information</a:t>
            </a:r>
            <a:r>
              <a:rPr lang="fi-FI" dirty="0"/>
              <a:t> Systems. 24. 45-77. </a:t>
            </a:r>
          </a:p>
        </p:txBody>
      </p:sp>
    </p:spTree>
    <p:extLst>
      <p:ext uri="{BB962C8B-B14F-4D97-AF65-F5344CB8AC3E}">
        <p14:creationId xmlns:p14="http://schemas.microsoft.com/office/powerpoint/2010/main" val="260764697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A6122399FE1E4FA0FD62DFFB1410A6" ma:contentTypeVersion="12" ma:contentTypeDescription="Create a new document." ma:contentTypeScope="" ma:versionID="b2aadb230cfee1116d1d47e1eebba81a">
  <xsd:schema xmlns:xsd="http://www.w3.org/2001/XMLSchema" xmlns:xs="http://www.w3.org/2001/XMLSchema" xmlns:p="http://schemas.microsoft.com/office/2006/metadata/properties" xmlns:ns3="69210314-3336-410e-9df4-5ed34c4f183a" xmlns:ns4="e5a9ec1d-73ab-4e0c-be6d-d2b17afee98f" targetNamespace="http://schemas.microsoft.com/office/2006/metadata/properties" ma:root="true" ma:fieldsID="a4821b7cb1d8601597efbbc0ec8ba0f1" ns3:_="" ns4:_="">
    <xsd:import namespace="69210314-3336-410e-9df4-5ed34c4f183a"/>
    <xsd:import namespace="e5a9ec1d-73ab-4e0c-be6d-d2b17afee9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10314-3336-410e-9df4-5ed34c4f18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9ec1d-73ab-4e0c-be6d-d2b17afee9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9210314-3336-410e-9df4-5ed34c4f183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65EA39-F168-40B3-BC53-181F573D5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10314-3336-410e-9df4-5ed34c4f183a"/>
    <ds:schemaRef ds:uri="e5a9ec1d-73ab-4e0c-be6d-d2b17afee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8BCA1-169D-427A-9EC5-4E995E95463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69210314-3336-410e-9df4-5ed34c4f183a"/>
    <ds:schemaRef ds:uri="http://purl.org/dc/elements/1.1/"/>
    <ds:schemaRef ds:uri="http://schemas.openxmlformats.org/package/2006/metadata/core-properties"/>
    <ds:schemaRef ds:uri="e5a9ec1d-73ab-4e0c-be6d-d2b17afee98f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6B56E7-CE9E-4278-841A-B833DE6B6A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99</Words>
  <Application>Microsoft Office PowerPoint</Application>
  <PresentationFormat>Laajakuva</PresentationFormat>
  <Paragraphs>14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Web-ohjelmointikurssin rakentaminen CodeGradea hyödyntäen</vt:lpstr>
      <vt:lpstr>Tutkimusaihe</vt:lpstr>
      <vt:lpstr>Tutkimusmenetelmä</vt:lpstr>
      <vt:lpstr>Aiheeseen liittyvä kirjallisuus</vt:lpstr>
      <vt:lpstr>Lähteet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Web-ohjelmointikurssin rakentaminen CodeGradea hyödyntäen</dc:title>
  <dc:creator>Vili Huusko</dc:creator>
  <cp:lastModifiedBy>Vili Huusko</cp:lastModifiedBy>
  <cp:revision>2</cp:revision>
  <dcterms:created xsi:type="dcterms:W3CDTF">2023-02-22T07:19:48Z</dcterms:created>
  <dcterms:modified xsi:type="dcterms:W3CDTF">2023-03-07T15:57:49Z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0x0101005DA6122399FE1E4FA0FD62DFFB1410A6</vt:lpwstr>
  </property>
</Properties>
</file>