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Lst>
  <p:sldIdLst>
    <p:sldId id="257" r:id="rId3"/>
    <p:sldId id="290" r:id="rId4"/>
    <p:sldId id="294" r:id="rId5"/>
    <p:sldId id="291" r:id="rId6"/>
    <p:sldId id="292" r:id="rId7"/>
    <p:sldId id="289" r:id="rId8"/>
    <p:sldId id="293" r:id="rId9"/>
    <p:sldId id="295" r:id="rId10"/>
    <p:sldId id="29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54" autoAdjust="0"/>
    <p:restoredTop sz="94660"/>
  </p:normalViewPr>
  <p:slideViewPr>
    <p:cSldViewPr snapToGrid="0">
      <p:cViewPr varScale="1">
        <p:scale>
          <a:sx n="77" d="100"/>
          <a:sy n="77" d="100"/>
        </p:scale>
        <p:origin x="4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avadinimo skaidrė">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726" y="2331720"/>
            <a:ext cx="11338559" cy="2103120"/>
          </a:xfrm>
          <a:prstGeom prst="rect">
            <a:avLst/>
          </a:prstGeom>
        </p:spPr>
        <p:txBody>
          <a:bodyPr anchor="ctr" anchorCtr="0">
            <a:noAutofit/>
          </a:bodyPr>
          <a:lstStyle>
            <a:lvl1pPr>
              <a:defRPr sz="4800" b="0" i="0" spc="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Pristatymo </a:t>
            </a:r>
            <a:br>
              <a:rPr lang="lt-LT" dirty="0"/>
            </a:br>
            <a:r>
              <a:rPr lang="lt-LT" dirty="0"/>
              <a:t>pavadinimas</a:t>
            </a:r>
          </a:p>
        </p:txBody>
      </p:sp>
      <p:sp>
        <p:nvSpPr>
          <p:cNvPr id="3" name="Subtitle 2"/>
          <p:cNvSpPr>
            <a:spLocks noGrp="1"/>
          </p:cNvSpPr>
          <p:nvPr>
            <p:ph type="subTitle" idx="1" hasCustomPrompt="1"/>
          </p:nvPr>
        </p:nvSpPr>
        <p:spPr>
          <a:xfrm>
            <a:off x="426726" y="4709160"/>
            <a:ext cx="11338559" cy="822960"/>
          </a:xfrm>
          <a:prstGeom prst="rect">
            <a:avLst/>
          </a:prstGeom>
        </p:spPr>
        <p:txBody>
          <a:bodyPr anchor="ctr" anchorCtr="0">
            <a:normAutofit/>
          </a:bodyPr>
          <a:lstStyle>
            <a:lvl1pPr marL="0" indent="0" algn="ctr">
              <a:buNone/>
              <a:defRPr sz="2133" baseline="0">
                <a:solidFill>
                  <a:srgbClr val="6D6E71"/>
                </a:solidFill>
                <a:latin typeface="Klavika Lt" panose="02000000000000000000" pitchFamily="50" charset="0"/>
                <a:cs typeface="Arial" pitchFamily="34" charset="0"/>
              </a:defRPr>
            </a:lvl1pPr>
            <a:lvl2pPr marL="609557" indent="0" algn="ctr">
              <a:buNone/>
              <a:defRPr>
                <a:solidFill>
                  <a:schemeClr val="tx1">
                    <a:tint val="75000"/>
                  </a:schemeClr>
                </a:solidFill>
              </a:defRPr>
            </a:lvl2pPr>
            <a:lvl3pPr marL="1219116" indent="0" algn="ctr">
              <a:buNone/>
              <a:defRPr>
                <a:solidFill>
                  <a:schemeClr val="tx1">
                    <a:tint val="75000"/>
                  </a:schemeClr>
                </a:solidFill>
              </a:defRPr>
            </a:lvl3pPr>
            <a:lvl4pPr marL="1828672" indent="0" algn="ctr">
              <a:buNone/>
              <a:defRPr>
                <a:solidFill>
                  <a:schemeClr val="tx1">
                    <a:tint val="75000"/>
                  </a:schemeClr>
                </a:solidFill>
              </a:defRPr>
            </a:lvl4pPr>
            <a:lvl5pPr marL="2438230" indent="0" algn="ctr">
              <a:buNone/>
              <a:defRPr>
                <a:solidFill>
                  <a:schemeClr val="tx1">
                    <a:tint val="75000"/>
                  </a:schemeClr>
                </a:solidFill>
              </a:defRPr>
            </a:lvl5pPr>
            <a:lvl6pPr marL="3047786" indent="0" algn="ctr">
              <a:buNone/>
              <a:defRPr>
                <a:solidFill>
                  <a:schemeClr val="tx1">
                    <a:tint val="75000"/>
                  </a:schemeClr>
                </a:solidFill>
              </a:defRPr>
            </a:lvl6pPr>
            <a:lvl7pPr marL="3657346" indent="0" algn="ctr">
              <a:buNone/>
              <a:defRPr>
                <a:solidFill>
                  <a:schemeClr val="tx1">
                    <a:tint val="75000"/>
                  </a:schemeClr>
                </a:solidFill>
              </a:defRPr>
            </a:lvl7pPr>
            <a:lvl8pPr marL="4266901" indent="0" algn="ctr">
              <a:buNone/>
              <a:defRPr>
                <a:solidFill>
                  <a:schemeClr val="tx1">
                    <a:tint val="75000"/>
                  </a:schemeClr>
                </a:solidFill>
              </a:defRPr>
            </a:lvl8pPr>
            <a:lvl9pPr marL="4876457" indent="0" algn="ctr">
              <a:buNone/>
              <a:defRPr>
                <a:solidFill>
                  <a:schemeClr val="tx1">
                    <a:tint val="75000"/>
                  </a:schemeClr>
                </a:solidFill>
              </a:defRPr>
            </a:lvl9pPr>
          </a:lstStyle>
          <a:p>
            <a:r>
              <a:rPr lang="lt-LT" dirty="0"/>
              <a:t>Pranešėjas: </a:t>
            </a:r>
            <a:r>
              <a:rPr lang="lt-LT" dirty="0" err="1"/>
              <a:t>Vardenis</a:t>
            </a:r>
            <a:r>
              <a:rPr lang="lt-LT" dirty="0"/>
              <a:t> </a:t>
            </a:r>
            <a:r>
              <a:rPr lang="lt-LT" dirty="0" err="1"/>
              <a:t>Pavardenis</a:t>
            </a:r>
            <a:endParaRPr lang="lt-LT" dirty="0"/>
          </a:p>
        </p:txBody>
      </p:sp>
    </p:spTree>
    <p:extLst>
      <p:ext uri="{BB962C8B-B14F-4D97-AF65-F5344CB8AC3E}">
        <p14:creationId xmlns:p14="http://schemas.microsoft.com/office/powerpoint/2010/main" val="728562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Pavadinimas ir turinys">
    <p:spTree>
      <p:nvGrpSpPr>
        <p:cNvPr id="1" name=""/>
        <p:cNvGrpSpPr/>
        <p:nvPr/>
      </p:nvGrpSpPr>
      <p:grpSpPr>
        <a:xfrm>
          <a:off x="0" y="0"/>
          <a:ext cx="0" cy="0"/>
          <a:chOff x="0" y="0"/>
          <a:chExt cx="0" cy="0"/>
        </a:xfrm>
      </p:grpSpPr>
      <p:sp>
        <p:nvSpPr>
          <p:cNvPr id="2" name="Pavadinimas 1"/>
          <p:cNvSpPr>
            <a:spLocks noGrp="1"/>
          </p:cNvSpPr>
          <p:nvPr>
            <p:ph type="title"/>
          </p:nvPr>
        </p:nvSpPr>
        <p:spPr/>
        <p:txBody>
          <a:bodyPr/>
          <a:lstStyle/>
          <a:p>
            <a:r>
              <a:rPr lang="lt-LT"/>
              <a:t>Spustelėję redag. ruoš. pavad. stilių</a:t>
            </a:r>
          </a:p>
        </p:txBody>
      </p:sp>
      <p:sp>
        <p:nvSpPr>
          <p:cNvPr id="3" name="Turinio vietos rezervavimo ženklas 2"/>
          <p:cNvSpPr>
            <a:spLocks noGrp="1"/>
          </p:cNvSpPr>
          <p:nvPr>
            <p:ph idx="1"/>
          </p:nvPr>
        </p:nvSpPr>
        <p:spPr/>
        <p:txBody>
          <a:bodyPr/>
          <a:lstStyle/>
          <a:p>
            <a:pPr lvl="0"/>
            <a:r>
              <a:rPr lang="lt-LT"/>
              <a:t>Redaguoti šablono teksto stilius</a:t>
            </a:r>
          </a:p>
          <a:p>
            <a:pPr lvl="1"/>
            <a:r>
              <a:rPr lang="lt-LT"/>
              <a:t>Antras lygis</a:t>
            </a:r>
          </a:p>
          <a:p>
            <a:pPr lvl="2"/>
            <a:r>
              <a:rPr lang="lt-LT"/>
              <a:t>Trečias lygis</a:t>
            </a:r>
          </a:p>
          <a:p>
            <a:pPr lvl="3"/>
            <a:r>
              <a:rPr lang="lt-LT"/>
              <a:t>Ketvirtas lygis</a:t>
            </a:r>
          </a:p>
          <a:p>
            <a:pPr lvl="4"/>
            <a:r>
              <a:rPr lang="lt-LT"/>
              <a:t>Penktas lygis</a:t>
            </a:r>
          </a:p>
        </p:txBody>
      </p:sp>
      <p:sp>
        <p:nvSpPr>
          <p:cNvPr id="4" name="Datos vietos rezervavimo ženklas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0579259-0C81-4A32-A708-F66BB5C8C95A}" type="datetimeFigureOut">
              <a:rPr kumimoji="0" lang="lt-LT" sz="1800" b="0" i="0" u="none" strike="noStrike" kern="1200" cap="none" spc="0" normalizeH="0" baseline="0" noProof="0" smtClean="0">
                <a:ln>
                  <a:noFill/>
                </a:ln>
                <a:solidFill>
                  <a:prstClr val="black"/>
                </a:solidFill>
                <a:effectLst/>
                <a:uLnTx/>
                <a:uFillTx/>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2018-02-09</a:t>
            </a:fld>
            <a:endParaRPr kumimoji="0" lang="lt-LT" sz="1800" b="0" i="0" u="none" strike="noStrike" kern="1200" cap="none" spc="0" normalizeH="0" baseline="0" noProof="0">
              <a:ln>
                <a:noFill/>
              </a:ln>
              <a:solidFill>
                <a:prstClr val="black"/>
              </a:solidFill>
              <a:effectLst/>
              <a:uLnTx/>
              <a:uFillTx/>
              <a:ea typeface="+mn-ea"/>
              <a:cs typeface="+mn-cs"/>
            </a:endParaRPr>
          </a:p>
        </p:txBody>
      </p:sp>
      <p:sp>
        <p:nvSpPr>
          <p:cNvPr id="5" name="Poraštės vietos rezervavimo ženklas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lt-LT" sz="1800" b="0" i="0" u="none" strike="noStrike" kern="1200" cap="none" spc="0" normalizeH="0" baseline="0" noProof="0">
              <a:ln>
                <a:noFill/>
              </a:ln>
              <a:solidFill>
                <a:prstClr val="black"/>
              </a:solidFill>
              <a:effectLst/>
              <a:uLnTx/>
              <a:uFillTx/>
              <a:ea typeface="+mn-ea"/>
              <a:cs typeface="+mn-cs"/>
            </a:endParaRPr>
          </a:p>
        </p:txBody>
      </p:sp>
      <p:sp>
        <p:nvSpPr>
          <p:cNvPr id="6" name="Skaidrės numerio vietos rezervavimo ženklas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92AAAA0-BA88-422F-9038-A0A5CDFBB809}" type="slidenum">
              <a:rPr kumimoji="0" lang="lt-LT" sz="1800" b="0" i="0" u="none" strike="noStrike" kern="1200" cap="none" spc="0" normalizeH="0" baseline="0" noProof="0" smtClean="0">
                <a:ln>
                  <a:noFill/>
                </a:ln>
                <a:solidFill>
                  <a:prstClr val="black"/>
                </a:solidFill>
                <a:effectLst/>
                <a:uLnTx/>
                <a:uFillTx/>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lt-LT" sz="1800" b="0" i="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2686730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tsisveikinimo skaidrė">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426726" y="3063241"/>
            <a:ext cx="11338559" cy="817385"/>
          </a:xfrm>
          <a:prstGeom prst="rect">
            <a:avLst/>
          </a:prstGeom>
        </p:spPr>
        <p:txBody>
          <a:bodyPr anchor="ctr" anchorCtr="0">
            <a:noAutofit/>
          </a:bodyPr>
          <a:lstStyle>
            <a:lvl1pPr>
              <a:defRPr sz="4800" b="0" i="0" spc="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Ačiū už dėmesį!</a:t>
            </a:r>
          </a:p>
        </p:txBody>
      </p:sp>
    </p:spTree>
    <p:extLst>
      <p:ext uri="{BB962C8B-B14F-4D97-AF65-F5344CB8AC3E}">
        <p14:creationId xmlns:p14="http://schemas.microsoft.com/office/powerpoint/2010/main" val="2340939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Vidinė skaidrė su tekstu">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7380" y="228601"/>
            <a:ext cx="11055019" cy="1112172"/>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3" name="Subtitle 2"/>
          <p:cNvSpPr>
            <a:spLocks noGrp="1"/>
          </p:cNvSpPr>
          <p:nvPr>
            <p:ph type="subTitle" idx="1" hasCustomPrompt="1"/>
          </p:nvPr>
        </p:nvSpPr>
        <p:spPr>
          <a:xfrm>
            <a:off x="527387" y="1484784"/>
            <a:ext cx="11055016" cy="4595976"/>
          </a:xfrm>
          <a:prstGeom prst="rect">
            <a:avLst/>
          </a:prstGeom>
        </p:spPr>
        <p:txBody>
          <a:bodyPr>
            <a:normAutofit/>
          </a:bodyPr>
          <a:lstStyle>
            <a:lvl1pPr marL="0" indent="0" algn="l">
              <a:spcBef>
                <a:spcPts val="0"/>
              </a:spcBef>
              <a:buNone/>
              <a:defRPr sz="2400" baseline="0">
                <a:solidFill>
                  <a:srgbClr val="6D6E71"/>
                </a:solidFill>
                <a:latin typeface="Klavika Lt" panose="02000000000000000000" pitchFamily="50" charset="0"/>
                <a:cs typeface="Arial" pitchFamily="34" charset="0"/>
              </a:defRPr>
            </a:lvl1pPr>
            <a:lvl2pPr marL="0" indent="0" algn="l">
              <a:spcBef>
                <a:spcPts val="0"/>
              </a:spcBef>
              <a:buNone/>
              <a:defRPr sz="2400">
                <a:solidFill>
                  <a:srgbClr val="6D6E71"/>
                </a:solidFill>
              </a:defRPr>
            </a:lvl2pPr>
            <a:lvl3pPr marL="0" indent="0" algn="l">
              <a:spcBef>
                <a:spcPts val="0"/>
              </a:spcBef>
              <a:buNone/>
              <a:defRPr sz="2400">
                <a:solidFill>
                  <a:srgbClr val="6D6E71"/>
                </a:solidFill>
              </a:defRPr>
            </a:lvl3pPr>
            <a:lvl4pPr marL="0" indent="0" algn="l">
              <a:spcBef>
                <a:spcPts val="0"/>
              </a:spcBef>
              <a:buNone/>
              <a:defRPr sz="2400">
                <a:solidFill>
                  <a:srgbClr val="6D6E71"/>
                </a:solidFill>
              </a:defRPr>
            </a:lvl4pPr>
            <a:lvl5pPr marL="0" indent="0" algn="l">
              <a:spcBef>
                <a:spcPts val="0"/>
              </a:spcBef>
              <a:buNone/>
              <a:defRPr sz="2400">
                <a:solidFill>
                  <a:srgbClr val="6D6E71"/>
                </a:solidFill>
              </a:defRPr>
            </a:lvl5pPr>
            <a:lvl6pPr marL="0" indent="0" algn="l">
              <a:spcBef>
                <a:spcPts val="0"/>
              </a:spcBef>
              <a:buNone/>
              <a:defRPr sz="2400">
                <a:solidFill>
                  <a:srgbClr val="6D6E71"/>
                </a:solidFill>
              </a:defRPr>
            </a:lvl6pPr>
            <a:lvl7pPr marL="0" indent="0" algn="l">
              <a:spcBef>
                <a:spcPts val="0"/>
              </a:spcBef>
              <a:buNone/>
              <a:defRPr sz="2400">
                <a:solidFill>
                  <a:srgbClr val="6D6E71"/>
                </a:solidFill>
              </a:defRPr>
            </a:lvl7pPr>
            <a:lvl8pPr marL="0" indent="0" algn="l">
              <a:spcBef>
                <a:spcPts val="0"/>
              </a:spcBef>
              <a:buNone/>
              <a:defRPr sz="2400">
                <a:solidFill>
                  <a:srgbClr val="6D6E71"/>
                </a:solidFill>
              </a:defRPr>
            </a:lvl8pPr>
            <a:lvl9pPr marL="0" indent="0" algn="l">
              <a:spcBef>
                <a:spcPts val="0"/>
              </a:spcBef>
              <a:buNone/>
              <a:defRPr sz="2400">
                <a:solidFill>
                  <a:srgbClr val="6D6E71"/>
                </a:solidFill>
              </a:defRPr>
            </a:lvl9pPr>
          </a:lstStyle>
          <a:p>
            <a:r>
              <a:rPr lang="en-US" dirty="0"/>
              <a:t>American Beauty captures the aridity of the American Dream at century’s end with rapier wit and an arresting visual style. The dark satire swept the Academy Awards in 2000, winning five — Best Picture, Best Director, Best Actor, Screenplay and Cinematography — and marked auspicious debuts.</a:t>
            </a:r>
            <a:endParaRPr lang="lt-LT" dirty="0"/>
          </a:p>
        </p:txBody>
      </p:sp>
      <p:sp>
        <p:nvSpPr>
          <p:cNvPr id="10" name="Date Placeholder 3"/>
          <p:cNvSpPr>
            <a:spLocks noGrp="1"/>
          </p:cNvSpPr>
          <p:nvPr>
            <p:ph type="dt" sz="half" idx="2"/>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5EBC16C-C084-4A9D-A556-93F516CC0DED}" type="datetime1">
              <a:rPr kumimoji="0" lang="lt-LT" sz="1680" b="0" i="0" u="none" strike="noStrike" kern="1200" cap="none" spc="0" normalizeH="0" baseline="0" noProof="0" smtClean="0">
                <a:ln>
                  <a:noFill/>
                </a:ln>
                <a:solidFill>
                  <a:srgbClr val="6D6E71"/>
                </a:solidFill>
                <a:effectLst/>
                <a:uLnTx/>
                <a:uFillTx/>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2018-02-09</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11"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12"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Tree>
    <p:extLst>
      <p:ext uri="{BB962C8B-B14F-4D97-AF65-F5344CB8AC3E}">
        <p14:creationId xmlns:p14="http://schemas.microsoft.com/office/powerpoint/2010/main" val="966651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inė skaidrė su punktais">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27380" y="228601"/>
            <a:ext cx="11055019" cy="1112172"/>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8" name="Date Placeholder 3"/>
          <p:cNvSpPr>
            <a:spLocks noGrp="1"/>
          </p:cNvSpPr>
          <p:nvPr>
            <p:ph type="dt" sz="half" idx="2"/>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5EBC16C-C084-4A9D-A556-93F516CC0DED}" type="datetime1">
              <a:rPr kumimoji="0" lang="lt-LT" sz="1680" b="0" i="0" u="none" strike="noStrike" kern="1200" cap="none" spc="0" normalizeH="0" baseline="0" noProof="0" smtClean="0">
                <a:ln>
                  <a:noFill/>
                </a:ln>
                <a:solidFill>
                  <a:srgbClr val="6D6E71"/>
                </a:solidFill>
                <a:effectLst/>
                <a:uLnTx/>
                <a:uFillTx/>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2018-02-09</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9"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10"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12" name="Subtitle 2"/>
          <p:cNvSpPr>
            <a:spLocks noGrp="1"/>
          </p:cNvSpPr>
          <p:nvPr>
            <p:ph type="subTitle" idx="1" hasCustomPrompt="1"/>
          </p:nvPr>
        </p:nvSpPr>
        <p:spPr>
          <a:xfrm>
            <a:off x="527387" y="1484784"/>
            <a:ext cx="11055016" cy="4595976"/>
          </a:xfrm>
          <a:prstGeom prst="rect">
            <a:avLst/>
          </a:prstGeom>
        </p:spPr>
        <p:txBody>
          <a:bodyPr>
            <a:noAutofit/>
          </a:bodyPr>
          <a:lstStyle>
            <a:lvl1pPr marL="306910" indent="-306910" algn="l" defTabSz="1219170" rtl="0" eaLnBrk="1" latinLnBrk="0" hangingPunct="1">
              <a:lnSpc>
                <a:spcPct val="100000"/>
              </a:lnSpc>
              <a:spcBef>
                <a:spcPts val="0"/>
              </a:spcBef>
              <a:buClr>
                <a:srgbClr val="C83927"/>
              </a:buClr>
              <a:buSzPct val="80000"/>
              <a:buFontTx/>
              <a:buBlip>
                <a:blip r:embed="rId2"/>
              </a:buBlip>
              <a:defRPr lang="en-US" sz="2400" kern="1200" baseline="0" dirty="0" smtClean="0">
                <a:solidFill>
                  <a:srgbClr val="6D6E71"/>
                </a:solidFill>
                <a:latin typeface="Klavika Lt" panose="02000000000000000000" pitchFamily="50" charset="0"/>
                <a:ea typeface="+mn-ea"/>
                <a:cs typeface="Arial" pitchFamily="34" charset="0"/>
              </a:defRPr>
            </a:lvl1pPr>
            <a:lvl2pPr marL="757748" indent="-304792" algn="l" defTabSz="1219170" rtl="0" eaLnBrk="1" latinLnBrk="0" hangingPunct="1">
              <a:lnSpc>
                <a:spcPct val="100000"/>
              </a:lnSpc>
              <a:spcBef>
                <a:spcPts val="0"/>
              </a:spcBef>
              <a:spcAft>
                <a:spcPts val="0"/>
              </a:spcAft>
              <a:buClr>
                <a:srgbClr val="C83927"/>
              </a:buClr>
              <a:buSzPct val="100000"/>
              <a:buFont typeface="Arial" panose="020B0604020202020204" pitchFamily="34" charset="0"/>
              <a:buChar char="•"/>
              <a:defRPr lang="en-US" sz="2400" kern="1200" dirty="0" smtClean="0">
                <a:solidFill>
                  <a:srgbClr val="6D6E71"/>
                </a:solidFill>
                <a:latin typeface="Klavika Lt" panose="02000000000000000000" pitchFamily="50" charset="0"/>
                <a:ea typeface="+mn-ea"/>
                <a:cs typeface="+mn-cs"/>
              </a:defRPr>
            </a:lvl2pPr>
            <a:lvl3pPr marL="1219170" indent="-304792" algn="l" defTabSz="1219170" rtl="0" eaLnBrk="1" latinLnBrk="0" hangingPunct="1">
              <a:lnSpc>
                <a:spcPct val="100000"/>
              </a:lnSpc>
              <a:spcBef>
                <a:spcPts val="0"/>
              </a:spcBef>
              <a:spcAft>
                <a:spcPts val="0"/>
              </a:spcAft>
              <a:buClr>
                <a:srgbClr val="C83927"/>
              </a:buClr>
              <a:buFont typeface="Wingdings" panose="05000000000000000000" pitchFamily="2" charset="2"/>
              <a:buChar char="§"/>
              <a:defRPr lang="en-US" sz="2400" kern="1200" dirty="0" smtClean="0">
                <a:solidFill>
                  <a:srgbClr val="6D6E71"/>
                </a:solidFill>
                <a:latin typeface="Klavika Lt" panose="02000000000000000000" pitchFamily="50" charset="0"/>
                <a:ea typeface="+mn-ea"/>
                <a:cs typeface="+mn-cs"/>
              </a:defRPr>
            </a:lvl3pPr>
            <a:lvl4pPr marL="1680591" indent="-304792" algn="l" defTabSz="1219170" rtl="0" eaLnBrk="1" latinLnBrk="0" hangingPunct="1">
              <a:lnSpc>
                <a:spcPct val="100000"/>
              </a:lnSpc>
              <a:spcBef>
                <a:spcPts val="0"/>
              </a:spcBef>
              <a:spcAft>
                <a:spcPts val="0"/>
              </a:spcAft>
              <a:buClr>
                <a:srgbClr val="C83927"/>
              </a:buClr>
              <a:buFont typeface="Klavika Lt" panose="02000000000000000000" pitchFamily="50" charset="0"/>
              <a:buChar char="»"/>
              <a:defRPr lang="en-US" sz="2400" kern="1200" dirty="0" smtClean="0">
                <a:solidFill>
                  <a:srgbClr val="6D6E71"/>
                </a:solidFill>
                <a:latin typeface="Klavika Lt" panose="02000000000000000000" pitchFamily="50" charset="0"/>
                <a:ea typeface="+mn-ea"/>
                <a:cs typeface="+mn-cs"/>
              </a:defRPr>
            </a:lvl4pPr>
            <a:lvl5pPr marL="2131431" indent="-304792" algn="l" defTabSz="1219170" rtl="0" eaLnBrk="1" latinLnBrk="0" hangingPunct="1">
              <a:lnSpc>
                <a:spcPct val="100000"/>
              </a:lnSpc>
              <a:spcBef>
                <a:spcPts val="0"/>
              </a:spcBef>
              <a:spcAft>
                <a:spcPts val="0"/>
              </a:spcAft>
              <a:buClr>
                <a:srgbClr val="C83927"/>
              </a:buClr>
              <a:buFont typeface="Klavika Lt" panose="02000000000000000000" pitchFamily="50" charset="0"/>
              <a:buChar char="–"/>
              <a:defRPr lang="lt-LT" sz="2400" kern="1200" dirty="0" smtClean="0">
                <a:solidFill>
                  <a:srgbClr val="6D6E71"/>
                </a:solidFill>
                <a:latin typeface="Klavika Lt" panose="02000000000000000000" pitchFamily="50" charset="0"/>
                <a:ea typeface="+mn-ea"/>
                <a:cs typeface="+mn-cs"/>
              </a:defRPr>
            </a:lvl5pPr>
            <a:lvl6pPr marL="2592853" marR="0" indent="-304792" algn="l" defTabSz="1219170" rtl="0" eaLnBrk="1" fontAlgn="auto" latinLnBrk="0" hangingPunct="1">
              <a:lnSpc>
                <a:spcPct val="100000"/>
              </a:lnSpc>
              <a:spcBef>
                <a:spcPts val="0"/>
              </a:spcBef>
              <a:spcAft>
                <a:spcPts val="0"/>
              </a:spcAft>
              <a:buClr>
                <a:srgbClr val="C83927"/>
              </a:buClr>
              <a:buSzTx/>
              <a:buFont typeface="Arial" panose="020B0604020202020204" pitchFamily="34" charset="0"/>
              <a:buChar char="•"/>
              <a:tabLst/>
              <a:defRPr lang="lt-LT" sz="2400" kern="1200" dirty="0" smtClean="0">
                <a:solidFill>
                  <a:srgbClr val="6D6E71"/>
                </a:solidFill>
                <a:latin typeface="Klavika Lt" panose="02000000000000000000" pitchFamily="50" charset="0"/>
                <a:ea typeface="+mn-ea"/>
                <a:cs typeface="+mn-cs"/>
              </a:defRPr>
            </a:lvl6pPr>
            <a:lvl7pPr marL="3054274" indent="-304792" algn="l" defTabSz="1219170" rtl="0" eaLnBrk="1" latinLnBrk="0" hangingPunct="1">
              <a:lnSpc>
                <a:spcPct val="100000"/>
              </a:lnSpc>
              <a:spcBef>
                <a:spcPts val="0"/>
              </a:spcBef>
              <a:spcAft>
                <a:spcPts val="0"/>
              </a:spcAft>
              <a:buClr>
                <a:srgbClr val="C83927"/>
              </a:buClr>
              <a:buFont typeface="Klavika Lt" panose="02000000000000000000" pitchFamily="50" charset="0"/>
              <a:buChar char="–"/>
              <a:defRPr lang="lt-LT" sz="2400" kern="1200" baseline="0" dirty="0" smtClean="0">
                <a:solidFill>
                  <a:srgbClr val="6D6E71"/>
                </a:solidFill>
                <a:latin typeface="Klavika Lt" panose="02000000000000000000" pitchFamily="50" charset="0"/>
                <a:ea typeface="+mn-ea"/>
                <a:cs typeface="+mn-cs"/>
              </a:defRPr>
            </a:lvl7pPr>
            <a:lvl8pPr marL="3502996" indent="-304792" algn="l" defTabSz="1219170" rtl="0" eaLnBrk="1" latinLnBrk="0" hangingPunct="1">
              <a:lnSpc>
                <a:spcPct val="100000"/>
              </a:lnSpc>
              <a:spcBef>
                <a:spcPts val="0"/>
              </a:spcBef>
              <a:spcAft>
                <a:spcPts val="0"/>
              </a:spcAft>
              <a:buClr>
                <a:srgbClr val="C83927"/>
              </a:buClr>
              <a:buFont typeface="Arial" panose="020B0604020202020204" pitchFamily="34" charset="0"/>
              <a:buChar char="•"/>
              <a:defRPr lang="lt-LT" sz="2400" kern="1200" dirty="0" smtClean="0">
                <a:solidFill>
                  <a:srgbClr val="6D6E71"/>
                </a:solidFill>
                <a:latin typeface="Klavika Lt" panose="02000000000000000000" pitchFamily="50" charset="0"/>
                <a:ea typeface="+mn-ea"/>
                <a:cs typeface="+mn-cs"/>
              </a:defRPr>
            </a:lvl8pPr>
            <a:lvl9pPr marL="3964418" indent="-304792" algn="l" defTabSz="1219170" rtl="0" eaLnBrk="1" latinLnBrk="0" hangingPunct="1">
              <a:lnSpc>
                <a:spcPct val="100000"/>
              </a:lnSpc>
              <a:spcBef>
                <a:spcPts val="0"/>
              </a:spcBef>
              <a:spcAft>
                <a:spcPts val="0"/>
              </a:spcAft>
              <a:buClr>
                <a:srgbClr val="C83927"/>
              </a:buClr>
              <a:buFont typeface="Klavika Lt" panose="02000000000000000000" pitchFamily="50" charset="0"/>
              <a:buChar char="–"/>
              <a:defRPr lang="lt-LT" sz="2400" kern="1200" dirty="0" smtClean="0">
                <a:solidFill>
                  <a:srgbClr val="6D6E71"/>
                </a:solidFill>
                <a:latin typeface="Klavika Lt" panose="02000000000000000000" pitchFamily="50" charset="0"/>
                <a:ea typeface="+mn-ea"/>
                <a:cs typeface="+mn-cs"/>
              </a:defRPr>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5"/>
            <a:r>
              <a:rPr lang="en-US" noProof="0" dirty="0"/>
              <a:t>Sixth level</a:t>
            </a:r>
          </a:p>
          <a:p>
            <a:pPr lvl="6"/>
            <a:r>
              <a:rPr lang="en-US" noProof="0" dirty="0"/>
              <a:t>Seventh level</a:t>
            </a:r>
          </a:p>
          <a:p>
            <a:pPr lvl="7"/>
            <a:r>
              <a:rPr lang="en-US" noProof="0" dirty="0"/>
              <a:t>Eighth level</a:t>
            </a:r>
          </a:p>
          <a:p>
            <a:pPr lvl="8"/>
            <a:r>
              <a:rPr lang="en-US" noProof="0" dirty="0"/>
              <a:t>Ninth level</a:t>
            </a:r>
          </a:p>
        </p:txBody>
      </p:sp>
    </p:spTree>
    <p:extLst>
      <p:ext uri="{BB962C8B-B14F-4D97-AF65-F5344CB8AC3E}">
        <p14:creationId xmlns:p14="http://schemas.microsoft.com/office/powerpoint/2010/main" val="3691984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idinė skaidrė su numeracija">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27380" y="228601"/>
            <a:ext cx="11055019" cy="1112172"/>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8" name="Date Placeholder 3"/>
          <p:cNvSpPr>
            <a:spLocks noGrp="1"/>
          </p:cNvSpPr>
          <p:nvPr>
            <p:ph type="dt" sz="half" idx="2"/>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5EBC16C-C084-4A9D-A556-93F516CC0DED}" type="datetime1">
              <a:rPr kumimoji="0" lang="lt-LT" sz="1680" b="0" i="0" u="none" strike="noStrike" kern="1200" cap="none" spc="0" normalizeH="0" baseline="0" noProof="0" smtClean="0">
                <a:ln>
                  <a:noFill/>
                </a:ln>
                <a:solidFill>
                  <a:srgbClr val="6D6E71"/>
                </a:solidFill>
                <a:effectLst/>
                <a:uLnTx/>
                <a:uFillTx/>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2018-02-09</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9"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10"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12" name="Subtitle 2"/>
          <p:cNvSpPr>
            <a:spLocks noGrp="1"/>
          </p:cNvSpPr>
          <p:nvPr>
            <p:ph type="subTitle" idx="1" hasCustomPrompt="1"/>
          </p:nvPr>
        </p:nvSpPr>
        <p:spPr>
          <a:xfrm>
            <a:off x="527387" y="1484784"/>
            <a:ext cx="11055016" cy="4595976"/>
          </a:xfrm>
          <a:prstGeom prst="rect">
            <a:avLst/>
          </a:prstGeom>
        </p:spPr>
        <p:txBody>
          <a:bodyPr>
            <a:noAutofit/>
          </a:bodyPr>
          <a:lstStyle>
            <a:lvl1pPr marL="306910" indent="-306910" algn="l" defTabSz="1219170" rtl="0" eaLnBrk="1" latinLnBrk="0" hangingPunct="1">
              <a:lnSpc>
                <a:spcPct val="100000"/>
              </a:lnSpc>
              <a:spcBef>
                <a:spcPts val="0"/>
              </a:spcBef>
              <a:buClr>
                <a:srgbClr val="C83927"/>
              </a:buClr>
              <a:buSzPct val="100000"/>
              <a:buFont typeface="+mj-lt"/>
              <a:buAutoNum type="arabicPeriod"/>
              <a:defRPr lang="en-US" sz="2400" kern="1200" baseline="0" dirty="0" smtClean="0">
                <a:solidFill>
                  <a:srgbClr val="6D6E71"/>
                </a:solidFill>
                <a:latin typeface="Klavika Lt" panose="02000000000000000000" pitchFamily="50" charset="0"/>
                <a:ea typeface="+mn-ea"/>
                <a:cs typeface="Arial" pitchFamily="34" charset="0"/>
              </a:defRPr>
            </a:lvl1pPr>
            <a:lvl2pPr marL="757748" indent="-302676" algn="l" defTabSz="1219170" rtl="0" eaLnBrk="1" latinLnBrk="0" hangingPunct="1">
              <a:lnSpc>
                <a:spcPct val="100000"/>
              </a:lnSpc>
              <a:spcBef>
                <a:spcPts val="0"/>
              </a:spcBef>
              <a:spcAft>
                <a:spcPts val="0"/>
              </a:spcAft>
              <a:buClr>
                <a:srgbClr val="C83927"/>
              </a:buClr>
              <a:buSzPct val="100000"/>
              <a:buFont typeface="+mj-lt"/>
              <a:buAutoNum type="alphaLcPeriod"/>
              <a:defRPr lang="en-US" sz="2400" kern="1200" dirty="0" smtClean="0">
                <a:solidFill>
                  <a:srgbClr val="6D6E71"/>
                </a:solidFill>
                <a:latin typeface="Klavika Lt" panose="02000000000000000000" pitchFamily="50" charset="0"/>
                <a:ea typeface="+mn-ea"/>
                <a:cs typeface="+mn-cs"/>
              </a:defRPr>
            </a:lvl2pPr>
            <a:lvl3pPr marL="1219170" indent="-302676" algn="l" defTabSz="1219170" rtl="0" eaLnBrk="1" latinLnBrk="0" hangingPunct="1">
              <a:lnSpc>
                <a:spcPct val="100000"/>
              </a:lnSpc>
              <a:spcBef>
                <a:spcPts val="0"/>
              </a:spcBef>
              <a:spcAft>
                <a:spcPts val="0"/>
              </a:spcAft>
              <a:buClr>
                <a:srgbClr val="C83927"/>
              </a:buClr>
              <a:buSzPct val="100000"/>
              <a:buFont typeface="+mj-lt"/>
              <a:buAutoNum type="romanLcPeriod"/>
              <a:defRPr lang="en-US" sz="2400" kern="1200" dirty="0" smtClean="0">
                <a:solidFill>
                  <a:srgbClr val="6D6E71"/>
                </a:solidFill>
                <a:latin typeface="Klavika Lt" panose="02000000000000000000" pitchFamily="50" charset="0"/>
                <a:ea typeface="+mn-ea"/>
                <a:cs typeface="+mn-cs"/>
              </a:defRPr>
            </a:lvl3pPr>
            <a:lvl4pPr marL="1680591" indent="-302676" algn="l" defTabSz="1219170" rtl="0" eaLnBrk="1" latinLnBrk="0" hangingPunct="1">
              <a:lnSpc>
                <a:spcPct val="100000"/>
              </a:lnSpc>
              <a:spcBef>
                <a:spcPts val="0"/>
              </a:spcBef>
              <a:spcAft>
                <a:spcPts val="0"/>
              </a:spcAft>
              <a:buClr>
                <a:srgbClr val="C83927"/>
              </a:buClr>
              <a:buSzPct val="100000"/>
              <a:buFont typeface="Arial" panose="020B0604020202020204" pitchFamily="34" charset="0"/>
              <a:buChar char="•"/>
              <a:defRPr lang="en-US" sz="2400" kern="1200" dirty="0" smtClean="0">
                <a:solidFill>
                  <a:srgbClr val="6D6E71"/>
                </a:solidFill>
                <a:latin typeface="Klavika Lt" panose="02000000000000000000" pitchFamily="50" charset="0"/>
                <a:ea typeface="+mn-ea"/>
                <a:cs typeface="+mn-cs"/>
              </a:defRPr>
            </a:lvl4pPr>
            <a:lvl5pPr marL="2131431" indent="-296326" algn="l" defTabSz="1219170" rtl="0" eaLnBrk="1" latinLnBrk="0" hangingPunct="1">
              <a:lnSpc>
                <a:spcPct val="100000"/>
              </a:lnSpc>
              <a:spcBef>
                <a:spcPts val="0"/>
              </a:spcBef>
              <a:spcAft>
                <a:spcPts val="0"/>
              </a:spcAft>
              <a:buClr>
                <a:srgbClr val="C83927"/>
              </a:buClr>
              <a:buSzPct val="100000"/>
              <a:buFont typeface="Klavika Lt" panose="02000000000000000000" pitchFamily="50" charset="0"/>
              <a:buChar char="»"/>
              <a:defRPr lang="lt-LT" sz="2400" kern="1200" dirty="0" smtClean="0">
                <a:solidFill>
                  <a:srgbClr val="6D6E71"/>
                </a:solidFill>
                <a:latin typeface="Klavika Lt" panose="02000000000000000000" pitchFamily="50" charset="0"/>
                <a:ea typeface="+mn-ea"/>
                <a:cs typeface="+mn-cs"/>
              </a:defRPr>
            </a:lvl5pPr>
            <a:lvl6pPr marL="2592853" marR="0" indent="-304792" algn="l" defTabSz="1219170" rtl="0" eaLnBrk="1" fontAlgn="auto" latinLnBrk="0" hangingPunct="1">
              <a:lnSpc>
                <a:spcPct val="100000"/>
              </a:lnSpc>
              <a:spcBef>
                <a:spcPts val="0"/>
              </a:spcBef>
              <a:spcAft>
                <a:spcPts val="0"/>
              </a:spcAft>
              <a:buClr>
                <a:srgbClr val="C83927"/>
              </a:buClr>
              <a:buSzPct val="100000"/>
              <a:buFont typeface="Wingdings" panose="05000000000000000000" pitchFamily="2" charset="2"/>
              <a:buChar char="§"/>
              <a:tabLst/>
              <a:defRPr lang="lt-LT" sz="2400" kern="1200" dirty="0" smtClean="0">
                <a:solidFill>
                  <a:srgbClr val="6D6E71"/>
                </a:solidFill>
                <a:latin typeface="Klavika Lt" panose="02000000000000000000" pitchFamily="50" charset="0"/>
                <a:ea typeface="+mn-ea"/>
                <a:cs typeface="+mn-cs"/>
              </a:defRPr>
            </a:lvl6pPr>
            <a:lvl7pPr marL="3054274" indent="-309026" algn="l" defTabSz="1219170" rtl="0" eaLnBrk="1" latinLnBrk="0" hangingPunct="1">
              <a:lnSpc>
                <a:spcPct val="100000"/>
              </a:lnSpc>
              <a:spcBef>
                <a:spcPts val="0"/>
              </a:spcBef>
              <a:spcAft>
                <a:spcPts val="0"/>
              </a:spcAft>
              <a:buClr>
                <a:srgbClr val="C83927"/>
              </a:buClr>
              <a:buSzPct val="100000"/>
              <a:buFont typeface="Klavika Lt" panose="02000000000000000000" pitchFamily="50" charset="0"/>
              <a:buChar char="–"/>
              <a:defRPr lang="lt-LT" sz="2400" kern="1200" baseline="0" dirty="0" smtClean="0">
                <a:solidFill>
                  <a:srgbClr val="6D6E71"/>
                </a:solidFill>
                <a:latin typeface="Klavika Lt" panose="02000000000000000000" pitchFamily="50" charset="0"/>
                <a:ea typeface="+mn-ea"/>
                <a:cs typeface="+mn-cs"/>
              </a:defRPr>
            </a:lvl7pPr>
            <a:lvl8pPr marL="3502996" indent="-302676" algn="l" defTabSz="1219170" rtl="0" eaLnBrk="1" latinLnBrk="0" hangingPunct="1">
              <a:lnSpc>
                <a:spcPct val="100000"/>
              </a:lnSpc>
              <a:spcBef>
                <a:spcPts val="0"/>
              </a:spcBef>
              <a:spcAft>
                <a:spcPts val="0"/>
              </a:spcAft>
              <a:buClr>
                <a:srgbClr val="C83927"/>
              </a:buClr>
              <a:buSzPct val="100000"/>
              <a:buFont typeface="Arial" panose="020B0604020202020204" pitchFamily="34" charset="0"/>
              <a:buChar char="•"/>
              <a:defRPr lang="lt-LT" sz="2400" kern="1200" dirty="0" smtClean="0">
                <a:solidFill>
                  <a:srgbClr val="6D6E71"/>
                </a:solidFill>
                <a:latin typeface="Klavika Lt" panose="02000000000000000000" pitchFamily="50" charset="0"/>
                <a:ea typeface="+mn-ea"/>
                <a:cs typeface="+mn-cs"/>
              </a:defRPr>
            </a:lvl8pPr>
            <a:lvl9pPr marL="3964418" indent="-302676" algn="l" defTabSz="1219170" rtl="0" eaLnBrk="1" latinLnBrk="0" hangingPunct="1">
              <a:lnSpc>
                <a:spcPct val="100000"/>
              </a:lnSpc>
              <a:spcBef>
                <a:spcPts val="0"/>
              </a:spcBef>
              <a:spcAft>
                <a:spcPts val="0"/>
              </a:spcAft>
              <a:buClr>
                <a:srgbClr val="C83927"/>
              </a:buClr>
              <a:buSzPct val="100000"/>
              <a:buFont typeface="Klavika Lt" panose="02000000000000000000" pitchFamily="50" charset="0"/>
              <a:buChar char="»"/>
              <a:defRPr lang="lt-LT" sz="2400" kern="1200" dirty="0" smtClean="0">
                <a:solidFill>
                  <a:srgbClr val="6D6E71"/>
                </a:solidFill>
                <a:latin typeface="Klavika Lt" panose="02000000000000000000" pitchFamily="50" charset="0"/>
                <a:ea typeface="+mn-ea"/>
                <a:cs typeface="+mn-cs"/>
              </a:defRPr>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5"/>
            <a:r>
              <a:rPr lang="en-US" noProof="0" dirty="0"/>
              <a:t>Sixth level</a:t>
            </a:r>
          </a:p>
          <a:p>
            <a:pPr lvl="6"/>
            <a:r>
              <a:rPr lang="en-US" noProof="0" dirty="0"/>
              <a:t>Seventh level</a:t>
            </a:r>
          </a:p>
          <a:p>
            <a:pPr lvl="7"/>
            <a:r>
              <a:rPr lang="en-US" noProof="0" dirty="0"/>
              <a:t>Eighth level</a:t>
            </a:r>
          </a:p>
          <a:p>
            <a:pPr lvl="8"/>
            <a:r>
              <a:rPr lang="en-US" noProof="0" dirty="0"/>
              <a:t>Ninth level</a:t>
            </a:r>
          </a:p>
        </p:txBody>
      </p:sp>
    </p:spTree>
    <p:extLst>
      <p:ext uri="{BB962C8B-B14F-4D97-AF65-F5344CB8AC3E}">
        <p14:creationId xmlns:p14="http://schemas.microsoft.com/office/powerpoint/2010/main" val="3813856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dinė skaidrė su Int turiniu">
    <p:spTree>
      <p:nvGrpSpPr>
        <p:cNvPr id="1" name=""/>
        <p:cNvGrpSpPr/>
        <p:nvPr/>
      </p:nvGrpSpPr>
      <p:grpSpPr>
        <a:xfrm>
          <a:off x="0" y="0"/>
          <a:ext cx="0" cy="0"/>
          <a:chOff x="0" y="0"/>
          <a:chExt cx="0" cy="0"/>
        </a:xfrm>
      </p:grpSpPr>
      <p:sp>
        <p:nvSpPr>
          <p:cNvPr id="8" name="Text Placeholder 3"/>
          <p:cNvSpPr>
            <a:spLocks noGrp="1"/>
          </p:cNvSpPr>
          <p:nvPr>
            <p:ph type="body" sz="half" idx="2" hasCustomPrompt="1"/>
          </p:nvPr>
        </p:nvSpPr>
        <p:spPr>
          <a:xfrm>
            <a:off x="527380" y="5759332"/>
            <a:ext cx="11061115" cy="360040"/>
          </a:xfrm>
          <a:prstGeom prst="rect">
            <a:avLst/>
          </a:prstGeom>
        </p:spPr>
        <p:txBody>
          <a:bodyPr>
            <a:noAutofit/>
          </a:bodyPr>
          <a:lstStyle>
            <a:lvl1pPr marL="0" indent="0" algn="ctr">
              <a:buNone/>
              <a:defRPr sz="1920">
                <a:solidFill>
                  <a:srgbClr val="6D6E71"/>
                </a:solidFill>
                <a:latin typeface="Klavika Lt" panose="02000000000000000000" pitchFamily="50" charset="0"/>
                <a:cs typeface="Arial" pitchFamily="34" charset="0"/>
              </a:defRPr>
            </a:lvl1pPr>
            <a:lvl2pPr marL="609557" indent="0">
              <a:buNone/>
              <a:defRPr sz="1600"/>
            </a:lvl2pPr>
            <a:lvl3pPr marL="1219116" indent="0">
              <a:buNone/>
              <a:defRPr sz="1333"/>
            </a:lvl3pPr>
            <a:lvl4pPr marL="1828672" indent="0">
              <a:buNone/>
              <a:defRPr sz="1200"/>
            </a:lvl4pPr>
            <a:lvl5pPr marL="2438230" indent="0">
              <a:buNone/>
              <a:defRPr sz="1200"/>
            </a:lvl5pPr>
            <a:lvl6pPr marL="3047786" indent="0">
              <a:buNone/>
              <a:defRPr sz="1200"/>
            </a:lvl6pPr>
            <a:lvl7pPr marL="3657346" indent="0">
              <a:buNone/>
              <a:defRPr sz="1200"/>
            </a:lvl7pPr>
            <a:lvl8pPr marL="4266901" indent="0">
              <a:buNone/>
              <a:defRPr sz="1200"/>
            </a:lvl8pPr>
            <a:lvl9pPr marL="4876457" indent="0">
              <a:buNone/>
              <a:defRPr sz="1200"/>
            </a:lvl9pPr>
          </a:lstStyle>
          <a:p>
            <a:pPr lvl="0"/>
            <a:r>
              <a:rPr lang="lt-LT" dirty="0"/>
              <a:t>Pavadinimas</a:t>
            </a:r>
            <a:endParaRPr lang="en-US" dirty="0"/>
          </a:p>
        </p:txBody>
      </p:sp>
      <p:sp>
        <p:nvSpPr>
          <p:cNvPr id="10" name="ClipArt Placeholder 9"/>
          <p:cNvSpPr>
            <a:spLocks noGrp="1"/>
          </p:cNvSpPr>
          <p:nvPr>
            <p:ph type="clipArt" sz="quarter" idx="13"/>
          </p:nvPr>
        </p:nvSpPr>
        <p:spPr>
          <a:xfrm>
            <a:off x="527380" y="1503880"/>
            <a:ext cx="11055019" cy="4119681"/>
          </a:xfrm>
          <a:prstGeom prst="rect">
            <a:avLst/>
          </a:prstGeom>
        </p:spPr>
        <p:txBody>
          <a:bodyPr/>
          <a:lstStyle>
            <a:lvl1pPr marL="0" indent="0">
              <a:buNone/>
              <a:defRPr sz="2400">
                <a:solidFill>
                  <a:srgbClr val="6D6E71"/>
                </a:solidFill>
                <a:latin typeface="Klavika Lt" panose="02000000000000000000" pitchFamily="50" charset="0"/>
              </a:defRPr>
            </a:lvl1pPr>
          </a:lstStyle>
          <a:p>
            <a:endParaRPr lang="lt-LT" dirty="0"/>
          </a:p>
        </p:txBody>
      </p:sp>
      <p:sp>
        <p:nvSpPr>
          <p:cNvPr id="9" name="Title 1"/>
          <p:cNvSpPr>
            <a:spLocks noGrp="1"/>
          </p:cNvSpPr>
          <p:nvPr>
            <p:ph type="ctrTitle" hasCustomPrompt="1"/>
          </p:nvPr>
        </p:nvSpPr>
        <p:spPr>
          <a:xfrm>
            <a:off x="527380" y="228601"/>
            <a:ext cx="11055019" cy="1112172"/>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11" name="Date Placeholder 3"/>
          <p:cNvSpPr>
            <a:spLocks noGrp="1"/>
          </p:cNvSpPr>
          <p:nvPr>
            <p:ph type="dt" sz="half" idx="14"/>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5EBC16C-C084-4A9D-A556-93F516CC0DED}" type="datetime1">
              <a:rPr kumimoji="0" lang="lt-LT" sz="1680" b="0" i="0" u="none" strike="noStrike" kern="1200" cap="none" spc="0" normalizeH="0" baseline="0" noProof="0" smtClean="0">
                <a:ln>
                  <a:noFill/>
                </a:ln>
                <a:solidFill>
                  <a:srgbClr val="6D6E71"/>
                </a:solidFill>
                <a:effectLst/>
                <a:uLnTx/>
                <a:uFillTx/>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2018-02-09</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12"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13"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Tree>
    <p:extLst>
      <p:ext uri="{BB962C8B-B14F-4D97-AF65-F5344CB8AC3E}">
        <p14:creationId xmlns:p14="http://schemas.microsoft.com/office/powerpoint/2010/main" val="3576891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inė skaidrė su turiniu">
    <p:spTree>
      <p:nvGrpSpPr>
        <p:cNvPr id="1" name=""/>
        <p:cNvGrpSpPr/>
        <p:nvPr/>
      </p:nvGrpSpPr>
      <p:grpSpPr>
        <a:xfrm>
          <a:off x="0" y="0"/>
          <a:ext cx="0" cy="0"/>
          <a:chOff x="0" y="0"/>
          <a:chExt cx="0" cy="0"/>
        </a:xfrm>
      </p:grpSpPr>
      <p:sp>
        <p:nvSpPr>
          <p:cNvPr id="3" name="Content Placeholder 2"/>
          <p:cNvSpPr>
            <a:spLocks noGrp="1"/>
          </p:cNvSpPr>
          <p:nvPr>
            <p:ph idx="1"/>
          </p:nvPr>
        </p:nvSpPr>
        <p:spPr>
          <a:xfrm>
            <a:off x="527380" y="1498601"/>
            <a:ext cx="11055019" cy="4582164"/>
          </a:xfrm>
          <a:prstGeom prst="rect">
            <a:avLst/>
          </a:prstGeom>
        </p:spPr>
        <p:txBody>
          <a:bodyPr/>
          <a:lstStyle>
            <a:lvl2pPr marL="0" indent="0">
              <a:buNone/>
              <a:defRPr sz="2400">
                <a:solidFill>
                  <a:srgbClr val="6D6E71"/>
                </a:solidFill>
                <a:latin typeface="Klavika Lt" panose="02000000000000000000" pitchFamily="50" charset="0"/>
              </a:defRPr>
            </a:lvl2pPr>
          </a:lstStyle>
          <a:p>
            <a:pPr lvl="1"/>
            <a:endParaRPr lang="lt-LT" dirty="0"/>
          </a:p>
        </p:txBody>
      </p:sp>
      <p:sp>
        <p:nvSpPr>
          <p:cNvPr id="8" name="Title 1"/>
          <p:cNvSpPr>
            <a:spLocks noGrp="1"/>
          </p:cNvSpPr>
          <p:nvPr>
            <p:ph type="ctrTitle" hasCustomPrompt="1"/>
          </p:nvPr>
        </p:nvSpPr>
        <p:spPr>
          <a:xfrm>
            <a:off x="527380" y="228601"/>
            <a:ext cx="11055019" cy="1112172"/>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7" name="Date Placeholder 3"/>
          <p:cNvSpPr>
            <a:spLocks noGrp="1"/>
          </p:cNvSpPr>
          <p:nvPr>
            <p:ph type="dt" sz="half" idx="2"/>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5EBC16C-C084-4A9D-A556-93F516CC0DED}" type="datetime1">
              <a:rPr kumimoji="0" lang="lt-LT" sz="1680" b="0" i="0" u="none" strike="noStrike" kern="1200" cap="none" spc="0" normalizeH="0" baseline="0" noProof="0" smtClean="0">
                <a:ln>
                  <a:noFill/>
                </a:ln>
                <a:solidFill>
                  <a:srgbClr val="6D6E71"/>
                </a:solidFill>
                <a:effectLst/>
                <a:uLnTx/>
                <a:uFillTx/>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2018-02-09</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9"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10"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Tree>
    <p:extLst>
      <p:ext uri="{BB962C8B-B14F-4D97-AF65-F5344CB8AC3E}">
        <p14:creationId xmlns:p14="http://schemas.microsoft.com/office/powerpoint/2010/main" val="873135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27380" y="228600"/>
            <a:ext cx="11055019" cy="660400"/>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8" name="Date Placeholder 3"/>
          <p:cNvSpPr>
            <a:spLocks noGrp="1"/>
          </p:cNvSpPr>
          <p:nvPr>
            <p:ph type="dt" sz="half" idx="2"/>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5EBC16C-C084-4A9D-A556-93F516CC0DED}" type="datetime1">
              <a:rPr kumimoji="0" lang="lt-LT" sz="1680" b="0" i="0" u="none" strike="noStrike" kern="1200" cap="none" spc="0" normalizeH="0" baseline="0" noProof="0" smtClean="0">
                <a:ln>
                  <a:noFill/>
                </a:ln>
                <a:solidFill>
                  <a:srgbClr val="6D6E71"/>
                </a:solidFill>
                <a:effectLst/>
                <a:uLnTx/>
                <a:uFillTx/>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2018-02-09</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9"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10"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6" name="Round Diagonal Corner Rectangle 4"/>
          <p:cNvSpPr/>
          <p:nvPr userDrawn="1"/>
        </p:nvSpPr>
        <p:spPr>
          <a:xfrm>
            <a:off x="7620000" y="1193800"/>
            <a:ext cx="1727200" cy="1422400"/>
          </a:xfrm>
          <a:prstGeom prst="round2DiagRect">
            <a:avLst/>
          </a:prstGeom>
          <a:solidFill>
            <a:schemeClr val="bg1">
              <a:lumMod val="95000"/>
              <a:alpha val="75000"/>
            </a:schemeClr>
          </a:solidFill>
          <a:ln w="12700"/>
        </p:spPr>
        <p:style>
          <a:lnRef idx="2">
            <a:schemeClr val="accent2"/>
          </a:lnRef>
          <a:fillRef idx="1">
            <a:schemeClr val="lt1"/>
          </a:fillRef>
          <a:effectRef idx="0">
            <a:schemeClr val="accent2"/>
          </a:effectRef>
          <a:fontRef idx="minor">
            <a:schemeClr val="dk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A</a:t>
            </a:r>
            <a:r>
              <a:rPr kumimoji="0" lang="lt-LT" sz="1333" b="0" i="0" u="none" strike="noStrike" kern="1200" cap="none" spc="0" normalizeH="0" baseline="0" noProof="0" dirty="0" err="1">
                <a:ln>
                  <a:noFill/>
                </a:ln>
                <a:solidFill>
                  <a:srgbClr val="414042"/>
                </a:solidFill>
                <a:effectLst/>
                <a:uLnTx/>
                <a:uFillTx/>
                <a:latin typeface="Klavika Rg" panose="02000000000000000000" pitchFamily="50" charset="0"/>
                <a:ea typeface="+mn-ea"/>
                <a:cs typeface="Arial" pitchFamily="34" charset="0"/>
              </a:rPr>
              <a:t>si</a:t>
            </a:r>
            <a:r>
              <a:rPr kumimoji="0" lang="en-US"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a:</a:t>
            </a: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Vietnam</a:t>
            </a: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Bhutan</a:t>
            </a:r>
            <a:endPar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Laos</a:t>
            </a: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Azerbaijan</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Cambodia</a:t>
            </a: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p>
        </p:txBody>
      </p:sp>
      <p:sp>
        <p:nvSpPr>
          <p:cNvPr id="11" name="Round Diagonal Corner Rectangle 5"/>
          <p:cNvSpPr/>
          <p:nvPr userDrawn="1"/>
        </p:nvSpPr>
        <p:spPr>
          <a:xfrm>
            <a:off x="3850585" y="4038601"/>
            <a:ext cx="2641600" cy="1690409"/>
          </a:xfrm>
          <a:prstGeom prst="round2DiagRect">
            <a:avLst/>
          </a:prstGeom>
          <a:solidFill>
            <a:schemeClr val="bg1">
              <a:lumMod val="95000"/>
              <a:alpha val="75000"/>
            </a:schemeClr>
          </a:solidFill>
          <a:ln w="12700"/>
        </p:spPr>
        <p:style>
          <a:lnRef idx="2">
            <a:schemeClr val="accent2"/>
          </a:lnRef>
          <a:fillRef idx="1">
            <a:schemeClr val="lt1"/>
          </a:fillRef>
          <a:effectRef idx="0">
            <a:schemeClr val="accent2"/>
          </a:effectRef>
          <a:fontRef idx="minor">
            <a:schemeClr val="dk1"/>
          </a:fontRef>
        </p:style>
        <p:txBody>
          <a:bodyPr numCol="2"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err="1">
                <a:ln>
                  <a:noFill/>
                </a:ln>
                <a:solidFill>
                  <a:srgbClr val="414042"/>
                </a:solidFill>
                <a:effectLst/>
                <a:uLnTx/>
                <a:uFillTx/>
                <a:latin typeface="Klavika Rg" panose="02000000000000000000" pitchFamily="50" charset="0"/>
                <a:ea typeface="+mn-ea"/>
                <a:cs typeface="Arial" pitchFamily="34" charset="0"/>
              </a:rPr>
              <a:t>Afri</a:t>
            </a:r>
            <a:r>
              <a:rPr kumimoji="0" lang="lt-LT" sz="1333" b="0" i="0" u="none" strike="noStrike" kern="1200" cap="none" spc="0" normalizeH="0" baseline="0" noProof="0" dirty="0" err="1">
                <a:ln>
                  <a:noFill/>
                </a:ln>
                <a:solidFill>
                  <a:srgbClr val="414042"/>
                </a:solidFill>
                <a:effectLst/>
                <a:uLnTx/>
                <a:uFillTx/>
                <a:latin typeface="Klavika Rg" panose="02000000000000000000" pitchFamily="50" charset="0"/>
                <a:ea typeface="+mn-ea"/>
                <a:cs typeface="Arial" pitchFamily="34" charset="0"/>
              </a:rPr>
              <a:t>ca</a:t>
            </a:r>
            <a:r>
              <a:rPr kumimoji="0" lang="en-US"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a:t>
            </a: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Liberia</a:t>
            </a: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R</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w</a:t>
            </a:r>
            <a:r>
              <a:rPr kumimoji="0" lang="en-US"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anda</a:t>
            </a: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Mala</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v</a:t>
            </a:r>
            <a:r>
              <a:rPr kumimoji="0" lang="en-US"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i</a:t>
            </a:r>
            <a:endPar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Zanzibar</a:t>
            </a: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Ken</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y</a:t>
            </a: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a</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Lesoto</a:t>
            </a: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en-US"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Mozambi</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que</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South</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Sudan</a:t>
            </a: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Mauri</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t</a:t>
            </a:r>
            <a:r>
              <a:rPr kumimoji="0" lang="en-US"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ius</a:t>
            </a:r>
            <a:endPar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en-US"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Madagas</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c</a:t>
            </a:r>
            <a:r>
              <a:rPr kumimoji="0" lang="en-US"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ar</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Nigeria</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Tanzania</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Uganda</a:t>
            </a:r>
          </a:p>
        </p:txBody>
      </p:sp>
      <p:sp>
        <p:nvSpPr>
          <p:cNvPr id="12" name="Round Diagonal Corner Rectangle 7"/>
          <p:cNvSpPr/>
          <p:nvPr userDrawn="1"/>
        </p:nvSpPr>
        <p:spPr>
          <a:xfrm>
            <a:off x="914401" y="3530600"/>
            <a:ext cx="1780913" cy="2336800"/>
          </a:xfrm>
          <a:prstGeom prst="round2DiagRect">
            <a:avLst/>
          </a:prstGeom>
          <a:solidFill>
            <a:schemeClr val="bg1">
              <a:lumMod val="95000"/>
              <a:alpha val="75000"/>
            </a:schemeClr>
          </a:solidFill>
          <a:ln w="12700"/>
        </p:spPr>
        <p:style>
          <a:lnRef idx="2">
            <a:schemeClr val="accent2"/>
          </a:lnRef>
          <a:fillRef idx="1">
            <a:schemeClr val="lt1"/>
          </a:fillRef>
          <a:effectRef idx="0">
            <a:schemeClr val="accent2"/>
          </a:effectRef>
          <a:fontRef idx="minor">
            <a:schemeClr val="dk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err="1">
                <a:ln>
                  <a:noFill/>
                </a:ln>
                <a:solidFill>
                  <a:srgbClr val="414042"/>
                </a:solidFill>
                <a:effectLst/>
                <a:uLnTx/>
                <a:uFillTx/>
                <a:latin typeface="Klavika Rg" panose="02000000000000000000" pitchFamily="50" charset="0"/>
                <a:ea typeface="+mn-ea"/>
                <a:cs typeface="Arial" pitchFamily="34" charset="0"/>
              </a:rPr>
              <a:t>Centr</a:t>
            </a:r>
            <a:r>
              <a:rPr kumimoji="0" lang="lt-LT"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al</a:t>
            </a:r>
            <a:r>
              <a:rPr kumimoji="0" lang="en-US"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 </a:t>
            </a:r>
            <a:r>
              <a:rPr kumimoji="0" lang="en-US" sz="1333" b="0" i="0" u="none" strike="noStrike" kern="1200" cap="none" spc="0" normalizeH="0" baseline="0" noProof="0" dirty="0" err="1">
                <a:ln>
                  <a:noFill/>
                </a:ln>
                <a:solidFill>
                  <a:srgbClr val="414042"/>
                </a:solidFill>
                <a:effectLst/>
                <a:uLnTx/>
                <a:uFillTx/>
                <a:latin typeface="Klavika Rg" panose="02000000000000000000" pitchFamily="50" charset="0"/>
                <a:ea typeface="+mn-ea"/>
                <a:cs typeface="Arial" pitchFamily="34" charset="0"/>
              </a:rPr>
              <a:t>Ameri</a:t>
            </a:r>
            <a:r>
              <a:rPr kumimoji="0" lang="lt-LT"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c</a:t>
            </a:r>
            <a:r>
              <a:rPr kumimoji="0" lang="en-US"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a:</a:t>
            </a:r>
          </a:p>
          <a:p>
            <a:pPr marL="234945" marR="0" lvl="0" indent="-234945"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Guatemala</a:t>
            </a:r>
          </a:p>
          <a:p>
            <a:pPr marL="234945" marR="0" lvl="0" indent="-234945"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Domini</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can</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Republic</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234945" marR="0" lvl="0" indent="-234945"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Grenada</a:t>
            </a:r>
          </a:p>
          <a:p>
            <a:pPr marL="234945" marR="0" lvl="0" indent="-234945"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St. Lucia</a:t>
            </a:r>
          </a:p>
          <a:p>
            <a:pPr marL="234945" marR="0" lvl="0" indent="-234945"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St.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Vincent</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&amp;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the</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Grenadines</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234945" marR="0" lvl="0" indent="-234945"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Commonwelth</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of</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Dominica</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p:txBody>
      </p:sp>
      <p:sp>
        <p:nvSpPr>
          <p:cNvPr id="13" name="Round Diagonal Corner Rectangle 9"/>
          <p:cNvSpPr/>
          <p:nvPr userDrawn="1"/>
        </p:nvSpPr>
        <p:spPr>
          <a:xfrm>
            <a:off x="10289059" y="2514601"/>
            <a:ext cx="1320800" cy="1187167"/>
          </a:xfrm>
          <a:prstGeom prst="round2DiagRect">
            <a:avLst/>
          </a:prstGeom>
          <a:solidFill>
            <a:schemeClr val="bg1">
              <a:lumMod val="95000"/>
              <a:alpha val="75000"/>
            </a:schemeClr>
          </a:solidFill>
          <a:ln w="12700"/>
        </p:spPr>
        <p:style>
          <a:lnRef idx="2">
            <a:schemeClr val="accent2"/>
          </a:lnRef>
          <a:fillRef idx="1">
            <a:schemeClr val="lt1"/>
          </a:fillRef>
          <a:effectRef idx="0">
            <a:schemeClr val="accent2"/>
          </a:effectRef>
          <a:fontRef idx="minor">
            <a:schemeClr val="dk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Australia </a:t>
            </a:r>
            <a:r>
              <a:rPr kumimoji="0" lang="lt-LT"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&amp;</a:t>
            </a:r>
            <a:r>
              <a:rPr kumimoji="0" lang="en-US"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 O</a:t>
            </a:r>
            <a:r>
              <a:rPr kumimoji="0" lang="lt-LT"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c</a:t>
            </a:r>
            <a:r>
              <a:rPr kumimoji="0" lang="en-US" sz="1333" b="0" i="0" u="none" strike="noStrike" kern="1200" cap="none" spc="0" normalizeH="0" baseline="0" noProof="0" dirty="0" err="1">
                <a:ln>
                  <a:noFill/>
                </a:ln>
                <a:solidFill>
                  <a:srgbClr val="414042"/>
                </a:solidFill>
                <a:effectLst/>
                <a:uLnTx/>
                <a:uFillTx/>
                <a:latin typeface="Klavika Rg" panose="02000000000000000000" pitchFamily="50" charset="0"/>
                <a:ea typeface="+mn-ea"/>
                <a:cs typeface="Arial" pitchFamily="34" charset="0"/>
              </a:rPr>
              <a:t>eania</a:t>
            </a:r>
            <a:r>
              <a:rPr kumimoji="0" lang="en-US"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a:t>
            </a:r>
          </a:p>
          <a:p>
            <a:pPr marL="234945" marR="0" lvl="0" indent="-234945"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Vanuatu</a:t>
            </a:r>
          </a:p>
          <a:p>
            <a:pPr marL="234945" marR="0" lvl="0" indent="-234945"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Sol</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o</a:t>
            </a: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mon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islands</a:t>
            </a:r>
            <a:endPar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p:txBody>
      </p:sp>
      <p:sp>
        <p:nvSpPr>
          <p:cNvPr id="14" name="Round Diagonal Corner Rectangle 11"/>
          <p:cNvSpPr/>
          <p:nvPr userDrawn="1"/>
        </p:nvSpPr>
        <p:spPr>
          <a:xfrm>
            <a:off x="4267200" y="1092200"/>
            <a:ext cx="1320800" cy="1625600"/>
          </a:xfrm>
          <a:prstGeom prst="round2DiagRect">
            <a:avLst/>
          </a:prstGeom>
          <a:solidFill>
            <a:schemeClr val="bg1">
              <a:lumMod val="95000"/>
              <a:alpha val="75000"/>
            </a:schemeClr>
          </a:solidFill>
          <a:ln w="12700"/>
        </p:spPr>
        <p:style>
          <a:lnRef idx="2">
            <a:schemeClr val="accent2"/>
          </a:lnRef>
          <a:fillRef idx="1">
            <a:schemeClr val="lt1"/>
          </a:fillRef>
          <a:effectRef idx="0">
            <a:schemeClr val="accent2"/>
          </a:effectRef>
          <a:fontRef idx="minor">
            <a:schemeClr val="dk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lt-LT" sz="1733" b="1" i="0" u="none" strike="noStrike" kern="1200" cap="none" spc="0" normalizeH="0" baseline="0" noProof="0" dirty="0">
              <a:ln>
                <a:noFill/>
              </a:ln>
              <a:solidFill>
                <a:srgbClr val="414042"/>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err="1">
                <a:ln>
                  <a:noFill/>
                </a:ln>
                <a:solidFill>
                  <a:srgbClr val="414042"/>
                </a:solidFill>
                <a:effectLst/>
                <a:uLnTx/>
                <a:uFillTx/>
                <a:latin typeface="Klavika Rg" panose="02000000000000000000" pitchFamily="50" charset="0"/>
                <a:ea typeface="+mn-ea"/>
                <a:cs typeface="Arial" pitchFamily="34" charset="0"/>
              </a:rPr>
              <a:t>Europ</a:t>
            </a:r>
            <a:r>
              <a:rPr kumimoji="0" lang="lt-LT"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e</a:t>
            </a:r>
            <a:r>
              <a:rPr kumimoji="0" lang="en-US"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a:t>
            </a: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Nor</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way</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Lithuania</a:t>
            </a:r>
            <a:endPar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C</a:t>
            </a:r>
            <a:r>
              <a:rPr kumimoji="0" lang="en-US"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roatia</a:t>
            </a:r>
            <a:endPar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en-US"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Kosov</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o</a:t>
            </a: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Russia</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Belorussia</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ts val="2400"/>
              </a:lnSpc>
              <a:spcBef>
                <a:spcPts val="0"/>
              </a:spcBef>
              <a:spcAft>
                <a:spcPts val="0"/>
              </a:spcAft>
              <a:buClrTx/>
              <a:buSzTx/>
              <a:buFontTx/>
              <a:buBlip>
                <a:blip r:embed="rId2"/>
              </a:buBlip>
              <a:tabLst/>
              <a:defRPr/>
            </a:pPr>
            <a:endParaRPr kumimoji="0" lang="en-US" sz="1733" b="0" i="0" u="none" strike="noStrike" kern="1200" cap="none" spc="0" normalizeH="0" baseline="0" noProof="0" dirty="0">
              <a:ln>
                <a:noFill/>
              </a:ln>
              <a:solidFill>
                <a:srgbClr val="414042"/>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220262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None/>
              <a:defRPr/>
            </a:lvl2pPr>
          </a:lstStyle>
          <a:p>
            <a:pPr lvl="1"/>
            <a:endParaRPr lang="lt-LT"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9E75C0A-F1A1-4D0F-83FF-E4C5074DED59}" type="datetime1">
              <a:rPr kumimoji="0" lang="lt-LT" sz="1800" b="0" i="0" u="none" strike="noStrike" kern="1200" cap="none" spc="0" normalizeH="0" baseline="0" noProof="0" smtClean="0">
                <a:ln>
                  <a:noFill/>
                </a:ln>
                <a:solidFill>
                  <a:prstClr val="black"/>
                </a:solidFill>
                <a:effectLst/>
                <a:uLnTx/>
                <a:uFillTx/>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2018-02-09</a:t>
            </a:fld>
            <a:endParaRPr kumimoji="0" lang="lt-LT" sz="1800" b="0" i="0" u="none" strike="noStrike" kern="1200" cap="none" spc="0" normalizeH="0" baseline="0" noProof="0" dirty="0">
              <a:ln>
                <a:noFill/>
              </a:ln>
              <a:solidFill>
                <a:prstClr val="black"/>
              </a:solidFill>
              <a:effectLst/>
              <a:uLnTx/>
              <a:uFillTx/>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lt-LT" sz="1800" b="0" i="0" u="none" strike="noStrike" kern="1200" cap="none" spc="0" normalizeH="0" baseline="0" noProof="0" dirty="0">
              <a:ln>
                <a:noFill/>
              </a:ln>
              <a:solidFill>
                <a:prstClr val="black"/>
              </a:solidFill>
              <a:effectLst/>
              <a:uLnTx/>
              <a:uFillTx/>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800" b="0" i="0" u="none" strike="noStrike" kern="1200" cap="none" spc="0" normalizeH="0" baseline="0" noProof="0" smtClean="0">
                <a:ln>
                  <a:noFill/>
                </a:ln>
                <a:solidFill>
                  <a:prstClr val="black"/>
                </a:solidFill>
                <a:effectLst/>
                <a:uLnTx/>
                <a:uFillTx/>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lt-LT" sz="1800" b="0" i="0" u="none" strike="noStrike" kern="1200" cap="none" spc="0" normalizeH="0" baseline="0" noProof="0" dirty="0">
              <a:ln>
                <a:noFill/>
              </a:ln>
              <a:solidFill>
                <a:prstClr val="black"/>
              </a:solidFill>
              <a:effectLst/>
              <a:uLnTx/>
              <a:uFillTx/>
              <a:ea typeface="+mn-ea"/>
              <a:cs typeface="+mn-cs"/>
            </a:endParaRPr>
          </a:p>
        </p:txBody>
      </p:sp>
      <p:sp>
        <p:nvSpPr>
          <p:cNvPr id="7" name="Title 1"/>
          <p:cNvSpPr>
            <a:spLocks noGrp="1"/>
          </p:cNvSpPr>
          <p:nvPr>
            <p:ph type="ctrTitle" hasCustomPrompt="1"/>
          </p:nvPr>
        </p:nvSpPr>
        <p:spPr>
          <a:xfrm>
            <a:off x="527381" y="0"/>
            <a:ext cx="10363200" cy="1340768"/>
          </a:xfrm>
        </p:spPr>
        <p:txBody>
          <a:bodyPr>
            <a:normAutofit/>
          </a:bodyPr>
          <a:lstStyle>
            <a:lvl1pPr algn="l">
              <a:defRPr sz="3000" b="1">
                <a:solidFill>
                  <a:srgbClr val="C62E30"/>
                </a:solidFill>
                <a:latin typeface="Arial" pitchFamily="34" charset="0"/>
                <a:cs typeface="Arial" pitchFamily="34" charset="0"/>
              </a:defRPr>
            </a:lvl1pPr>
          </a:lstStyle>
          <a:p>
            <a:r>
              <a:rPr lang="lt-LT" dirty="0"/>
              <a:t>Antraštė</a:t>
            </a:r>
          </a:p>
        </p:txBody>
      </p:sp>
    </p:spTree>
    <p:extLst>
      <p:ext uri="{BB962C8B-B14F-4D97-AF65-F5344CB8AC3E}">
        <p14:creationId xmlns:p14="http://schemas.microsoft.com/office/powerpoint/2010/main" val="2603304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10" Type="http://schemas.openxmlformats.org/officeDocument/2006/relationships/image" Target="../media/image2.jpeg"/><Relationship Id="rId4" Type="http://schemas.openxmlformats.org/officeDocument/2006/relationships/slideLayout" Target="../slideLayouts/slideLayout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7" descr="ppt-01.jpg"/>
          <p:cNvPicPr>
            <a:picLocks noChangeAspect="1"/>
          </p:cNvPicPr>
          <p:nvPr userDrawn="1"/>
        </p:nvPicPr>
        <p:blipFill rotWithShape="1">
          <a:blip r:embed="rId4" cstate="print"/>
          <a:srcRect l="3707" t="75333" r="69293" b="4000"/>
          <a:stretch/>
        </p:blipFill>
        <p:spPr>
          <a:xfrm>
            <a:off x="152407" y="5733253"/>
            <a:ext cx="1879595" cy="1079027"/>
          </a:xfrm>
          <a:prstGeom prst="rect">
            <a:avLst/>
          </a:prstGeom>
          <a:solidFill>
            <a:schemeClr val="bg1"/>
          </a:solidFill>
        </p:spPr>
      </p:pic>
      <p:pic>
        <p:nvPicPr>
          <p:cNvPr id="8" name="Picture 7" descr="ppt-01.jpg"/>
          <p:cNvPicPr>
            <a:picLocks noChangeAspect="1"/>
          </p:cNvPicPr>
          <p:nvPr/>
        </p:nvPicPr>
        <p:blipFill rotWithShape="1">
          <a:blip r:embed="rId4" cstate="print"/>
          <a:srcRect l="22334" b="20926"/>
          <a:stretch/>
        </p:blipFill>
        <p:spPr>
          <a:xfrm>
            <a:off x="4978400" y="0"/>
            <a:ext cx="7213600" cy="5508299"/>
          </a:xfrm>
          <a:prstGeom prst="rect">
            <a:avLst/>
          </a:prstGeom>
        </p:spPr>
      </p:pic>
    </p:spTree>
    <p:extLst>
      <p:ext uri="{BB962C8B-B14F-4D97-AF65-F5344CB8AC3E}">
        <p14:creationId xmlns:p14="http://schemas.microsoft.com/office/powerpoint/2010/main" val="2910011919"/>
      </p:ext>
    </p:extLst>
  </p:cSld>
  <p:clrMap bg1="lt1" tx1="dk1" bg2="lt2" tx2="dk2" accent1="accent1" accent2="accent2" accent3="accent3" accent4="accent4" accent5="accent5" accent6="accent6" hlink="hlink" folHlink="folHlink"/>
  <p:sldLayoutIdLst>
    <p:sldLayoutId id="2147483661" r:id="rId1"/>
    <p:sldLayoutId id="2147483662"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defTabSz="1219116" rtl="0" eaLnBrk="1" latinLnBrk="0" hangingPunct="1">
        <a:spcBef>
          <a:spcPct val="0"/>
        </a:spcBef>
        <a:buNone/>
        <a:defRPr sz="5867" kern="1200">
          <a:solidFill>
            <a:schemeClr val="tx1"/>
          </a:solidFill>
          <a:latin typeface="+mj-lt"/>
          <a:ea typeface="+mj-ea"/>
          <a:cs typeface="+mj-cs"/>
        </a:defRPr>
      </a:lvl1pPr>
    </p:titleStyle>
    <p:bodyStyle>
      <a:lvl1pPr marL="457167" indent="-457167" algn="l" defTabSz="1219116"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31" indent="-380973" algn="l" defTabSz="1219116"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894" indent="-304779" algn="l" defTabSz="1219116"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51"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4pPr>
      <a:lvl5pPr marL="2743007"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5pPr>
      <a:lvl6pPr marL="3352566"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6pPr>
      <a:lvl7pPr marL="3962122"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7pPr>
      <a:lvl8pPr marL="4571680"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8pPr>
      <a:lvl9pPr marL="5181237"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9pPr>
    </p:bodyStyle>
    <p:otherStyle>
      <a:defPPr>
        <a:defRPr lang="lt-LT"/>
      </a:defPPr>
      <a:lvl1pPr marL="0" algn="l" defTabSz="1219116" rtl="0" eaLnBrk="1" latinLnBrk="0" hangingPunct="1">
        <a:defRPr sz="2400" kern="1200">
          <a:solidFill>
            <a:schemeClr val="tx1"/>
          </a:solidFill>
          <a:latin typeface="+mn-lt"/>
          <a:ea typeface="+mn-ea"/>
          <a:cs typeface="+mn-cs"/>
        </a:defRPr>
      </a:lvl1pPr>
      <a:lvl2pPr marL="609557" algn="l" defTabSz="1219116" rtl="0" eaLnBrk="1" latinLnBrk="0" hangingPunct="1">
        <a:defRPr sz="2400" kern="1200">
          <a:solidFill>
            <a:schemeClr val="tx1"/>
          </a:solidFill>
          <a:latin typeface="+mn-lt"/>
          <a:ea typeface="+mn-ea"/>
          <a:cs typeface="+mn-cs"/>
        </a:defRPr>
      </a:lvl2pPr>
      <a:lvl3pPr marL="1219116" algn="l" defTabSz="1219116" rtl="0" eaLnBrk="1" latinLnBrk="0" hangingPunct="1">
        <a:defRPr sz="2400" kern="1200">
          <a:solidFill>
            <a:schemeClr val="tx1"/>
          </a:solidFill>
          <a:latin typeface="+mn-lt"/>
          <a:ea typeface="+mn-ea"/>
          <a:cs typeface="+mn-cs"/>
        </a:defRPr>
      </a:lvl3pPr>
      <a:lvl4pPr marL="1828672" algn="l" defTabSz="1219116" rtl="0" eaLnBrk="1" latinLnBrk="0" hangingPunct="1">
        <a:defRPr sz="2400" kern="1200">
          <a:solidFill>
            <a:schemeClr val="tx1"/>
          </a:solidFill>
          <a:latin typeface="+mn-lt"/>
          <a:ea typeface="+mn-ea"/>
          <a:cs typeface="+mn-cs"/>
        </a:defRPr>
      </a:lvl4pPr>
      <a:lvl5pPr marL="2438230" algn="l" defTabSz="1219116" rtl="0" eaLnBrk="1" latinLnBrk="0" hangingPunct="1">
        <a:defRPr sz="2400" kern="1200">
          <a:solidFill>
            <a:schemeClr val="tx1"/>
          </a:solidFill>
          <a:latin typeface="+mn-lt"/>
          <a:ea typeface="+mn-ea"/>
          <a:cs typeface="+mn-cs"/>
        </a:defRPr>
      </a:lvl5pPr>
      <a:lvl6pPr marL="3047786" algn="l" defTabSz="1219116" rtl="0" eaLnBrk="1" latinLnBrk="0" hangingPunct="1">
        <a:defRPr sz="2400" kern="1200">
          <a:solidFill>
            <a:schemeClr val="tx1"/>
          </a:solidFill>
          <a:latin typeface="+mn-lt"/>
          <a:ea typeface="+mn-ea"/>
          <a:cs typeface="+mn-cs"/>
        </a:defRPr>
      </a:lvl6pPr>
      <a:lvl7pPr marL="3657346" algn="l" defTabSz="1219116" rtl="0" eaLnBrk="1" latinLnBrk="0" hangingPunct="1">
        <a:defRPr sz="2400" kern="1200">
          <a:solidFill>
            <a:schemeClr val="tx1"/>
          </a:solidFill>
          <a:latin typeface="+mn-lt"/>
          <a:ea typeface="+mn-ea"/>
          <a:cs typeface="+mn-cs"/>
        </a:defRPr>
      </a:lvl7pPr>
      <a:lvl8pPr marL="4266901" algn="l" defTabSz="1219116" rtl="0" eaLnBrk="1" latinLnBrk="0" hangingPunct="1">
        <a:defRPr sz="2400" kern="1200">
          <a:solidFill>
            <a:schemeClr val="tx1"/>
          </a:solidFill>
          <a:latin typeface="+mn-lt"/>
          <a:ea typeface="+mn-ea"/>
          <a:cs typeface="+mn-cs"/>
        </a:defRPr>
      </a:lvl8pPr>
      <a:lvl9pPr marL="4876457" algn="l" defTabSz="1219116"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 name="Picture 9" descr="ppt nrd-02.jpg"/>
          <p:cNvPicPr>
            <a:picLocks noChangeAspect="1"/>
          </p:cNvPicPr>
          <p:nvPr/>
        </p:nvPicPr>
        <p:blipFill rotWithShape="1">
          <a:blip r:embed="rId10" cstate="print"/>
          <a:srcRect b="17222"/>
          <a:stretch/>
        </p:blipFill>
        <p:spPr>
          <a:xfrm>
            <a:off x="1219200" y="0"/>
            <a:ext cx="10972800" cy="6812280"/>
          </a:xfrm>
          <a:prstGeom prst="rect">
            <a:avLst/>
          </a:prstGeom>
        </p:spPr>
      </p:pic>
      <p:pic>
        <p:nvPicPr>
          <p:cNvPr id="8" name="Picture 9" descr="ppt nrd-02.jpg"/>
          <p:cNvPicPr>
            <a:picLocks noChangeAspect="1"/>
          </p:cNvPicPr>
          <p:nvPr userDrawn="1"/>
        </p:nvPicPr>
        <p:blipFill rotWithShape="1">
          <a:blip r:embed="rId10" cstate="print"/>
          <a:srcRect l="3611" t="86111" r="80556" b="2223"/>
          <a:stretch/>
        </p:blipFill>
        <p:spPr>
          <a:xfrm>
            <a:off x="335280" y="5806440"/>
            <a:ext cx="1737360" cy="960120"/>
          </a:xfrm>
          <a:prstGeom prst="rect">
            <a:avLst/>
          </a:prstGeom>
        </p:spPr>
      </p:pic>
    </p:spTree>
    <p:extLst>
      <p:ext uri="{BB962C8B-B14F-4D97-AF65-F5344CB8AC3E}">
        <p14:creationId xmlns:p14="http://schemas.microsoft.com/office/powerpoint/2010/main" val="190308902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defTabSz="1219116" rtl="0" eaLnBrk="1" latinLnBrk="0" hangingPunct="1">
        <a:spcBef>
          <a:spcPct val="0"/>
        </a:spcBef>
        <a:buNone/>
        <a:defRPr sz="5867" kern="1200">
          <a:solidFill>
            <a:schemeClr val="tx1"/>
          </a:solidFill>
          <a:latin typeface="+mj-lt"/>
          <a:ea typeface="+mj-ea"/>
          <a:cs typeface="+mj-cs"/>
        </a:defRPr>
      </a:lvl1pPr>
    </p:titleStyle>
    <p:bodyStyle>
      <a:lvl1pPr marL="457167" indent="-457167" algn="l" defTabSz="1219116"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31" indent="-380973" algn="l" defTabSz="1219116"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894" indent="-304779" algn="l" defTabSz="1219116"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51"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4pPr>
      <a:lvl5pPr marL="2743007"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5pPr>
      <a:lvl6pPr marL="3352566"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6pPr>
      <a:lvl7pPr marL="3962122"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7pPr>
      <a:lvl8pPr marL="4571680"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8pPr>
      <a:lvl9pPr marL="5181237"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9pPr>
    </p:bodyStyle>
    <p:otherStyle>
      <a:defPPr>
        <a:defRPr lang="lt-LT"/>
      </a:defPPr>
      <a:lvl1pPr marL="0" algn="l" defTabSz="1219116" rtl="0" eaLnBrk="1" latinLnBrk="0" hangingPunct="1">
        <a:defRPr sz="2400" kern="1200">
          <a:solidFill>
            <a:schemeClr val="tx1"/>
          </a:solidFill>
          <a:latin typeface="+mn-lt"/>
          <a:ea typeface="+mn-ea"/>
          <a:cs typeface="+mn-cs"/>
        </a:defRPr>
      </a:lvl1pPr>
      <a:lvl2pPr marL="609557" algn="l" defTabSz="1219116" rtl="0" eaLnBrk="1" latinLnBrk="0" hangingPunct="1">
        <a:defRPr sz="2400" kern="1200">
          <a:solidFill>
            <a:schemeClr val="tx1"/>
          </a:solidFill>
          <a:latin typeface="+mn-lt"/>
          <a:ea typeface="+mn-ea"/>
          <a:cs typeface="+mn-cs"/>
        </a:defRPr>
      </a:lvl2pPr>
      <a:lvl3pPr marL="1219116" algn="l" defTabSz="1219116" rtl="0" eaLnBrk="1" latinLnBrk="0" hangingPunct="1">
        <a:defRPr sz="2400" kern="1200">
          <a:solidFill>
            <a:schemeClr val="tx1"/>
          </a:solidFill>
          <a:latin typeface="+mn-lt"/>
          <a:ea typeface="+mn-ea"/>
          <a:cs typeface="+mn-cs"/>
        </a:defRPr>
      </a:lvl3pPr>
      <a:lvl4pPr marL="1828672" algn="l" defTabSz="1219116" rtl="0" eaLnBrk="1" latinLnBrk="0" hangingPunct="1">
        <a:defRPr sz="2400" kern="1200">
          <a:solidFill>
            <a:schemeClr val="tx1"/>
          </a:solidFill>
          <a:latin typeface="+mn-lt"/>
          <a:ea typeface="+mn-ea"/>
          <a:cs typeface="+mn-cs"/>
        </a:defRPr>
      </a:lvl4pPr>
      <a:lvl5pPr marL="2438230" algn="l" defTabSz="1219116" rtl="0" eaLnBrk="1" latinLnBrk="0" hangingPunct="1">
        <a:defRPr sz="2400" kern="1200">
          <a:solidFill>
            <a:schemeClr val="tx1"/>
          </a:solidFill>
          <a:latin typeface="+mn-lt"/>
          <a:ea typeface="+mn-ea"/>
          <a:cs typeface="+mn-cs"/>
        </a:defRPr>
      </a:lvl5pPr>
      <a:lvl6pPr marL="3047786" algn="l" defTabSz="1219116" rtl="0" eaLnBrk="1" latinLnBrk="0" hangingPunct="1">
        <a:defRPr sz="2400" kern="1200">
          <a:solidFill>
            <a:schemeClr val="tx1"/>
          </a:solidFill>
          <a:latin typeface="+mn-lt"/>
          <a:ea typeface="+mn-ea"/>
          <a:cs typeface="+mn-cs"/>
        </a:defRPr>
      </a:lvl6pPr>
      <a:lvl7pPr marL="3657346" algn="l" defTabSz="1219116" rtl="0" eaLnBrk="1" latinLnBrk="0" hangingPunct="1">
        <a:defRPr sz="2400" kern="1200">
          <a:solidFill>
            <a:schemeClr val="tx1"/>
          </a:solidFill>
          <a:latin typeface="+mn-lt"/>
          <a:ea typeface="+mn-ea"/>
          <a:cs typeface="+mn-cs"/>
        </a:defRPr>
      </a:lvl7pPr>
      <a:lvl8pPr marL="4266901" algn="l" defTabSz="1219116" rtl="0" eaLnBrk="1" latinLnBrk="0" hangingPunct="1">
        <a:defRPr sz="2400" kern="1200">
          <a:solidFill>
            <a:schemeClr val="tx1"/>
          </a:solidFill>
          <a:latin typeface="+mn-lt"/>
          <a:ea typeface="+mn-ea"/>
          <a:cs typeface="+mn-cs"/>
        </a:defRPr>
      </a:lvl8pPr>
      <a:lvl9pPr marL="4876457" algn="l" defTabSz="1219116"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code.visualstudio.com/"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nodejs.org/en/download/" TargetMode="Externa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hyperlink" Target="https://github.com/angular/angular-cli"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v4-alpha.getbootstrap.com/" TargetMode="External"/><Relationship Id="rId2" Type="http://schemas.openxmlformats.org/officeDocument/2006/relationships/hyperlink" Target="https://medium.com/codingthesmartway-com-blog/using-bootstrap-with-angular-c83c3cee3f4a" TargetMode="Externa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ng-bootstrap.github.io/#/home"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coursetro.com/posts/code/111/Using-the-Angular-5-Router-%28Tutorial"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medium.com/codingthesmartway-com-blog/using-bootstrap-with-angular-c83c3cee3f4a" TargetMode="External"/><Relationship Id="rId2" Type="http://schemas.openxmlformats.org/officeDocument/2006/relationships/hyperlink" Target="https://github.com/angular/angular-cli" TargetMode="External"/><Relationship Id="rId1" Type="http://schemas.openxmlformats.org/officeDocument/2006/relationships/slideLayout" Target="../slideLayouts/slideLayout4.xml"/><Relationship Id="rId6" Type="http://schemas.openxmlformats.org/officeDocument/2006/relationships/hyperlink" Target="https://angular.io/guide/structural-directives" TargetMode="External"/><Relationship Id="rId5" Type="http://schemas.openxmlformats.org/officeDocument/2006/relationships/hyperlink" Target="https://ng-bootstrap.github.io/#/home" TargetMode="External"/><Relationship Id="rId4" Type="http://schemas.openxmlformats.org/officeDocument/2006/relationships/hyperlink" Target="https://coursetro.com/posts/code/111/Using-the-Angular-5-Router-%28Tutoria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p:txBody>
          <a:bodyPr>
            <a:normAutofit/>
          </a:bodyPr>
          <a:lstStyle/>
          <a:p>
            <a:r>
              <a:rPr lang="en-US" sz="4400" dirty="0" smtClean="0">
                <a:latin typeface="+mn-lt"/>
                <a:cs typeface="Times New Roman" panose="02020603050405020304" pitchFamily="18" charset="0"/>
              </a:rPr>
              <a:t>Project with Angular 2</a:t>
            </a:r>
            <a:br>
              <a:rPr lang="en-US" sz="4400" dirty="0" smtClean="0">
                <a:latin typeface="+mn-lt"/>
                <a:cs typeface="Times New Roman" panose="02020603050405020304" pitchFamily="18" charset="0"/>
              </a:rPr>
            </a:br>
            <a:r>
              <a:rPr lang="en-US" sz="4400" dirty="0" smtClean="0">
                <a:latin typeface="+mn-lt"/>
                <a:cs typeface="Times New Roman" panose="02020603050405020304" pitchFamily="18" charset="0"/>
              </a:rPr>
              <a:t>Part 1</a:t>
            </a:r>
            <a:endParaRPr lang="lt-LT" sz="4400" dirty="0">
              <a:latin typeface="+mn-lt"/>
              <a:cs typeface="Times New Roman" panose="02020603050405020304" pitchFamily="18" charset="0"/>
            </a:endParaRPr>
          </a:p>
        </p:txBody>
      </p:sp>
      <p:sp>
        <p:nvSpPr>
          <p:cNvPr id="4" name="AutoShape 2" descr="Vaizdo rezultatas pagal u&amp;zcaron;klaus&amp;aogon; „elasticsearch“"/>
          <p:cNvSpPr>
            <a:spLocks noGrp="1" noChangeAspect="1" noChangeArrowheads="1"/>
          </p:cNvSpPr>
          <p:nvPr>
            <p:ph type="subTitle" idx="1"/>
          </p:nvPr>
        </p:nvSpPr>
        <p:spPr bwMode="auto">
          <a:xfrm>
            <a:off x="426726" y="4709160"/>
            <a:ext cx="11338559" cy="104013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endParaRPr lang="lt-LT" sz="1400" dirty="0"/>
          </a:p>
          <a:p>
            <a:r>
              <a:rPr lang="lt-LT" sz="1400" dirty="0"/>
              <a:t>NRD Akademija </a:t>
            </a:r>
            <a:r>
              <a:rPr lang="en-GB" sz="1400" dirty="0" smtClean="0"/>
              <a:t>2018</a:t>
            </a:r>
            <a:endParaRPr lang="lt-LT" sz="1400" dirty="0"/>
          </a:p>
          <a:p>
            <a:r>
              <a:rPr lang="en-US" sz="1400" dirty="0" smtClean="0"/>
              <a:t>Vilius Arminas</a:t>
            </a:r>
            <a:endParaRPr lang="lt-LT" sz="1400" dirty="0"/>
          </a:p>
          <a:p>
            <a:r>
              <a:rPr lang="lt-LT" sz="1400" dirty="0" smtClean="0"/>
              <a:t>2017-0</a:t>
            </a:r>
            <a:r>
              <a:rPr lang="en-GB" sz="1400" dirty="0"/>
              <a:t>2</a:t>
            </a:r>
            <a:r>
              <a:rPr lang="lt-LT" sz="1400" dirty="0" smtClean="0"/>
              <a:t>-</a:t>
            </a:r>
            <a:r>
              <a:rPr lang="en-GB" sz="1400" dirty="0" smtClean="0"/>
              <a:t>09</a:t>
            </a:r>
            <a:r>
              <a:rPr lang="lt-LT" sz="1400" dirty="0" smtClean="0"/>
              <a:t>, </a:t>
            </a:r>
            <a:r>
              <a:rPr lang="en-US" sz="1400" dirty="0" smtClean="0"/>
              <a:t>Kaunas</a:t>
            </a:r>
            <a:endParaRPr lang="lt-LT" sz="1400" dirty="0"/>
          </a:p>
        </p:txBody>
      </p:sp>
    </p:spTree>
    <p:extLst>
      <p:ext uri="{BB962C8B-B14F-4D97-AF65-F5344CB8AC3E}">
        <p14:creationId xmlns:p14="http://schemas.microsoft.com/office/powerpoint/2010/main" val="2002725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topic</a:t>
            </a:r>
            <a:endParaRPr lang="en-US" dirty="0"/>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4" name="Subtitle 3"/>
          <p:cNvSpPr>
            <a:spLocks noGrp="1"/>
          </p:cNvSpPr>
          <p:nvPr>
            <p:ph type="subTitle" idx="1"/>
          </p:nvPr>
        </p:nvSpPr>
        <p:spPr>
          <a:xfrm>
            <a:off x="4897112" y="1340773"/>
            <a:ext cx="7535958" cy="4595976"/>
          </a:xfrm>
        </p:spPr>
        <p:txBody>
          <a:bodyPr numCol="1"/>
          <a:lstStyle/>
          <a:p>
            <a:pPr marL="452956" lvl="1" indent="0">
              <a:buNone/>
            </a:pPr>
            <a:endParaRPr lang="en-US" sz="2000" dirty="0" smtClean="0"/>
          </a:p>
          <a:p>
            <a:pPr marL="452956" lvl="1" indent="0">
              <a:buNone/>
            </a:pPr>
            <a:endParaRPr lang="en-US" sz="2000" dirty="0"/>
          </a:p>
          <a:p>
            <a:pPr marL="452956" lvl="1" indent="0">
              <a:buNone/>
            </a:pPr>
            <a:endParaRPr lang="en-US" sz="2000" dirty="0" smtClean="0"/>
          </a:p>
          <a:p>
            <a:pPr marL="452956" lvl="1" indent="0">
              <a:buNone/>
            </a:pPr>
            <a:endParaRPr lang="en-US" sz="2800" dirty="0" smtClean="0"/>
          </a:p>
          <a:p>
            <a:r>
              <a:rPr lang="en-US" dirty="0" smtClean="0"/>
              <a:t>Inventory model</a:t>
            </a:r>
          </a:p>
          <a:p>
            <a:pPr lvl="1"/>
            <a:r>
              <a:rPr lang="en-US" dirty="0" smtClean="0"/>
              <a:t>Id</a:t>
            </a:r>
          </a:p>
          <a:p>
            <a:pPr lvl="1"/>
            <a:r>
              <a:rPr lang="en-US" dirty="0" smtClean="0"/>
              <a:t>Name</a:t>
            </a:r>
          </a:p>
          <a:p>
            <a:pPr lvl="1"/>
            <a:r>
              <a:rPr lang="en-US" dirty="0" smtClean="0"/>
              <a:t>Amount</a:t>
            </a:r>
          </a:p>
          <a:p>
            <a:pPr lvl="1"/>
            <a:r>
              <a:rPr lang="en-US" dirty="0" smtClean="0"/>
              <a:t>Taken</a:t>
            </a:r>
          </a:p>
          <a:p>
            <a:pPr lvl="1"/>
            <a:r>
              <a:rPr lang="en-US" dirty="0" smtClean="0"/>
              <a:t>Type</a:t>
            </a:r>
          </a:p>
          <a:p>
            <a:pPr lvl="1"/>
            <a:endParaRPr lang="en-US" sz="2000" dirty="0" smtClean="0"/>
          </a:p>
        </p:txBody>
      </p:sp>
      <p:sp>
        <p:nvSpPr>
          <p:cNvPr id="5" name="Subtitle 3"/>
          <p:cNvSpPr txBox="1">
            <a:spLocks/>
          </p:cNvSpPr>
          <p:nvPr/>
        </p:nvSpPr>
        <p:spPr>
          <a:xfrm>
            <a:off x="679786" y="1637184"/>
            <a:ext cx="8938039" cy="4595976"/>
          </a:xfrm>
          <a:prstGeom prst="rect">
            <a:avLst/>
          </a:prstGeom>
        </p:spPr>
        <p:txBody>
          <a:bodyPr numCol="1">
            <a:noAutofit/>
          </a:bodyPr>
          <a:lstStyle>
            <a:lvl1pPr marL="306910" indent="-306910" algn="l" defTabSz="1219170" rtl="0" eaLnBrk="1" latinLnBrk="0" hangingPunct="1">
              <a:lnSpc>
                <a:spcPct val="100000"/>
              </a:lnSpc>
              <a:spcBef>
                <a:spcPts val="0"/>
              </a:spcBef>
              <a:buClr>
                <a:srgbClr val="C83927"/>
              </a:buClr>
              <a:buSzPct val="80000"/>
              <a:buFontTx/>
              <a:buBlip>
                <a:blip r:embed="rId2"/>
              </a:buBlip>
              <a:defRPr lang="en-US" sz="2400" kern="1200" baseline="0" dirty="0" smtClean="0">
                <a:solidFill>
                  <a:srgbClr val="6D6E71"/>
                </a:solidFill>
                <a:latin typeface="Klavika Lt" panose="02000000000000000000" pitchFamily="50" charset="0"/>
                <a:ea typeface="+mn-ea"/>
                <a:cs typeface="Arial" pitchFamily="34" charset="0"/>
              </a:defRPr>
            </a:lvl1pPr>
            <a:lvl2pPr marL="757748" indent="-304792" algn="l" defTabSz="1219170" rtl="0" eaLnBrk="1" latinLnBrk="0" hangingPunct="1">
              <a:lnSpc>
                <a:spcPct val="100000"/>
              </a:lnSpc>
              <a:spcBef>
                <a:spcPts val="0"/>
              </a:spcBef>
              <a:spcAft>
                <a:spcPts val="0"/>
              </a:spcAft>
              <a:buClr>
                <a:srgbClr val="C83927"/>
              </a:buClr>
              <a:buSzPct val="100000"/>
              <a:buFont typeface="Arial" panose="020B0604020202020204" pitchFamily="34" charset="0"/>
              <a:buChar char="•"/>
              <a:defRPr lang="en-US" sz="2400" kern="1200" dirty="0" smtClean="0">
                <a:solidFill>
                  <a:srgbClr val="6D6E71"/>
                </a:solidFill>
                <a:latin typeface="Klavika Lt" panose="02000000000000000000" pitchFamily="50" charset="0"/>
                <a:ea typeface="+mn-ea"/>
                <a:cs typeface="+mn-cs"/>
              </a:defRPr>
            </a:lvl2pPr>
            <a:lvl3pPr marL="1219170" indent="-304792" algn="l" defTabSz="1219170" rtl="0" eaLnBrk="1" latinLnBrk="0" hangingPunct="1">
              <a:lnSpc>
                <a:spcPct val="100000"/>
              </a:lnSpc>
              <a:spcBef>
                <a:spcPts val="0"/>
              </a:spcBef>
              <a:spcAft>
                <a:spcPts val="0"/>
              </a:spcAft>
              <a:buClr>
                <a:srgbClr val="C83927"/>
              </a:buClr>
              <a:buFont typeface="Wingdings" panose="05000000000000000000" pitchFamily="2" charset="2"/>
              <a:buChar char="§"/>
              <a:defRPr lang="en-US" sz="2400" kern="1200" dirty="0" smtClean="0">
                <a:solidFill>
                  <a:srgbClr val="6D6E71"/>
                </a:solidFill>
                <a:latin typeface="Klavika Lt" panose="02000000000000000000" pitchFamily="50" charset="0"/>
                <a:ea typeface="+mn-ea"/>
                <a:cs typeface="+mn-cs"/>
              </a:defRPr>
            </a:lvl3pPr>
            <a:lvl4pPr marL="1680591" indent="-304792" algn="l" defTabSz="1219170" rtl="0" eaLnBrk="1" latinLnBrk="0" hangingPunct="1">
              <a:lnSpc>
                <a:spcPct val="100000"/>
              </a:lnSpc>
              <a:spcBef>
                <a:spcPts val="0"/>
              </a:spcBef>
              <a:spcAft>
                <a:spcPts val="0"/>
              </a:spcAft>
              <a:buClr>
                <a:srgbClr val="C83927"/>
              </a:buClr>
              <a:buFont typeface="Klavika Lt" panose="02000000000000000000" pitchFamily="50" charset="0"/>
              <a:buChar char="»"/>
              <a:defRPr lang="en-US" sz="2400" kern="1200" dirty="0" smtClean="0">
                <a:solidFill>
                  <a:srgbClr val="6D6E71"/>
                </a:solidFill>
                <a:latin typeface="Klavika Lt" panose="02000000000000000000" pitchFamily="50" charset="0"/>
                <a:ea typeface="+mn-ea"/>
                <a:cs typeface="+mn-cs"/>
              </a:defRPr>
            </a:lvl4pPr>
            <a:lvl5pPr marL="2131431" indent="-304792" algn="l" defTabSz="1219170" rtl="0" eaLnBrk="1" latinLnBrk="0" hangingPunct="1">
              <a:lnSpc>
                <a:spcPct val="100000"/>
              </a:lnSpc>
              <a:spcBef>
                <a:spcPts val="0"/>
              </a:spcBef>
              <a:spcAft>
                <a:spcPts val="0"/>
              </a:spcAft>
              <a:buClr>
                <a:srgbClr val="C83927"/>
              </a:buClr>
              <a:buFont typeface="Klavika Lt" panose="02000000000000000000" pitchFamily="50" charset="0"/>
              <a:buChar char="–"/>
              <a:defRPr lang="lt-LT" sz="2400" kern="1200" dirty="0" smtClean="0">
                <a:solidFill>
                  <a:srgbClr val="6D6E71"/>
                </a:solidFill>
                <a:latin typeface="Klavika Lt" panose="02000000000000000000" pitchFamily="50" charset="0"/>
                <a:ea typeface="+mn-ea"/>
                <a:cs typeface="+mn-cs"/>
              </a:defRPr>
            </a:lvl5pPr>
            <a:lvl6pPr marL="2592853" marR="0" indent="-304792" algn="l" defTabSz="1219170" rtl="0" eaLnBrk="1" fontAlgn="auto" latinLnBrk="0" hangingPunct="1">
              <a:lnSpc>
                <a:spcPct val="100000"/>
              </a:lnSpc>
              <a:spcBef>
                <a:spcPts val="0"/>
              </a:spcBef>
              <a:spcAft>
                <a:spcPts val="0"/>
              </a:spcAft>
              <a:buClr>
                <a:srgbClr val="C83927"/>
              </a:buClr>
              <a:buSzTx/>
              <a:buFont typeface="Arial" panose="020B0604020202020204" pitchFamily="34" charset="0"/>
              <a:buChar char="•"/>
              <a:tabLst/>
              <a:defRPr lang="lt-LT" sz="2400" kern="1200" dirty="0" smtClean="0">
                <a:solidFill>
                  <a:srgbClr val="6D6E71"/>
                </a:solidFill>
                <a:latin typeface="Klavika Lt" panose="02000000000000000000" pitchFamily="50" charset="0"/>
                <a:ea typeface="+mn-ea"/>
                <a:cs typeface="+mn-cs"/>
              </a:defRPr>
            </a:lvl6pPr>
            <a:lvl7pPr marL="3054274" indent="-304792" algn="l" defTabSz="1219170" rtl="0" eaLnBrk="1" latinLnBrk="0" hangingPunct="1">
              <a:lnSpc>
                <a:spcPct val="100000"/>
              </a:lnSpc>
              <a:spcBef>
                <a:spcPts val="0"/>
              </a:spcBef>
              <a:spcAft>
                <a:spcPts val="0"/>
              </a:spcAft>
              <a:buClr>
                <a:srgbClr val="C83927"/>
              </a:buClr>
              <a:buFont typeface="Klavika Lt" panose="02000000000000000000" pitchFamily="50" charset="0"/>
              <a:buChar char="–"/>
              <a:defRPr lang="lt-LT" sz="2400" kern="1200" baseline="0" dirty="0" smtClean="0">
                <a:solidFill>
                  <a:srgbClr val="6D6E71"/>
                </a:solidFill>
                <a:latin typeface="Klavika Lt" panose="02000000000000000000" pitchFamily="50" charset="0"/>
                <a:ea typeface="+mn-ea"/>
                <a:cs typeface="+mn-cs"/>
              </a:defRPr>
            </a:lvl7pPr>
            <a:lvl8pPr marL="3502996" indent="-304792" algn="l" defTabSz="1219170" rtl="0" eaLnBrk="1" latinLnBrk="0" hangingPunct="1">
              <a:lnSpc>
                <a:spcPct val="100000"/>
              </a:lnSpc>
              <a:spcBef>
                <a:spcPts val="0"/>
              </a:spcBef>
              <a:spcAft>
                <a:spcPts val="0"/>
              </a:spcAft>
              <a:buClr>
                <a:srgbClr val="C83927"/>
              </a:buClr>
              <a:buFont typeface="Arial" panose="020B0604020202020204" pitchFamily="34" charset="0"/>
              <a:buChar char="•"/>
              <a:defRPr lang="lt-LT" sz="2400" kern="1200" dirty="0" smtClean="0">
                <a:solidFill>
                  <a:srgbClr val="6D6E71"/>
                </a:solidFill>
                <a:latin typeface="Klavika Lt" panose="02000000000000000000" pitchFamily="50" charset="0"/>
                <a:ea typeface="+mn-ea"/>
                <a:cs typeface="+mn-cs"/>
              </a:defRPr>
            </a:lvl8pPr>
            <a:lvl9pPr marL="3964418" indent="-304792" algn="l" defTabSz="1219170" rtl="0" eaLnBrk="1" latinLnBrk="0" hangingPunct="1">
              <a:lnSpc>
                <a:spcPct val="100000"/>
              </a:lnSpc>
              <a:spcBef>
                <a:spcPts val="0"/>
              </a:spcBef>
              <a:spcAft>
                <a:spcPts val="0"/>
              </a:spcAft>
              <a:buClr>
                <a:srgbClr val="C83927"/>
              </a:buClr>
              <a:buFont typeface="Klavika Lt" panose="02000000000000000000" pitchFamily="50" charset="0"/>
              <a:buChar char="–"/>
              <a:defRPr lang="lt-LT" sz="2400" kern="1200" dirty="0" smtClean="0">
                <a:solidFill>
                  <a:srgbClr val="6D6E71"/>
                </a:solidFill>
                <a:latin typeface="Klavika Lt" panose="02000000000000000000" pitchFamily="50" charset="0"/>
                <a:ea typeface="+mn-ea"/>
                <a:cs typeface="+mn-cs"/>
              </a:defRPr>
            </a:lvl9pPr>
          </a:lstStyle>
          <a:p>
            <a:r>
              <a:rPr lang="en-US" dirty="0" smtClean="0"/>
              <a:t>Inventory Management System</a:t>
            </a:r>
          </a:p>
          <a:p>
            <a:pPr lvl="1"/>
            <a:r>
              <a:rPr lang="en-US" dirty="0" smtClean="0"/>
              <a:t>System to manage office employees and inventory.</a:t>
            </a:r>
          </a:p>
          <a:p>
            <a:endParaRPr lang="en-US" sz="2000" dirty="0" smtClean="0"/>
          </a:p>
          <a:p>
            <a:r>
              <a:rPr lang="en-US" dirty="0" smtClean="0"/>
              <a:t>Employee model		</a:t>
            </a:r>
          </a:p>
          <a:p>
            <a:pPr lvl="1"/>
            <a:r>
              <a:rPr lang="en-US" dirty="0" smtClean="0"/>
              <a:t>Id</a:t>
            </a:r>
          </a:p>
          <a:p>
            <a:pPr lvl="1"/>
            <a:r>
              <a:rPr lang="en-US" dirty="0" smtClean="0"/>
              <a:t>First Name</a:t>
            </a:r>
          </a:p>
          <a:p>
            <a:pPr lvl="1"/>
            <a:r>
              <a:rPr lang="en-US" dirty="0" smtClean="0"/>
              <a:t>Email</a:t>
            </a:r>
          </a:p>
          <a:p>
            <a:pPr lvl="1"/>
            <a:r>
              <a:rPr lang="en-US" dirty="0" smtClean="0"/>
              <a:t>Workplace</a:t>
            </a:r>
          </a:p>
          <a:p>
            <a:pPr lvl="1"/>
            <a:r>
              <a:rPr lang="en-US" dirty="0" smtClean="0"/>
              <a:t>Inventory[ ]</a:t>
            </a:r>
            <a:endParaRPr lang="en-US" sz="2000" dirty="0" smtClean="0"/>
          </a:p>
          <a:p>
            <a:pPr lvl="1"/>
            <a:endParaRPr lang="en-US" sz="2000" dirty="0"/>
          </a:p>
        </p:txBody>
      </p:sp>
    </p:spTree>
    <p:extLst>
      <p:ext uri="{BB962C8B-B14F-4D97-AF65-F5344CB8AC3E}">
        <p14:creationId xmlns:p14="http://schemas.microsoft.com/office/powerpoint/2010/main" val="228306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Visual Studio </a:t>
            </a:r>
            <a:r>
              <a:rPr lang="en-US" dirty="0"/>
              <a:t>C</a:t>
            </a:r>
            <a:r>
              <a:rPr lang="en-US" dirty="0" smtClean="0"/>
              <a:t>ode</a:t>
            </a:r>
            <a:endParaRPr lang="en-US" dirty="0"/>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4" name="Subtitle 3"/>
          <p:cNvSpPr>
            <a:spLocks noGrp="1"/>
          </p:cNvSpPr>
          <p:nvPr>
            <p:ph type="subTitle" idx="1"/>
          </p:nvPr>
        </p:nvSpPr>
        <p:spPr/>
        <p:txBody>
          <a:bodyPr/>
          <a:lstStyle/>
          <a:p>
            <a:r>
              <a:rPr lang="en-US" dirty="0" smtClean="0"/>
              <a:t>Install Visual Studio Code </a:t>
            </a:r>
          </a:p>
          <a:p>
            <a:pPr marL="0" indent="0">
              <a:buNone/>
            </a:pPr>
            <a:endParaRPr lang="en-US" dirty="0" smtClean="0"/>
          </a:p>
          <a:p>
            <a:r>
              <a:rPr lang="en-US" dirty="0" err="1" smtClean="0"/>
              <a:t>Usefull</a:t>
            </a:r>
            <a:r>
              <a:rPr lang="en-US" dirty="0" smtClean="0"/>
              <a:t> extensions</a:t>
            </a:r>
          </a:p>
          <a:p>
            <a:pPr lvl="1"/>
            <a:r>
              <a:rPr lang="en-US" dirty="0" smtClean="0"/>
              <a:t>Angular v5 Snippets</a:t>
            </a:r>
          </a:p>
          <a:p>
            <a:pPr lvl="1"/>
            <a:r>
              <a:rPr lang="en-US" dirty="0" err="1" smtClean="0"/>
              <a:t>TsLint</a:t>
            </a:r>
            <a:endParaRPr lang="en-US" dirty="0" smtClean="0"/>
          </a:p>
          <a:p>
            <a:pPr lvl="1"/>
            <a:r>
              <a:rPr lang="en-US" dirty="0" smtClean="0"/>
              <a:t>File-icons</a:t>
            </a:r>
          </a:p>
          <a:p>
            <a:endParaRPr lang="en-US" dirty="0"/>
          </a:p>
          <a:p>
            <a:r>
              <a:rPr lang="en-US" dirty="0" smtClean="0"/>
              <a:t>Use integrated </a:t>
            </a:r>
            <a:r>
              <a:rPr lang="en-US" dirty="0" err="1" smtClean="0"/>
              <a:t>cmd</a:t>
            </a:r>
            <a:endParaRPr lang="en-US" dirty="0" smtClean="0"/>
          </a:p>
          <a:p>
            <a:pPr lvl="1"/>
            <a:r>
              <a:rPr lang="en-US" dirty="0" smtClean="0"/>
              <a:t>View - &gt; Integrated Terminal</a:t>
            </a:r>
          </a:p>
        </p:txBody>
      </p:sp>
      <p:pic>
        <p:nvPicPr>
          <p:cNvPr id="6" name="Picture 5">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99544" y="1148514"/>
            <a:ext cx="3822110" cy="3822110"/>
          </a:xfrm>
          <a:prstGeom prst="rect">
            <a:avLst/>
          </a:prstGeom>
        </p:spPr>
      </p:pic>
    </p:spTree>
    <p:extLst>
      <p:ext uri="{BB962C8B-B14F-4D97-AF65-F5344CB8AC3E}">
        <p14:creationId xmlns:p14="http://schemas.microsoft.com/office/powerpoint/2010/main" val="3844010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Starting a new project</a:t>
            </a:r>
            <a:endParaRPr lang="en-US" dirty="0"/>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4" name="Subtitle 3"/>
          <p:cNvSpPr>
            <a:spLocks noGrp="1"/>
          </p:cNvSpPr>
          <p:nvPr>
            <p:ph type="subTitle" idx="1"/>
          </p:nvPr>
        </p:nvSpPr>
        <p:spPr/>
        <p:txBody>
          <a:bodyPr/>
          <a:lstStyle/>
          <a:p>
            <a:r>
              <a:rPr lang="en-US" dirty="0" smtClean="0"/>
              <a:t>Install Node.js</a:t>
            </a:r>
          </a:p>
          <a:p>
            <a:pPr marL="0" indent="0">
              <a:buNone/>
            </a:pPr>
            <a:endParaRPr lang="en-US" dirty="0" smtClean="0"/>
          </a:p>
          <a:p>
            <a:r>
              <a:rPr lang="en-US" dirty="0" smtClean="0"/>
              <a:t>Install Angular-cli</a:t>
            </a:r>
          </a:p>
          <a:p>
            <a:pPr lvl="1"/>
            <a:r>
              <a:rPr lang="en-US" dirty="0" err="1"/>
              <a:t>n</a:t>
            </a:r>
            <a:r>
              <a:rPr lang="en-US" dirty="0" err="1" smtClean="0"/>
              <a:t>pm</a:t>
            </a:r>
            <a:r>
              <a:rPr lang="en-US" dirty="0" smtClean="0"/>
              <a:t> install --g @angular/cli</a:t>
            </a:r>
          </a:p>
          <a:p>
            <a:pPr marL="452956" lvl="1" indent="0">
              <a:buNone/>
            </a:pPr>
            <a:endParaRPr lang="en-US" dirty="0" smtClean="0"/>
          </a:p>
          <a:p>
            <a:r>
              <a:rPr lang="en-US" dirty="0" smtClean="0"/>
              <a:t>Create new project</a:t>
            </a:r>
          </a:p>
          <a:p>
            <a:pPr lvl="1"/>
            <a:r>
              <a:rPr lang="en-US" dirty="0" smtClean="0"/>
              <a:t>ng new inventory-management</a:t>
            </a:r>
          </a:p>
          <a:p>
            <a:pPr lvl="1"/>
            <a:r>
              <a:rPr lang="en-US" dirty="0"/>
              <a:t>c</a:t>
            </a:r>
            <a:r>
              <a:rPr lang="en-US" dirty="0" smtClean="0"/>
              <a:t>d inventory-management</a:t>
            </a:r>
          </a:p>
          <a:p>
            <a:pPr lvl="1"/>
            <a:r>
              <a:rPr lang="en-US" dirty="0" smtClean="0"/>
              <a:t>ng serve</a:t>
            </a:r>
            <a:endParaRPr lang="en-US" dirty="0"/>
          </a:p>
        </p:txBody>
      </p:sp>
      <p:pic>
        <p:nvPicPr>
          <p:cNvPr id="5" name="Picture 4">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13659" y="1662545"/>
            <a:ext cx="2959777" cy="1810397"/>
          </a:xfrm>
          <a:prstGeom prst="rect">
            <a:avLst/>
          </a:prstGeom>
        </p:spPr>
      </p:pic>
      <p:pic>
        <p:nvPicPr>
          <p:cNvPr id="6" name="Picture 5">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2035" y="3381502"/>
            <a:ext cx="3999207" cy="2596888"/>
          </a:xfrm>
          <a:prstGeom prst="rect">
            <a:avLst/>
          </a:prstGeom>
        </p:spPr>
      </p:pic>
    </p:spTree>
    <p:extLst>
      <p:ext uri="{BB962C8B-B14F-4D97-AF65-F5344CB8AC3E}">
        <p14:creationId xmlns:p14="http://schemas.microsoft.com/office/powerpoint/2010/main" val="2926443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Bootstrap 4</a:t>
            </a:r>
            <a:endParaRPr lang="en-US" dirty="0"/>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4" name="Subtitle 3"/>
          <p:cNvSpPr>
            <a:spLocks noGrp="1"/>
          </p:cNvSpPr>
          <p:nvPr>
            <p:ph type="subTitle" idx="1"/>
          </p:nvPr>
        </p:nvSpPr>
        <p:spPr/>
        <p:txBody>
          <a:bodyPr/>
          <a:lstStyle/>
          <a:p>
            <a:r>
              <a:rPr lang="en-US" dirty="0" smtClean="0">
                <a:hlinkClick r:id="rId2"/>
              </a:rPr>
              <a:t>Adding </a:t>
            </a:r>
            <a:r>
              <a:rPr lang="en-US" dirty="0">
                <a:hlinkClick r:id="rId2"/>
              </a:rPr>
              <a:t>B</a:t>
            </a:r>
            <a:r>
              <a:rPr lang="en-US" dirty="0" smtClean="0">
                <a:hlinkClick r:id="rId2"/>
              </a:rPr>
              <a:t>ootstrap Via NPM</a:t>
            </a:r>
            <a:endParaRPr lang="en-US" dirty="0"/>
          </a:p>
          <a:p>
            <a:pPr lvl="1"/>
            <a:r>
              <a:rPr lang="en-US" dirty="0"/>
              <a:t>npm</a:t>
            </a:r>
            <a:r>
              <a:rPr lang="en-US" dirty="0"/>
              <a:t> install bootstrap@4.0.0-alpha.6 </a:t>
            </a:r>
            <a:r>
              <a:rPr lang="en-US" dirty="0" err="1" smtClean="0"/>
              <a:t>jquery</a:t>
            </a:r>
            <a:r>
              <a:rPr lang="en-US" dirty="0" smtClean="0"/>
              <a:t> –save</a:t>
            </a:r>
          </a:p>
          <a:p>
            <a:pPr lvl="1"/>
            <a:r>
              <a:rPr lang="en-US" dirty="0" smtClean="0"/>
              <a:t>Add the following to angular-</a:t>
            </a:r>
            <a:r>
              <a:rPr lang="en-US" dirty="0" err="1" smtClean="0"/>
              <a:t>cli.json</a:t>
            </a:r>
            <a:r>
              <a:rPr lang="en-US" dirty="0" smtClean="0"/>
              <a:t> file:</a:t>
            </a:r>
          </a:p>
          <a:p>
            <a:pPr lvl="1"/>
            <a:endParaRPr lang="en-US" dirty="0" smtClean="0"/>
          </a:p>
          <a:p>
            <a:pPr marL="0" indent="0">
              <a:buNone/>
            </a:pPr>
            <a:r>
              <a:rPr lang="en-US" sz="2000" i="1" dirty="0">
                <a:latin typeface="Courier New" panose="02070309020205020404" pitchFamily="49" charset="0"/>
                <a:cs typeface="Courier New" panose="02070309020205020404" pitchFamily="49" charset="0"/>
              </a:rPr>
              <a:t>"styles"</a:t>
            </a:r>
            <a:r>
              <a:rPr lang="en-US" sz="2000"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"styles.css",</a:t>
            </a:r>
            <a:endParaRPr lang="en-US"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node_modules</a:t>
            </a:r>
            <a:r>
              <a:rPr lang="en-US" sz="2000" dirty="0">
                <a:latin typeface="Courier New" panose="02070309020205020404" pitchFamily="49" charset="0"/>
                <a:cs typeface="Courier New" panose="02070309020205020404" pitchFamily="49" charset="0"/>
              </a:rPr>
              <a:t>/bootstrap/</a:t>
            </a:r>
            <a:r>
              <a:rPr lang="en-US" sz="2000" dirty="0" err="1">
                <a:latin typeface="Courier New" panose="02070309020205020404" pitchFamily="49" charset="0"/>
                <a:cs typeface="Courier New" panose="02070309020205020404" pitchFamily="49" charset="0"/>
              </a:rPr>
              <a:t>dist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css</a:t>
            </a:r>
            <a:r>
              <a:rPr lang="en-US" sz="2000" dirty="0">
                <a:latin typeface="Courier New" panose="02070309020205020404" pitchFamily="49" charset="0"/>
                <a:cs typeface="Courier New" panose="02070309020205020404" pitchFamily="49" charset="0"/>
              </a:rPr>
              <a:t>/bootstrap.min.css"</a:t>
            </a:r>
            <a:endParaRPr lang="en-US"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marL="0" indent="0">
              <a:buNone/>
            </a:pPr>
            <a:r>
              <a:rPr lang="en-US" sz="2000" i="1" dirty="0">
                <a:latin typeface="Courier New" panose="02070309020205020404" pitchFamily="49" charset="0"/>
                <a:cs typeface="Courier New" panose="02070309020205020404" pitchFamily="49" charset="0"/>
              </a:rPr>
              <a:t>"scripts"</a:t>
            </a:r>
            <a:r>
              <a:rPr lang="en-US" sz="2000"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node_modules</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jquery</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dist</a:t>
            </a:r>
            <a:r>
              <a:rPr lang="en-US" sz="2000" dirty="0">
                <a:latin typeface="Courier New" panose="02070309020205020404" pitchFamily="49" charset="0"/>
                <a:cs typeface="Courier New" panose="02070309020205020404" pitchFamily="49" charset="0"/>
              </a:rPr>
              <a:t>/jquery.min.js",</a:t>
            </a:r>
            <a:endParaRPr lang="en-US"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node_modules</a:t>
            </a:r>
            <a:r>
              <a:rPr lang="en-US" sz="2000" dirty="0">
                <a:latin typeface="Courier New" panose="02070309020205020404" pitchFamily="49" charset="0"/>
                <a:cs typeface="Courier New" panose="02070309020205020404" pitchFamily="49" charset="0"/>
              </a:rPr>
              <a:t>/bootstrap/</a:t>
            </a:r>
            <a:r>
              <a:rPr lang="en-US" sz="2000" dirty="0" err="1">
                <a:latin typeface="Courier New" panose="02070309020205020404" pitchFamily="49" charset="0"/>
                <a:cs typeface="Courier New" panose="02070309020205020404" pitchFamily="49" charset="0"/>
              </a:rPr>
              <a:t>dist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js</a:t>
            </a:r>
            <a:r>
              <a:rPr lang="en-US" sz="2000" dirty="0">
                <a:latin typeface="Courier New" panose="02070309020205020404" pitchFamily="49" charset="0"/>
                <a:cs typeface="Courier New" panose="02070309020205020404" pitchFamily="49" charset="0"/>
              </a:rPr>
              <a:t>/bootstrap.min.js"</a:t>
            </a:r>
            <a:endParaRPr lang="en-US"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lvl="1"/>
            <a:endParaRPr lang="en-US" dirty="0"/>
          </a:p>
        </p:txBody>
      </p:sp>
      <p:pic>
        <p:nvPicPr>
          <p:cNvPr id="5" name="Picture 4">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5867" y="1109365"/>
            <a:ext cx="3286125" cy="2209800"/>
          </a:xfrm>
          <a:prstGeom prst="rect">
            <a:avLst/>
          </a:prstGeom>
        </p:spPr>
      </p:pic>
    </p:spTree>
    <p:extLst>
      <p:ext uri="{BB962C8B-B14F-4D97-AF65-F5344CB8AC3E}">
        <p14:creationId xmlns:p14="http://schemas.microsoft.com/office/powerpoint/2010/main" val="2978449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Ng-bootstrap</a:t>
            </a:r>
            <a:endParaRPr lang="en-US" dirty="0"/>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4" name="Subtitle 3"/>
          <p:cNvSpPr>
            <a:spLocks noGrp="1"/>
          </p:cNvSpPr>
          <p:nvPr>
            <p:ph type="subTitle" idx="1"/>
          </p:nvPr>
        </p:nvSpPr>
        <p:spPr/>
        <p:txBody>
          <a:bodyPr/>
          <a:lstStyle/>
          <a:p>
            <a:r>
              <a:rPr lang="en-US" dirty="0" smtClean="0"/>
              <a:t>Angular directives specific to Bootstrap 4</a:t>
            </a:r>
          </a:p>
          <a:p>
            <a:pPr lvl="1">
              <a:spcAft>
                <a:spcPts val="600"/>
              </a:spcAft>
            </a:pPr>
            <a:r>
              <a:rPr lang="en-US" dirty="0" smtClean="0"/>
              <a:t>Modals, Tabs, </a:t>
            </a:r>
            <a:r>
              <a:rPr lang="en-US" dirty="0" err="1" smtClean="0"/>
              <a:t>Datepickers</a:t>
            </a:r>
            <a:r>
              <a:rPr lang="en-US" dirty="0" smtClean="0"/>
              <a:t>, etc.</a:t>
            </a:r>
            <a:endParaRPr lang="en-US" dirty="0"/>
          </a:p>
          <a:p>
            <a:r>
              <a:rPr lang="en-US" dirty="0" smtClean="0"/>
              <a:t>Installing ng-</a:t>
            </a:r>
            <a:r>
              <a:rPr lang="en-US" dirty="0" err="1" smtClean="0"/>
              <a:t>boostrap</a:t>
            </a:r>
            <a:endParaRPr lang="en-US" dirty="0" smtClean="0"/>
          </a:p>
          <a:p>
            <a:pPr lvl="1">
              <a:spcAft>
                <a:spcPts val="600"/>
              </a:spcAft>
            </a:pPr>
            <a:r>
              <a:rPr lang="en-US" dirty="0"/>
              <a:t>npm</a:t>
            </a:r>
            <a:r>
              <a:rPr lang="en-US" dirty="0"/>
              <a:t> install --save @</a:t>
            </a:r>
            <a:r>
              <a:rPr lang="en-US" dirty="0" smtClean="0"/>
              <a:t>ng-bootstrap/ng-bootstrap</a:t>
            </a:r>
          </a:p>
          <a:p>
            <a:pPr>
              <a:spcAft>
                <a:spcPts val="1200"/>
              </a:spcAft>
            </a:pPr>
            <a:r>
              <a:rPr lang="en-US" dirty="0" smtClean="0"/>
              <a:t>Adding to angular module</a:t>
            </a:r>
          </a:p>
          <a:p>
            <a:pPr marL="0" indent="0">
              <a:buNone/>
            </a:pPr>
            <a:r>
              <a:rPr lang="en-US" sz="1800" dirty="0" smtClean="0">
                <a:latin typeface="Courier New" panose="02070309020205020404" pitchFamily="49" charset="0"/>
                <a:cs typeface="Courier New" panose="02070309020205020404" pitchFamily="49" charset="0"/>
              </a:rPr>
              <a:t>import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NgbModule</a:t>
            </a:r>
            <a:r>
              <a:rPr lang="en-US" sz="1800" dirty="0">
                <a:latin typeface="Courier New" panose="02070309020205020404" pitchFamily="49" charset="0"/>
                <a:cs typeface="Courier New" panose="02070309020205020404" pitchFamily="49" charset="0"/>
              </a:rPr>
              <a:t>} from '@ng-bootstrap/ng-bootstrap';</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NgModule</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declarations: [</a:t>
            </a:r>
            <a:r>
              <a:rPr lang="en-US" sz="1800" dirty="0" err="1">
                <a:latin typeface="Courier New" panose="02070309020205020404" pitchFamily="49" charset="0"/>
                <a:cs typeface="Courier New" panose="02070309020205020404" pitchFamily="49" charset="0"/>
              </a:rPr>
              <a:t>AppComponent</a:t>
            </a: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imports: [</a:t>
            </a:r>
            <a:r>
              <a:rPr lang="en-US" sz="1800" dirty="0" err="1">
                <a:latin typeface="Courier New" panose="02070309020205020404" pitchFamily="49" charset="0"/>
                <a:cs typeface="Courier New" panose="02070309020205020404" pitchFamily="49" charset="0"/>
              </a:rPr>
              <a:t>NgbModule.forRoot</a:t>
            </a: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bootstrap: [</a:t>
            </a:r>
            <a:r>
              <a:rPr lang="en-US" sz="1800" dirty="0" err="1">
                <a:latin typeface="Courier New" panose="02070309020205020404" pitchFamily="49" charset="0"/>
                <a:cs typeface="Courier New" panose="02070309020205020404" pitchFamily="49" charset="0"/>
              </a:rPr>
              <a:t>AppComponent</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export class </a:t>
            </a:r>
            <a:r>
              <a:rPr lang="en-US" sz="1800" dirty="0" err="1">
                <a:latin typeface="Courier New" panose="02070309020205020404" pitchFamily="49" charset="0"/>
                <a:cs typeface="Courier New" panose="02070309020205020404" pitchFamily="49" charset="0"/>
              </a:rPr>
              <a:t>AppModule</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a:t>
            </a:r>
          </a:p>
        </p:txBody>
      </p:sp>
      <p:pic>
        <p:nvPicPr>
          <p:cNvPr id="5" name="Picture 4">
            <a:hlinkClick r:id="rId2"/>
          </p:cNvPr>
          <p:cNvPicPr>
            <a:picLocks noChangeAspect="1"/>
          </p:cNvPicPr>
          <p:nvPr/>
        </p:nvPicPr>
        <p:blipFill>
          <a:blip r:embed="rId3"/>
          <a:stretch>
            <a:fillRect/>
          </a:stretch>
        </p:blipFill>
        <p:spPr>
          <a:xfrm>
            <a:off x="8135604" y="1241665"/>
            <a:ext cx="2916990" cy="2773384"/>
          </a:xfrm>
          <a:prstGeom prst="rect">
            <a:avLst/>
          </a:prstGeom>
        </p:spPr>
      </p:pic>
    </p:spTree>
    <p:extLst>
      <p:ext uri="{BB962C8B-B14F-4D97-AF65-F5344CB8AC3E}">
        <p14:creationId xmlns:p14="http://schemas.microsoft.com/office/powerpoint/2010/main" val="279962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 Router</a:t>
            </a:r>
            <a:endParaRPr lang="en-US" dirty="0"/>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4" name="Subtitle 3"/>
          <p:cNvSpPr>
            <a:spLocks noGrp="1"/>
          </p:cNvSpPr>
          <p:nvPr>
            <p:ph type="subTitle" idx="1"/>
          </p:nvPr>
        </p:nvSpPr>
        <p:spPr>
          <a:xfrm>
            <a:off x="527386" y="1484784"/>
            <a:ext cx="11664614" cy="4595976"/>
          </a:xfrm>
        </p:spPr>
        <p:txBody>
          <a:bodyPr/>
          <a:lstStyle/>
          <a:p>
            <a:r>
              <a:rPr lang="en-US" dirty="0" smtClean="0"/>
              <a:t>Create routing module</a:t>
            </a:r>
          </a:p>
          <a:p>
            <a:endParaRPr lang="en-US" dirty="0"/>
          </a:p>
          <a:p>
            <a:r>
              <a:rPr lang="en-US" dirty="0" smtClean="0"/>
              <a:t>Setup routes:</a:t>
            </a:r>
          </a:p>
          <a:p>
            <a:pPr marL="0" indent="0">
              <a:buNone/>
            </a:pPr>
            <a:r>
              <a:rPr lang="en-US" sz="2000" i="1" dirty="0">
                <a:latin typeface="Courier New" panose="02070309020205020404" pitchFamily="49" charset="0"/>
                <a:cs typeface="Courier New" panose="02070309020205020404" pitchFamily="49" charset="0"/>
              </a:rPr>
              <a:t>const</a:t>
            </a:r>
            <a:r>
              <a:rPr lang="en-US" sz="2000" dirty="0">
                <a:latin typeface="Courier New" panose="02070309020205020404" pitchFamily="49" charset="0"/>
                <a:cs typeface="Courier New" panose="02070309020205020404" pitchFamily="49" charset="0"/>
              </a:rPr>
              <a:t> routes: </a:t>
            </a:r>
            <a:r>
              <a:rPr lang="en-US" sz="2000" u="sng" dirty="0">
                <a:latin typeface="Courier New" panose="02070309020205020404" pitchFamily="49" charset="0"/>
                <a:cs typeface="Courier New" panose="02070309020205020404" pitchFamily="49" charset="0"/>
              </a:rPr>
              <a:t>Routes</a:t>
            </a:r>
            <a:r>
              <a:rPr lang="en-US" sz="2000" dirty="0">
                <a:latin typeface="Courier New" panose="02070309020205020404" pitchFamily="49" charset="0"/>
                <a:cs typeface="Courier New" panose="02070309020205020404" pitchFamily="49" charset="0"/>
              </a:rPr>
              <a:t> = </a:t>
            </a:r>
            <a:r>
              <a:rPr lang="en-US" sz="2000" dirty="0" smtClean="0">
                <a:latin typeface="Courier New" panose="02070309020205020404" pitchFamily="49" charset="0"/>
                <a:cs typeface="Courier New" panose="02070309020205020404" pitchFamily="49" charset="0"/>
              </a:rPr>
              <a:t>[</a:t>
            </a:r>
            <a:endParaRPr lang="en-US" sz="2000" dirty="0" smtClean="0"/>
          </a:p>
          <a:p>
            <a:pPr marL="450838" lvl="1" indent="0">
              <a:buNone/>
            </a:pPr>
            <a:r>
              <a:rPr lang="en-US" sz="2000" dirty="0">
                <a:latin typeface="Courier New" panose="02070309020205020404" pitchFamily="49" charset="0"/>
                <a:cs typeface="Courier New" panose="02070309020205020404" pitchFamily="49" charset="0"/>
              </a:rPr>
              <a:t>{ path: '', component: HomeComponent },</a:t>
            </a:r>
          </a:p>
          <a:p>
            <a:pPr marL="450838" lvl="1" indent="0">
              <a:buNone/>
            </a:pPr>
            <a:r>
              <a:rPr lang="en-US" sz="2000" dirty="0">
                <a:latin typeface="Courier New" panose="02070309020205020404" pitchFamily="49" charset="0"/>
                <a:cs typeface="Courier New" panose="02070309020205020404" pitchFamily="49" charset="0"/>
              </a:rPr>
              <a:t>{ path: 'employees', component: EmployeesComponent },</a:t>
            </a:r>
          </a:p>
          <a:p>
            <a:pPr marL="450838" lvl="1" indent="0">
              <a:buNone/>
            </a:pPr>
            <a:r>
              <a:rPr lang="en-US" sz="2000" dirty="0">
                <a:latin typeface="Courier New" panose="02070309020205020404" pitchFamily="49" charset="0"/>
                <a:cs typeface="Courier New" panose="02070309020205020404" pitchFamily="49" charset="0"/>
              </a:rPr>
              <a:t>{ path: 'employees/new', component: EmployeesDetailsComponent },</a:t>
            </a:r>
          </a:p>
          <a:p>
            <a:pPr marL="450838" lvl="1" indent="0">
              <a:buNone/>
            </a:pP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path: </a:t>
            </a:r>
            <a:r>
              <a:rPr lang="en-US" sz="1800" dirty="0" smtClean="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employees/:</a:t>
            </a:r>
            <a:r>
              <a:rPr lang="en-US" sz="2000" dirty="0" smtClean="0">
                <a:latin typeface="Courier New" panose="02070309020205020404" pitchFamily="49" charset="0"/>
                <a:cs typeface="Courier New" panose="02070309020205020404" pitchFamily="49" charset="0"/>
              </a:rPr>
              <a:t>id', </a:t>
            </a:r>
            <a:r>
              <a:rPr lang="en-US" sz="2000" dirty="0">
                <a:latin typeface="Courier New" panose="02070309020205020404" pitchFamily="49" charset="0"/>
                <a:cs typeface="Courier New" panose="02070309020205020404" pitchFamily="49" charset="0"/>
              </a:rPr>
              <a:t>component: </a:t>
            </a:r>
            <a:r>
              <a:rPr lang="en-US" sz="2000" dirty="0">
                <a:latin typeface="Courier New" panose="02070309020205020404" pitchFamily="49" charset="0"/>
                <a:cs typeface="Courier New" panose="02070309020205020404" pitchFamily="49" charset="0"/>
              </a:rPr>
              <a:t>InventoryComponent },</a:t>
            </a:r>
          </a:p>
          <a:p>
            <a:pPr marL="452956" lvl="1" indent="0">
              <a:buNone/>
            </a:pPr>
            <a:r>
              <a:rPr lang="en-US" sz="2000" dirty="0" smtClean="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t>
            </a:r>
            <a:endParaRPr lang="en-US" dirty="0" smtClean="0"/>
          </a:p>
          <a:p>
            <a:r>
              <a:rPr lang="en-US" dirty="0" smtClean="0"/>
              <a:t>Navigate page</a:t>
            </a:r>
          </a:p>
          <a:p>
            <a:pPr lvl="1"/>
            <a:r>
              <a:rPr lang="en-US" dirty="0" smtClean="0"/>
              <a:t>In html -&gt; </a:t>
            </a:r>
            <a:r>
              <a:rPr lang="en-US" sz="2000" dirty="0">
                <a:latin typeface="Courier New" panose="02070309020205020404" pitchFamily="49" charset="0"/>
                <a:cs typeface="Courier New" panose="02070309020205020404" pitchFamily="49" charset="0"/>
              </a:rPr>
              <a:t>&lt;a </a:t>
            </a:r>
            <a:r>
              <a:rPr lang="en-US" sz="2000" dirty="0" err="1" smtClean="0">
                <a:latin typeface="Courier New" panose="02070309020205020404" pitchFamily="49" charset="0"/>
                <a:cs typeface="Courier New" panose="02070309020205020404" pitchFamily="49" charset="0"/>
              </a:rPr>
              <a:t>routerLink</a:t>
            </a:r>
            <a:r>
              <a:rPr lang="en-US" sz="2000" dirty="0">
                <a:latin typeface="Courier New" panose="02070309020205020404" pitchFamily="49" charset="0"/>
                <a:cs typeface="Courier New" panose="02070309020205020404" pitchFamily="49" charset="0"/>
              </a:rPr>
              <a:t>="employees"&gt;</a:t>
            </a:r>
            <a:r>
              <a:rPr lang="en-US" sz="2000" dirty="0" smtClean="0">
                <a:latin typeface="Courier New" panose="02070309020205020404" pitchFamily="49" charset="0"/>
                <a:cs typeface="Courier New" panose="02070309020205020404" pitchFamily="49" charset="0"/>
              </a:rPr>
              <a:t>Employees&lt;/</a:t>
            </a:r>
            <a:r>
              <a:rPr lang="en-US" sz="2000" dirty="0">
                <a:latin typeface="Courier New" panose="02070309020205020404" pitchFamily="49" charset="0"/>
                <a:cs typeface="Courier New" panose="02070309020205020404" pitchFamily="49" charset="0"/>
              </a:rPr>
              <a:t>a</a:t>
            </a:r>
            <a:r>
              <a:rPr lang="en-US" sz="2000" dirty="0" smtClean="0">
                <a:latin typeface="Courier New" panose="02070309020205020404" pitchFamily="49" charset="0"/>
                <a:cs typeface="Courier New" panose="02070309020205020404" pitchFamily="49" charset="0"/>
              </a:rPr>
              <a:t>&gt;</a:t>
            </a:r>
            <a:endParaRPr lang="en-US" dirty="0" smtClean="0">
              <a:latin typeface="Courier New" panose="02070309020205020404" pitchFamily="49" charset="0"/>
              <a:cs typeface="Courier New" panose="02070309020205020404" pitchFamily="49" charset="0"/>
            </a:endParaRPr>
          </a:p>
          <a:p>
            <a:pPr lvl="1"/>
            <a:r>
              <a:rPr lang="en-US" dirty="0" smtClean="0"/>
              <a:t>In code -&gt; </a:t>
            </a:r>
            <a:r>
              <a:rPr lang="en-US" sz="2000" dirty="0">
                <a:latin typeface="Courier New" panose="02070309020205020404" pitchFamily="49" charset="0"/>
                <a:cs typeface="Courier New" panose="02070309020205020404" pitchFamily="49" charset="0"/>
              </a:rPr>
              <a:t>this.router.navigate(['/employees/' + id]);</a:t>
            </a:r>
          </a:p>
          <a:p>
            <a:pPr lvl="1"/>
            <a:endParaRPr lang="en-US" dirty="0"/>
          </a:p>
          <a:p>
            <a:pPr lvl="1"/>
            <a:endParaRPr lang="en-US" dirty="0"/>
          </a:p>
        </p:txBody>
      </p:sp>
      <p:pic>
        <p:nvPicPr>
          <p:cNvPr id="5" name="Picture 4">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92675" y="922474"/>
            <a:ext cx="3695700" cy="1567873"/>
          </a:xfrm>
          <a:prstGeom prst="rect">
            <a:avLst/>
          </a:prstGeom>
        </p:spPr>
      </p:pic>
    </p:spTree>
    <p:extLst>
      <p:ext uri="{BB962C8B-B14F-4D97-AF65-F5344CB8AC3E}">
        <p14:creationId xmlns:p14="http://schemas.microsoft.com/office/powerpoint/2010/main" val="2507866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Structural Directives</a:t>
            </a:r>
            <a:endParaRPr lang="en-US" dirty="0"/>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4" name="Subtitle 3"/>
          <p:cNvSpPr>
            <a:spLocks noGrp="1"/>
          </p:cNvSpPr>
          <p:nvPr>
            <p:ph type="subTitle" idx="1"/>
          </p:nvPr>
        </p:nvSpPr>
        <p:spPr/>
        <p:txBody>
          <a:bodyPr/>
          <a:lstStyle/>
          <a:p>
            <a:r>
              <a:rPr lang="en-US" dirty="0" smtClean="0"/>
              <a:t>*</a:t>
            </a:r>
            <a:r>
              <a:rPr lang="en-US" dirty="0" err="1" smtClean="0"/>
              <a:t>ngIf</a:t>
            </a:r>
            <a:endParaRPr lang="en-US" dirty="0" smtClean="0"/>
          </a:p>
          <a:p>
            <a:pPr marL="450838" lvl="1" indent="0">
              <a:buNone/>
            </a:pPr>
            <a:r>
              <a:rPr lang="en-US" sz="2000" dirty="0">
                <a:latin typeface="Courier New" panose="02070309020205020404" pitchFamily="49" charset="0"/>
                <a:cs typeface="Courier New" panose="02070309020205020404" pitchFamily="49" charset="0"/>
              </a:rPr>
              <a:t>&lt;div *</a:t>
            </a:r>
            <a:r>
              <a:rPr lang="en-US" sz="2000" dirty="0" err="1">
                <a:latin typeface="Courier New" panose="02070309020205020404" pitchFamily="49" charset="0"/>
                <a:cs typeface="Courier New" panose="02070309020205020404" pitchFamily="49" charset="0"/>
              </a:rPr>
              <a:t>ngIf</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isValid</a:t>
            </a:r>
            <a:r>
              <a:rPr lang="en-US" sz="2000" dirty="0" smtClean="0">
                <a:latin typeface="Courier New" panose="02070309020205020404" pitchFamily="49" charset="0"/>
                <a:cs typeface="Courier New" panose="02070309020205020404" pitchFamily="49" charset="0"/>
              </a:rPr>
              <a:t>; else </a:t>
            </a:r>
            <a:r>
              <a:rPr lang="en-US" sz="2000" dirty="0" err="1" smtClean="0">
                <a:latin typeface="Courier New" panose="02070309020205020404" pitchFamily="49" charset="0"/>
                <a:cs typeface="Courier New" panose="02070309020205020404" pitchFamily="49" charset="0"/>
              </a:rPr>
              <a:t>ifFalseContent</a:t>
            </a:r>
            <a:r>
              <a:rPr lang="en-US" sz="2000" dirty="0" smtClean="0">
                <a:latin typeface="Courier New" panose="02070309020205020404" pitchFamily="49" charset="0"/>
                <a:cs typeface="Courier New" panose="02070309020205020404" pitchFamily="49" charset="0"/>
              </a:rPr>
              <a:t>"&gt;</a:t>
            </a:r>
            <a:endParaRPr lang="en-US" sz="2000" dirty="0">
              <a:latin typeface="Courier New" panose="02070309020205020404" pitchFamily="49" charset="0"/>
              <a:cs typeface="Courier New" panose="02070309020205020404" pitchFamily="49" charset="0"/>
            </a:endParaRPr>
          </a:p>
          <a:p>
            <a:pPr marL="450838" lvl="1"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Content if </a:t>
            </a:r>
            <a:r>
              <a:rPr lang="en-US" sz="2000" dirty="0" err="1" smtClean="0">
                <a:latin typeface="Courier New" panose="02070309020205020404" pitchFamily="49" charset="0"/>
                <a:cs typeface="Courier New" panose="02070309020205020404" pitchFamily="49" charset="0"/>
              </a:rPr>
              <a:t>isValid</a:t>
            </a:r>
            <a:r>
              <a:rPr lang="en-US" sz="2000" dirty="0" smtClean="0">
                <a:latin typeface="Courier New" panose="02070309020205020404" pitchFamily="49" charset="0"/>
                <a:cs typeface="Courier New" panose="02070309020205020404" pitchFamily="49" charset="0"/>
              </a:rPr>
              <a:t> = true</a:t>
            </a:r>
            <a:endParaRPr lang="en-US" sz="2000" dirty="0">
              <a:latin typeface="Courier New" panose="02070309020205020404" pitchFamily="49" charset="0"/>
              <a:cs typeface="Courier New" panose="02070309020205020404" pitchFamily="49" charset="0"/>
            </a:endParaRPr>
          </a:p>
          <a:p>
            <a:pPr marL="450838" lvl="1" indent="0">
              <a:buNone/>
            </a:pPr>
            <a:r>
              <a:rPr lang="en-US" sz="2000" dirty="0">
                <a:latin typeface="Courier New" panose="02070309020205020404" pitchFamily="49" charset="0"/>
                <a:cs typeface="Courier New" panose="02070309020205020404" pitchFamily="49" charset="0"/>
              </a:rPr>
              <a:t>&lt;/div</a:t>
            </a:r>
            <a:r>
              <a:rPr lang="en-US" sz="2000" dirty="0" smtClean="0">
                <a:latin typeface="Courier New" panose="02070309020205020404" pitchFamily="49" charset="0"/>
                <a:cs typeface="Courier New" panose="02070309020205020404" pitchFamily="49" charset="0"/>
              </a:rPr>
              <a:t>&gt;</a:t>
            </a:r>
            <a:endParaRPr lang="en-US" sz="2000" dirty="0">
              <a:latin typeface="Courier New" panose="02070309020205020404" pitchFamily="49" charset="0"/>
              <a:cs typeface="Courier New" panose="02070309020205020404" pitchFamily="49" charset="0"/>
            </a:endParaRPr>
          </a:p>
          <a:p>
            <a:pPr marL="450838" lvl="1" indent="0">
              <a:buNone/>
            </a:pPr>
            <a:r>
              <a:rPr lang="en-US" sz="2000" dirty="0">
                <a:latin typeface="Courier New" panose="02070309020205020404" pitchFamily="49" charset="0"/>
                <a:cs typeface="Courier New" panose="02070309020205020404" pitchFamily="49" charset="0"/>
              </a:rPr>
              <a:t>&lt;ng-template </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ifFalseContent</a:t>
            </a:r>
            <a:r>
              <a:rPr lang="en-US" sz="2000" dirty="0" smtClean="0">
                <a:latin typeface="Courier New" panose="02070309020205020404" pitchFamily="49" charset="0"/>
                <a:cs typeface="Courier New" panose="02070309020205020404" pitchFamily="49" charset="0"/>
              </a:rPr>
              <a:t> &gt;</a:t>
            </a:r>
          </a:p>
          <a:p>
            <a:pPr marL="450838" lvl="1"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Content if </a:t>
            </a:r>
            <a:r>
              <a:rPr lang="en-US" sz="2000" dirty="0" err="1" smtClean="0">
                <a:latin typeface="Courier New" panose="02070309020205020404" pitchFamily="49" charset="0"/>
                <a:cs typeface="Courier New" panose="02070309020205020404" pitchFamily="49" charset="0"/>
              </a:rPr>
              <a:t>isValid</a:t>
            </a:r>
            <a:r>
              <a:rPr lang="en-US" sz="2000" dirty="0" smtClean="0">
                <a:latin typeface="Courier New" panose="02070309020205020404" pitchFamily="49" charset="0"/>
                <a:cs typeface="Courier New" panose="02070309020205020404" pitchFamily="49" charset="0"/>
              </a:rPr>
              <a:t> = false </a:t>
            </a:r>
          </a:p>
          <a:p>
            <a:pPr marL="450838" lvl="1" indent="0">
              <a:buNone/>
            </a:pPr>
            <a:r>
              <a:rPr lang="en-US" sz="2000" dirty="0" smtClean="0">
                <a:latin typeface="Courier New" panose="02070309020205020404" pitchFamily="49" charset="0"/>
                <a:cs typeface="Courier New" panose="02070309020205020404" pitchFamily="49" charset="0"/>
              </a:rPr>
              <a:t>&lt;/ng-template&gt;</a:t>
            </a:r>
          </a:p>
          <a:p>
            <a:pPr marL="450838" lvl="1" indent="0">
              <a:buNone/>
            </a:pPr>
            <a:endParaRPr lang="en-US" sz="2000" dirty="0" smtClean="0">
              <a:latin typeface="Courier New" panose="02070309020205020404" pitchFamily="49" charset="0"/>
              <a:cs typeface="Courier New" panose="02070309020205020404" pitchFamily="49" charset="0"/>
            </a:endParaRPr>
          </a:p>
          <a:p>
            <a:r>
              <a:rPr lang="en-US" dirty="0" smtClean="0"/>
              <a:t>*</a:t>
            </a:r>
            <a:r>
              <a:rPr lang="en-US" dirty="0" err="1" smtClean="0"/>
              <a:t>ngFor</a:t>
            </a:r>
            <a:endParaRPr lang="en-US" dirty="0" smtClean="0"/>
          </a:p>
          <a:p>
            <a:pPr marL="450838" lvl="1" indent="0">
              <a:buNone/>
            </a:pPr>
            <a:r>
              <a:rPr lang="en-US" sz="2000" dirty="0">
                <a:latin typeface="Courier New" panose="02070309020205020404" pitchFamily="49" charset="0"/>
                <a:cs typeface="Courier New" panose="02070309020205020404" pitchFamily="49" charset="0"/>
              </a:rPr>
              <a:t>&lt;ul</a:t>
            </a:r>
            <a:r>
              <a:rPr lang="en-US" sz="2000" dirty="0">
                <a:latin typeface="Courier New" panose="02070309020205020404" pitchFamily="49" charset="0"/>
                <a:cs typeface="Courier New" panose="02070309020205020404" pitchFamily="49" charset="0"/>
              </a:rPr>
              <a:t>&gt; </a:t>
            </a:r>
            <a:endParaRPr lang="en-US" sz="2000" dirty="0" smtClean="0">
              <a:latin typeface="Courier New" panose="02070309020205020404" pitchFamily="49" charset="0"/>
              <a:cs typeface="Courier New" panose="02070309020205020404" pitchFamily="49" charset="0"/>
            </a:endParaRPr>
          </a:p>
          <a:p>
            <a:pPr marL="450838" lvl="1"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&lt;</a:t>
            </a:r>
            <a:r>
              <a:rPr lang="en-US" sz="2000" dirty="0">
                <a:latin typeface="Courier New" panose="02070309020205020404" pitchFamily="49" charset="0"/>
                <a:cs typeface="Courier New" panose="02070309020205020404" pitchFamily="49" charset="0"/>
              </a:rPr>
              <a:t>li *</a:t>
            </a:r>
            <a:r>
              <a:rPr lang="en-US" sz="2000" dirty="0">
                <a:latin typeface="Courier New" panose="02070309020205020404" pitchFamily="49" charset="0"/>
                <a:cs typeface="Courier New" panose="02070309020205020404" pitchFamily="49" charset="0"/>
              </a:rPr>
              <a:t>ngFor</a:t>
            </a:r>
            <a:r>
              <a:rPr lang="en-US" sz="2000" dirty="0">
                <a:latin typeface="Courier New" panose="02070309020205020404" pitchFamily="49" charset="0"/>
                <a:cs typeface="Courier New" panose="02070309020205020404" pitchFamily="49" charset="0"/>
              </a:rPr>
              <a:t>="let </a:t>
            </a:r>
            <a:r>
              <a:rPr lang="en-US" sz="2000" dirty="0" smtClean="0">
                <a:latin typeface="Courier New" panose="02070309020205020404" pitchFamily="49" charset="0"/>
                <a:cs typeface="Courier New" panose="02070309020205020404" pitchFamily="49" charset="0"/>
              </a:rPr>
              <a:t>item </a:t>
            </a:r>
            <a:r>
              <a:rPr lang="en-US" sz="2000" dirty="0">
                <a:latin typeface="Courier New" panose="02070309020205020404" pitchFamily="49" charset="0"/>
                <a:cs typeface="Courier New" panose="02070309020205020404" pitchFamily="49" charset="0"/>
              </a:rPr>
              <a:t>of </a:t>
            </a:r>
            <a:r>
              <a:rPr lang="en-US" sz="2000" dirty="0" smtClean="0">
                <a:latin typeface="Courier New" panose="02070309020205020404" pitchFamily="49" charset="0"/>
                <a:cs typeface="Courier New" panose="02070309020205020404" pitchFamily="49" charset="0"/>
              </a:rPr>
              <a:t>items"&gt;{{item.name</a:t>
            </a:r>
            <a:r>
              <a:rPr lang="en-US" sz="2000" dirty="0">
                <a:latin typeface="Courier New" panose="02070309020205020404" pitchFamily="49" charset="0"/>
                <a:cs typeface="Courier New" panose="02070309020205020404" pitchFamily="49" charset="0"/>
              </a:rPr>
              <a:t>}}&lt;/li</a:t>
            </a:r>
            <a:r>
              <a:rPr lang="en-US" sz="2000" dirty="0" smtClean="0">
                <a:latin typeface="Courier New" panose="02070309020205020404" pitchFamily="49" charset="0"/>
                <a:cs typeface="Courier New" panose="02070309020205020404" pitchFamily="49" charset="0"/>
              </a:rPr>
              <a:t>&gt;</a:t>
            </a:r>
          </a:p>
          <a:p>
            <a:pPr marL="450838" lvl="1" indent="0">
              <a:buNone/>
            </a:pPr>
            <a:r>
              <a:rPr lang="en-US" sz="2000" dirty="0" smtClean="0">
                <a:latin typeface="Courier New" panose="02070309020205020404" pitchFamily="49" charset="0"/>
                <a:cs typeface="Courier New" panose="02070309020205020404" pitchFamily="49" charset="0"/>
              </a:rPr>
              <a:t>&lt;/</a:t>
            </a:r>
            <a:r>
              <a:rPr lang="en-US" sz="2000" dirty="0">
                <a:latin typeface="Courier New" panose="02070309020205020404" pitchFamily="49" charset="0"/>
                <a:cs typeface="Courier New" panose="02070309020205020404" pitchFamily="49" charset="0"/>
              </a:rPr>
              <a:t>ul</a:t>
            </a:r>
            <a:r>
              <a:rPr lang="en-US" sz="2000"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256253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Recourses</a:t>
            </a:r>
            <a:endParaRPr lang="en-US" dirty="0"/>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4" name="Subtitle 3"/>
          <p:cNvSpPr>
            <a:spLocks noGrp="1"/>
          </p:cNvSpPr>
          <p:nvPr>
            <p:ph type="subTitle" idx="1"/>
          </p:nvPr>
        </p:nvSpPr>
        <p:spPr/>
        <p:txBody>
          <a:bodyPr/>
          <a:lstStyle/>
          <a:p>
            <a:r>
              <a:rPr lang="en-US" dirty="0">
                <a:hlinkClick r:id="rId2"/>
              </a:rPr>
              <a:t>https://</a:t>
            </a:r>
            <a:r>
              <a:rPr lang="en-US" dirty="0" smtClean="0">
                <a:hlinkClick r:id="rId2"/>
              </a:rPr>
              <a:t>github.com/angular/angular-cli</a:t>
            </a:r>
            <a:endParaRPr lang="en-US" dirty="0" smtClean="0">
              <a:hlinkClick r:id="rId3"/>
            </a:endParaRPr>
          </a:p>
          <a:p>
            <a:r>
              <a:rPr lang="en-US" dirty="0" smtClean="0">
                <a:hlinkClick r:id="rId3"/>
              </a:rPr>
              <a:t>https</a:t>
            </a:r>
            <a:r>
              <a:rPr lang="en-US" dirty="0">
                <a:hlinkClick r:id="rId3"/>
              </a:rPr>
              <a:t>://medium.com/codingthesmartway-com-blog/using-bootstrap-with-angular-c83c3cee3f4a</a:t>
            </a:r>
            <a:endParaRPr lang="en-US" dirty="0"/>
          </a:p>
          <a:p>
            <a:r>
              <a:rPr lang="en-US" u="sng" dirty="0">
                <a:hlinkClick r:id="rId4"/>
              </a:rPr>
              <a:t>https://coursetro.com/posts/code/111/Using-the-Angular-5-Router-%</a:t>
            </a:r>
            <a:r>
              <a:rPr lang="en-US" u="sng" dirty="0" smtClean="0">
                <a:hlinkClick r:id="rId4"/>
              </a:rPr>
              <a:t>28Tutorial</a:t>
            </a:r>
            <a:endParaRPr lang="en-US" u="sng" dirty="0" smtClean="0"/>
          </a:p>
          <a:p>
            <a:r>
              <a:rPr lang="en-US" u="sng" dirty="0">
                <a:hlinkClick r:id="rId5"/>
              </a:rPr>
              <a:t>https://ng-bootstrap.github.io/#/</a:t>
            </a:r>
            <a:r>
              <a:rPr lang="en-US" u="sng" dirty="0" smtClean="0">
                <a:hlinkClick r:id="rId5"/>
              </a:rPr>
              <a:t>home</a:t>
            </a:r>
            <a:endParaRPr lang="en-US" u="sng" dirty="0" smtClean="0"/>
          </a:p>
          <a:p>
            <a:r>
              <a:rPr lang="en-US" dirty="0">
                <a:hlinkClick r:id="rId6"/>
              </a:rPr>
              <a:t>https://angular.io/guide/structural-directives</a:t>
            </a:r>
            <a:endParaRPr lang="en-US" dirty="0"/>
          </a:p>
        </p:txBody>
      </p:sp>
    </p:spTree>
    <p:extLst>
      <p:ext uri="{BB962C8B-B14F-4D97-AF65-F5344CB8AC3E}">
        <p14:creationId xmlns:p14="http://schemas.microsoft.com/office/powerpoint/2010/main" val="107376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itulinė skaidrė">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lavika">
      <a:majorFont>
        <a:latin typeface="Klavika Md"/>
        <a:ea typeface=""/>
        <a:cs typeface=""/>
      </a:majorFont>
      <a:minorFont>
        <a:latin typeface="Klavik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_Lt2.potx" id="{F469E350-357E-4801-9251-EA1A22DE38EF}" vid="{7918DE28-9CA1-47CC-8A63-FD7D298CDC10}"/>
    </a:ext>
  </a:extLst>
</a:theme>
</file>

<file path=ppt/theme/theme2.xml><?xml version="1.0" encoding="utf-8"?>
<a:theme xmlns:a="http://schemas.openxmlformats.org/drawingml/2006/main" name="Vidinė skaidrė">
  <a:themeElements>
    <a:clrScheme name="NRD grafikas">
      <a:dk1>
        <a:sysClr val="windowText" lastClr="000000"/>
      </a:dk1>
      <a:lt1>
        <a:sysClr val="window" lastClr="FFFFFF"/>
      </a:lt1>
      <a:dk2>
        <a:srgbClr val="1F497D"/>
      </a:dk2>
      <a:lt2>
        <a:srgbClr val="EEECE1"/>
      </a:lt2>
      <a:accent1>
        <a:srgbClr val="961E1E"/>
      </a:accent1>
      <a:accent2>
        <a:srgbClr val="E5785C"/>
      </a:accent2>
      <a:accent3>
        <a:srgbClr val="C14040"/>
      </a:accent3>
      <a:accent4>
        <a:srgbClr val="C0C1C2"/>
      </a:accent4>
      <a:accent5>
        <a:srgbClr val="414042"/>
      </a:accent5>
      <a:accent6>
        <a:srgbClr val="D88541"/>
      </a:accent6>
      <a:hlink>
        <a:srgbClr val="0000FF"/>
      </a:hlink>
      <a:folHlink>
        <a:srgbClr val="800080"/>
      </a:folHlink>
    </a:clrScheme>
    <a:fontScheme name="Klavika2">
      <a:majorFont>
        <a:latin typeface="Klavika Rg"/>
        <a:ea typeface=""/>
        <a:cs typeface=""/>
      </a:majorFont>
      <a:minorFont>
        <a:latin typeface="Klavika L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_Lt2.potx" id="{F469E350-357E-4801-9251-EA1A22DE38EF}" vid="{87319914-2BB7-4A04-8951-DEA2E974F744}"/>
    </a:ext>
  </a:extLst>
</a:theme>
</file>

<file path=docProps/app.xml><?xml version="1.0" encoding="utf-8"?>
<Properties xmlns="http://schemas.openxmlformats.org/officeDocument/2006/extended-properties" xmlns:vt="http://schemas.openxmlformats.org/officeDocument/2006/docPropsVTypes">
  <TotalTime>9691</TotalTime>
  <Words>315</Words>
  <Application>Microsoft Office PowerPoint</Application>
  <PresentationFormat>Widescreen</PresentationFormat>
  <Paragraphs>112</Paragraphs>
  <Slides>9</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Courier New</vt:lpstr>
      <vt:lpstr>Klavika Lt</vt:lpstr>
      <vt:lpstr>Klavika Rg</vt:lpstr>
      <vt:lpstr>Times New Roman</vt:lpstr>
      <vt:lpstr>Wingdings</vt:lpstr>
      <vt:lpstr>Titulinė skaidrė</vt:lpstr>
      <vt:lpstr>Vidinė skaidrė</vt:lpstr>
      <vt:lpstr>Project with Angular 2 Part 1</vt:lpstr>
      <vt:lpstr>Project topic</vt:lpstr>
      <vt:lpstr>Visual Studio Code</vt:lpstr>
      <vt:lpstr>Starting a new project</vt:lpstr>
      <vt:lpstr>Bootstrap 4</vt:lpstr>
      <vt:lpstr>Ng-bootstrap</vt:lpstr>
      <vt:lpstr>Angular Router</vt:lpstr>
      <vt:lpstr>Structural Directives</vt:lpstr>
      <vt:lpstr>Recourses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dc:title>
  <dc:creator>Simonas Šitkauskas</dc:creator>
  <cp:lastModifiedBy>Vilius Arminas</cp:lastModifiedBy>
  <cp:revision>439</cp:revision>
  <dcterms:created xsi:type="dcterms:W3CDTF">2017-03-16T06:49:10Z</dcterms:created>
  <dcterms:modified xsi:type="dcterms:W3CDTF">2018-02-09T11:11:23Z</dcterms:modified>
</cp:coreProperties>
</file>