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Baloo 2 SemiBold"/>
      <p:regular r:id="rId18"/>
      <p:bold r:id="rId19"/>
    </p:embeddedFont>
    <p:embeddedFont>
      <p:font typeface="Fjalla One"/>
      <p:regular r:id="rId20"/>
    </p:embeddedFont>
    <p:embeddedFont>
      <p:font typeface="Baloo 2"/>
      <p:regular r:id="rId21"/>
      <p:bold r:id="rId22"/>
    </p:embeddedFont>
    <p:embeddedFont>
      <p:font typeface="El Messiri"/>
      <p:regular r:id="rId23"/>
      <p:bold r:id="rId24"/>
    </p:embeddedFont>
    <p:embeddedFont>
      <p:font typeface="Baloo 2 Medium"/>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0EFB4C-3AC3-4515-82B5-B610B2E12C3C}">
  <a:tblStyle styleId="{210EFB4C-3AC3-4515-82B5-B610B2E12C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jallaOne-regular.fntdata"/><Relationship Id="rId22" Type="http://schemas.openxmlformats.org/officeDocument/2006/relationships/font" Target="fonts/Baloo2-bold.fntdata"/><Relationship Id="rId21" Type="http://schemas.openxmlformats.org/officeDocument/2006/relationships/font" Target="fonts/Baloo2-regular.fntdata"/><Relationship Id="rId24" Type="http://schemas.openxmlformats.org/officeDocument/2006/relationships/font" Target="fonts/ElMessiri-bold.fntdata"/><Relationship Id="rId23" Type="http://schemas.openxmlformats.org/officeDocument/2006/relationships/font" Target="fonts/ElMessiri-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loo2Medium-bold.fntdata"/><Relationship Id="rId25" Type="http://schemas.openxmlformats.org/officeDocument/2006/relationships/font" Target="fonts/Baloo2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Baloo2SemiBold-bold.fntdata"/><Relationship Id="rId18" Type="http://schemas.openxmlformats.org/officeDocument/2006/relationships/font" Target="fonts/Baloo2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143d56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143d56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87febeccad_26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87febeccad_26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4a7c0ae7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4a7c0ae7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df347ce52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df347ce52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7febeccad_2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87febeccad_2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87febeccad_2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87febeccad_2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87febeccad_2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87febeccad_2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87febeccad_26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87febeccad_2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48daea4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848daea4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48daea4a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48daea4a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848daea4a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848daea4a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225" y="940862"/>
            <a:ext cx="4832100" cy="2132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4600">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25" y="3109738"/>
            <a:ext cx="4832100" cy="48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350175" y="1492250"/>
            <a:ext cx="4080600" cy="14373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b="1" sz="106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subTitle"/>
          </p:nvPr>
        </p:nvSpPr>
        <p:spPr>
          <a:xfrm>
            <a:off x="4350175" y="2929450"/>
            <a:ext cx="4080600" cy="7218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0" name="Google Shape;60;p11"/>
          <p:cNvGrpSpPr/>
          <p:nvPr/>
        </p:nvGrpSpPr>
        <p:grpSpPr>
          <a:xfrm>
            <a:off x="7748824" y="632675"/>
            <a:ext cx="636900" cy="322800"/>
            <a:chOff x="790074" y="3806775"/>
            <a:chExt cx="636900" cy="322800"/>
          </a:xfrm>
        </p:grpSpPr>
        <p:sp>
          <p:nvSpPr>
            <p:cNvPr id="61" name="Google Shape;61;p1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63" name="Google Shape;63;p11"/>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5"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
        <p:nvSpPr>
          <p:cNvPr id="67" name="Google Shape;67;p13"/>
          <p:cNvSpPr/>
          <p:nvPr/>
        </p:nvSpPr>
        <p:spPr>
          <a:xfrm>
            <a:off x="-730325" y="15715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9" name="Google Shape;69;p13"/>
          <p:cNvSpPr txBox="1"/>
          <p:nvPr>
            <p:ph idx="1" type="subTitle"/>
          </p:nvPr>
        </p:nvSpPr>
        <p:spPr>
          <a:xfrm>
            <a:off x="1982400" y="1394900"/>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3"/>
          <p:cNvSpPr txBox="1"/>
          <p:nvPr>
            <p:ph idx="2" type="subTitle"/>
          </p:nvPr>
        </p:nvSpPr>
        <p:spPr>
          <a:xfrm>
            <a:off x="5724250" y="1394900"/>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3"/>
          <p:cNvSpPr txBox="1"/>
          <p:nvPr>
            <p:ph idx="3" type="subTitle"/>
          </p:nvPr>
        </p:nvSpPr>
        <p:spPr>
          <a:xfrm>
            <a:off x="1982400" y="2876503"/>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3"/>
          <p:cNvSpPr txBox="1"/>
          <p:nvPr>
            <p:ph idx="4" type="subTitle"/>
          </p:nvPr>
        </p:nvSpPr>
        <p:spPr>
          <a:xfrm>
            <a:off x="5724250" y="2876503"/>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3"/>
          <p:cNvSpPr txBox="1"/>
          <p:nvPr>
            <p:ph idx="5" type="subTitle"/>
          </p:nvPr>
        </p:nvSpPr>
        <p:spPr>
          <a:xfrm>
            <a:off x="1982400" y="1785625"/>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13"/>
          <p:cNvSpPr txBox="1"/>
          <p:nvPr>
            <p:ph idx="6" type="subTitle"/>
          </p:nvPr>
        </p:nvSpPr>
        <p:spPr>
          <a:xfrm>
            <a:off x="5724250" y="1785625"/>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7" type="subTitle"/>
          </p:nvPr>
        </p:nvSpPr>
        <p:spPr>
          <a:xfrm>
            <a:off x="1982400" y="3264400"/>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3"/>
          <p:cNvSpPr txBox="1"/>
          <p:nvPr>
            <p:ph idx="8" type="subTitle"/>
          </p:nvPr>
        </p:nvSpPr>
        <p:spPr>
          <a:xfrm>
            <a:off x="5724250" y="3264400"/>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hasCustomPrompt="1" idx="9" type="title"/>
          </p:nvPr>
        </p:nvSpPr>
        <p:spPr>
          <a:xfrm>
            <a:off x="1018800" y="1552474"/>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p:nvPr>
            <p:ph hasCustomPrompt="1" idx="13" type="title"/>
          </p:nvPr>
        </p:nvSpPr>
        <p:spPr>
          <a:xfrm>
            <a:off x="4760650" y="1552474"/>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p:nvPr>
            <p:ph hasCustomPrompt="1" idx="14" type="title"/>
          </p:nvPr>
        </p:nvSpPr>
        <p:spPr>
          <a:xfrm>
            <a:off x="1018800" y="3030486"/>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p:nvPr>
            <p:ph hasCustomPrompt="1" idx="15" type="title"/>
          </p:nvPr>
        </p:nvSpPr>
        <p:spPr>
          <a:xfrm>
            <a:off x="4760650" y="3030486"/>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5" name="Shape 85"/>
        <p:cNvGrpSpPr/>
        <p:nvPr/>
      </p:nvGrpSpPr>
      <p:grpSpPr>
        <a:xfrm>
          <a:off x="0" y="0"/>
          <a:ext cx="0" cy="0"/>
          <a:chOff x="0" y="0"/>
          <a:chExt cx="0" cy="0"/>
        </a:xfrm>
      </p:grpSpPr>
      <p:sp>
        <p:nvSpPr>
          <p:cNvPr id="86" name="Google Shape;86;p14"/>
          <p:cNvSpPr txBox="1"/>
          <p:nvPr>
            <p:ph type="title"/>
          </p:nvPr>
        </p:nvSpPr>
        <p:spPr>
          <a:xfrm flipH="1">
            <a:off x="713275" y="3275100"/>
            <a:ext cx="3503100" cy="39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b="1" sz="19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87" name="Google Shape;87;p14"/>
          <p:cNvSpPr txBox="1"/>
          <p:nvPr>
            <p:ph idx="1" type="subTitle"/>
          </p:nvPr>
        </p:nvSpPr>
        <p:spPr>
          <a:xfrm flipH="1">
            <a:off x="713275" y="840000"/>
            <a:ext cx="3503100" cy="2361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88" name="Google Shape;88;p14"/>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89" name="Shape 89"/>
        <p:cNvGrpSpPr/>
        <p:nvPr/>
      </p:nvGrpSpPr>
      <p:grpSpPr>
        <a:xfrm>
          <a:off x="0" y="0"/>
          <a:ext cx="0" cy="0"/>
          <a:chOff x="0" y="0"/>
          <a:chExt cx="0" cy="0"/>
        </a:xfrm>
      </p:grpSpPr>
      <p:sp>
        <p:nvSpPr>
          <p:cNvPr id="90" name="Google Shape;90;p15"/>
          <p:cNvSpPr txBox="1"/>
          <p:nvPr>
            <p:ph type="title"/>
          </p:nvPr>
        </p:nvSpPr>
        <p:spPr>
          <a:xfrm>
            <a:off x="766350" y="2257736"/>
            <a:ext cx="4018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1" name="Google Shape;91;p15"/>
          <p:cNvSpPr txBox="1"/>
          <p:nvPr>
            <p:ph idx="1" type="subTitle"/>
          </p:nvPr>
        </p:nvSpPr>
        <p:spPr>
          <a:xfrm>
            <a:off x="766350" y="3099525"/>
            <a:ext cx="30597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hasCustomPrompt="1" idx="2" type="title"/>
          </p:nvPr>
        </p:nvSpPr>
        <p:spPr>
          <a:xfrm>
            <a:off x="766350" y="1035674"/>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5"/>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96" name="Google Shape;96;p15"/>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7">
    <p:spTree>
      <p:nvGrpSpPr>
        <p:cNvPr id="97" name="Shape 97"/>
        <p:cNvGrpSpPr/>
        <p:nvPr/>
      </p:nvGrpSpPr>
      <p:grpSpPr>
        <a:xfrm>
          <a:off x="0" y="0"/>
          <a:ext cx="0" cy="0"/>
          <a:chOff x="0" y="0"/>
          <a:chExt cx="0" cy="0"/>
        </a:xfrm>
      </p:grpSpPr>
      <p:sp>
        <p:nvSpPr>
          <p:cNvPr id="98" name="Google Shape;98;p16"/>
          <p:cNvSpPr txBox="1"/>
          <p:nvPr>
            <p:ph type="title"/>
          </p:nvPr>
        </p:nvSpPr>
        <p:spPr>
          <a:xfrm>
            <a:off x="4938950" y="2257726"/>
            <a:ext cx="349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9" name="Google Shape;99;p16"/>
          <p:cNvSpPr txBox="1"/>
          <p:nvPr>
            <p:ph idx="1" type="subTitle"/>
          </p:nvPr>
        </p:nvSpPr>
        <p:spPr>
          <a:xfrm>
            <a:off x="4938950" y="3099525"/>
            <a:ext cx="31284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6"/>
          <p:cNvSpPr txBox="1"/>
          <p:nvPr>
            <p:ph hasCustomPrompt="1" idx="2" type="title"/>
          </p:nvPr>
        </p:nvSpPr>
        <p:spPr>
          <a:xfrm>
            <a:off x="4938950" y="1035675"/>
            <a:ext cx="19485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04" name="Google Shape;104;p1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0">
    <p:spTree>
      <p:nvGrpSpPr>
        <p:cNvPr id="105" name="Shape 105"/>
        <p:cNvGrpSpPr/>
        <p:nvPr/>
      </p:nvGrpSpPr>
      <p:grpSpPr>
        <a:xfrm>
          <a:off x="0" y="0"/>
          <a:ext cx="0" cy="0"/>
          <a:chOff x="0" y="0"/>
          <a:chExt cx="0" cy="0"/>
        </a:xfrm>
      </p:grpSpPr>
      <p:sp>
        <p:nvSpPr>
          <p:cNvPr id="106" name="Google Shape;106;p17"/>
          <p:cNvSpPr txBox="1"/>
          <p:nvPr>
            <p:ph type="title"/>
          </p:nvPr>
        </p:nvSpPr>
        <p:spPr>
          <a:xfrm flipH="1">
            <a:off x="428525" y="2257725"/>
            <a:ext cx="3128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52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7" name="Google Shape;107;p17"/>
          <p:cNvSpPr txBox="1"/>
          <p:nvPr>
            <p:ph idx="1" type="subTitle"/>
          </p:nvPr>
        </p:nvSpPr>
        <p:spPr>
          <a:xfrm flipH="1">
            <a:off x="428525" y="3099525"/>
            <a:ext cx="31284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08" name="Google Shape;108;p17"/>
          <p:cNvSpPr txBox="1"/>
          <p:nvPr>
            <p:ph hasCustomPrompt="1" idx="2" type="title"/>
          </p:nvPr>
        </p:nvSpPr>
        <p:spPr>
          <a:xfrm flipH="1">
            <a:off x="1608425" y="1035675"/>
            <a:ext cx="19485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lt2"/>
                </a:solidFill>
              </a:defRPr>
            </a:lvl1pPr>
            <a:lvl2pPr lvl="1" rtl="0" algn="r">
              <a:spcBef>
                <a:spcPts val="0"/>
              </a:spcBef>
              <a:spcAft>
                <a:spcPts val="0"/>
              </a:spcAft>
              <a:buClr>
                <a:schemeClr val="lt1"/>
              </a:buClr>
              <a:buSzPts val="8900"/>
              <a:buNone/>
              <a:defRPr sz="8900">
                <a:solidFill>
                  <a:schemeClr val="lt1"/>
                </a:solidFill>
              </a:defRPr>
            </a:lvl2pPr>
            <a:lvl3pPr lvl="2" rtl="0" algn="r">
              <a:spcBef>
                <a:spcPts val="0"/>
              </a:spcBef>
              <a:spcAft>
                <a:spcPts val="0"/>
              </a:spcAft>
              <a:buClr>
                <a:schemeClr val="lt1"/>
              </a:buClr>
              <a:buSzPts val="8900"/>
              <a:buNone/>
              <a:defRPr sz="8900">
                <a:solidFill>
                  <a:schemeClr val="lt1"/>
                </a:solidFill>
              </a:defRPr>
            </a:lvl3pPr>
            <a:lvl4pPr lvl="3" rtl="0" algn="r">
              <a:spcBef>
                <a:spcPts val="0"/>
              </a:spcBef>
              <a:spcAft>
                <a:spcPts val="0"/>
              </a:spcAft>
              <a:buClr>
                <a:schemeClr val="lt1"/>
              </a:buClr>
              <a:buSzPts val="8900"/>
              <a:buNone/>
              <a:defRPr sz="8900">
                <a:solidFill>
                  <a:schemeClr val="lt1"/>
                </a:solidFill>
              </a:defRPr>
            </a:lvl4pPr>
            <a:lvl5pPr lvl="4" rtl="0" algn="r">
              <a:spcBef>
                <a:spcPts val="0"/>
              </a:spcBef>
              <a:spcAft>
                <a:spcPts val="0"/>
              </a:spcAft>
              <a:buClr>
                <a:schemeClr val="lt1"/>
              </a:buClr>
              <a:buSzPts val="8900"/>
              <a:buNone/>
              <a:defRPr sz="8900">
                <a:solidFill>
                  <a:schemeClr val="lt1"/>
                </a:solidFill>
              </a:defRPr>
            </a:lvl5pPr>
            <a:lvl6pPr lvl="5" rtl="0" algn="r">
              <a:spcBef>
                <a:spcPts val="0"/>
              </a:spcBef>
              <a:spcAft>
                <a:spcPts val="0"/>
              </a:spcAft>
              <a:buClr>
                <a:schemeClr val="lt1"/>
              </a:buClr>
              <a:buSzPts val="8900"/>
              <a:buNone/>
              <a:defRPr sz="8900">
                <a:solidFill>
                  <a:schemeClr val="lt1"/>
                </a:solidFill>
              </a:defRPr>
            </a:lvl6pPr>
            <a:lvl7pPr lvl="6" rtl="0" algn="r">
              <a:spcBef>
                <a:spcPts val="0"/>
              </a:spcBef>
              <a:spcAft>
                <a:spcPts val="0"/>
              </a:spcAft>
              <a:buClr>
                <a:schemeClr val="lt1"/>
              </a:buClr>
              <a:buSzPts val="8900"/>
              <a:buNone/>
              <a:defRPr sz="8900">
                <a:solidFill>
                  <a:schemeClr val="lt1"/>
                </a:solidFill>
              </a:defRPr>
            </a:lvl7pPr>
            <a:lvl8pPr lvl="7" rtl="0" algn="r">
              <a:spcBef>
                <a:spcPts val="0"/>
              </a:spcBef>
              <a:spcAft>
                <a:spcPts val="0"/>
              </a:spcAft>
              <a:buClr>
                <a:schemeClr val="lt1"/>
              </a:buClr>
              <a:buSzPts val="8900"/>
              <a:buNone/>
              <a:defRPr sz="8900">
                <a:solidFill>
                  <a:schemeClr val="lt1"/>
                </a:solidFill>
              </a:defRPr>
            </a:lvl8pPr>
            <a:lvl9pPr lvl="8" rtl="0" algn="r">
              <a:spcBef>
                <a:spcPts val="0"/>
              </a:spcBef>
              <a:spcAft>
                <a:spcPts val="0"/>
              </a:spcAft>
              <a:buClr>
                <a:schemeClr val="lt1"/>
              </a:buClr>
              <a:buSzPts val="8900"/>
              <a:buNone/>
              <a:defRPr sz="8900">
                <a:solidFill>
                  <a:schemeClr val="lt1"/>
                </a:solidFill>
              </a:defRPr>
            </a:lvl9pPr>
          </a:lstStyle>
          <a:p>
            <a:r>
              <a:t>xx%</a:t>
            </a:r>
          </a:p>
        </p:txBody>
      </p:sp>
      <p:grpSp>
        <p:nvGrpSpPr>
          <p:cNvPr id="109" name="Google Shape;109;p17"/>
          <p:cNvGrpSpPr/>
          <p:nvPr/>
        </p:nvGrpSpPr>
        <p:grpSpPr>
          <a:xfrm>
            <a:off x="790074" y="4263975"/>
            <a:ext cx="636900" cy="322800"/>
            <a:chOff x="790074" y="3806775"/>
            <a:chExt cx="636900" cy="322800"/>
          </a:xfrm>
        </p:grpSpPr>
        <p:sp>
          <p:nvSpPr>
            <p:cNvPr id="110" name="Google Shape;110;p1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12" name="Google Shape;112;p1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1">
    <p:spTree>
      <p:nvGrpSpPr>
        <p:cNvPr id="113" name="Shape 113"/>
        <p:cNvGrpSpPr/>
        <p:nvPr/>
      </p:nvGrpSpPr>
      <p:grpSpPr>
        <a:xfrm>
          <a:off x="0" y="0"/>
          <a:ext cx="0" cy="0"/>
          <a:chOff x="0" y="0"/>
          <a:chExt cx="0" cy="0"/>
        </a:xfrm>
      </p:grpSpPr>
      <p:sp>
        <p:nvSpPr>
          <p:cNvPr id="114" name="Google Shape;114;p18"/>
          <p:cNvSpPr txBox="1"/>
          <p:nvPr>
            <p:ph idx="1" type="subTitle"/>
          </p:nvPr>
        </p:nvSpPr>
        <p:spPr>
          <a:xfrm>
            <a:off x="713225" y="1473363"/>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5" name="Google Shape;115;p18"/>
          <p:cNvSpPr txBox="1"/>
          <p:nvPr>
            <p:ph hasCustomPrompt="1" type="title"/>
          </p:nvPr>
        </p:nvSpPr>
        <p:spPr>
          <a:xfrm>
            <a:off x="713225" y="795313"/>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116" name="Google Shape;116;p18"/>
          <p:cNvSpPr txBox="1"/>
          <p:nvPr>
            <p:ph idx="2" type="subTitle"/>
          </p:nvPr>
        </p:nvSpPr>
        <p:spPr>
          <a:xfrm>
            <a:off x="713225" y="2683088"/>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7" name="Google Shape;117;p18"/>
          <p:cNvSpPr txBox="1"/>
          <p:nvPr>
            <p:ph hasCustomPrompt="1" idx="3" type="title"/>
          </p:nvPr>
        </p:nvSpPr>
        <p:spPr>
          <a:xfrm>
            <a:off x="713225" y="2005007"/>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118" name="Google Shape;118;p18"/>
          <p:cNvSpPr txBox="1"/>
          <p:nvPr>
            <p:ph idx="4" type="subTitle"/>
          </p:nvPr>
        </p:nvSpPr>
        <p:spPr>
          <a:xfrm>
            <a:off x="713225" y="3892788"/>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9" name="Google Shape;119;p18"/>
          <p:cNvSpPr txBox="1"/>
          <p:nvPr>
            <p:ph hasCustomPrompt="1" idx="5" type="title"/>
          </p:nvPr>
        </p:nvSpPr>
        <p:spPr>
          <a:xfrm>
            <a:off x="713225" y="3214688"/>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grpSp>
        <p:nvGrpSpPr>
          <p:cNvPr id="120" name="Google Shape;120;p18"/>
          <p:cNvGrpSpPr/>
          <p:nvPr/>
        </p:nvGrpSpPr>
        <p:grpSpPr>
          <a:xfrm>
            <a:off x="7748824" y="632675"/>
            <a:ext cx="636900" cy="322800"/>
            <a:chOff x="790074" y="3806775"/>
            <a:chExt cx="636900" cy="322800"/>
          </a:xfrm>
        </p:grpSpPr>
        <p:sp>
          <p:nvSpPr>
            <p:cNvPr id="121" name="Google Shape;121;p1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23" name="Google Shape;123;p1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124" name="Shape 124"/>
        <p:cNvGrpSpPr/>
        <p:nvPr/>
      </p:nvGrpSpPr>
      <p:grpSpPr>
        <a:xfrm>
          <a:off x="0" y="0"/>
          <a:ext cx="0" cy="0"/>
          <a:chOff x="0" y="0"/>
          <a:chExt cx="0" cy="0"/>
        </a:xfrm>
      </p:grpSpPr>
      <p:sp>
        <p:nvSpPr>
          <p:cNvPr id="125" name="Google Shape;125;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6" name="Google Shape;126;p19"/>
          <p:cNvSpPr txBox="1"/>
          <p:nvPr>
            <p:ph idx="1" type="subTitle"/>
          </p:nvPr>
        </p:nvSpPr>
        <p:spPr>
          <a:xfrm>
            <a:off x="781100"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27" name="Google Shape;127;p19"/>
          <p:cNvSpPr txBox="1"/>
          <p:nvPr>
            <p:ph idx="2" type="subTitle"/>
          </p:nvPr>
        </p:nvSpPr>
        <p:spPr>
          <a:xfrm>
            <a:off x="3472159"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28" name="Google Shape;128;p19"/>
          <p:cNvSpPr txBox="1"/>
          <p:nvPr>
            <p:ph idx="3" type="subTitle"/>
          </p:nvPr>
        </p:nvSpPr>
        <p:spPr>
          <a:xfrm>
            <a:off x="781100"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29" name="Google Shape;129;p19"/>
          <p:cNvSpPr txBox="1"/>
          <p:nvPr>
            <p:ph idx="4" type="subTitle"/>
          </p:nvPr>
        </p:nvSpPr>
        <p:spPr>
          <a:xfrm>
            <a:off x="3472159"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30" name="Google Shape;130;p19"/>
          <p:cNvSpPr txBox="1"/>
          <p:nvPr>
            <p:ph hasCustomPrompt="1" idx="5" type="title"/>
          </p:nvPr>
        </p:nvSpPr>
        <p:spPr>
          <a:xfrm>
            <a:off x="779725"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31" name="Google Shape;131;p19"/>
          <p:cNvSpPr txBox="1"/>
          <p:nvPr>
            <p:ph hasCustomPrompt="1" idx="6" type="title"/>
          </p:nvPr>
        </p:nvSpPr>
        <p:spPr>
          <a:xfrm>
            <a:off x="3470784"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32" name="Google Shape;132;p19"/>
          <p:cNvSpPr txBox="1"/>
          <p:nvPr>
            <p:ph idx="7" type="subTitle"/>
          </p:nvPr>
        </p:nvSpPr>
        <p:spPr>
          <a:xfrm>
            <a:off x="6195099"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33" name="Google Shape;133;p19"/>
          <p:cNvSpPr txBox="1"/>
          <p:nvPr>
            <p:ph idx="8" type="subTitle"/>
          </p:nvPr>
        </p:nvSpPr>
        <p:spPr>
          <a:xfrm>
            <a:off x="6195099"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34" name="Google Shape;134;p19"/>
          <p:cNvSpPr txBox="1"/>
          <p:nvPr>
            <p:ph hasCustomPrompt="1" idx="9" type="title"/>
          </p:nvPr>
        </p:nvSpPr>
        <p:spPr>
          <a:xfrm>
            <a:off x="6193724"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cxnSp>
        <p:nvCxnSpPr>
          <p:cNvPr id="135" name="Google Shape;135;p19"/>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36" name="Shape 136"/>
        <p:cNvGrpSpPr/>
        <p:nvPr/>
      </p:nvGrpSpPr>
      <p:grpSpPr>
        <a:xfrm>
          <a:off x="0" y="0"/>
          <a:ext cx="0" cy="0"/>
          <a:chOff x="0" y="0"/>
          <a:chExt cx="0" cy="0"/>
        </a:xfrm>
      </p:grpSpPr>
      <p:sp>
        <p:nvSpPr>
          <p:cNvPr id="137" name="Google Shape;137;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38" name="Google Shape;138;p20"/>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flipH="1">
            <a:off x="4412275" y="2257736"/>
            <a:ext cx="40185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 type="subTitle"/>
          </p:nvPr>
        </p:nvSpPr>
        <p:spPr>
          <a:xfrm flipH="1">
            <a:off x="5371075" y="3099525"/>
            <a:ext cx="30597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3"/>
          <p:cNvSpPr txBox="1"/>
          <p:nvPr>
            <p:ph hasCustomPrompt="1" idx="2" type="title"/>
          </p:nvPr>
        </p:nvSpPr>
        <p:spPr>
          <a:xfrm flipH="1">
            <a:off x="6525175" y="1035674"/>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lt2"/>
                </a:solidFill>
              </a:defRPr>
            </a:lvl1pPr>
            <a:lvl2pPr lvl="1" rtl="0" algn="ctr">
              <a:spcBef>
                <a:spcPts val="0"/>
              </a:spcBef>
              <a:spcAft>
                <a:spcPts val="0"/>
              </a:spcAft>
              <a:buClr>
                <a:schemeClr val="lt1"/>
              </a:buClr>
              <a:buSzPts val="8900"/>
              <a:buNone/>
              <a:defRPr sz="8900">
                <a:solidFill>
                  <a:schemeClr val="lt1"/>
                </a:solidFill>
              </a:defRPr>
            </a:lvl2pPr>
            <a:lvl3pPr lvl="2" rtl="0" algn="ctr">
              <a:spcBef>
                <a:spcPts val="0"/>
              </a:spcBef>
              <a:spcAft>
                <a:spcPts val="0"/>
              </a:spcAft>
              <a:buClr>
                <a:schemeClr val="lt1"/>
              </a:buClr>
              <a:buSzPts val="8900"/>
              <a:buNone/>
              <a:defRPr sz="8900">
                <a:solidFill>
                  <a:schemeClr val="lt1"/>
                </a:solidFill>
              </a:defRPr>
            </a:lvl3pPr>
            <a:lvl4pPr lvl="3" rtl="0" algn="ctr">
              <a:spcBef>
                <a:spcPts val="0"/>
              </a:spcBef>
              <a:spcAft>
                <a:spcPts val="0"/>
              </a:spcAft>
              <a:buClr>
                <a:schemeClr val="lt1"/>
              </a:buClr>
              <a:buSzPts val="8900"/>
              <a:buNone/>
              <a:defRPr sz="8900">
                <a:solidFill>
                  <a:schemeClr val="lt1"/>
                </a:solidFill>
              </a:defRPr>
            </a:lvl4pPr>
            <a:lvl5pPr lvl="4" rtl="0" algn="ctr">
              <a:spcBef>
                <a:spcPts val="0"/>
              </a:spcBef>
              <a:spcAft>
                <a:spcPts val="0"/>
              </a:spcAft>
              <a:buClr>
                <a:schemeClr val="lt1"/>
              </a:buClr>
              <a:buSzPts val="8900"/>
              <a:buNone/>
              <a:defRPr sz="8900">
                <a:solidFill>
                  <a:schemeClr val="lt1"/>
                </a:solidFill>
              </a:defRPr>
            </a:lvl5pPr>
            <a:lvl6pPr lvl="5" rtl="0" algn="ctr">
              <a:spcBef>
                <a:spcPts val="0"/>
              </a:spcBef>
              <a:spcAft>
                <a:spcPts val="0"/>
              </a:spcAft>
              <a:buClr>
                <a:schemeClr val="lt1"/>
              </a:buClr>
              <a:buSzPts val="8900"/>
              <a:buNone/>
              <a:defRPr sz="8900">
                <a:solidFill>
                  <a:schemeClr val="lt1"/>
                </a:solidFill>
              </a:defRPr>
            </a:lvl6pPr>
            <a:lvl7pPr lvl="6" rtl="0" algn="ctr">
              <a:spcBef>
                <a:spcPts val="0"/>
              </a:spcBef>
              <a:spcAft>
                <a:spcPts val="0"/>
              </a:spcAft>
              <a:buClr>
                <a:schemeClr val="lt1"/>
              </a:buClr>
              <a:buSzPts val="8900"/>
              <a:buNone/>
              <a:defRPr sz="8900">
                <a:solidFill>
                  <a:schemeClr val="lt1"/>
                </a:solidFill>
              </a:defRPr>
            </a:lvl7pPr>
            <a:lvl8pPr lvl="7" rtl="0" algn="ctr">
              <a:spcBef>
                <a:spcPts val="0"/>
              </a:spcBef>
              <a:spcAft>
                <a:spcPts val="0"/>
              </a:spcAft>
              <a:buClr>
                <a:schemeClr val="lt1"/>
              </a:buClr>
              <a:buSzPts val="8900"/>
              <a:buNone/>
              <a:defRPr sz="8900">
                <a:solidFill>
                  <a:schemeClr val="lt1"/>
                </a:solidFill>
              </a:defRPr>
            </a:lvl8pPr>
            <a:lvl9pPr lvl="8" rtl="0" algn="ctr">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139" name="Shape 139"/>
        <p:cNvGrpSpPr/>
        <p:nvPr/>
      </p:nvGrpSpPr>
      <p:grpSpPr>
        <a:xfrm>
          <a:off x="0" y="0"/>
          <a:ext cx="0" cy="0"/>
          <a:chOff x="0" y="0"/>
          <a:chExt cx="0" cy="0"/>
        </a:xfrm>
      </p:grpSpPr>
      <p:sp>
        <p:nvSpPr>
          <p:cNvPr id="140" name="Google Shape;140;p21"/>
          <p:cNvSpPr/>
          <p:nvPr/>
        </p:nvSpPr>
        <p:spPr>
          <a:xfrm>
            <a:off x="7387725" y="172730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1"/>
          <p:cNvGrpSpPr/>
          <p:nvPr/>
        </p:nvGrpSpPr>
        <p:grpSpPr>
          <a:xfrm flipH="1">
            <a:off x="7711418" y="2021295"/>
            <a:ext cx="1259755" cy="3123261"/>
            <a:chOff x="2330682" y="1468700"/>
            <a:chExt cx="824447" cy="2044019"/>
          </a:xfrm>
        </p:grpSpPr>
        <p:sp>
          <p:nvSpPr>
            <p:cNvPr id="142" name="Google Shape;142;p21"/>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21"/>
          <p:cNvGrpSpPr/>
          <p:nvPr/>
        </p:nvGrpSpPr>
        <p:grpSpPr>
          <a:xfrm>
            <a:off x="7748824" y="632675"/>
            <a:ext cx="636900" cy="322800"/>
            <a:chOff x="790074" y="3806775"/>
            <a:chExt cx="636900" cy="322800"/>
          </a:xfrm>
        </p:grpSpPr>
        <p:sp>
          <p:nvSpPr>
            <p:cNvPr id="148" name="Google Shape;148;p2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2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
        <p:nvSpPr>
          <p:cNvPr id="150" name="Google Shape;150;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51" name="Google Shape;151;p21"/>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152" name="Shape 152"/>
        <p:cNvGrpSpPr/>
        <p:nvPr/>
      </p:nvGrpSpPr>
      <p:grpSpPr>
        <a:xfrm>
          <a:off x="0" y="0"/>
          <a:ext cx="0" cy="0"/>
          <a:chOff x="0" y="0"/>
          <a:chExt cx="0" cy="0"/>
        </a:xfrm>
      </p:grpSpPr>
      <p:sp>
        <p:nvSpPr>
          <p:cNvPr id="153" name="Google Shape;153;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154" name="Google Shape;154;p22"/>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
        <p:nvSpPr>
          <p:cNvPr id="155" name="Google Shape;155;p22"/>
          <p:cNvSpPr/>
          <p:nvPr/>
        </p:nvSpPr>
        <p:spPr>
          <a:xfrm>
            <a:off x="7787800" y="250590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2"/>
          <p:cNvGrpSpPr/>
          <p:nvPr/>
        </p:nvGrpSpPr>
        <p:grpSpPr>
          <a:xfrm flipH="1">
            <a:off x="7787618" y="2021295"/>
            <a:ext cx="1259755" cy="3123261"/>
            <a:chOff x="2330682" y="1468700"/>
            <a:chExt cx="824447" cy="2044019"/>
          </a:xfrm>
        </p:grpSpPr>
        <p:sp>
          <p:nvSpPr>
            <p:cNvPr id="157" name="Google Shape;157;p22"/>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1">
    <p:spTree>
      <p:nvGrpSpPr>
        <p:cNvPr id="162" name="Shape 162"/>
        <p:cNvGrpSpPr/>
        <p:nvPr/>
      </p:nvGrpSpPr>
      <p:grpSpPr>
        <a:xfrm>
          <a:off x="0" y="0"/>
          <a:ext cx="0" cy="0"/>
          <a:chOff x="0" y="0"/>
          <a:chExt cx="0" cy="0"/>
        </a:xfrm>
      </p:grpSpPr>
      <p:sp>
        <p:nvSpPr>
          <p:cNvPr id="163" name="Google Shape;163;p23"/>
          <p:cNvSpPr/>
          <p:nvPr/>
        </p:nvSpPr>
        <p:spPr>
          <a:xfrm>
            <a:off x="378600" y="15655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165" name="Google Shape;165;p23"/>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66" name="Google Shape;166;p23"/>
          <p:cNvGrpSpPr/>
          <p:nvPr/>
        </p:nvGrpSpPr>
        <p:grpSpPr>
          <a:xfrm>
            <a:off x="7748824" y="632675"/>
            <a:ext cx="636900" cy="322800"/>
            <a:chOff x="790074" y="3806775"/>
            <a:chExt cx="636900" cy="322800"/>
          </a:xfrm>
        </p:grpSpPr>
        <p:sp>
          <p:nvSpPr>
            <p:cNvPr id="167" name="Google Shape;167;p2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169" name="Google Shape;169;p23"/>
          <p:cNvGrpSpPr/>
          <p:nvPr/>
        </p:nvGrpSpPr>
        <p:grpSpPr>
          <a:xfrm flipH="1">
            <a:off x="233296" y="2125283"/>
            <a:ext cx="1150439" cy="3018223"/>
            <a:chOff x="7005588" y="1179275"/>
            <a:chExt cx="706180" cy="1852694"/>
          </a:xfrm>
        </p:grpSpPr>
        <p:sp>
          <p:nvSpPr>
            <p:cNvPr id="170" name="Google Shape;170;p23"/>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_1">
    <p:spTree>
      <p:nvGrpSpPr>
        <p:cNvPr id="173" name="Shape 173"/>
        <p:cNvGrpSpPr/>
        <p:nvPr/>
      </p:nvGrpSpPr>
      <p:grpSpPr>
        <a:xfrm>
          <a:off x="0" y="0"/>
          <a:ext cx="0" cy="0"/>
          <a:chOff x="0" y="0"/>
          <a:chExt cx="0" cy="0"/>
        </a:xfrm>
      </p:grpSpPr>
      <p:sp>
        <p:nvSpPr>
          <p:cNvPr id="174" name="Google Shape;174;p24"/>
          <p:cNvSpPr txBox="1"/>
          <p:nvPr>
            <p:ph type="title"/>
          </p:nvPr>
        </p:nvSpPr>
        <p:spPr>
          <a:xfrm>
            <a:off x="713225" y="1338288"/>
            <a:ext cx="3440100" cy="955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b="1" sz="7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5" name="Google Shape;175;p24"/>
          <p:cNvSpPr txBox="1"/>
          <p:nvPr>
            <p:ph idx="1" type="subTitle"/>
          </p:nvPr>
        </p:nvSpPr>
        <p:spPr>
          <a:xfrm>
            <a:off x="713225" y="2314513"/>
            <a:ext cx="2639400" cy="118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76" name="Google Shape;176;p24"/>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77" name="Google Shape;177;p24"/>
          <p:cNvGrpSpPr/>
          <p:nvPr/>
        </p:nvGrpSpPr>
        <p:grpSpPr>
          <a:xfrm>
            <a:off x="790074" y="632675"/>
            <a:ext cx="636900" cy="322800"/>
            <a:chOff x="790074" y="3806775"/>
            <a:chExt cx="636900" cy="322800"/>
          </a:xfrm>
        </p:grpSpPr>
        <p:sp>
          <p:nvSpPr>
            <p:cNvPr id="178" name="Google Shape;178;p24"/>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4"/>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80" name="Shape 180"/>
        <p:cNvGrpSpPr/>
        <p:nvPr/>
      </p:nvGrpSpPr>
      <p:grpSpPr>
        <a:xfrm>
          <a:off x="0" y="0"/>
          <a:ext cx="0" cy="0"/>
          <a:chOff x="0" y="0"/>
          <a:chExt cx="0" cy="0"/>
        </a:xfrm>
      </p:grpSpPr>
      <p:sp>
        <p:nvSpPr>
          <p:cNvPr id="181" name="Google Shape;181;p25"/>
          <p:cNvSpPr txBox="1"/>
          <p:nvPr>
            <p:ph type="title"/>
          </p:nvPr>
        </p:nvSpPr>
        <p:spPr>
          <a:xfrm>
            <a:off x="4438625" y="445025"/>
            <a:ext cx="3457800" cy="12066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82" name="Google Shape;182;p25"/>
          <p:cNvSpPr txBox="1"/>
          <p:nvPr>
            <p:ph idx="1" type="subTitle"/>
          </p:nvPr>
        </p:nvSpPr>
        <p:spPr>
          <a:xfrm>
            <a:off x="4438625" y="1956325"/>
            <a:ext cx="3992100" cy="241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ctor"/>
              <a:buChar char="●"/>
              <a:defRPr sz="1600"/>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p:txBody>
      </p:sp>
      <p:cxnSp>
        <p:nvCxnSpPr>
          <p:cNvPr id="183" name="Google Shape;183;p25"/>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
    <p:spTree>
      <p:nvGrpSpPr>
        <p:cNvPr id="184" name="Shape 184"/>
        <p:cNvGrpSpPr/>
        <p:nvPr/>
      </p:nvGrpSpPr>
      <p:grpSpPr>
        <a:xfrm>
          <a:off x="0" y="0"/>
          <a:ext cx="0" cy="0"/>
          <a:chOff x="0" y="0"/>
          <a:chExt cx="0" cy="0"/>
        </a:xfrm>
      </p:grpSpPr>
      <p:sp>
        <p:nvSpPr>
          <p:cNvPr id="185" name="Google Shape;185;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86" name="Google Shape;186;p26"/>
          <p:cNvSpPr txBox="1"/>
          <p:nvPr>
            <p:ph idx="1" type="subTitle"/>
          </p:nvPr>
        </p:nvSpPr>
        <p:spPr>
          <a:xfrm>
            <a:off x="713225" y="2028900"/>
            <a:ext cx="3066000" cy="1085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7" name="Google Shape;187;p26"/>
          <p:cNvGrpSpPr/>
          <p:nvPr/>
        </p:nvGrpSpPr>
        <p:grpSpPr>
          <a:xfrm>
            <a:off x="7748824" y="632675"/>
            <a:ext cx="636900" cy="322800"/>
            <a:chOff x="790074" y="3806775"/>
            <a:chExt cx="636900" cy="322800"/>
          </a:xfrm>
        </p:grpSpPr>
        <p:sp>
          <p:nvSpPr>
            <p:cNvPr id="188" name="Google Shape;188;p2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90" name="Google Shape;190;p2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8">
    <p:spTree>
      <p:nvGrpSpPr>
        <p:cNvPr id="191" name="Shape 191"/>
        <p:cNvGrpSpPr/>
        <p:nvPr/>
      </p:nvGrpSpPr>
      <p:grpSpPr>
        <a:xfrm>
          <a:off x="0" y="0"/>
          <a:ext cx="0" cy="0"/>
          <a:chOff x="0" y="0"/>
          <a:chExt cx="0" cy="0"/>
        </a:xfrm>
      </p:grpSpPr>
      <p:sp>
        <p:nvSpPr>
          <p:cNvPr id="192" name="Google Shape;192;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93" name="Google Shape;193;p27"/>
          <p:cNvSpPr txBox="1"/>
          <p:nvPr>
            <p:ph idx="1" type="subTitle"/>
          </p:nvPr>
        </p:nvSpPr>
        <p:spPr>
          <a:xfrm>
            <a:off x="5364725" y="2028900"/>
            <a:ext cx="3066000" cy="108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4" name="Google Shape;194;p27"/>
          <p:cNvGrpSpPr/>
          <p:nvPr/>
        </p:nvGrpSpPr>
        <p:grpSpPr>
          <a:xfrm>
            <a:off x="790074" y="4263975"/>
            <a:ext cx="636900" cy="322800"/>
            <a:chOff x="790074" y="3806775"/>
            <a:chExt cx="636900" cy="322800"/>
          </a:xfrm>
        </p:grpSpPr>
        <p:sp>
          <p:nvSpPr>
            <p:cNvPr id="195" name="Google Shape;195;p2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97" name="Google Shape;197;p2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9">
    <p:spTree>
      <p:nvGrpSpPr>
        <p:cNvPr id="198" name="Shape 198"/>
        <p:cNvGrpSpPr/>
        <p:nvPr/>
      </p:nvGrpSpPr>
      <p:grpSpPr>
        <a:xfrm>
          <a:off x="0" y="0"/>
          <a:ext cx="0" cy="0"/>
          <a:chOff x="0" y="0"/>
          <a:chExt cx="0" cy="0"/>
        </a:xfrm>
      </p:grpSpPr>
      <p:sp>
        <p:nvSpPr>
          <p:cNvPr id="199" name="Google Shape;199;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0" name="Google Shape;200;p28"/>
          <p:cNvSpPr txBox="1"/>
          <p:nvPr>
            <p:ph idx="1" type="subTitle"/>
          </p:nvPr>
        </p:nvSpPr>
        <p:spPr>
          <a:xfrm>
            <a:off x="713225" y="2028900"/>
            <a:ext cx="3066000" cy="1085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1" name="Google Shape;201;p28"/>
          <p:cNvGrpSpPr/>
          <p:nvPr/>
        </p:nvGrpSpPr>
        <p:grpSpPr>
          <a:xfrm>
            <a:off x="7748824" y="632675"/>
            <a:ext cx="636900" cy="322800"/>
            <a:chOff x="790074" y="3806775"/>
            <a:chExt cx="636900" cy="322800"/>
          </a:xfrm>
        </p:grpSpPr>
        <p:sp>
          <p:nvSpPr>
            <p:cNvPr id="202" name="Google Shape;202;p2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04" name="Google Shape;204;p2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3">
    <p:spTree>
      <p:nvGrpSpPr>
        <p:cNvPr id="205" name="Shape 205"/>
        <p:cNvGrpSpPr/>
        <p:nvPr/>
      </p:nvGrpSpPr>
      <p:grpSpPr>
        <a:xfrm>
          <a:off x="0" y="0"/>
          <a:ext cx="0" cy="0"/>
          <a:chOff x="0" y="0"/>
          <a:chExt cx="0" cy="0"/>
        </a:xfrm>
      </p:grpSpPr>
      <p:sp>
        <p:nvSpPr>
          <p:cNvPr id="206" name="Google Shape;206;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7" name="Google Shape;207;p29"/>
          <p:cNvSpPr txBox="1"/>
          <p:nvPr>
            <p:ph idx="1" type="subTitle"/>
          </p:nvPr>
        </p:nvSpPr>
        <p:spPr>
          <a:xfrm>
            <a:off x="713225" y="1072200"/>
            <a:ext cx="7717500" cy="3460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cxnSp>
        <p:nvCxnSpPr>
          <p:cNvPr id="208" name="Google Shape;208;p2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209" name="Shape 209"/>
        <p:cNvGrpSpPr/>
        <p:nvPr/>
      </p:nvGrpSpPr>
      <p:grpSpPr>
        <a:xfrm>
          <a:off x="0" y="0"/>
          <a:ext cx="0" cy="0"/>
          <a:chOff x="0" y="0"/>
          <a:chExt cx="0" cy="0"/>
        </a:xfrm>
      </p:grpSpPr>
      <p:sp>
        <p:nvSpPr>
          <p:cNvPr id="210" name="Google Shape;210;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1" name="Google Shape;211;p30"/>
          <p:cNvSpPr txBox="1"/>
          <p:nvPr>
            <p:ph idx="1" type="subTitle"/>
          </p:nvPr>
        </p:nvSpPr>
        <p:spPr>
          <a:xfrm>
            <a:off x="713225" y="1072200"/>
            <a:ext cx="3858900" cy="3460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Char char="●"/>
              <a:defRPr sz="16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12" name="Google Shape;212;p30"/>
          <p:cNvSpPr txBox="1"/>
          <p:nvPr>
            <p:ph idx="2" type="subTitle"/>
          </p:nvPr>
        </p:nvSpPr>
        <p:spPr>
          <a:xfrm>
            <a:off x="4572125" y="1072200"/>
            <a:ext cx="3858900" cy="3460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cxnSp>
        <p:nvCxnSpPr>
          <p:cNvPr id="213" name="Google Shape;213;p30"/>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713225" y="1085200"/>
            <a:ext cx="7717500" cy="345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AutoNum type="arabicPeriod"/>
              <a:defRPr sz="1200"/>
            </a:lvl1pPr>
            <a:lvl2pPr indent="-304800" lvl="1" marL="914400" rtl="0">
              <a:spcBef>
                <a:spcPts val="0"/>
              </a:spcBef>
              <a:spcAft>
                <a:spcPts val="0"/>
              </a:spcAft>
              <a:buClr>
                <a:srgbClr val="434343"/>
              </a:buClr>
              <a:buSzPts val="1200"/>
              <a:buFont typeface="Roboto Condensed"/>
              <a:buAutoNum type="alphaLcPeriod"/>
              <a:defRPr/>
            </a:lvl2pPr>
            <a:lvl3pPr indent="-304800" lvl="2" marL="1371600" rtl="0">
              <a:spcBef>
                <a:spcPts val="0"/>
              </a:spcBef>
              <a:spcAft>
                <a:spcPts val="0"/>
              </a:spcAft>
              <a:buClr>
                <a:srgbClr val="434343"/>
              </a:buClr>
              <a:buSzPts val="1200"/>
              <a:buFont typeface="Roboto Condensed"/>
              <a:buAutoNum type="romanLcPeriod"/>
              <a:defRPr/>
            </a:lvl3pPr>
            <a:lvl4pPr indent="-304800" lvl="3" marL="1828800" rtl="0">
              <a:spcBef>
                <a:spcPts val="0"/>
              </a:spcBef>
              <a:spcAft>
                <a:spcPts val="0"/>
              </a:spcAft>
              <a:buClr>
                <a:srgbClr val="434343"/>
              </a:buClr>
              <a:buSzPts val="1200"/>
              <a:buFont typeface="Roboto Condensed"/>
              <a:buAutoNum type="arabicPeriod"/>
              <a:defRPr/>
            </a:lvl4pPr>
            <a:lvl5pPr indent="-304800" lvl="4" marL="2286000" rtl="0">
              <a:spcBef>
                <a:spcPts val="0"/>
              </a:spcBef>
              <a:spcAft>
                <a:spcPts val="0"/>
              </a:spcAft>
              <a:buClr>
                <a:srgbClr val="434343"/>
              </a:buClr>
              <a:buSzPts val="1200"/>
              <a:buFont typeface="Roboto Condensed"/>
              <a:buAutoNum type="alphaLcPeriod"/>
              <a:defRPr/>
            </a:lvl5pPr>
            <a:lvl6pPr indent="-304800" lvl="5" marL="2743200" rtl="0">
              <a:spcBef>
                <a:spcPts val="0"/>
              </a:spcBef>
              <a:spcAft>
                <a:spcPts val="0"/>
              </a:spcAft>
              <a:buClr>
                <a:srgbClr val="434343"/>
              </a:buClr>
              <a:buSzPts val="1200"/>
              <a:buFont typeface="Roboto Condensed"/>
              <a:buAutoNum type="romanLcPeriod"/>
              <a:defRPr/>
            </a:lvl6pPr>
            <a:lvl7pPr indent="-304800" lvl="6" marL="3200400" rtl="0">
              <a:spcBef>
                <a:spcPts val="0"/>
              </a:spcBef>
              <a:spcAft>
                <a:spcPts val="0"/>
              </a:spcAft>
              <a:buClr>
                <a:srgbClr val="434343"/>
              </a:buClr>
              <a:buSzPts val="1200"/>
              <a:buFont typeface="Roboto Condensed"/>
              <a:buAutoNum type="arabicPeriod"/>
              <a:defRPr/>
            </a:lvl7pPr>
            <a:lvl8pPr indent="-304800" lvl="7" marL="3657600" rtl="0">
              <a:spcBef>
                <a:spcPts val="0"/>
              </a:spcBef>
              <a:spcAft>
                <a:spcPts val="0"/>
              </a:spcAft>
              <a:buClr>
                <a:srgbClr val="434343"/>
              </a:buClr>
              <a:buSzPts val="1200"/>
              <a:buFont typeface="Roboto Condensed"/>
              <a:buAutoNum type="alphaLcPeriod"/>
              <a:defRPr/>
            </a:lvl8pPr>
            <a:lvl9pPr indent="-304800" lvl="8" marL="4114800" rtl="0">
              <a:spcBef>
                <a:spcPts val="0"/>
              </a:spcBef>
              <a:spcAft>
                <a:spcPts val="0"/>
              </a:spcAft>
              <a:buClr>
                <a:srgbClr val="434343"/>
              </a:buClr>
              <a:buSzPts val="1200"/>
              <a:buFont typeface="Roboto Condensed"/>
              <a:buAutoNum type="romanLcPeriod"/>
              <a:defRPr/>
            </a:lvl9pPr>
          </a:lstStyle>
          <a:p/>
        </p:txBody>
      </p:sp>
      <p:sp>
        <p:nvSpPr>
          <p:cNvPr id="23" name="Google Shape;23;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 name="Google Shape;24;p4"/>
          <p:cNvSpPr/>
          <p:nvPr/>
        </p:nvSpPr>
        <p:spPr>
          <a:xfrm>
            <a:off x="6208675" y="43994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 name="Google Shape;25;p4"/>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214" name="Shape 214"/>
        <p:cNvGrpSpPr/>
        <p:nvPr/>
      </p:nvGrpSpPr>
      <p:grpSpPr>
        <a:xfrm>
          <a:off x="0" y="0"/>
          <a:ext cx="0" cy="0"/>
          <a:chOff x="0" y="0"/>
          <a:chExt cx="0" cy="0"/>
        </a:xfrm>
      </p:grpSpPr>
      <p:sp>
        <p:nvSpPr>
          <p:cNvPr id="215" name="Google Shape;215;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6" name="Google Shape;216;p31"/>
          <p:cNvSpPr txBox="1"/>
          <p:nvPr>
            <p:ph idx="1" type="subTitle"/>
          </p:nvPr>
        </p:nvSpPr>
        <p:spPr>
          <a:xfrm>
            <a:off x="883263" y="3064950"/>
            <a:ext cx="2742600" cy="383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31"/>
          <p:cNvSpPr txBox="1"/>
          <p:nvPr>
            <p:ph idx="2" type="subTitle"/>
          </p:nvPr>
        </p:nvSpPr>
        <p:spPr>
          <a:xfrm>
            <a:off x="5518088" y="3064950"/>
            <a:ext cx="2742600" cy="383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31"/>
          <p:cNvSpPr txBox="1"/>
          <p:nvPr>
            <p:ph idx="3" type="subTitle"/>
          </p:nvPr>
        </p:nvSpPr>
        <p:spPr>
          <a:xfrm>
            <a:off x="883263" y="3460625"/>
            <a:ext cx="2742600" cy="636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 name="Google Shape;219;p31"/>
          <p:cNvSpPr txBox="1"/>
          <p:nvPr>
            <p:ph idx="4" type="subTitle"/>
          </p:nvPr>
        </p:nvSpPr>
        <p:spPr>
          <a:xfrm>
            <a:off x="5518088" y="3457799"/>
            <a:ext cx="2742600" cy="636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20" name="Google Shape;220;p31"/>
          <p:cNvGrpSpPr/>
          <p:nvPr/>
        </p:nvGrpSpPr>
        <p:grpSpPr>
          <a:xfrm>
            <a:off x="7748824" y="632675"/>
            <a:ext cx="636900" cy="322800"/>
            <a:chOff x="790074" y="3806775"/>
            <a:chExt cx="636900" cy="322800"/>
          </a:xfrm>
        </p:grpSpPr>
        <p:sp>
          <p:nvSpPr>
            <p:cNvPr id="221" name="Google Shape;221;p3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3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23" name="Google Shape;223;p31"/>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4">
    <p:spTree>
      <p:nvGrpSpPr>
        <p:cNvPr id="224" name="Shape 224"/>
        <p:cNvGrpSpPr/>
        <p:nvPr/>
      </p:nvGrpSpPr>
      <p:grpSpPr>
        <a:xfrm>
          <a:off x="0" y="0"/>
          <a:ext cx="0" cy="0"/>
          <a:chOff x="0" y="0"/>
          <a:chExt cx="0" cy="0"/>
        </a:xfrm>
      </p:grpSpPr>
      <p:sp>
        <p:nvSpPr>
          <p:cNvPr id="225" name="Google Shape;225;p3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26" name="Google Shape;226;p32"/>
          <p:cNvSpPr txBox="1"/>
          <p:nvPr>
            <p:ph idx="1" type="subTitle"/>
          </p:nvPr>
        </p:nvSpPr>
        <p:spPr>
          <a:xfrm flipH="1">
            <a:off x="5284948" y="1255100"/>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7" name="Google Shape;227;p32"/>
          <p:cNvSpPr txBox="1"/>
          <p:nvPr>
            <p:ph idx="2" type="subTitle"/>
          </p:nvPr>
        </p:nvSpPr>
        <p:spPr>
          <a:xfrm flipH="1">
            <a:off x="5284948" y="2411565"/>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8" name="Google Shape;228;p32"/>
          <p:cNvSpPr txBox="1"/>
          <p:nvPr>
            <p:ph idx="3" type="subTitle"/>
          </p:nvPr>
        </p:nvSpPr>
        <p:spPr>
          <a:xfrm flipH="1">
            <a:off x="5284948" y="1574572"/>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2"/>
          <p:cNvSpPr txBox="1"/>
          <p:nvPr>
            <p:ph idx="4" type="subTitle"/>
          </p:nvPr>
        </p:nvSpPr>
        <p:spPr>
          <a:xfrm flipH="1">
            <a:off x="5284948" y="2728211"/>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0" name="Google Shape;230;p32"/>
          <p:cNvSpPr txBox="1"/>
          <p:nvPr>
            <p:ph idx="5" type="subTitle"/>
          </p:nvPr>
        </p:nvSpPr>
        <p:spPr>
          <a:xfrm flipH="1">
            <a:off x="5284948" y="3568030"/>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1" name="Google Shape;231;p32"/>
          <p:cNvSpPr txBox="1"/>
          <p:nvPr>
            <p:ph idx="6" type="subTitle"/>
          </p:nvPr>
        </p:nvSpPr>
        <p:spPr>
          <a:xfrm flipH="1">
            <a:off x="5284948" y="3884676"/>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32" name="Google Shape;232;p32"/>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6">
    <p:spTree>
      <p:nvGrpSpPr>
        <p:cNvPr id="233" name="Shape 233"/>
        <p:cNvGrpSpPr/>
        <p:nvPr/>
      </p:nvGrpSpPr>
      <p:grpSpPr>
        <a:xfrm>
          <a:off x="0" y="0"/>
          <a:ext cx="0" cy="0"/>
          <a:chOff x="0" y="0"/>
          <a:chExt cx="0" cy="0"/>
        </a:xfrm>
      </p:grpSpPr>
      <p:sp>
        <p:nvSpPr>
          <p:cNvPr id="234" name="Google Shape;234;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35" name="Google Shape;235;p33"/>
          <p:cNvSpPr txBox="1"/>
          <p:nvPr>
            <p:ph idx="1" type="subTitle"/>
          </p:nvPr>
        </p:nvSpPr>
        <p:spPr>
          <a:xfrm>
            <a:off x="713225" y="127495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6" name="Google Shape;236;p33"/>
          <p:cNvSpPr txBox="1"/>
          <p:nvPr>
            <p:ph idx="2" type="subTitle"/>
          </p:nvPr>
        </p:nvSpPr>
        <p:spPr>
          <a:xfrm>
            <a:off x="713225" y="167062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33"/>
          <p:cNvSpPr txBox="1"/>
          <p:nvPr>
            <p:ph idx="3" type="subTitle"/>
          </p:nvPr>
        </p:nvSpPr>
        <p:spPr>
          <a:xfrm>
            <a:off x="713225" y="216710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33"/>
          <p:cNvSpPr txBox="1"/>
          <p:nvPr>
            <p:ph idx="4" type="subTitle"/>
          </p:nvPr>
        </p:nvSpPr>
        <p:spPr>
          <a:xfrm>
            <a:off x="713225" y="256277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33"/>
          <p:cNvSpPr txBox="1"/>
          <p:nvPr>
            <p:ph idx="5" type="subTitle"/>
          </p:nvPr>
        </p:nvSpPr>
        <p:spPr>
          <a:xfrm>
            <a:off x="713225" y="305925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0" name="Google Shape;240;p33"/>
          <p:cNvSpPr txBox="1"/>
          <p:nvPr>
            <p:ph idx="6" type="subTitle"/>
          </p:nvPr>
        </p:nvSpPr>
        <p:spPr>
          <a:xfrm>
            <a:off x="713225" y="345492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1" name="Google Shape;241;p33"/>
          <p:cNvGrpSpPr/>
          <p:nvPr/>
        </p:nvGrpSpPr>
        <p:grpSpPr>
          <a:xfrm>
            <a:off x="790074" y="4263975"/>
            <a:ext cx="636900" cy="322800"/>
            <a:chOff x="790074" y="3806775"/>
            <a:chExt cx="636900" cy="322800"/>
          </a:xfrm>
        </p:grpSpPr>
        <p:sp>
          <p:nvSpPr>
            <p:cNvPr id="242" name="Google Shape;242;p3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44" name="Google Shape;244;p33"/>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
    <p:spTree>
      <p:nvGrpSpPr>
        <p:cNvPr id="245" name="Shape 245"/>
        <p:cNvGrpSpPr/>
        <p:nvPr/>
      </p:nvGrpSpPr>
      <p:grpSpPr>
        <a:xfrm>
          <a:off x="0" y="0"/>
          <a:ext cx="0" cy="0"/>
          <a:chOff x="0" y="0"/>
          <a:chExt cx="0" cy="0"/>
        </a:xfrm>
      </p:grpSpPr>
      <p:sp>
        <p:nvSpPr>
          <p:cNvPr id="246" name="Google Shape;246;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7" name="Google Shape;247;p34"/>
          <p:cNvSpPr txBox="1"/>
          <p:nvPr>
            <p:ph idx="1" type="subTitle"/>
          </p:nvPr>
        </p:nvSpPr>
        <p:spPr>
          <a:xfrm>
            <a:off x="3937325" y="148750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8" name="Google Shape;248;p34"/>
          <p:cNvSpPr txBox="1"/>
          <p:nvPr>
            <p:ph idx="2" type="subTitle"/>
          </p:nvPr>
        </p:nvSpPr>
        <p:spPr>
          <a:xfrm>
            <a:off x="6363125" y="148750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9" name="Google Shape;249;p34"/>
          <p:cNvSpPr txBox="1"/>
          <p:nvPr>
            <p:ph idx="3" type="subTitle"/>
          </p:nvPr>
        </p:nvSpPr>
        <p:spPr>
          <a:xfrm>
            <a:off x="3937325" y="1883175"/>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0" name="Google Shape;250;p34"/>
          <p:cNvSpPr txBox="1"/>
          <p:nvPr>
            <p:ph idx="4" type="subTitle"/>
          </p:nvPr>
        </p:nvSpPr>
        <p:spPr>
          <a:xfrm>
            <a:off x="6363125" y="1880348"/>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1" name="Google Shape;251;p34"/>
          <p:cNvSpPr txBox="1"/>
          <p:nvPr>
            <p:ph idx="5" type="subTitle"/>
          </p:nvPr>
        </p:nvSpPr>
        <p:spPr>
          <a:xfrm>
            <a:off x="3937325" y="291305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2" name="Google Shape;252;p34"/>
          <p:cNvSpPr txBox="1"/>
          <p:nvPr>
            <p:ph idx="6" type="subTitle"/>
          </p:nvPr>
        </p:nvSpPr>
        <p:spPr>
          <a:xfrm>
            <a:off x="6363125" y="2913051"/>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3" name="Google Shape;253;p34"/>
          <p:cNvSpPr txBox="1"/>
          <p:nvPr>
            <p:ph idx="7" type="subTitle"/>
          </p:nvPr>
        </p:nvSpPr>
        <p:spPr>
          <a:xfrm>
            <a:off x="3937325" y="3308725"/>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4" name="Google Shape;254;p34"/>
          <p:cNvSpPr txBox="1"/>
          <p:nvPr>
            <p:ph idx="8" type="subTitle"/>
          </p:nvPr>
        </p:nvSpPr>
        <p:spPr>
          <a:xfrm>
            <a:off x="6363125" y="3305899"/>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55" name="Google Shape;255;p34"/>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
    <p:spTree>
      <p:nvGrpSpPr>
        <p:cNvPr id="256" name="Shape 256"/>
        <p:cNvGrpSpPr/>
        <p:nvPr/>
      </p:nvGrpSpPr>
      <p:grpSpPr>
        <a:xfrm>
          <a:off x="0" y="0"/>
          <a:ext cx="0" cy="0"/>
          <a:chOff x="0" y="0"/>
          <a:chExt cx="0" cy="0"/>
        </a:xfrm>
      </p:grpSpPr>
      <p:sp>
        <p:nvSpPr>
          <p:cNvPr id="257" name="Google Shape;257;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58" name="Google Shape;258;p35"/>
          <p:cNvSpPr txBox="1"/>
          <p:nvPr>
            <p:ph idx="1" type="subTitle"/>
          </p:nvPr>
        </p:nvSpPr>
        <p:spPr>
          <a:xfrm>
            <a:off x="713225"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35"/>
          <p:cNvSpPr txBox="1"/>
          <p:nvPr>
            <p:ph idx="2" type="subTitle"/>
          </p:nvPr>
        </p:nvSpPr>
        <p:spPr>
          <a:xfrm>
            <a:off x="2986750"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0" name="Google Shape;260;p35"/>
          <p:cNvSpPr txBox="1"/>
          <p:nvPr>
            <p:ph idx="3" type="subTitle"/>
          </p:nvPr>
        </p:nvSpPr>
        <p:spPr>
          <a:xfrm>
            <a:off x="713225" y="2166297"/>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5"/>
          <p:cNvSpPr txBox="1"/>
          <p:nvPr>
            <p:ph idx="4" type="subTitle"/>
          </p:nvPr>
        </p:nvSpPr>
        <p:spPr>
          <a:xfrm>
            <a:off x="2986750" y="2163776"/>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2" name="Google Shape;262;p35"/>
          <p:cNvSpPr txBox="1"/>
          <p:nvPr>
            <p:ph idx="5" type="subTitle"/>
          </p:nvPr>
        </p:nvSpPr>
        <p:spPr>
          <a:xfrm>
            <a:off x="5260275"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 name="Google Shape;263;p35"/>
          <p:cNvSpPr txBox="1"/>
          <p:nvPr>
            <p:ph idx="6" type="subTitle"/>
          </p:nvPr>
        </p:nvSpPr>
        <p:spPr>
          <a:xfrm>
            <a:off x="5260275" y="2163776"/>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4" name="Google Shape;264;p35"/>
          <p:cNvSpPr txBox="1"/>
          <p:nvPr>
            <p:ph idx="7" type="subTitle"/>
          </p:nvPr>
        </p:nvSpPr>
        <p:spPr>
          <a:xfrm>
            <a:off x="713225" y="338774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5" name="Google Shape;265;p35"/>
          <p:cNvSpPr txBox="1"/>
          <p:nvPr>
            <p:ph idx="8" type="subTitle"/>
          </p:nvPr>
        </p:nvSpPr>
        <p:spPr>
          <a:xfrm>
            <a:off x="2986750" y="3387748"/>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6" name="Google Shape;266;p35"/>
          <p:cNvSpPr txBox="1"/>
          <p:nvPr>
            <p:ph idx="9" type="subTitle"/>
          </p:nvPr>
        </p:nvSpPr>
        <p:spPr>
          <a:xfrm>
            <a:off x="713225" y="3741857"/>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35"/>
          <p:cNvSpPr txBox="1"/>
          <p:nvPr>
            <p:ph idx="13" type="subTitle"/>
          </p:nvPr>
        </p:nvSpPr>
        <p:spPr>
          <a:xfrm>
            <a:off x="2986750" y="3739326"/>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8" name="Google Shape;268;p35"/>
          <p:cNvSpPr txBox="1"/>
          <p:nvPr>
            <p:ph idx="14" type="subTitle"/>
          </p:nvPr>
        </p:nvSpPr>
        <p:spPr>
          <a:xfrm>
            <a:off x="5260275" y="3387748"/>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35"/>
          <p:cNvSpPr txBox="1"/>
          <p:nvPr>
            <p:ph idx="15" type="subTitle"/>
          </p:nvPr>
        </p:nvSpPr>
        <p:spPr>
          <a:xfrm>
            <a:off x="5260275" y="3739326"/>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0" name="Google Shape;270;p35"/>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0">
    <p:spTree>
      <p:nvGrpSpPr>
        <p:cNvPr id="271" name="Shape 271"/>
        <p:cNvGrpSpPr/>
        <p:nvPr/>
      </p:nvGrpSpPr>
      <p:grpSpPr>
        <a:xfrm>
          <a:off x="0" y="0"/>
          <a:ext cx="0" cy="0"/>
          <a:chOff x="0" y="0"/>
          <a:chExt cx="0" cy="0"/>
        </a:xfrm>
      </p:grpSpPr>
      <p:sp>
        <p:nvSpPr>
          <p:cNvPr id="272" name="Google Shape;272;p36"/>
          <p:cNvSpPr txBox="1"/>
          <p:nvPr>
            <p:ph type="title"/>
          </p:nvPr>
        </p:nvSpPr>
        <p:spPr>
          <a:xfrm>
            <a:off x="4571925" y="676688"/>
            <a:ext cx="3858900" cy="118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b="1" sz="8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73" name="Google Shape;273;p36"/>
          <p:cNvSpPr txBox="1"/>
          <p:nvPr>
            <p:ph idx="1" type="subTitle"/>
          </p:nvPr>
        </p:nvSpPr>
        <p:spPr>
          <a:xfrm>
            <a:off x="4789975" y="1781588"/>
            <a:ext cx="3640800" cy="905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36"/>
          <p:cNvSpPr txBox="1"/>
          <p:nvPr/>
        </p:nvSpPr>
        <p:spPr>
          <a:xfrm>
            <a:off x="4288025" y="3416738"/>
            <a:ext cx="4120800" cy="694800"/>
          </a:xfrm>
          <a:prstGeom prst="rect">
            <a:avLst/>
          </a:prstGeom>
          <a:noFill/>
          <a:ln>
            <a:noFill/>
          </a:ln>
        </p:spPr>
        <p:txBody>
          <a:bodyPr anchorCtr="0" anchor="ctr" bIns="91425" lIns="91425" spcFirstLastPara="1" rIns="91425" wrap="square" tIns="91425">
            <a:noAutofit/>
          </a:bodyPr>
          <a:lstStyle/>
          <a:p>
            <a:pPr indent="0" lvl="0" marL="0" rtl="0" algn="r">
              <a:spcBef>
                <a:spcPts val="300"/>
              </a:spcBef>
              <a:spcAft>
                <a:spcPts val="0"/>
              </a:spcAft>
              <a:buNone/>
            </a:pPr>
            <a:r>
              <a:rPr lang="en" sz="1200">
                <a:solidFill>
                  <a:schemeClr val="dk1"/>
                </a:solidFill>
                <a:latin typeface="Baloo 2"/>
                <a:ea typeface="Baloo 2"/>
                <a:cs typeface="Baloo 2"/>
                <a:sym typeface="Baloo 2"/>
              </a:rPr>
              <a:t>CREDITS: This presentation template was created by </a:t>
            </a:r>
            <a:r>
              <a:rPr b="1" lang="en" sz="1200">
                <a:solidFill>
                  <a:schemeClr val="dk1"/>
                </a:solidFill>
                <a:uFill>
                  <a:noFill/>
                </a:uFill>
                <a:latin typeface="Baloo 2"/>
                <a:ea typeface="Baloo 2"/>
                <a:cs typeface="Baloo 2"/>
                <a:sym typeface="Baloo 2"/>
                <a:hlinkClick r:id="rId2">
                  <a:extLst>
                    <a:ext uri="{A12FA001-AC4F-418D-AE19-62706E023703}">
                      <ahyp:hlinkClr val="tx"/>
                    </a:ext>
                  </a:extLst>
                </a:hlinkClick>
              </a:rPr>
              <a:t>Slidesgo</a:t>
            </a:r>
            <a:r>
              <a:rPr lang="en" sz="1200">
                <a:solidFill>
                  <a:schemeClr val="dk1"/>
                </a:solidFill>
                <a:latin typeface="Baloo 2"/>
                <a:ea typeface="Baloo 2"/>
                <a:cs typeface="Baloo 2"/>
                <a:sym typeface="Baloo 2"/>
              </a:rPr>
              <a:t>, including icons by </a:t>
            </a:r>
            <a:r>
              <a:rPr b="1" lang="en" sz="1200">
                <a:solidFill>
                  <a:schemeClr val="dk1"/>
                </a:solidFill>
                <a:uFill>
                  <a:noFill/>
                </a:uFill>
                <a:latin typeface="Baloo 2"/>
                <a:ea typeface="Baloo 2"/>
                <a:cs typeface="Baloo 2"/>
                <a:sym typeface="Baloo 2"/>
                <a:hlinkClick r:id="rId3">
                  <a:extLst>
                    <a:ext uri="{A12FA001-AC4F-418D-AE19-62706E023703}">
                      <ahyp:hlinkClr val="tx"/>
                    </a:ext>
                  </a:extLst>
                </a:hlinkClick>
              </a:rPr>
              <a:t>Flaticon</a:t>
            </a:r>
            <a:r>
              <a:rPr lang="en" sz="1200">
                <a:solidFill>
                  <a:schemeClr val="dk1"/>
                </a:solidFill>
                <a:latin typeface="Baloo 2"/>
                <a:ea typeface="Baloo 2"/>
                <a:cs typeface="Baloo 2"/>
                <a:sym typeface="Baloo 2"/>
              </a:rPr>
              <a:t>, infographics &amp; images by </a:t>
            </a:r>
            <a:r>
              <a:rPr b="1" lang="en" sz="1200">
                <a:solidFill>
                  <a:schemeClr val="dk1"/>
                </a:solidFill>
                <a:uFill>
                  <a:noFill/>
                </a:uFill>
                <a:latin typeface="Baloo 2"/>
                <a:ea typeface="Baloo 2"/>
                <a:cs typeface="Baloo 2"/>
                <a:sym typeface="Baloo 2"/>
                <a:hlinkClick r:id="rId4">
                  <a:extLst>
                    <a:ext uri="{A12FA001-AC4F-418D-AE19-62706E023703}">
                      <ahyp:hlinkClr val="tx"/>
                    </a:ext>
                  </a:extLst>
                </a:hlinkClick>
              </a:rPr>
              <a:t>Freepik</a:t>
            </a:r>
            <a:r>
              <a:rPr lang="en" sz="1200">
                <a:solidFill>
                  <a:schemeClr val="dk1"/>
                </a:solidFill>
                <a:latin typeface="Baloo 2"/>
                <a:ea typeface="Baloo 2"/>
                <a:cs typeface="Baloo 2"/>
                <a:sym typeface="Baloo 2"/>
              </a:rPr>
              <a:t> </a:t>
            </a:r>
            <a:endParaRPr sz="1200">
              <a:solidFill>
                <a:schemeClr val="dk1"/>
              </a:solidFill>
              <a:latin typeface="Baloo 2"/>
              <a:ea typeface="Baloo 2"/>
              <a:cs typeface="Baloo 2"/>
              <a:sym typeface="Baloo 2"/>
            </a:endParaRPr>
          </a:p>
        </p:txBody>
      </p:sp>
      <p:grpSp>
        <p:nvGrpSpPr>
          <p:cNvPr id="275" name="Google Shape;275;p36"/>
          <p:cNvGrpSpPr/>
          <p:nvPr/>
        </p:nvGrpSpPr>
        <p:grpSpPr>
          <a:xfrm>
            <a:off x="790074" y="4263975"/>
            <a:ext cx="636900" cy="322800"/>
            <a:chOff x="790074" y="3806775"/>
            <a:chExt cx="636900" cy="322800"/>
          </a:xfrm>
        </p:grpSpPr>
        <p:sp>
          <p:nvSpPr>
            <p:cNvPr id="276" name="Google Shape;276;p3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78" name="Google Shape;278;p36"/>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279"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3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9" name="Google Shape;289;p3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_1">
    <p:spTree>
      <p:nvGrpSpPr>
        <p:cNvPr id="290"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3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1" name="Google Shape;301;p3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2_1_1">
    <p:spTree>
      <p:nvGrpSpPr>
        <p:cNvPr id="302"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39"/>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0" name="Google Shape;310;p3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8" name="Google Shape;28;p5"/>
          <p:cNvSpPr txBox="1"/>
          <p:nvPr>
            <p:ph idx="1" type="subTitle"/>
          </p:nvPr>
        </p:nvSpPr>
        <p:spPr>
          <a:xfrm>
            <a:off x="713225" y="1479550"/>
            <a:ext cx="3503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5"/>
          <p:cNvSpPr txBox="1"/>
          <p:nvPr>
            <p:ph idx="2" type="subTitle"/>
          </p:nvPr>
        </p:nvSpPr>
        <p:spPr>
          <a:xfrm>
            <a:off x="713225" y="2816525"/>
            <a:ext cx="3503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5"/>
          <p:cNvSpPr txBox="1"/>
          <p:nvPr>
            <p:ph idx="3" type="subTitle"/>
          </p:nvPr>
        </p:nvSpPr>
        <p:spPr>
          <a:xfrm>
            <a:off x="713225" y="1904125"/>
            <a:ext cx="3503100" cy="636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 name="Google Shape;31;p5"/>
          <p:cNvSpPr txBox="1"/>
          <p:nvPr>
            <p:ph idx="4" type="subTitle"/>
          </p:nvPr>
        </p:nvSpPr>
        <p:spPr>
          <a:xfrm>
            <a:off x="713225" y="3241100"/>
            <a:ext cx="3503100" cy="636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2" name="Google Shape;32;p5"/>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35" name="Google Shape;35;p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824050" y="1354750"/>
            <a:ext cx="3606900" cy="14412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b="1" sz="33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subTitle"/>
          </p:nvPr>
        </p:nvSpPr>
        <p:spPr>
          <a:xfrm>
            <a:off x="4823900" y="3009013"/>
            <a:ext cx="3606900" cy="770100"/>
          </a:xfrm>
          <a:prstGeom prst="rect">
            <a:avLst/>
          </a:prstGeom>
        </p:spPr>
        <p:txBody>
          <a:bodyPr anchorCtr="0" anchor="ctr" bIns="91425" lIns="91425" spcFirstLastPara="1" rIns="91425" wrap="square" tIns="91425">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9" name="Google Shape;39;p7"/>
          <p:cNvGrpSpPr/>
          <p:nvPr/>
        </p:nvGrpSpPr>
        <p:grpSpPr>
          <a:xfrm>
            <a:off x="7748824" y="632675"/>
            <a:ext cx="636900" cy="322800"/>
            <a:chOff x="790074" y="3806775"/>
            <a:chExt cx="636900" cy="322800"/>
          </a:xfrm>
        </p:grpSpPr>
        <p:sp>
          <p:nvSpPr>
            <p:cNvPr id="40" name="Google Shape;40;p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42" name="Google Shape;42;p7"/>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713225" y="1224450"/>
            <a:ext cx="4855200" cy="23898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b="1" sz="7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5" name="Google Shape;45;p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a:off x="4431200" y="1473100"/>
            <a:ext cx="3999900" cy="829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b="1" sz="5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48" name="Google Shape;48;p9"/>
          <p:cNvSpPr txBox="1"/>
          <p:nvPr>
            <p:ph idx="1" type="subTitle"/>
          </p:nvPr>
        </p:nvSpPr>
        <p:spPr>
          <a:xfrm>
            <a:off x="4431200" y="2347125"/>
            <a:ext cx="3999900" cy="1323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solidFill>
                  <a:schemeClr val="dk1"/>
                </a:solidFil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cxnSp>
        <p:nvCxnSpPr>
          <p:cNvPr id="49" name="Google Shape;49;p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50" name="Google Shape;50;p9"/>
          <p:cNvGrpSpPr/>
          <p:nvPr/>
        </p:nvGrpSpPr>
        <p:grpSpPr>
          <a:xfrm>
            <a:off x="7748824" y="4263975"/>
            <a:ext cx="636900" cy="322800"/>
            <a:chOff x="790074" y="3806775"/>
            <a:chExt cx="636900" cy="322800"/>
          </a:xfrm>
        </p:grpSpPr>
        <p:sp>
          <p:nvSpPr>
            <p:cNvPr id="51" name="Google Shape;51;p9"/>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9"/>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p:nvPr/>
        </p:nvSpPr>
        <p:spPr>
          <a:xfrm>
            <a:off x="-17350" y="-1275"/>
            <a:ext cx="9161400" cy="5178600"/>
          </a:xfrm>
          <a:prstGeom prst="rect">
            <a:avLst/>
          </a:prstGeom>
          <a:solidFill>
            <a:srgbClr val="8E7CC3">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type="title"/>
          </p:nvPr>
        </p:nvSpPr>
        <p:spPr>
          <a:xfrm>
            <a:off x="713225" y="3044225"/>
            <a:ext cx="3330300" cy="1417500"/>
          </a:xfrm>
          <a:prstGeom prst="rect">
            <a:avLst/>
          </a:prstGeom>
        </p:spPr>
        <p:txBody>
          <a:bodyPr anchorCtr="0" anchor="ctr" bIns="91425" lIns="91425" spcFirstLastPara="1" rIns="91425" wrap="square" tIns="91425">
            <a:noAutofit/>
          </a:bodyPr>
          <a:lstStyle>
            <a:lvl1pPr lvl="0">
              <a:spcBef>
                <a:spcPts val="0"/>
              </a:spcBef>
              <a:spcAft>
                <a:spcPts val="0"/>
              </a:spcAft>
              <a:buSzPts val="3300"/>
              <a:buNone/>
              <a:defRPr b="1" sz="3300"/>
            </a:lvl1pPr>
            <a:lvl2pPr lvl="1">
              <a:spcBef>
                <a:spcPts val="0"/>
              </a:spcBef>
              <a:spcAft>
                <a:spcPts val="0"/>
              </a:spcAft>
              <a:buSzPts val="3300"/>
              <a:buNone/>
              <a:defRPr>
                <a:latin typeface="Baloo 2"/>
                <a:ea typeface="Baloo 2"/>
                <a:cs typeface="Baloo 2"/>
                <a:sym typeface="Baloo 2"/>
              </a:defRPr>
            </a:lvl2pPr>
            <a:lvl3pPr lvl="2">
              <a:spcBef>
                <a:spcPts val="0"/>
              </a:spcBef>
              <a:spcAft>
                <a:spcPts val="0"/>
              </a:spcAft>
              <a:buSzPts val="3300"/>
              <a:buNone/>
              <a:defRPr>
                <a:latin typeface="Baloo 2"/>
                <a:ea typeface="Baloo 2"/>
                <a:cs typeface="Baloo 2"/>
                <a:sym typeface="Baloo 2"/>
              </a:defRPr>
            </a:lvl3pPr>
            <a:lvl4pPr lvl="3">
              <a:spcBef>
                <a:spcPts val="0"/>
              </a:spcBef>
              <a:spcAft>
                <a:spcPts val="0"/>
              </a:spcAft>
              <a:buSzPts val="3300"/>
              <a:buNone/>
              <a:defRPr>
                <a:latin typeface="Baloo 2"/>
                <a:ea typeface="Baloo 2"/>
                <a:cs typeface="Baloo 2"/>
                <a:sym typeface="Baloo 2"/>
              </a:defRPr>
            </a:lvl4pPr>
            <a:lvl5pPr lvl="4">
              <a:spcBef>
                <a:spcPts val="0"/>
              </a:spcBef>
              <a:spcAft>
                <a:spcPts val="0"/>
              </a:spcAft>
              <a:buSzPts val="3300"/>
              <a:buNone/>
              <a:defRPr>
                <a:latin typeface="Baloo 2"/>
                <a:ea typeface="Baloo 2"/>
                <a:cs typeface="Baloo 2"/>
                <a:sym typeface="Baloo 2"/>
              </a:defRPr>
            </a:lvl5pPr>
            <a:lvl6pPr lvl="5">
              <a:spcBef>
                <a:spcPts val="0"/>
              </a:spcBef>
              <a:spcAft>
                <a:spcPts val="0"/>
              </a:spcAft>
              <a:buSzPts val="3300"/>
              <a:buNone/>
              <a:defRPr>
                <a:latin typeface="Baloo 2"/>
                <a:ea typeface="Baloo 2"/>
                <a:cs typeface="Baloo 2"/>
                <a:sym typeface="Baloo 2"/>
              </a:defRPr>
            </a:lvl6pPr>
            <a:lvl7pPr lvl="6">
              <a:spcBef>
                <a:spcPts val="0"/>
              </a:spcBef>
              <a:spcAft>
                <a:spcPts val="0"/>
              </a:spcAft>
              <a:buSzPts val="3300"/>
              <a:buNone/>
              <a:defRPr>
                <a:latin typeface="Baloo 2"/>
                <a:ea typeface="Baloo 2"/>
                <a:cs typeface="Baloo 2"/>
                <a:sym typeface="Baloo 2"/>
              </a:defRPr>
            </a:lvl7pPr>
            <a:lvl8pPr lvl="7">
              <a:spcBef>
                <a:spcPts val="0"/>
              </a:spcBef>
              <a:spcAft>
                <a:spcPts val="0"/>
              </a:spcAft>
              <a:buSzPts val="3300"/>
              <a:buNone/>
              <a:defRPr>
                <a:latin typeface="Baloo 2"/>
                <a:ea typeface="Baloo 2"/>
                <a:cs typeface="Baloo 2"/>
                <a:sym typeface="Baloo 2"/>
              </a:defRPr>
            </a:lvl8pPr>
            <a:lvl9pPr lvl="8">
              <a:spcBef>
                <a:spcPts val="0"/>
              </a:spcBef>
              <a:spcAft>
                <a:spcPts val="0"/>
              </a:spcAft>
              <a:buSzPts val="3300"/>
              <a:buNone/>
              <a:defRPr>
                <a:latin typeface="Baloo 2"/>
                <a:ea typeface="Baloo 2"/>
                <a:cs typeface="Baloo 2"/>
                <a:sym typeface="Baloo 2"/>
              </a:defRPr>
            </a:lvl9pPr>
          </a:lstStyle>
          <a:p/>
        </p:txBody>
      </p:sp>
      <p:cxnSp>
        <p:nvCxnSpPr>
          <p:cNvPr id="56" name="Google Shape;56;p10"/>
          <p:cNvCxnSpPr/>
          <p:nvPr/>
        </p:nvCxnSpPr>
        <p:spPr>
          <a:xfrm>
            <a:off x="211985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indent="-317500" lvl="1" marL="9144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indent="-317500" lvl="2" marL="13716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indent="-317500" lvl="3" marL="18288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indent="-317500" lvl="4" marL="22860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indent="-317500" lvl="5" marL="27432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indent="-317500" lvl="6" marL="32004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indent="-317500" lvl="7" marL="36576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indent="-317500" lvl="8" marL="41148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EE"/>
        </a:solidFill>
      </p:bgPr>
    </p:bg>
    <p:spTree>
      <p:nvGrpSpPr>
        <p:cNvPr id="314" name="Shape 314"/>
        <p:cNvGrpSpPr/>
        <p:nvPr/>
      </p:nvGrpSpPr>
      <p:grpSpPr>
        <a:xfrm>
          <a:off x="0" y="0"/>
          <a:ext cx="0" cy="0"/>
          <a:chOff x="0" y="0"/>
          <a:chExt cx="0" cy="0"/>
        </a:xfrm>
      </p:grpSpPr>
      <p:sp>
        <p:nvSpPr>
          <p:cNvPr id="315" name="Google Shape;315;p40"/>
          <p:cNvSpPr txBox="1"/>
          <p:nvPr>
            <p:ph type="ctrTitle"/>
          </p:nvPr>
        </p:nvSpPr>
        <p:spPr>
          <a:xfrm>
            <a:off x="514325" y="1438950"/>
            <a:ext cx="5177400" cy="213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latin typeface="Baloo 2 SemiBold"/>
                <a:ea typeface="Baloo 2 SemiBold"/>
                <a:cs typeface="Baloo 2 SemiBold"/>
                <a:sym typeface="Baloo 2 SemiBold"/>
              </a:rPr>
              <a:t>03</a:t>
            </a:r>
            <a:endParaRPr b="0">
              <a:latin typeface="Baloo 2 SemiBold"/>
              <a:ea typeface="Baloo 2 SemiBold"/>
              <a:cs typeface="Baloo 2 SemiBold"/>
              <a:sym typeface="Baloo 2 SemiBold"/>
            </a:endParaRPr>
          </a:p>
          <a:p>
            <a:pPr indent="0" lvl="0" marL="0" rtl="0" algn="l">
              <a:spcBef>
                <a:spcPts val="0"/>
              </a:spcBef>
              <a:spcAft>
                <a:spcPts val="0"/>
              </a:spcAft>
              <a:buNone/>
            </a:pPr>
            <a:r>
              <a:rPr b="0" lang="en">
                <a:latin typeface="Baloo 2 SemiBold"/>
                <a:ea typeface="Baloo 2 SemiBold"/>
                <a:cs typeface="Baloo 2 SemiBold"/>
                <a:sym typeface="Baloo 2 SemiBold"/>
              </a:rPr>
              <a:t>Sąlyginiai </a:t>
            </a:r>
            <a:r>
              <a:rPr b="0" lang="en">
                <a:latin typeface="Baloo 2 SemiBold"/>
                <a:ea typeface="Baloo 2 SemiBold"/>
                <a:cs typeface="Baloo 2 SemiBold"/>
                <a:sym typeface="Baloo 2 SemiBold"/>
              </a:rPr>
              <a:t>sakiniai</a:t>
            </a:r>
            <a:endParaRPr b="0">
              <a:latin typeface="Baloo 2 SemiBold"/>
              <a:ea typeface="Baloo 2 SemiBold"/>
              <a:cs typeface="Baloo 2 SemiBold"/>
              <a:sym typeface="Baloo 2 SemiBold"/>
            </a:endParaRPr>
          </a:p>
        </p:txBody>
      </p:sp>
      <p:sp>
        <p:nvSpPr>
          <p:cNvPr id="316" name="Google Shape;316;p40"/>
          <p:cNvSpPr txBox="1"/>
          <p:nvPr>
            <p:ph idx="1" type="subTitle"/>
          </p:nvPr>
        </p:nvSpPr>
        <p:spPr>
          <a:xfrm>
            <a:off x="0" y="4718398"/>
            <a:ext cx="48321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Vilius Paliokas</a:t>
            </a:r>
            <a:endParaRPr/>
          </a:p>
        </p:txBody>
      </p:sp>
      <p:pic>
        <p:nvPicPr>
          <p:cNvPr id="317" name="Google Shape;317;p40"/>
          <p:cNvPicPr preferRelativeResize="0"/>
          <p:nvPr/>
        </p:nvPicPr>
        <p:blipFill>
          <a:blip r:embed="rId3">
            <a:alphaModFix/>
          </a:blip>
          <a:stretch>
            <a:fillRect/>
          </a:stretch>
        </p:blipFill>
        <p:spPr>
          <a:xfrm>
            <a:off x="5524428" y="784575"/>
            <a:ext cx="3202224" cy="3339324"/>
          </a:xfrm>
          <a:prstGeom prst="rect">
            <a:avLst/>
          </a:prstGeom>
          <a:noFill/>
          <a:ln>
            <a:noFill/>
          </a:ln>
        </p:spPr>
      </p:pic>
      <p:pic>
        <p:nvPicPr>
          <p:cNvPr id="318" name="Google Shape;318;p40"/>
          <p:cNvPicPr preferRelativeResize="0"/>
          <p:nvPr/>
        </p:nvPicPr>
        <p:blipFill>
          <a:blip r:embed="rId4">
            <a:alphaModFix/>
          </a:blip>
          <a:stretch>
            <a:fillRect/>
          </a:stretch>
        </p:blipFill>
        <p:spPr>
          <a:xfrm>
            <a:off x="7449825" y="2517575"/>
            <a:ext cx="1603575" cy="144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nvSpPr>
        <p:spPr>
          <a:xfrm>
            <a:off x="0" y="0"/>
            <a:ext cx="5382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dk1"/>
                </a:solidFill>
                <a:latin typeface="Baloo 2 Medium"/>
                <a:ea typeface="Baloo 2 Medium"/>
                <a:cs typeface="Baloo 2 Medium"/>
                <a:sym typeface="Baloo 2 Medium"/>
              </a:rPr>
              <a:t>02 Užduotys | modulis</a:t>
            </a:r>
            <a:endParaRPr sz="3300">
              <a:solidFill>
                <a:schemeClr val="dk1"/>
              </a:solidFill>
              <a:latin typeface="Baloo 2 Medium"/>
              <a:ea typeface="Baloo 2 Medium"/>
              <a:cs typeface="Baloo 2 Medium"/>
              <a:sym typeface="Baloo 2 Medium"/>
            </a:endParaRPr>
          </a:p>
        </p:txBody>
      </p:sp>
      <p:sp>
        <p:nvSpPr>
          <p:cNvPr id="397" name="Google Shape;397;p49"/>
          <p:cNvSpPr txBox="1"/>
          <p:nvPr/>
        </p:nvSpPr>
        <p:spPr>
          <a:xfrm>
            <a:off x="926400" y="1121800"/>
            <a:ext cx="7365000" cy="477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Baloo 2"/>
              <a:buChar char="●"/>
            </a:pPr>
            <a:r>
              <a:rPr lang="en" sz="1600">
                <a:latin typeface="Baloo 2"/>
                <a:ea typeface="Baloo 2"/>
                <a:cs typeface="Baloo 2"/>
                <a:sym typeface="Baloo 2"/>
              </a:rPr>
              <a:t>Perkurti modulį su sąlygos sakiniais (galima naudoti funkcijas, bet nebūtina):</a:t>
            </a:r>
            <a:endParaRPr sz="1600">
              <a:latin typeface="Baloo 2"/>
              <a:ea typeface="Baloo 2"/>
              <a:cs typeface="Baloo 2"/>
              <a:sym typeface="Baloo 2"/>
            </a:endParaRPr>
          </a:p>
          <a:p>
            <a:pPr indent="0" lvl="0" marL="0" rtl="0" algn="l">
              <a:spcBef>
                <a:spcPts val="0"/>
              </a:spcBef>
              <a:spcAft>
                <a:spcPts val="0"/>
              </a:spcAft>
              <a:buNone/>
            </a:pPr>
            <a:r>
              <a:t/>
            </a:r>
            <a:endParaRPr>
              <a:latin typeface="Baloo 2"/>
              <a:ea typeface="Baloo 2"/>
              <a:cs typeface="Baloo 2"/>
              <a:sym typeface="Baloo 2"/>
            </a:endParaRPr>
          </a:p>
        </p:txBody>
      </p:sp>
      <p:pic>
        <p:nvPicPr>
          <p:cNvPr id="398" name="Google Shape;398;p49"/>
          <p:cNvPicPr preferRelativeResize="0"/>
          <p:nvPr/>
        </p:nvPicPr>
        <p:blipFill>
          <a:blip r:embed="rId3">
            <a:alphaModFix/>
          </a:blip>
          <a:stretch>
            <a:fillRect/>
          </a:stretch>
        </p:blipFill>
        <p:spPr>
          <a:xfrm>
            <a:off x="1149500" y="1658238"/>
            <a:ext cx="3605799" cy="797575"/>
          </a:xfrm>
          <a:prstGeom prst="rect">
            <a:avLst/>
          </a:prstGeom>
          <a:noFill/>
          <a:ln>
            <a:noFill/>
          </a:ln>
        </p:spPr>
      </p:pic>
      <p:sp>
        <p:nvSpPr>
          <p:cNvPr id="399" name="Google Shape;399;p49"/>
          <p:cNvSpPr txBox="1"/>
          <p:nvPr/>
        </p:nvSpPr>
        <p:spPr>
          <a:xfrm>
            <a:off x="926400" y="2631450"/>
            <a:ext cx="7074600" cy="477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Baloo 2"/>
              <a:buChar char="●"/>
            </a:pPr>
            <a:r>
              <a:rPr lang="en" sz="1600">
                <a:latin typeface="Baloo 2"/>
                <a:ea typeface="Baloo 2"/>
                <a:cs typeface="Baloo 2"/>
                <a:sym typeface="Baloo 2"/>
              </a:rPr>
              <a:t>Patikrinti su skaičiais -10, 0, 100;</a:t>
            </a:r>
            <a:endParaRPr sz="1600">
              <a:latin typeface="Baloo 2"/>
              <a:ea typeface="Baloo 2"/>
              <a:cs typeface="Baloo 2"/>
              <a:sym typeface="Baloo 2"/>
            </a:endParaRPr>
          </a:p>
          <a:p>
            <a:pPr indent="0" lvl="0" marL="457200" rtl="0" algn="l">
              <a:spcBef>
                <a:spcPts val="0"/>
              </a:spcBef>
              <a:spcAft>
                <a:spcPts val="0"/>
              </a:spcAft>
              <a:buNone/>
            </a:pPr>
            <a:r>
              <a:t/>
            </a:r>
            <a:endParaRPr sz="1600">
              <a:latin typeface="Baloo 2"/>
              <a:ea typeface="Baloo 2"/>
              <a:cs typeface="Baloo 2"/>
              <a:sym typeface="Baloo 2"/>
            </a:endParaRPr>
          </a:p>
          <a:p>
            <a:pPr indent="0" lvl="0" marL="0" rtl="0" algn="l">
              <a:spcBef>
                <a:spcPts val="0"/>
              </a:spcBef>
              <a:spcAft>
                <a:spcPts val="0"/>
              </a:spcAft>
              <a:buNone/>
            </a:pPr>
            <a:r>
              <a:t/>
            </a:r>
            <a:endParaRPr>
              <a:latin typeface="Baloo 2"/>
              <a:ea typeface="Baloo 2"/>
              <a:cs typeface="Baloo 2"/>
              <a:sym typeface="Baloo 2"/>
            </a:endParaRPr>
          </a:p>
        </p:txBody>
      </p:sp>
      <p:sp>
        <p:nvSpPr>
          <p:cNvPr id="400" name="Google Shape;400;p49"/>
          <p:cNvSpPr txBox="1"/>
          <p:nvPr/>
        </p:nvSpPr>
        <p:spPr>
          <a:xfrm>
            <a:off x="926400" y="2923075"/>
            <a:ext cx="7074600" cy="657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Baloo 2"/>
              <a:buChar char="●"/>
            </a:pPr>
            <a:r>
              <a:rPr lang="en" sz="1600">
                <a:latin typeface="Baloo 2"/>
                <a:ea typeface="Baloo 2"/>
                <a:cs typeface="Baloo 2"/>
                <a:sym typeface="Baloo 2"/>
              </a:rPr>
              <a:t>Surasti standartinę funkciją (kaip jau žinoma </a:t>
            </a:r>
            <a:r>
              <a:rPr i="1" lang="en" sz="1600">
                <a:latin typeface="Baloo 2"/>
                <a:ea typeface="Baloo 2"/>
                <a:cs typeface="Baloo 2"/>
                <a:sym typeface="Baloo 2"/>
              </a:rPr>
              <a:t>print() </a:t>
            </a:r>
            <a:r>
              <a:rPr lang="en" sz="1600">
                <a:latin typeface="Baloo 2"/>
                <a:ea typeface="Baloo 2"/>
                <a:cs typeface="Baloo 2"/>
                <a:sym typeface="Baloo 2"/>
              </a:rPr>
              <a:t>), kuri suskaičiuoja skaičiaus modulį.</a:t>
            </a:r>
            <a:endParaRPr sz="1600">
              <a:latin typeface="Baloo 2"/>
              <a:ea typeface="Baloo 2"/>
              <a:cs typeface="Baloo 2"/>
              <a:sym typeface="Baloo 2"/>
            </a:endParaRPr>
          </a:p>
          <a:p>
            <a:pPr indent="0" lvl="0" marL="457200" rtl="0" algn="l">
              <a:spcBef>
                <a:spcPts val="0"/>
              </a:spcBef>
              <a:spcAft>
                <a:spcPts val="0"/>
              </a:spcAft>
              <a:buNone/>
            </a:pPr>
            <a:r>
              <a:t/>
            </a:r>
            <a:endParaRPr sz="1600">
              <a:latin typeface="Baloo 2"/>
              <a:ea typeface="Baloo 2"/>
              <a:cs typeface="Baloo 2"/>
              <a:sym typeface="Baloo 2"/>
            </a:endParaRPr>
          </a:p>
          <a:p>
            <a:pPr indent="0" lvl="0" marL="0" rtl="0" algn="l">
              <a:spcBef>
                <a:spcPts val="0"/>
              </a:spcBef>
              <a:spcAft>
                <a:spcPts val="0"/>
              </a:spcAft>
              <a:buNone/>
            </a:pPr>
            <a:r>
              <a:t/>
            </a:r>
            <a:endParaRPr>
              <a:latin typeface="Baloo 2"/>
              <a:ea typeface="Baloo 2"/>
              <a:cs typeface="Baloo 2"/>
              <a:sym typeface="Baloo 2"/>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nvSpPr>
        <p:spPr>
          <a:xfrm>
            <a:off x="0" y="0"/>
            <a:ext cx="5382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dk1"/>
                </a:solidFill>
                <a:latin typeface="Baloo 2 Medium"/>
                <a:ea typeface="Baloo 2 Medium"/>
                <a:cs typeface="Baloo 2 Medium"/>
                <a:sym typeface="Baloo 2 Medium"/>
              </a:rPr>
              <a:t>03 Užduotys | tekstas</a:t>
            </a:r>
            <a:endParaRPr sz="3300">
              <a:solidFill>
                <a:schemeClr val="dk1"/>
              </a:solidFill>
              <a:latin typeface="Baloo 2 Medium"/>
              <a:ea typeface="Baloo 2 Medium"/>
              <a:cs typeface="Baloo 2 Medium"/>
              <a:sym typeface="Baloo 2 Medium"/>
            </a:endParaRPr>
          </a:p>
        </p:txBody>
      </p:sp>
      <p:sp>
        <p:nvSpPr>
          <p:cNvPr id="406" name="Google Shape;406;p50"/>
          <p:cNvSpPr txBox="1"/>
          <p:nvPr/>
        </p:nvSpPr>
        <p:spPr>
          <a:xfrm>
            <a:off x="961675" y="1004700"/>
            <a:ext cx="6390300" cy="358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Baloo 2"/>
              <a:buAutoNum type="arabicPeriod"/>
            </a:pPr>
            <a:r>
              <a:rPr lang="en" sz="1600">
                <a:solidFill>
                  <a:schemeClr val="dk1"/>
                </a:solidFill>
                <a:latin typeface="Baloo 2"/>
                <a:ea typeface="Baloo 2"/>
                <a:cs typeface="Baloo 2"/>
                <a:sym typeface="Baloo 2"/>
              </a:rPr>
              <a:t>Sukurti kintamąjį </a:t>
            </a:r>
            <a:r>
              <a:rPr b="1" i="1" lang="en" sz="1600">
                <a:solidFill>
                  <a:schemeClr val="dk1"/>
                </a:solidFill>
                <a:latin typeface="Baloo 2"/>
                <a:ea typeface="Baloo 2"/>
                <a:cs typeface="Baloo 2"/>
                <a:sym typeface="Baloo 2"/>
              </a:rPr>
              <a:t>name</a:t>
            </a:r>
            <a:r>
              <a:rPr lang="en" sz="1600">
                <a:solidFill>
                  <a:schemeClr val="dk1"/>
                </a:solidFill>
                <a:latin typeface="Baloo 2"/>
                <a:ea typeface="Baloo 2"/>
                <a:cs typeface="Baloo 2"/>
                <a:sym typeface="Baloo 2"/>
              </a:rPr>
              <a:t>, kurio reikšmė yra jūsų vardas;</a:t>
            </a:r>
            <a:endParaRPr sz="1600">
              <a:solidFill>
                <a:schemeClr val="dk1"/>
              </a:solidFill>
              <a:latin typeface="Baloo 2"/>
              <a:ea typeface="Baloo 2"/>
              <a:cs typeface="Baloo 2"/>
              <a:sym typeface="Baloo 2"/>
            </a:endParaRPr>
          </a:p>
          <a:p>
            <a:pPr indent="-330200" lvl="0" marL="457200" rtl="0" algn="l">
              <a:spcBef>
                <a:spcPts val="0"/>
              </a:spcBef>
              <a:spcAft>
                <a:spcPts val="0"/>
              </a:spcAft>
              <a:buClr>
                <a:schemeClr val="dk1"/>
              </a:buClr>
              <a:buSzPts val="1600"/>
              <a:buFont typeface="Baloo 2"/>
              <a:buAutoNum type="arabicPeriod"/>
            </a:pPr>
            <a:r>
              <a:rPr lang="en" sz="1600">
                <a:solidFill>
                  <a:schemeClr val="dk1"/>
                </a:solidFill>
                <a:latin typeface="Baloo 2"/>
                <a:ea typeface="Baloo 2"/>
                <a:cs typeface="Baloo 2"/>
                <a:sym typeface="Baloo 2"/>
              </a:rPr>
              <a:t>Sukurti kintamąjį </a:t>
            </a:r>
            <a:r>
              <a:rPr b="1" i="1" lang="en" sz="1600">
                <a:solidFill>
                  <a:schemeClr val="dk1"/>
                </a:solidFill>
                <a:latin typeface="Baloo 2"/>
                <a:ea typeface="Baloo 2"/>
                <a:cs typeface="Baloo 2"/>
                <a:sym typeface="Baloo 2"/>
              </a:rPr>
              <a:t>python</a:t>
            </a:r>
            <a:r>
              <a:rPr lang="en" sz="1600">
                <a:solidFill>
                  <a:schemeClr val="dk1"/>
                </a:solidFill>
                <a:latin typeface="Baloo 2"/>
                <a:ea typeface="Baloo 2"/>
                <a:cs typeface="Baloo 2"/>
                <a:sym typeface="Baloo 2"/>
              </a:rPr>
              <a:t>, kurio reikšmė yra “python”;</a:t>
            </a:r>
            <a:endParaRPr sz="1600">
              <a:solidFill>
                <a:schemeClr val="dk1"/>
              </a:solidFill>
              <a:latin typeface="Baloo 2"/>
              <a:ea typeface="Baloo 2"/>
              <a:cs typeface="Baloo 2"/>
              <a:sym typeface="Baloo 2"/>
            </a:endParaRPr>
          </a:p>
          <a:p>
            <a:pPr indent="-330200" lvl="0" marL="457200" rtl="0" algn="l">
              <a:spcBef>
                <a:spcPts val="0"/>
              </a:spcBef>
              <a:spcAft>
                <a:spcPts val="0"/>
              </a:spcAft>
              <a:buClr>
                <a:schemeClr val="dk1"/>
              </a:buClr>
              <a:buSzPts val="1600"/>
              <a:buFont typeface="Baloo 2"/>
              <a:buAutoNum type="arabicPeriod"/>
            </a:pPr>
            <a:r>
              <a:rPr lang="en" sz="1600">
                <a:solidFill>
                  <a:schemeClr val="dk1"/>
                </a:solidFill>
                <a:latin typeface="Baloo 2"/>
                <a:ea typeface="Baloo 2"/>
                <a:cs typeface="Baloo 2"/>
                <a:sym typeface="Baloo 2"/>
              </a:rPr>
              <a:t>Atspausdinti pirmąją savo vardo raidę, naudojant kintamąjį </a:t>
            </a:r>
            <a:r>
              <a:rPr b="1" i="1" lang="en" sz="1600">
                <a:solidFill>
                  <a:schemeClr val="dk1"/>
                </a:solidFill>
                <a:latin typeface="Baloo 2"/>
                <a:ea typeface="Baloo 2"/>
                <a:cs typeface="Baloo 2"/>
                <a:sym typeface="Baloo 2"/>
              </a:rPr>
              <a:t>name</a:t>
            </a:r>
            <a:r>
              <a:rPr lang="en" sz="1600">
                <a:solidFill>
                  <a:schemeClr val="dk1"/>
                </a:solidFill>
                <a:latin typeface="Baloo 2"/>
                <a:ea typeface="Baloo 2"/>
                <a:cs typeface="Baloo 2"/>
                <a:sym typeface="Baloo 2"/>
              </a:rPr>
              <a:t>;</a:t>
            </a:r>
            <a:endParaRPr sz="1600">
              <a:solidFill>
                <a:schemeClr val="dk1"/>
              </a:solidFill>
              <a:latin typeface="Baloo 2"/>
              <a:ea typeface="Baloo 2"/>
              <a:cs typeface="Baloo 2"/>
              <a:sym typeface="Baloo 2"/>
            </a:endParaRPr>
          </a:p>
          <a:p>
            <a:pPr indent="-330200" lvl="0" marL="457200" rtl="0" algn="l">
              <a:spcBef>
                <a:spcPts val="0"/>
              </a:spcBef>
              <a:spcAft>
                <a:spcPts val="0"/>
              </a:spcAft>
              <a:buClr>
                <a:schemeClr val="dk1"/>
              </a:buClr>
              <a:buSzPts val="1600"/>
              <a:buFont typeface="Baloo 2"/>
              <a:buAutoNum type="arabicPeriod"/>
            </a:pPr>
            <a:r>
              <a:rPr lang="en" sz="1600">
                <a:solidFill>
                  <a:schemeClr val="dk1"/>
                </a:solidFill>
                <a:latin typeface="Baloo 2"/>
                <a:ea typeface="Baloo 2"/>
                <a:cs typeface="Baloo 2"/>
                <a:sym typeface="Baloo 2"/>
              </a:rPr>
              <a:t>Išvesti į ekraną žinutę, kuri parodytų, kuris iš šių sukurtų žodžių yra ilgesnis;</a:t>
            </a:r>
            <a:endParaRPr sz="1600">
              <a:solidFill>
                <a:schemeClr val="dk1"/>
              </a:solidFill>
              <a:latin typeface="Baloo 2"/>
              <a:ea typeface="Baloo 2"/>
              <a:cs typeface="Baloo 2"/>
              <a:sym typeface="Baloo 2"/>
            </a:endParaRPr>
          </a:p>
          <a:p>
            <a:pPr indent="-330200" lvl="0" marL="457200" rtl="0" algn="l">
              <a:spcBef>
                <a:spcPts val="0"/>
              </a:spcBef>
              <a:spcAft>
                <a:spcPts val="0"/>
              </a:spcAft>
              <a:buSzPts val="1600"/>
              <a:buFont typeface="Baloo 2"/>
              <a:buAutoNum type="arabicPeriod"/>
            </a:pPr>
            <a:r>
              <a:rPr lang="en" sz="1600">
                <a:latin typeface="Baloo 2"/>
                <a:ea typeface="Baloo 2"/>
                <a:cs typeface="Baloo 2"/>
                <a:sym typeface="Baloo 2"/>
              </a:rPr>
              <a:t>Patikrinti ir išvesti į ekraną, ar vardo pirmoji raidė yra ‘V’.</a:t>
            </a:r>
            <a:endParaRPr sz="1600">
              <a:latin typeface="Baloo 2"/>
              <a:ea typeface="Baloo 2"/>
              <a:cs typeface="Baloo 2"/>
              <a:sym typeface="Baloo 2"/>
            </a:endParaRPr>
          </a:p>
          <a:p>
            <a:pPr indent="-330200" lvl="0" marL="457200" rtl="0" algn="l">
              <a:spcBef>
                <a:spcPts val="0"/>
              </a:spcBef>
              <a:spcAft>
                <a:spcPts val="0"/>
              </a:spcAft>
              <a:buSzPts val="1600"/>
              <a:buFont typeface="Baloo 2"/>
              <a:buAutoNum type="arabicPeriod"/>
            </a:pPr>
            <a:r>
              <a:rPr lang="en" sz="1600">
                <a:latin typeface="Baloo 2"/>
                <a:ea typeface="Baloo 2"/>
                <a:cs typeface="Baloo 2"/>
                <a:sym typeface="Baloo 2"/>
              </a:rPr>
              <a:t>Nustatyti, ar jūsų vardas yra ilgesnis už žodį python ir ar pirmoji vardo raidė nesutampa su “A”. Jeigu abi sąlygos tenkinamos, reikia išvesti žinutę “Vardas ilgesnis už žodį python ir pirmoji raidė nesutampa su ‘A’. Kitu atveju išvesti “Vardas trumpesnis už žodį python arba pirmoji raidė sutampa su ‘A’ ”·</a:t>
            </a:r>
            <a:endParaRPr sz="1600">
              <a:latin typeface="Baloo 2"/>
              <a:ea typeface="Baloo 2"/>
              <a:cs typeface="Baloo 2"/>
              <a:sym typeface="Baloo 2"/>
            </a:endParaRPr>
          </a:p>
          <a:p>
            <a:pPr indent="-330200" lvl="0" marL="457200" rtl="0" algn="l">
              <a:spcBef>
                <a:spcPts val="0"/>
              </a:spcBef>
              <a:spcAft>
                <a:spcPts val="0"/>
              </a:spcAft>
              <a:buSzPts val="1600"/>
              <a:buFont typeface="Baloo 2"/>
              <a:buAutoNum type="arabicPeriod"/>
            </a:pPr>
            <a:r>
              <a:rPr lang="en" sz="1600">
                <a:latin typeface="Baloo 2"/>
                <a:ea typeface="Baloo 2"/>
                <a:cs typeface="Baloo 2"/>
                <a:sym typeface="Baloo 2"/>
              </a:rPr>
              <a:t>Sukurti kintamąjį, kuris rodytų, ar jūsų vardas yra ilgesnis už žodį “python” ir pirmoji vardo raidė nesutampa su “A”. </a:t>
            </a:r>
            <a:endParaRPr sz="1600">
              <a:latin typeface="Baloo 2"/>
              <a:ea typeface="Baloo 2"/>
              <a:cs typeface="Baloo 2"/>
              <a:sym typeface="Baloo 2"/>
            </a:endParaRPr>
          </a:p>
          <a:p>
            <a:pPr indent="-330200" lvl="0" marL="457200" rtl="0" algn="l">
              <a:spcBef>
                <a:spcPts val="0"/>
              </a:spcBef>
              <a:spcAft>
                <a:spcPts val="0"/>
              </a:spcAft>
              <a:buSzPts val="1600"/>
              <a:buFont typeface="Baloo 2"/>
              <a:buAutoNum type="arabicPeriod"/>
            </a:pPr>
            <a:r>
              <a:rPr lang="en" sz="1600">
                <a:latin typeface="Baloo 2"/>
                <a:ea typeface="Baloo 2"/>
                <a:cs typeface="Baloo 2"/>
                <a:sym typeface="Baloo 2"/>
              </a:rPr>
              <a:t>Sukurti eilutės kintamąjį, kurio reikšmė lygi “5+100-1034”;</a:t>
            </a:r>
            <a:endParaRPr sz="1600">
              <a:latin typeface="Baloo 2"/>
              <a:ea typeface="Baloo 2"/>
              <a:cs typeface="Baloo 2"/>
              <a:sym typeface="Baloo 2"/>
            </a:endParaRPr>
          </a:p>
        </p:txBody>
      </p:sp>
      <p:sp>
        <p:nvSpPr>
          <p:cNvPr id="407" name="Google Shape;407;p50"/>
          <p:cNvSpPr txBox="1"/>
          <p:nvPr/>
        </p:nvSpPr>
        <p:spPr>
          <a:xfrm>
            <a:off x="4755300" y="4706100"/>
            <a:ext cx="4388700" cy="43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Baloo 2"/>
              <a:buChar char="●"/>
            </a:pPr>
            <a:r>
              <a:rPr lang="en">
                <a:latin typeface="Baloo 2"/>
                <a:ea typeface="Baloo 2"/>
                <a:cs typeface="Baloo 2"/>
                <a:sym typeface="Baloo 2"/>
              </a:rPr>
              <a:t>Visus atsakymus reikia pateikti su print(...).</a:t>
            </a:r>
            <a:endParaRPr>
              <a:latin typeface="Baloo 2"/>
              <a:ea typeface="Baloo 2"/>
              <a:cs typeface="Baloo 2"/>
              <a:sym typeface="Baloo 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latin typeface="Baloo 2 Medium"/>
                <a:ea typeface="Baloo 2 Medium"/>
                <a:cs typeface="Baloo 2 Medium"/>
                <a:sym typeface="Baloo 2 Medium"/>
              </a:rPr>
              <a:t>Sąlyga</a:t>
            </a:r>
            <a:endParaRPr b="0">
              <a:latin typeface="Baloo 2 Medium"/>
              <a:ea typeface="Baloo 2 Medium"/>
              <a:cs typeface="Baloo 2 Medium"/>
              <a:sym typeface="Baloo 2 Medium"/>
            </a:endParaRPr>
          </a:p>
        </p:txBody>
      </p:sp>
      <p:sp>
        <p:nvSpPr>
          <p:cNvPr id="324" name="Google Shape;324;p41"/>
          <p:cNvSpPr txBox="1"/>
          <p:nvPr>
            <p:ph idx="4294967295" type="subTitle"/>
          </p:nvPr>
        </p:nvSpPr>
        <p:spPr>
          <a:xfrm flipH="1">
            <a:off x="624100" y="1060175"/>
            <a:ext cx="2898600" cy="46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Baloo 2 SemiBold"/>
                <a:ea typeface="Baloo 2 SemiBold"/>
                <a:cs typeface="Baloo 2 SemiBold"/>
                <a:sym typeface="Baloo 2 SemiBold"/>
              </a:rPr>
              <a:t>Jei bus X, tai darysiu Y</a:t>
            </a:r>
            <a:endParaRPr>
              <a:latin typeface="Baloo 2 SemiBold"/>
              <a:ea typeface="Baloo 2 SemiBold"/>
              <a:cs typeface="Baloo 2 SemiBold"/>
              <a:sym typeface="Baloo 2 SemiBold"/>
            </a:endParaRPr>
          </a:p>
        </p:txBody>
      </p:sp>
      <p:sp>
        <p:nvSpPr>
          <p:cNvPr id="325" name="Google Shape;325;p41"/>
          <p:cNvSpPr txBox="1"/>
          <p:nvPr>
            <p:ph idx="4294967295" type="subTitle"/>
          </p:nvPr>
        </p:nvSpPr>
        <p:spPr>
          <a:xfrm flipH="1">
            <a:off x="624100" y="1743163"/>
            <a:ext cx="4292100" cy="73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Jei šiandien lis, tai būsiu namie, o kitu atveju eisiu žaisti į lauką.</a:t>
            </a:r>
            <a:endParaRPr/>
          </a:p>
        </p:txBody>
      </p:sp>
      <p:sp>
        <p:nvSpPr>
          <p:cNvPr id="326" name="Google Shape;326;p41"/>
          <p:cNvSpPr txBox="1"/>
          <p:nvPr/>
        </p:nvSpPr>
        <p:spPr>
          <a:xfrm>
            <a:off x="624100" y="2664113"/>
            <a:ext cx="4063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Baloo 2"/>
                <a:ea typeface="Baloo 2"/>
                <a:cs typeface="Baloo 2"/>
                <a:sym typeface="Baloo 2"/>
              </a:rPr>
              <a:t>jei dega raudona </a:t>
            </a:r>
            <a:r>
              <a:rPr lang="en" sz="1800">
                <a:solidFill>
                  <a:schemeClr val="dk1"/>
                </a:solidFill>
                <a:latin typeface="Baloo 2"/>
                <a:ea typeface="Baloo 2"/>
                <a:cs typeface="Baloo 2"/>
                <a:sym typeface="Baloo 2"/>
              </a:rPr>
              <a:t>šviesoforo signalas</a:t>
            </a:r>
            <a:r>
              <a:rPr lang="en" sz="1800">
                <a:latin typeface="Baloo 2"/>
                <a:ea typeface="Baloo 2"/>
                <a:cs typeface="Baloo 2"/>
                <a:sym typeface="Baloo 2"/>
              </a:rPr>
              <a:t>:</a:t>
            </a:r>
            <a:endParaRPr sz="1800">
              <a:latin typeface="Baloo 2"/>
              <a:ea typeface="Baloo 2"/>
              <a:cs typeface="Baloo 2"/>
              <a:sym typeface="Baloo 2"/>
            </a:endParaRPr>
          </a:p>
          <a:p>
            <a:pPr indent="0" lvl="0" marL="0" rtl="0" algn="l">
              <a:spcBef>
                <a:spcPts val="0"/>
              </a:spcBef>
              <a:spcAft>
                <a:spcPts val="0"/>
              </a:spcAft>
              <a:buNone/>
            </a:pPr>
            <a:r>
              <a:rPr lang="en" sz="1800">
                <a:latin typeface="Baloo 2"/>
                <a:ea typeface="Baloo 2"/>
                <a:cs typeface="Baloo 2"/>
                <a:sym typeface="Baloo 2"/>
              </a:rPr>
              <a:t>	Aš sustosiu.</a:t>
            </a:r>
            <a:endParaRPr sz="1800">
              <a:latin typeface="Baloo 2"/>
              <a:ea typeface="Baloo 2"/>
              <a:cs typeface="Baloo 2"/>
              <a:sym typeface="Baloo 2"/>
            </a:endParaRPr>
          </a:p>
          <a:p>
            <a:pPr indent="0" lvl="0" marL="0" rtl="0" algn="l">
              <a:spcBef>
                <a:spcPts val="0"/>
              </a:spcBef>
              <a:spcAft>
                <a:spcPts val="0"/>
              </a:spcAft>
              <a:buNone/>
            </a:pPr>
            <a:r>
              <a:rPr lang="en" sz="1800">
                <a:latin typeface="Baloo 2"/>
                <a:ea typeface="Baloo 2"/>
                <a:cs typeface="Baloo 2"/>
                <a:sym typeface="Baloo 2"/>
              </a:rPr>
              <a:t>jei dega geltonas šviesoforo signalas:</a:t>
            </a:r>
            <a:endParaRPr sz="1800">
              <a:latin typeface="Baloo 2"/>
              <a:ea typeface="Baloo 2"/>
              <a:cs typeface="Baloo 2"/>
              <a:sym typeface="Baloo 2"/>
            </a:endParaRPr>
          </a:p>
          <a:p>
            <a:pPr indent="0" lvl="0" marL="0" rtl="0" algn="l">
              <a:spcBef>
                <a:spcPts val="0"/>
              </a:spcBef>
              <a:spcAft>
                <a:spcPts val="0"/>
              </a:spcAft>
              <a:buNone/>
            </a:pPr>
            <a:r>
              <a:rPr lang="en" sz="1800">
                <a:latin typeface="Baloo 2"/>
                <a:ea typeface="Baloo 2"/>
                <a:cs typeface="Baloo 2"/>
                <a:sym typeface="Baloo 2"/>
              </a:rPr>
              <a:t>	sulėtinsiu greitį.</a:t>
            </a:r>
            <a:endParaRPr sz="1800">
              <a:latin typeface="Baloo 2"/>
              <a:ea typeface="Baloo 2"/>
              <a:cs typeface="Baloo 2"/>
              <a:sym typeface="Baloo 2"/>
            </a:endParaRPr>
          </a:p>
          <a:p>
            <a:pPr indent="0" lvl="0" marL="0" rtl="0" algn="l">
              <a:spcBef>
                <a:spcPts val="0"/>
              </a:spcBef>
              <a:spcAft>
                <a:spcPts val="0"/>
              </a:spcAft>
              <a:buNone/>
            </a:pPr>
            <a:r>
              <a:rPr lang="en" sz="1800">
                <a:latin typeface="Baloo 2"/>
                <a:ea typeface="Baloo 2"/>
                <a:cs typeface="Baloo 2"/>
                <a:sym typeface="Baloo 2"/>
              </a:rPr>
              <a:t>jei dega žalias šviesoforo signalas:</a:t>
            </a:r>
            <a:endParaRPr sz="1800">
              <a:latin typeface="Baloo 2"/>
              <a:ea typeface="Baloo 2"/>
              <a:cs typeface="Baloo 2"/>
              <a:sym typeface="Baloo 2"/>
            </a:endParaRPr>
          </a:p>
          <a:p>
            <a:pPr indent="0" lvl="0" marL="0" rtl="0" algn="l">
              <a:spcBef>
                <a:spcPts val="0"/>
              </a:spcBef>
              <a:spcAft>
                <a:spcPts val="0"/>
              </a:spcAft>
              <a:buNone/>
            </a:pPr>
            <a:r>
              <a:rPr lang="en" sz="1800">
                <a:latin typeface="Baloo 2"/>
                <a:ea typeface="Baloo 2"/>
                <a:cs typeface="Baloo 2"/>
                <a:sym typeface="Baloo 2"/>
              </a:rPr>
              <a:t>	važiuosiu.</a:t>
            </a:r>
            <a:endParaRPr sz="1800">
              <a:latin typeface="Baloo 2"/>
              <a:ea typeface="Baloo 2"/>
              <a:cs typeface="Baloo 2"/>
              <a:sym typeface="Baloo 2"/>
            </a:endParaRPr>
          </a:p>
        </p:txBody>
      </p:sp>
      <p:cxnSp>
        <p:nvCxnSpPr>
          <p:cNvPr id="327" name="Google Shape;327;p41"/>
          <p:cNvCxnSpPr/>
          <p:nvPr/>
        </p:nvCxnSpPr>
        <p:spPr>
          <a:xfrm>
            <a:off x="651150" y="2571750"/>
            <a:ext cx="4066200" cy="0"/>
          </a:xfrm>
          <a:prstGeom prst="straightConnector1">
            <a:avLst/>
          </a:prstGeom>
          <a:noFill/>
          <a:ln cap="flat" cmpd="sng" w="9525">
            <a:solidFill>
              <a:schemeClr val="lt2"/>
            </a:solidFill>
            <a:prstDash val="solid"/>
            <a:round/>
            <a:headEnd len="med" w="med" type="none"/>
            <a:tailEnd len="med" w="med" type="none"/>
          </a:ln>
        </p:spPr>
      </p:cxnSp>
      <p:cxnSp>
        <p:nvCxnSpPr>
          <p:cNvPr id="328" name="Google Shape;328;p41"/>
          <p:cNvCxnSpPr/>
          <p:nvPr/>
        </p:nvCxnSpPr>
        <p:spPr>
          <a:xfrm>
            <a:off x="651150" y="1632825"/>
            <a:ext cx="40662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idx="4294967295" type="body"/>
          </p:nvPr>
        </p:nvSpPr>
        <p:spPr>
          <a:xfrm>
            <a:off x="713250" y="1146075"/>
            <a:ext cx="3362100" cy="36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Gali būti užrašomos (1) funkcijomis dalimis:</a:t>
            </a:r>
            <a:endParaRPr sz="1200"/>
          </a:p>
        </p:txBody>
      </p:sp>
      <p:sp>
        <p:nvSpPr>
          <p:cNvPr id="334" name="Google Shape;334;p4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Baloo 2 Medium"/>
                <a:ea typeface="Baloo 2 Medium"/>
                <a:cs typeface="Baloo 2 Medium"/>
                <a:sym typeface="Baloo 2 Medium"/>
              </a:rPr>
              <a:t>Sąlygos matematikoje</a:t>
            </a:r>
            <a:endParaRPr b="0">
              <a:latin typeface="Baloo 2 Medium"/>
              <a:ea typeface="Baloo 2 Medium"/>
              <a:cs typeface="Baloo 2 Medium"/>
              <a:sym typeface="Baloo 2 Medium"/>
            </a:endParaRPr>
          </a:p>
        </p:txBody>
      </p:sp>
      <p:pic>
        <p:nvPicPr>
          <p:cNvPr id="335" name="Google Shape;335;p42"/>
          <p:cNvPicPr preferRelativeResize="0"/>
          <p:nvPr/>
        </p:nvPicPr>
        <p:blipFill>
          <a:blip r:embed="rId3">
            <a:alphaModFix/>
          </a:blip>
          <a:stretch>
            <a:fillRect/>
          </a:stretch>
        </p:blipFill>
        <p:spPr>
          <a:xfrm>
            <a:off x="713250" y="1515363"/>
            <a:ext cx="3605799" cy="797575"/>
          </a:xfrm>
          <a:prstGeom prst="rect">
            <a:avLst/>
          </a:prstGeom>
          <a:noFill/>
          <a:ln>
            <a:noFill/>
          </a:ln>
        </p:spPr>
      </p:pic>
      <p:sp>
        <p:nvSpPr>
          <p:cNvPr id="336" name="Google Shape;336;p42"/>
          <p:cNvSpPr txBox="1"/>
          <p:nvPr/>
        </p:nvSpPr>
        <p:spPr>
          <a:xfrm>
            <a:off x="713225" y="23129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latin typeface="Baloo 2"/>
                <a:ea typeface="Baloo 2"/>
                <a:cs typeface="Baloo 2"/>
                <a:sym typeface="Baloo 2"/>
              </a:rPr>
              <a:t>(2) sakiniais:</a:t>
            </a:r>
            <a:endParaRPr sz="1200">
              <a:solidFill>
                <a:schemeClr val="dk1"/>
              </a:solidFill>
              <a:latin typeface="Baloo 2"/>
              <a:ea typeface="Baloo 2"/>
              <a:cs typeface="Baloo 2"/>
              <a:sym typeface="Baloo 2"/>
            </a:endParaRPr>
          </a:p>
        </p:txBody>
      </p:sp>
      <p:pic>
        <p:nvPicPr>
          <p:cNvPr id="337" name="Google Shape;337;p42"/>
          <p:cNvPicPr preferRelativeResize="0"/>
          <p:nvPr/>
        </p:nvPicPr>
        <p:blipFill>
          <a:blip r:embed="rId4">
            <a:alphaModFix/>
          </a:blip>
          <a:stretch>
            <a:fillRect/>
          </a:stretch>
        </p:blipFill>
        <p:spPr>
          <a:xfrm>
            <a:off x="713250" y="2682225"/>
            <a:ext cx="3469210" cy="369300"/>
          </a:xfrm>
          <a:prstGeom prst="rect">
            <a:avLst/>
          </a:prstGeom>
          <a:noFill/>
          <a:ln>
            <a:noFill/>
          </a:ln>
        </p:spPr>
      </p:pic>
      <p:sp>
        <p:nvSpPr>
          <p:cNvPr id="338" name="Google Shape;338;p42"/>
          <p:cNvSpPr txBox="1"/>
          <p:nvPr/>
        </p:nvSpPr>
        <p:spPr>
          <a:xfrm>
            <a:off x="713225" y="30515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latin typeface="Baloo 2"/>
                <a:ea typeface="Baloo 2"/>
                <a:cs typeface="Baloo 2"/>
                <a:sym typeface="Baloo 2"/>
              </a:rPr>
              <a:t>arba</a:t>
            </a:r>
            <a:endParaRPr sz="1200">
              <a:solidFill>
                <a:schemeClr val="dk1"/>
              </a:solidFill>
              <a:latin typeface="Baloo 2"/>
              <a:ea typeface="Baloo 2"/>
              <a:cs typeface="Baloo 2"/>
              <a:sym typeface="Baloo 2"/>
            </a:endParaRPr>
          </a:p>
        </p:txBody>
      </p:sp>
      <p:pic>
        <p:nvPicPr>
          <p:cNvPr id="339" name="Google Shape;339;p42"/>
          <p:cNvPicPr preferRelativeResize="0"/>
          <p:nvPr/>
        </p:nvPicPr>
        <p:blipFill>
          <a:blip r:embed="rId5">
            <a:alphaModFix/>
          </a:blip>
          <a:stretch>
            <a:fillRect/>
          </a:stretch>
        </p:blipFill>
        <p:spPr>
          <a:xfrm>
            <a:off x="713225" y="3392725"/>
            <a:ext cx="2341025" cy="325975"/>
          </a:xfrm>
          <a:prstGeom prst="rect">
            <a:avLst/>
          </a:prstGeom>
          <a:noFill/>
          <a:ln>
            <a:noFill/>
          </a:ln>
        </p:spPr>
      </p:pic>
      <p:sp>
        <p:nvSpPr>
          <p:cNvPr id="340" name="Google Shape;340;p42"/>
          <p:cNvSpPr txBox="1"/>
          <p:nvPr/>
        </p:nvSpPr>
        <p:spPr>
          <a:xfrm>
            <a:off x="713225" y="37901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latin typeface="Baloo 2"/>
                <a:ea typeface="Baloo 2"/>
                <a:cs typeface="Baloo 2"/>
                <a:sym typeface="Baloo 2"/>
              </a:rPr>
              <a:t>Ir kiti būdai…</a:t>
            </a:r>
            <a:endParaRPr sz="1200">
              <a:solidFill>
                <a:schemeClr val="dk1"/>
              </a:solidFill>
              <a:latin typeface="Baloo 2"/>
              <a:ea typeface="Baloo 2"/>
              <a:cs typeface="Baloo 2"/>
              <a:sym typeface="Baloo 2"/>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idx="4294967295" type="body"/>
          </p:nvPr>
        </p:nvSpPr>
        <p:spPr>
          <a:xfrm>
            <a:off x="713250" y="1146075"/>
            <a:ext cx="3362100" cy="99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Dažniausiai užrašomos </a:t>
            </a:r>
            <a:r>
              <a:rPr i="1" lang="en" sz="1200"/>
              <a:t>if</a:t>
            </a:r>
            <a:r>
              <a:rPr lang="en" sz="1200"/>
              <a:t>, </a:t>
            </a:r>
            <a:r>
              <a:rPr i="1" lang="en" sz="1200"/>
              <a:t>if-else</a:t>
            </a:r>
            <a:r>
              <a:rPr lang="en" sz="1200"/>
              <a:t>, </a:t>
            </a:r>
            <a:r>
              <a:rPr i="1" lang="en" sz="1200"/>
              <a:t>else </a:t>
            </a:r>
            <a:r>
              <a:rPr lang="en" sz="1200"/>
              <a:t>ar panašiais žodžiais. Konkrečiai </a:t>
            </a:r>
            <a:r>
              <a:rPr i="1" lang="en" sz="1200"/>
              <a:t>python </a:t>
            </a:r>
            <a:r>
              <a:rPr lang="en" sz="1200"/>
              <a:t>kalboje naudojami </a:t>
            </a:r>
            <a:r>
              <a:rPr b="1" i="1" lang="en" sz="1200"/>
              <a:t>if</a:t>
            </a:r>
            <a:r>
              <a:rPr lang="en" sz="1200"/>
              <a:t>,</a:t>
            </a:r>
            <a:r>
              <a:rPr i="1" lang="en" sz="1200"/>
              <a:t> </a:t>
            </a:r>
            <a:r>
              <a:rPr b="1" i="1" lang="en" sz="1200"/>
              <a:t>elif</a:t>
            </a:r>
            <a:r>
              <a:rPr lang="en" sz="1200"/>
              <a:t>, </a:t>
            </a:r>
            <a:r>
              <a:rPr b="1" i="1" lang="en" sz="1200"/>
              <a:t>else.</a:t>
            </a:r>
            <a:endParaRPr sz="1200"/>
          </a:p>
        </p:txBody>
      </p:sp>
      <p:sp>
        <p:nvSpPr>
          <p:cNvPr id="346" name="Google Shape;346;p4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Baloo 2 Medium"/>
                <a:ea typeface="Baloo 2 Medium"/>
                <a:cs typeface="Baloo 2 Medium"/>
                <a:sym typeface="Baloo 2 Medium"/>
              </a:rPr>
              <a:t>Sąlygos sakiniai programavime</a:t>
            </a:r>
            <a:endParaRPr b="0">
              <a:latin typeface="Baloo 2 Medium"/>
              <a:ea typeface="Baloo 2 Medium"/>
              <a:cs typeface="Baloo 2 Medium"/>
              <a:sym typeface="Baloo 2 Medium"/>
            </a:endParaRPr>
          </a:p>
        </p:txBody>
      </p:sp>
      <p:pic>
        <p:nvPicPr>
          <p:cNvPr id="347" name="Google Shape;347;p43"/>
          <p:cNvPicPr preferRelativeResize="0"/>
          <p:nvPr/>
        </p:nvPicPr>
        <p:blipFill>
          <a:blip r:embed="rId3">
            <a:alphaModFix/>
          </a:blip>
          <a:stretch>
            <a:fillRect/>
          </a:stretch>
        </p:blipFill>
        <p:spPr>
          <a:xfrm>
            <a:off x="5478475" y="1515375"/>
            <a:ext cx="3177175" cy="2883100"/>
          </a:xfrm>
          <a:prstGeom prst="rect">
            <a:avLst/>
          </a:prstGeom>
          <a:noFill/>
          <a:ln>
            <a:noFill/>
          </a:ln>
        </p:spPr>
      </p:pic>
      <p:sp>
        <p:nvSpPr>
          <p:cNvPr id="348" name="Google Shape;348;p43"/>
          <p:cNvSpPr txBox="1"/>
          <p:nvPr/>
        </p:nvSpPr>
        <p:spPr>
          <a:xfrm>
            <a:off x="713225" y="1901275"/>
            <a:ext cx="3971100" cy="2436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00">
                <a:solidFill>
                  <a:srgbClr val="9CDCFE"/>
                </a:solidFill>
                <a:highlight>
                  <a:srgbClr val="1E1E1E"/>
                </a:highlight>
                <a:latin typeface="Courier New"/>
                <a:ea typeface="Courier New"/>
                <a:cs typeface="Courier New"/>
                <a:sym typeface="Courier New"/>
              </a:rPr>
              <a:t>x</a:t>
            </a:r>
            <a:r>
              <a:rPr lang="en" sz="1600">
                <a:solidFill>
                  <a:srgbClr val="D4D4D4"/>
                </a:solidFill>
                <a:highlight>
                  <a:srgbClr val="1E1E1E"/>
                </a:highlight>
                <a:latin typeface="Courier New"/>
                <a:ea typeface="Courier New"/>
                <a:cs typeface="Courier New"/>
                <a:sym typeface="Courier New"/>
              </a:rPr>
              <a:t> = </a:t>
            </a:r>
            <a:r>
              <a:rPr lang="en" sz="1600">
                <a:solidFill>
                  <a:srgbClr val="B5CEA8"/>
                </a:solidFill>
                <a:highlight>
                  <a:srgbClr val="1E1E1E"/>
                </a:highlight>
                <a:latin typeface="Courier New"/>
                <a:ea typeface="Courier New"/>
                <a:cs typeface="Courier New"/>
                <a:sym typeface="Courier New"/>
              </a:rPr>
              <a:t>10</a:t>
            </a:r>
            <a:endParaRPr sz="16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C586C0"/>
                </a:solidFill>
                <a:highlight>
                  <a:srgbClr val="1E1E1E"/>
                </a:highlight>
                <a:latin typeface="Courier New"/>
                <a:ea typeface="Courier New"/>
                <a:cs typeface="Courier New"/>
                <a:sym typeface="Courier New"/>
              </a:rPr>
              <a:t>if</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x</a:t>
            </a:r>
            <a:r>
              <a:rPr lang="en" sz="1600">
                <a:solidFill>
                  <a:srgbClr val="D4D4D4"/>
                </a:solidFill>
                <a:highlight>
                  <a:srgbClr val="1E1E1E"/>
                </a:highlight>
                <a:latin typeface="Courier New"/>
                <a:ea typeface="Courier New"/>
                <a:cs typeface="Courier New"/>
                <a:sym typeface="Courier New"/>
              </a:rPr>
              <a:t> &gt; </a:t>
            </a:r>
            <a:r>
              <a:rPr lang="en" sz="1600">
                <a:solidFill>
                  <a:srgbClr val="B5CEA8"/>
                </a:solidFill>
                <a:highlight>
                  <a:srgbClr val="1E1E1E"/>
                </a:highlight>
                <a:latin typeface="Courier New"/>
                <a:ea typeface="Courier New"/>
                <a:cs typeface="Courier New"/>
                <a:sym typeface="Courier New"/>
              </a:rPr>
              <a:t>5</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print</a:t>
            </a:r>
            <a:r>
              <a:rPr lang="en" sz="1600">
                <a:solidFill>
                  <a:srgbClr val="D4D4D4"/>
                </a:solidFill>
                <a:highlight>
                  <a:srgbClr val="1E1E1E"/>
                </a:highlight>
                <a:latin typeface="Courier New"/>
                <a:ea typeface="Courier New"/>
                <a:cs typeface="Courier New"/>
                <a:sym typeface="Courier New"/>
              </a:rPr>
              <a:t>(</a:t>
            </a:r>
            <a:r>
              <a:rPr lang="en" sz="1600">
                <a:solidFill>
                  <a:srgbClr val="CE9178"/>
                </a:solidFill>
                <a:highlight>
                  <a:srgbClr val="1E1E1E"/>
                </a:highlight>
                <a:latin typeface="Courier New"/>
                <a:ea typeface="Courier New"/>
                <a:cs typeface="Courier New"/>
                <a:sym typeface="Courier New"/>
              </a:rPr>
              <a:t>"x is greater than 5"</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C586C0"/>
                </a:solidFill>
                <a:highlight>
                  <a:srgbClr val="1E1E1E"/>
                </a:highlight>
                <a:latin typeface="Courier New"/>
                <a:ea typeface="Courier New"/>
                <a:cs typeface="Courier New"/>
                <a:sym typeface="Courier New"/>
              </a:rPr>
              <a:t>elif</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x</a:t>
            </a:r>
            <a:r>
              <a:rPr lang="en" sz="1600">
                <a:solidFill>
                  <a:srgbClr val="D4D4D4"/>
                </a:solidFill>
                <a:highlight>
                  <a:srgbClr val="1E1E1E"/>
                </a:highlight>
                <a:latin typeface="Courier New"/>
                <a:ea typeface="Courier New"/>
                <a:cs typeface="Courier New"/>
                <a:sym typeface="Courier New"/>
              </a:rPr>
              <a:t> == </a:t>
            </a:r>
            <a:r>
              <a:rPr lang="en" sz="1600">
                <a:solidFill>
                  <a:srgbClr val="B5CEA8"/>
                </a:solidFill>
                <a:highlight>
                  <a:srgbClr val="1E1E1E"/>
                </a:highlight>
                <a:latin typeface="Courier New"/>
                <a:ea typeface="Courier New"/>
                <a:cs typeface="Courier New"/>
                <a:sym typeface="Courier New"/>
              </a:rPr>
              <a:t>5</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print</a:t>
            </a:r>
            <a:r>
              <a:rPr lang="en" sz="1600">
                <a:solidFill>
                  <a:srgbClr val="D4D4D4"/>
                </a:solidFill>
                <a:highlight>
                  <a:srgbClr val="1E1E1E"/>
                </a:highlight>
                <a:latin typeface="Courier New"/>
                <a:ea typeface="Courier New"/>
                <a:cs typeface="Courier New"/>
                <a:sym typeface="Courier New"/>
              </a:rPr>
              <a:t>(</a:t>
            </a:r>
            <a:r>
              <a:rPr lang="en" sz="1600">
                <a:solidFill>
                  <a:srgbClr val="CE9178"/>
                </a:solidFill>
                <a:highlight>
                  <a:srgbClr val="1E1E1E"/>
                </a:highlight>
                <a:latin typeface="Courier New"/>
                <a:ea typeface="Courier New"/>
                <a:cs typeface="Courier New"/>
                <a:sym typeface="Courier New"/>
              </a:rPr>
              <a:t>"x is equal to 5"</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C586C0"/>
                </a:solidFill>
                <a:highlight>
                  <a:srgbClr val="1E1E1E"/>
                </a:highlight>
                <a:latin typeface="Courier New"/>
                <a:ea typeface="Courier New"/>
                <a:cs typeface="Courier New"/>
                <a:sym typeface="Courier New"/>
              </a:rPr>
              <a:t>else</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print</a:t>
            </a:r>
            <a:r>
              <a:rPr lang="en" sz="1600">
                <a:solidFill>
                  <a:srgbClr val="D4D4D4"/>
                </a:solidFill>
                <a:highlight>
                  <a:srgbClr val="1E1E1E"/>
                </a:highlight>
                <a:latin typeface="Courier New"/>
                <a:ea typeface="Courier New"/>
                <a:cs typeface="Courier New"/>
                <a:sym typeface="Courier New"/>
              </a:rPr>
              <a:t>(</a:t>
            </a:r>
            <a:r>
              <a:rPr lang="en" sz="1600">
                <a:solidFill>
                  <a:srgbClr val="CE9178"/>
                </a:solidFill>
                <a:highlight>
                  <a:srgbClr val="1E1E1E"/>
                </a:highlight>
                <a:latin typeface="Courier New"/>
                <a:ea typeface="Courier New"/>
                <a:cs typeface="Courier New"/>
                <a:sym typeface="Courier New"/>
              </a:rPr>
              <a:t>"x is smaller than </a:t>
            </a:r>
            <a:r>
              <a:rPr lang="en" sz="1600">
                <a:solidFill>
                  <a:srgbClr val="CE9178"/>
                </a:solidFill>
                <a:highlight>
                  <a:srgbClr val="1E1E1E"/>
                </a:highlight>
                <a:latin typeface="Courier New"/>
                <a:ea typeface="Courier New"/>
                <a:cs typeface="Courier New"/>
                <a:sym typeface="Courier New"/>
              </a:rPr>
              <a:t>5</a:t>
            </a:r>
            <a:r>
              <a:rPr lang="en" sz="1600">
                <a:solidFill>
                  <a:srgbClr val="CE9178"/>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p:txBody>
      </p:sp>
      <p:sp>
        <p:nvSpPr>
          <p:cNvPr id="349" name="Google Shape;349;p43"/>
          <p:cNvSpPr txBox="1"/>
          <p:nvPr>
            <p:ph idx="4294967295" type="body"/>
          </p:nvPr>
        </p:nvSpPr>
        <p:spPr>
          <a:xfrm>
            <a:off x="713250" y="4398475"/>
            <a:ext cx="7681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Nebūtina naudoti visų trijų raktažodių kartu. Gali būti vienas </a:t>
            </a:r>
            <a:r>
              <a:rPr b="1" i="1" lang="en" sz="1200"/>
              <a:t>if</a:t>
            </a:r>
            <a:r>
              <a:rPr lang="en" sz="1200"/>
              <a:t>, </a:t>
            </a:r>
            <a:r>
              <a:rPr b="1" i="1" lang="en" sz="1200"/>
              <a:t>if</a:t>
            </a:r>
            <a:r>
              <a:rPr lang="en" sz="1200"/>
              <a:t> ir </a:t>
            </a:r>
            <a:r>
              <a:rPr b="1" i="1" lang="en" sz="1200"/>
              <a:t>else</a:t>
            </a:r>
            <a:r>
              <a:rPr lang="en" sz="1200"/>
              <a:t>, </a:t>
            </a:r>
            <a:r>
              <a:rPr b="1" lang="en" sz="1200"/>
              <a:t>if</a:t>
            </a:r>
            <a:r>
              <a:rPr lang="en" sz="1200"/>
              <a:t> ir </a:t>
            </a:r>
            <a:r>
              <a:rPr b="1" lang="en" sz="1200"/>
              <a:t>elif</a:t>
            </a:r>
            <a:r>
              <a:rPr lang="en" sz="1200"/>
              <a:t>. </a:t>
            </a:r>
            <a:endParaRPr b="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Baloo 2 Medium"/>
                <a:ea typeface="Baloo 2 Medium"/>
                <a:cs typeface="Baloo 2 Medium"/>
                <a:sym typeface="Baloo 2 Medium"/>
              </a:rPr>
              <a:t>01 Pagrindiniai aspektai</a:t>
            </a:r>
            <a:endParaRPr b="0">
              <a:latin typeface="Baloo 2 Medium"/>
              <a:ea typeface="Baloo 2 Medium"/>
              <a:cs typeface="Baloo 2 Medium"/>
              <a:sym typeface="Baloo 2 Medium"/>
            </a:endParaRPr>
          </a:p>
        </p:txBody>
      </p:sp>
      <p:sp>
        <p:nvSpPr>
          <p:cNvPr id="355" name="Google Shape;355;p44"/>
          <p:cNvSpPr txBox="1"/>
          <p:nvPr/>
        </p:nvSpPr>
        <p:spPr>
          <a:xfrm>
            <a:off x="713225" y="1157050"/>
            <a:ext cx="5766600" cy="60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Baloo 2"/>
              <a:buChar char="●"/>
            </a:pPr>
            <a:r>
              <a:rPr lang="en">
                <a:latin typeface="Baloo 2"/>
                <a:ea typeface="Baloo 2"/>
                <a:cs typeface="Baloo 2"/>
                <a:sym typeface="Baloo 2"/>
              </a:rPr>
              <a:t>Po </a:t>
            </a:r>
            <a:r>
              <a:rPr b="1" i="1" lang="en">
                <a:latin typeface="Baloo 2"/>
                <a:ea typeface="Baloo 2"/>
                <a:cs typeface="Baloo 2"/>
                <a:sym typeface="Baloo 2"/>
              </a:rPr>
              <a:t>if</a:t>
            </a:r>
            <a:r>
              <a:rPr lang="en">
                <a:latin typeface="Baloo 2"/>
                <a:ea typeface="Baloo 2"/>
                <a:cs typeface="Baloo 2"/>
                <a:sym typeface="Baloo 2"/>
              </a:rPr>
              <a:t>, </a:t>
            </a:r>
            <a:r>
              <a:rPr b="1" i="1" lang="en">
                <a:latin typeface="Baloo 2"/>
                <a:ea typeface="Baloo 2"/>
                <a:cs typeface="Baloo 2"/>
                <a:sym typeface="Baloo 2"/>
              </a:rPr>
              <a:t>elif</a:t>
            </a:r>
            <a:r>
              <a:rPr b="1" lang="en">
                <a:latin typeface="Baloo 2"/>
                <a:ea typeface="Baloo 2"/>
                <a:cs typeface="Baloo 2"/>
                <a:sym typeface="Baloo 2"/>
              </a:rPr>
              <a:t>  </a:t>
            </a:r>
            <a:r>
              <a:rPr lang="en">
                <a:latin typeface="Baloo 2"/>
                <a:ea typeface="Baloo 2"/>
                <a:cs typeface="Baloo 2"/>
                <a:sym typeface="Baloo 2"/>
              </a:rPr>
              <a:t>raktažodžių</a:t>
            </a:r>
            <a:r>
              <a:rPr lang="en">
                <a:latin typeface="Baloo 2"/>
                <a:ea typeface="Baloo 2"/>
                <a:cs typeface="Baloo 2"/>
                <a:sym typeface="Baloo 2"/>
              </a:rPr>
              <a:t> turi sekti loginės reikšmės (</a:t>
            </a:r>
            <a:r>
              <a:rPr b="1" i="1" lang="en">
                <a:latin typeface="Baloo 2"/>
                <a:ea typeface="Baloo 2"/>
                <a:cs typeface="Baloo 2"/>
                <a:sym typeface="Baloo 2"/>
              </a:rPr>
              <a:t>True</a:t>
            </a:r>
            <a:r>
              <a:rPr lang="en">
                <a:latin typeface="Baloo 2"/>
                <a:ea typeface="Baloo 2"/>
                <a:cs typeface="Baloo 2"/>
                <a:sym typeface="Baloo 2"/>
              </a:rPr>
              <a:t>, </a:t>
            </a:r>
            <a:r>
              <a:rPr b="1" i="1" lang="en">
                <a:latin typeface="Baloo 2"/>
                <a:ea typeface="Baloo 2"/>
                <a:cs typeface="Baloo 2"/>
                <a:sym typeface="Baloo 2"/>
              </a:rPr>
              <a:t>False</a:t>
            </a:r>
            <a:r>
              <a:rPr lang="en">
                <a:latin typeface="Baloo 2"/>
                <a:ea typeface="Baloo 2"/>
                <a:cs typeface="Baloo 2"/>
                <a:sym typeface="Baloo 2"/>
              </a:rPr>
              <a:t>) arba išraiškos, kurių rezultatas yra loginė reikšmė;</a:t>
            </a:r>
            <a:endParaRPr>
              <a:latin typeface="Baloo 2"/>
              <a:ea typeface="Baloo 2"/>
              <a:cs typeface="Baloo 2"/>
              <a:sym typeface="Baloo 2"/>
            </a:endParaRPr>
          </a:p>
          <a:p>
            <a:pPr indent="0" lvl="0" marL="457200" rtl="0" algn="l">
              <a:spcBef>
                <a:spcPts val="0"/>
              </a:spcBef>
              <a:spcAft>
                <a:spcPts val="0"/>
              </a:spcAft>
              <a:buNone/>
            </a:pPr>
            <a:r>
              <a:rPr lang="en">
                <a:latin typeface="Baloo 2"/>
                <a:ea typeface="Baloo 2"/>
                <a:cs typeface="Baloo 2"/>
                <a:sym typeface="Baloo 2"/>
              </a:rPr>
              <a:t> </a:t>
            </a:r>
            <a:endParaRPr>
              <a:latin typeface="Baloo 2"/>
              <a:ea typeface="Baloo 2"/>
              <a:cs typeface="Baloo 2"/>
              <a:sym typeface="Baloo 2"/>
            </a:endParaRPr>
          </a:p>
        </p:txBody>
      </p:sp>
      <p:sp>
        <p:nvSpPr>
          <p:cNvPr id="356" name="Google Shape;356;p44"/>
          <p:cNvSpPr txBox="1"/>
          <p:nvPr/>
        </p:nvSpPr>
        <p:spPr>
          <a:xfrm>
            <a:off x="928700" y="1761325"/>
            <a:ext cx="5493600" cy="1121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rgbClr val="9CDCFE"/>
                </a:solidFill>
                <a:highlight>
                  <a:srgbClr val="1E1E1E"/>
                </a:highlight>
                <a:latin typeface="Courier New"/>
                <a:ea typeface="Courier New"/>
                <a:cs typeface="Courier New"/>
                <a:sym typeface="Courier New"/>
              </a:rPr>
              <a:t>x</a:t>
            </a:r>
            <a:r>
              <a:rPr lang="en" sz="1200">
                <a:solidFill>
                  <a:srgbClr val="D4D4D4"/>
                </a:solidFill>
                <a:highlight>
                  <a:srgbClr val="1E1E1E"/>
                </a:highlight>
                <a:latin typeface="Courier New"/>
                <a:ea typeface="Courier New"/>
                <a:cs typeface="Courier New"/>
                <a:sym typeface="Courier New"/>
              </a:rPr>
              <a:t> = </a:t>
            </a:r>
            <a:r>
              <a:rPr lang="en" sz="1200">
                <a:solidFill>
                  <a:srgbClr val="B5CEA8"/>
                </a:solidFill>
                <a:highlight>
                  <a:srgbClr val="1E1E1E"/>
                </a:highlight>
                <a:latin typeface="Courier New"/>
                <a:ea typeface="Courier New"/>
                <a:cs typeface="Courier New"/>
                <a:sym typeface="Courier New"/>
              </a:rPr>
              <a:t>10</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9CDCFE"/>
                </a:solidFill>
                <a:highlight>
                  <a:srgbClr val="1E1E1E"/>
                </a:highlight>
                <a:latin typeface="Courier New"/>
                <a:ea typeface="Courier New"/>
                <a:cs typeface="Courier New"/>
                <a:sym typeface="Courier New"/>
              </a:rPr>
              <a:t>y</a:t>
            </a:r>
            <a:r>
              <a:rPr lang="en" sz="1200">
                <a:solidFill>
                  <a:srgbClr val="D4D4D4"/>
                </a:solidFill>
                <a:highlight>
                  <a:srgbClr val="1E1E1E"/>
                </a:highlight>
                <a:latin typeface="Courier New"/>
                <a:ea typeface="Courier New"/>
                <a:cs typeface="Courier New"/>
                <a:sym typeface="Courier New"/>
              </a:rPr>
              <a:t> = </a:t>
            </a:r>
            <a:r>
              <a:rPr lang="en" sz="1200">
                <a:solidFill>
                  <a:srgbClr val="B5CEA8"/>
                </a:solidFill>
                <a:highlight>
                  <a:srgbClr val="1E1E1E"/>
                </a:highlight>
                <a:latin typeface="Courier New"/>
                <a:ea typeface="Courier New"/>
                <a:cs typeface="Courier New"/>
                <a:sym typeface="Courier New"/>
              </a:rPr>
              <a:t>10</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586C0"/>
                </a:solidFill>
                <a:highlight>
                  <a:srgbClr val="1E1E1E"/>
                </a:highlight>
                <a:latin typeface="Courier New"/>
                <a:ea typeface="Courier New"/>
                <a:cs typeface="Courier New"/>
                <a:sym typeface="Courier New"/>
              </a:rPr>
              <a:t>if</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x</a:t>
            </a:r>
            <a:r>
              <a:rPr lang="en" sz="1200">
                <a:solidFill>
                  <a:srgbClr val="D4D4D4"/>
                </a:solidFill>
                <a:highlight>
                  <a:srgbClr val="1E1E1E"/>
                </a:highlight>
                <a:latin typeface="Courier New"/>
                <a:ea typeface="Courier New"/>
                <a:cs typeface="Courier New"/>
                <a:sym typeface="Courier New"/>
              </a:rPr>
              <a:t> &gt; </a:t>
            </a:r>
            <a:r>
              <a:rPr lang="en" sz="1200">
                <a:solidFill>
                  <a:srgbClr val="B5CEA8"/>
                </a:solidFill>
                <a:highlight>
                  <a:srgbClr val="1E1E1E"/>
                </a:highlight>
                <a:latin typeface="Courier New"/>
                <a:ea typeface="Courier New"/>
                <a:cs typeface="Courier New"/>
                <a:sym typeface="Courier New"/>
              </a:rPr>
              <a:t>5</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and</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y</a:t>
            </a:r>
            <a:r>
              <a:rPr lang="en" sz="1200">
                <a:solidFill>
                  <a:srgbClr val="D4D4D4"/>
                </a:solidFill>
                <a:highlight>
                  <a:srgbClr val="1E1E1E"/>
                </a:highlight>
                <a:latin typeface="Courier New"/>
                <a:ea typeface="Courier New"/>
                <a:cs typeface="Courier New"/>
                <a:sym typeface="Courier New"/>
              </a:rPr>
              <a:t> &gt; </a:t>
            </a:r>
            <a:r>
              <a:rPr lang="en" sz="1200">
                <a:solidFill>
                  <a:srgbClr val="B5CEA8"/>
                </a:solidFill>
                <a:highlight>
                  <a:srgbClr val="1E1E1E"/>
                </a:highlight>
                <a:latin typeface="Courier New"/>
                <a:ea typeface="Courier New"/>
                <a:cs typeface="Courier New"/>
                <a:sym typeface="Courier New"/>
              </a:rPr>
              <a:t>9</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print</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"x is greater than 5 and y is greater than 9"</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
        <p:nvSpPr>
          <p:cNvPr id="357" name="Google Shape;357;p44"/>
          <p:cNvSpPr txBox="1"/>
          <p:nvPr/>
        </p:nvSpPr>
        <p:spPr>
          <a:xfrm>
            <a:off x="713225" y="2949025"/>
            <a:ext cx="6575700" cy="60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Baloo 2"/>
              <a:buChar char="●"/>
            </a:pPr>
            <a:r>
              <a:rPr lang="en">
                <a:latin typeface="Baloo 2"/>
                <a:ea typeface="Baloo 2"/>
                <a:cs typeface="Baloo 2"/>
                <a:sym typeface="Baloo 2"/>
              </a:rPr>
              <a:t>Po </a:t>
            </a:r>
            <a:r>
              <a:rPr b="1" i="1" lang="en">
                <a:latin typeface="Baloo 2"/>
                <a:ea typeface="Baloo 2"/>
                <a:cs typeface="Baloo 2"/>
                <a:sym typeface="Baloo 2"/>
              </a:rPr>
              <a:t>if</a:t>
            </a:r>
            <a:r>
              <a:rPr lang="en">
                <a:latin typeface="Baloo 2"/>
                <a:ea typeface="Baloo 2"/>
                <a:cs typeface="Baloo 2"/>
                <a:sym typeface="Baloo 2"/>
              </a:rPr>
              <a:t>, </a:t>
            </a:r>
            <a:r>
              <a:rPr b="1" i="1" lang="en">
                <a:latin typeface="Baloo 2"/>
                <a:ea typeface="Baloo 2"/>
                <a:cs typeface="Baloo 2"/>
                <a:sym typeface="Baloo 2"/>
              </a:rPr>
              <a:t>elif</a:t>
            </a:r>
            <a:r>
              <a:rPr b="1" lang="en">
                <a:latin typeface="Baloo 2"/>
                <a:ea typeface="Baloo 2"/>
                <a:cs typeface="Baloo 2"/>
                <a:sym typeface="Baloo 2"/>
              </a:rPr>
              <a:t> </a:t>
            </a:r>
            <a:r>
              <a:rPr lang="en">
                <a:latin typeface="Baloo 2"/>
                <a:ea typeface="Baloo 2"/>
                <a:cs typeface="Baloo 2"/>
                <a:sym typeface="Baloo 2"/>
              </a:rPr>
              <a:t>gali būti kiti </a:t>
            </a:r>
            <a:r>
              <a:rPr b="1" i="1" lang="en">
                <a:solidFill>
                  <a:schemeClr val="dk1"/>
                </a:solidFill>
                <a:latin typeface="Baloo 2"/>
                <a:ea typeface="Baloo 2"/>
                <a:cs typeface="Baloo 2"/>
                <a:sym typeface="Baloo 2"/>
              </a:rPr>
              <a:t>if</a:t>
            </a:r>
            <a:r>
              <a:rPr lang="en">
                <a:solidFill>
                  <a:schemeClr val="dk1"/>
                </a:solidFill>
                <a:latin typeface="Baloo 2"/>
                <a:ea typeface="Baloo 2"/>
                <a:cs typeface="Baloo 2"/>
                <a:sym typeface="Baloo 2"/>
              </a:rPr>
              <a:t>, </a:t>
            </a:r>
            <a:r>
              <a:rPr b="1" i="1" lang="en">
                <a:solidFill>
                  <a:schemeClr val="dk1"/>
                </a:solidFill>
                <a:latin typeface="Baloo 2"/>
                <a:ea typeface="Baloo 2"/>
                <a:cs typeface="Baloo 2"/>
                <a:sym typeface="Baloo 2"/>
              </a:rPr>
              <a:t>elif, else </a:t>
            </a:r>
            <a:r>
              <a:rPr lang="en">
                <a:solidFill>
                  <a:schemeClr val="dk1"/>
                </a:solidFill>
                <a:latin typeface="Baloo 2"/>
                <a:ea typeface="Baloo 2"/>
                <a:cs typeface="Baloo 2"/>
                <a:sym typeface="Baloo 2"/>
              </a:rPr>
              <a:t>sakiniai (angl. </a:t>
            </a:r>
            <a:r>
              <a:rPr i="1" lang="en">
                <a:solidFill>
                  <a:schemeClr val="dk1"/>
                </a:solidFill>
                <a:latin typeface="Baloo 2"/>
                <a:ea typeface="Baloo 2"/>
                <a:cs typeface="Baloo 2"/>
                <a:sym typeface="Baloo 2"/>
              </a:rPr>
              <a:t>nested conditional statments</a:t>
            </a:r>
            <a:r>
              <a:rPr lang="en">
                <a:solidFill>
                  <a:schemeClr val="dk1"/>
                </a:solidFill>
                <a:latin typeface="Baloo 2"/>
                <a:ea typeface="Baloo 2"/>
                <a:cs typeface="Baloo 2"/>
                <a:sym typeface="Baloo 2"/>
              </a:rPr>
              <a:t>).</a:t>
            </a:r>
            <a:endParaRPr>
              <a:latin typeface="Baloo 2"/>
              <a:ea typeface="Baloo 2"/>
              <a:cs typeface="Baloo 2"/>
              <a:sym typeface="Baloo 2"/>
            </a:endParaRPr>
          </a:p>
          <a:p>
            <a:pPr indent="0" lvl="0" marL="457200" rtl="0" algn="l">
              <a:spcBef>
                <a:spcPts val="0"/>
              </a:spcBef>
              <a:spcAft>
                <a:spcPts val="0"/>
              </a:spcAft>
              <a:buNone/>
            </a:pPr>
            <a:r>
              <a:rPr lang="en">
                <a:latin typeface="Baloo 2"/>
                <a:ea typeface="Baloo 2"/>
                <a:cs typeface="Baloo 2"/>
                <a:sym typeface="Baloo 2"/>
              </a:rPr>
              <a:t> </a:t>
            </a:r>
            <a:endParaRPr>
              <a:latin typeface="Baloo 2"/>
              <a:ea typeface="Baloo 2"/>
              <a:cs typeface="Baloo 2"/>
              <a:sym typeface="Baloo 2"/>
            </a:endParaRPr>
          </a:p>
        </p:txBody>
      </p:sp>
      <p:sp>
        <p:nvSpPr>
          <p:cNvPr id="358" name="Google Shape;358;p44"/>
          <p:cNvSpPr txBox="1"/>
          <p:nvPr/>
        </p:nvSpPr>
        <p:spPr>
          <a:xfrm>
            <a:off x="928700" y="3354050"/>
            <a:ext cx="6318000" cy="1622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rgbClr val="9CDCFE"/>
                </a:solidFill>
                <a:highlight>
                  <a:srgbClr val="1E1E1E"/>
                </a:highlight>
                <a:latin typeface="Courier New"/>
                <a:ea typeface="Courier New"/>
                <a:cs typeface="Courier New"/>
                <a:sym typeface="Courier New"/>
              </a:rPr>
              <a:t>x</a:t>
            </a:r>
            <a:r>
              <a:rPr lang="en" sz="1200">
                <a:solidFill>
                  <a:srgbClr val="D4D4D4"/>
                </a:solidFill>
                <a:highlight>
                  <a:srgbClr val="1E1E1E"/>
                </a:highlight>
                <a:latin typeface="Courier New"/>
                <a:ea typeface="Courier New"/>
                <a:cs typeface="Courier New"/>
                <a:sym typeface="Courier New"/>
              </a:rPr>
              <a:t> = </a:t>
            </a:r>
            <a:r>
              <a:rPr lang="en" sz="1200">
                <a:solidFill>
                  <a:srgbClr val="B5CEA8"/>
                </a:solidFill>
                <a:highlight>
                  <a:srgbClr val="1E1E1E"/>
                </a:highlight>
                <a:latin typeface="Courier New"/>
                <a:ea typeface="Courier New"/>
                <a:cs typeface="Courier New"/>
                <a:sym typeface="Courier New"/>
              </a:rPr>
              <a:t>10</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9CDCFE"/>
                </a:solidFill>
                <a:highlight>
                  <a:srgbClr val="1E1E1E"/>
                </a:highlight>
                <a:latin typeface="Courier New"/>
                <a:ea typeface="Courier New"/>
                <a:cs typeface="Courier New"/>
                <a:sym typeface="Courier New"/>
              </a:rPr>
              <a:t>y</a:t>
            </a:r>
            <a:r>
              <a:rPr lang="en" sz="1200">
                <a:solidFill>
                  <a:srgbClr val="D4D4D4"/>
                </a:solidFill>
                <a:highlight>
                  <a:srgbClr val="1E1E1E"/>
                </a:highlight>
                <a:latin typeface="Courier New"/>
                <a:ea typeface="Courier New"/>
                <a:cs typeface="Courier New"/>
                <a:sym typeface="Courier New"/>
              </a:rPr>
              <a:t> = </a:t>
            </a:r>
            <a:r>
              <a:rPr lang="en" sz="1200">
                <a:solidFill>
                  <a:srgbClr val="B5CEA8"/>
                </a:solidFill>
                <a:highlight>
                  <a:srgbClr val="1E1E1E"/>
                </a:highlight>
                <a:latin typeface="Courier New"/>
                <a:ea typeface="Courier New"/>
                <a:cs typeface="Courier New"/>
                <a:sym typeface="Courier New"/>
              </a:rPr>
              <a:t>10</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586C0"/>
                </a:solidFill>
                <a:highlight>
                  <a:srgbClr val="1E1E1E"/>
                </a:highlight>
                <a:latin typeface="Courier New"/>
                <a:ea typeface="Courier New"/>
                <a:cs typeface="Courier New"/>
                <a:sym typeface="Courier New"/>
              </a:rPr>
              <a:t>if</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x</a:t>
            </a:r>
            <a:r>
              <a:rPr lang="en" sz="1200">
                <a:solidFill>
                  <a:srgbClr val="D4D4D4"/>
                </a:solidFill>
                <a:highlight>
                  <a:srgbClr val="1E1E1E"/>
                </a:highlight>
                <a:latin typeface="Courier New"/>
                <a:ea typeface="Courier New"/>
                <a:cs typeface="Courier New"/>
                <a:sym typeface="Courier New"/>
              </a:rPr>
              <a:t> &gt; </a:t>
            </a:r>
            <a:r>
              <a:rPr lang="en" sz="1200">
                <a:solidFill>
                  <a:srgbClr val="B5CEA8"/>
                </a:solidFill>
                <a:highlight>
                  <a:srgbClr val="1E1E1E"/>
                </a:highlight>
                <a:latin typeface="Courier New"/>
                <a:ea typeface="Courier New"/>
                <a:cs typeface="Courier New"/>
                <a:sym typeface="Courier New"/>
              </a:rPr>
              <a:t>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print</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"x is greater than 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C586C0"/>
                </a:solidFill>
                <a:highlight>
                  <a:srgbClr val="1E1E1E"/>
                </a:highlight>
                <a:latin typeface="Courier New"/>
                <a:ea typeface="Courier New"/>
                <a:cs typeface="Courier New"/>
                <a:sym typeface="Courier New"/>
              </a:rPr>
              <a:t>if</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y</a:t>
            </a:r>
            <a:r>
              <a:rPr lang="en" sz="1200">
                <a:solidFill>
                  <a:srgbClr val="D4D4D4"/>
                </a:solidFill>
                <a:highlight>
                  <a:srgbClr val="1E1E1E"/>
                </a:highlight>
                <a:latin typeface="Courier New"/>
                <a:ea typeface="Courier New"/>
                <a:cs typeface="Courier New"/>
                <a:sym typeface="Courier New"/>
              </a:rPr>
              <a:t> &gt; </a:t>
            </a:r>
            <a:r>
              <a:rPr lang="en" sz="1200">
                <a:solidFill>
                  <a:srgbClr val="B5CEA8"/>
                </a:solidFill>
                <a:highlight>
                  <a:srgbClr val="1E1E1E"/>
                </a:highlight>
                <a:latin typeface="Courier New"/>
                <a:ea typeface="Courier New"/>
                <a:cs typeface="Courier New"/>
                <a:sym typeface="Courier New"/>
              </a:rPr>
              <a:t>9</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print</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"y is greater than 9"</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Baloo 2 Medium"/>
                <a:ea typeface="Baloo 2 Medium"/>
                <a:cs typeface="Baloo 2 Medium"/>
                <a:sym typeface="Baloo 2 Medium"/>
              </a:rPr>
              <a:t>02 </a:t>
            </a:r>
            <a:r>
              <a:rPr b="0" lang="en">
                <a:latin typeface="Baloo 2 Medium"/>
                <a:ea typeface="Baloo 2 Medium"/>
                <a:cs typeface="Baloo 2 Medium"/>
                <a:sym typeface="Baloo 2 Medium"/>
              </a:rPr>
              <a:t>Pagrindiniai aspektai</a:t>
            </a:r>
            <a:endParaRPr b="0">
              <a:latin typeface="Baloo 2 Medium"/>
              <a:ea typeface="Baloo 2 Medium"/>
              <a:cs typeface="Baloo 2 Medium"/>
              <a:sym typeface="Baloo 2 Medium"/>
            </a:endParaRPr>
          </a:p>
        </p:txBody>
      </p:sp>
      <p:sp>
        <p:nvSpPr>
          <p:cNvPr id="364" name="Google Shape;364;p45"/>
          <p:cNvSpPr txBox="1"/>
          <p:nvPr/>
        </p:nvSpPr>
        <p:spPr>
          <a:xfrm>
            <a:off x="713225" y="1157050"/>
            <a:ext cx="5766600" cy="60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Baloo 2"/>
              <a:buChar char="●"/>
            </a:pPr>
            <a:r>
              <a:rPr lang="en">
                <a:latin typeface="Baloo 2"/>
                <a:ea typeface="Baloo 2"/>
                <a:cs typeface="Baloo 2"/>
                <a:sym typeface="Baloo 2"/>
              </a:rPr>
              <a:t>Sakiniai, kurie turi būti įgyvendinti po sąlygos, turi būti atitraukti kartą su </a:t>
            </a:r>
            <a:r>
              <a:rPr b="1" i="1" lang="en">
                <a:latin typeface="Baloo 2"/>
                <a:ea typeface="Baloo 2"/>
                <a:cs typeface="Baloo 2"/>
                <a:sym typeface="Baloo 2"/>
              </a:rPr>
              <a:t>TAB</a:t>
            </a:r>
            <a:r>
              <a:rPr lang="en">
                <a:latin typeface="Baloo 2"/>
                <a:ea typeface="Baloo 2"/>
                <a:cs typeface="Baloo 2"/>
                <a:sym typeface="Baloo 2"/>
              </a:rPr>
              <a:t>, nuo </a:t>
            </a:r>
            <a:r>
              <a:rPr b="1" i="1" lang="en">
                <a:latin typeface="Baloo 2"/>
                <a:ea typeface="Baloo 2"/>
                <a:cs typeface="Baloo 2"/>
                <a:sym typeface="Baloo 2"/>
              </a:rPr>
              <a:t>i</a:t>
            </a:r>
            <a:r>
              <a:rPr b="1" i="1" lang="en">
                <a:solidFill>
                  <a:schemeClr val="dk1"/>
                </a:solidFill>
                <a:latin typeface="Baloo 2"/>
                <a:ea typeface="Baloo 2"/>
                <a:cs typeface="Baloo 2"/>
                <a:sym typeface="Baloo 2"/>
              </a:rPr>
              <a:t>f</a:t>
            </a:r>
            <a:r>
              <a:rPr lang="en">
                <a:solidFill>
                  <a:schemeClr val="dk1"/>
                </a:solidFill>
                <a:latin typeface="Baloo 2"/>
                <a:ea typeface="Baloo 2"/>
                <a:cs typeface="Baloo 2"/>
                <a:sym typeface="Baloo 2"/>
              </a:rPr>
              <a:t>, </a:t>
            </a:r>
            <a:r>
              <a:rPr b="1" i="1" lang="en">
                <a:solidFill>
                  <a:schemeClr val="dk1"/>
                </a:solidFill>
                <a:latin typeface="Baloo 2"/>
                <a:ea typeface="Baloo 2"/>
                <a:cs typeface="Baloo 2"/>
                <a:sym typeface="Baloo 2"/>
              </a:rPr>
              <a:t>elif, else</a:t>
            </a:r>
            <a:r>
              <a:rPr lang="en">
                <a:latin typeface="Baloo 2"/>
                <a:ea typeface="Baloo 2"/>
                <a:cs typeface="Baloo 2"/>
                <a:sym typeface="Baloo 2"/>
              </a:rPr>
              <a:t> raktažodžio.</a:t>
            </a:r>
            <a:endParaRPr baseline="-25000">
              <a:latin typeface="Baloo 2"/>
              <a:ea typeface="Baloo 2"/>
              <a:cs typeface="Baloo 2"/>
              <a:sym typeface="Baloo 2"/>
            </a:endParaRPr>
          </a:p>
          <a:p>
            <a:pPr indent="0" lvl="0" marL="457200" rtl="0" algn="l">
              <a:spcBef>
                <a:spcPts val="0"/>
              </a:spcBef>
              <a:spcAft>
                <a:spcPts val="0"/>
              </a:spcAft>
              <a:buNone/>
            </a:pPr>
            <a:r>
              <a:rPr lang="en">
                <a:latin typeface="Baloo 2"/>
                <a:ea typeface="Baloo 2"/>
                <a:cs typeface="Baloo 2"/>
                <a:sym typeface="Baloo 2"/>
              </a:rPr>
              <a:t> </a:t>
            </a:r>
            <a:endParaRPr>
              <a:latin typeface="Baloo 2"/>
              <a:ea typeface="Baloo 2"/>
              <a:cs typeface="Baloo 2"/>
              <a:sym typeface="Baloo 2"/>
            </a:endParaRPr>
          </a:p>
        </p:txBody>
      </p:sp>
      <p:sp>
        <p:nvSpPr>
          <p:cNvPr id="365" name="Google Shape;365;p45"/>
          <p:cNvSpPr txBox="1"/>
          <p:nvPr/>
        </p:nvSpPr>
        <p:spPr>
          <a:xfrm>
            <a:off x="928700" y="1761325"/>
            <a:ext cx="5493600" cy="1121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rgbClr val="9CDCFE"/>
                </a:solidFill>
                <a:highlight>
                  <a:srgbClr val="1E1E1E"/>
                </a:highlight>
                <a:latin typeface="Courier New"/>
                <a:ea typeface="Courier New"/>
                <a:cs typeface="Courier New"/>
                <a:sym typeface="Courier New"/>
              </a:rPr>
              <a:t>x</a:t>
            </a:r>
            <a:r>
              <a:rPr lang="en" sz="1200">
                <a:solidFill>
                  <a:srgbClr val="D4D4D4"/>
                </a:solidFill>
                <a:highlight>
                  <a:srgbClr val="1E1E1E"/>
                </a:highlight>
                <a:latin typeface="Courier New"/>
                <a:ea typeface="Courier New"/>
                <a:cs typeface="Courier New"/>
                <a:sym typeface="Courier New"/>
              </a:rPr>
              <a:t> = </a:t>
            </a:r>
            <a:r>
              <a:rPr lang="en" sz="1200">
                <a:solidFill>
                  <a:srgbClr val="B5CEA8"/>
                </a:solidFill>
                <a:highlight>
                  <a:srgbClr val="1E1E1E"/>
                </a:highlight>
                <a:latin typeface="Courier New"/>
                <a:ea typeface="Courier New"/>
                <a:cs typeface="Courier New"/>
                <a:sym typeface="Courier New"/>
              </a:rPr>
              <a:t>10</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9CDCFE"/>
                </a:solidFill>
                <a:highlight>
                  <a:srgbClr val="1E1E1E"/>
                </a:highlight>
                <a:latin typeface="Courier New"/>
                <a:ea typeface="Courier New"/>
                <a:cs typeface="Courier New"/>
                <a:sym typeface="Courier New"/>
              </a:rPr>
              <a:t>y</a:t>
            </a:r>
            <a:r>
              <a:rPr lang="en" sz="1200">
                <a:solidFill>
                  <a:srgbClr val="D4D4D4"/>
                </a:solidFill>
                <a:highlight>
                  <a:srgbClr val="1E1E1E"/>
                </a:highlight>
                <a:latin typeface="Courier New"/>
                <a:ea typeface="Courier New"/>
                <a:cs typeface="Courier New"/>
                <a:sym typeface="Courier New"/>
              </a:rPr>
              <a:t> = </a:t>
            </a:r>
            <a:r>
              <a:rPr lang="en" sz="1200">
                <a:solidFill>
                  <a:srgbClr val="B5CEA8"/>
                </a:solidFill>
                <a:highlight>
                  <a:srgbClr val="1E1E1E"/>
                </a:highlight>
                <a:latin typeface="Courier New"/>
                <a:ea typeface="Courier New"/>
                <a:cs typeface="Courier New"/>
                <a:sym typeface="Courier New"/>
              </a:rPr>
              <a:t>10</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586C0"/>
                </a:solidFill>
                <a:highlight>
                  <a:srgbClr val="1E1E1E"/>
                </a:highlight>
                <a:latin typeface="Courier New"/>
                <a:ea typeface="Courier New"/>
                <a:cs typeface="Courier New"/>
                <a:sym typeface="Courier New"/>
              </a:rPr>
              <a:t>if</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x</a:t>
            </a:r>
            <a:r>
              <a:rPr lang="en" sz="1200">
                <a:solidFill>
                  <a:srgbClr val="D4D4D4"/>
                </a:solidFill>
                <a:highlight>
                  <a:srgbClr val="1E1E1E"/>
                </a:highlight>
                <a:latin typeface="Courier New"/>
                <a:ea typeface="Courier New"/>
                <a:cs typeface="Courier New"/>
                <a:sym typeface="Courier New"/>
              </a:rPr>
              <a:t> &gt; </a:t>
            </a:r>
            <a:r>
              <a:rPr lang="en" sz="1200">
                <a:solidFill>
                  <a:srgbClr val="B5CEA8"/>
                </a:solidFill>
                <a:highlight>
                  <a:srgbClr val="1E1E1E"/>
                </a:highlight>
                <a:latin typeface="Courier New"/>
                <a:ea typeface="Courier New"/>
                <a:cs typeface="Courier New"/>
                <a:sym typeface="Courier New"/>
              </a:rPr>
              <a:t>5</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and</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y</a:t>
            </a:r>
            <a:r>
              <a:rPr lang="en" sz="1200">
                <a:solidFill>
                  <a:srgbClr val="D4D4D4"/>
                </a:solidFill>
                <a:highlight>
                  <a:srgbClr val="1E1E1E"/>
                </a:highlight>
                <a:latin typeface="Courier New"/>
                <a:ea typeface="Courier New"/>
                <a:cs typeface="Courier New"/>
                <a:sym typeface="Courier New"/>
              </a:rPr>
              <a:t> &gt; </a:t>
            </a:r>
            <a:r>
              <a:rPr lang="en" sz="1200">
                <a:solidFill>
                  <a:srgbClr val="B5CEA8"/>
                </a:solidFill>
                <a:highlight>
                  <a:srgbClr val="1E1E1E"/>
                </a:highlight>
                <a:latin typeface="Courier New"/>
                <a:ea typeface="Courier New"/>
                <a:cs typeface="Courier New"/>
                <a:sym typeface="Courier New"/>
              </a:rPr>
              <a:t>9</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print</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"x is greater than 5 and y is greater than 9"</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
        <p:nvSpPr>
          <p:cNvPr id="366" name="Google Shape;366;p45"/>
          <p:cNvSpPr txBox="1"/>
          <p:nvPr/>
        </p:nvSpPr>
        <p:spPr>
          <a:xfrm>
            <a:off x="713225" y="2949025"/>
            <a:ext cx="7779600" cy="131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Baloo 2"/>
              <a:buChar char="●"/>
            </a:pPr>
            <a:r>
              <a:rPr lang="en">
                <a:latin typeface="Baloo 2"/>
                <a:ea typeface="Baloo 2"/>
                <a:cs typeface="Baloo 2"/>
                <a:sym typeface="Baloo 2"/>
              </a:rPr>
              <a:t>Jeigu </a:t>
            </a:r>
            <a:r>
              <a:rPr b="1" i="1" lang="en">
                <a:latin typeface="Baloo 2"/>
                <a:ea typeface="Baloo 2"/>
                <a:cs typeface="Baloo 2"/>
                <a:sym typeface="Baloo 2"/>
              </a:rPr>
              <a:t>if </a:t>
            </a:r>
            <a:r>
              <a:rPr lang="en">
                <a:latin typeface="Baloo 2"/>
                <a:ea typeface="Baloo 2"/>
                <a:cs typeface="Baloo 2"/>
                <a:sym typeface="Baloo 2"/>
              </a:rPr>
              <a:t>sąlyga netiesa (yra lygu </a:t>
            </a:r>
            <a:r>
              <a:rPr b="1" i="1" lang="en">
                <a:latin typeface="Baloo 2"/>
                <a:ea typeface="Baloo 2"/>
                <a:cs typeface="Baloo 2"/>
                <a:sym typeface="Baloo 2"/>
              </a:rPr>
              <a:t>False</a:t>
            </a:r>
            <a:r>
              <a:rPr lang="en">
                <a:latin typeface="Baloo 2"/>
                <a:ea typeface="Baloo 2"/>
                <a:cs typeface="Baloo 2"/>
                <a:sym typeface="Baloo 2"/>
              </a:rPr>
              <a:t>)</a:t>
            </a:r>
            <a:r>
              <a:rPr lang="en">
                <a:latin typeface="Baloo 2"/>
                <a:ea typeface="Baloo 2"/>
                <a:cs typeface="Baloo 2"/>
                <a:sym typeface="Baloo 2"/>
              </a:rPr>
              <a:t>, toliau tikrinama sąlyga prie sekančio </a:t>
            </a:r>
            <a:r>
              <a:rPr b="1" i="1" lang="en">
                <a:latin typeface="Baloo 2"/>
                <a:ea typeface="Baloo 2"/>
                <a:cs typeface="Baloo 2"/>
                <a:sym typeface="Baloo 2"/>
              </a:rPr>
              <a:t>elif</a:t>
            </a:r>
            <a:r>
              <a:rPr lang="en">
                <a:latin typeface="Baloo 2"/>
                <a:ea typeface="Baloo 2"/>
                <a:cs typeface="Baloo 2"/>
                <a:sym typeface="Baloo 2"/>
              </a:rPr>
              <a:t>, jeigu prieš sąlyga netiesa ir tenais, einama iki sekančio </a:t>
            </a:r>
            <a:r>
              <a:rPr b="1" i="1" lang="en">
                <a:solidFill>
                  <a:schemeClr val="dk1"/>
                </a:solidFill>
                <a:latin typeface="Baloo 2"/>
                <a:ea typeface="Baloo 2"/>
                <a:cs typeface="Baloo 2"/>
                <a:sym typeface="Baloo 2"/>
              </a:rPr>
              <a:t>elif </a:t>
            </a:r>
            <a:r>
              <a:rPr lang="en">
                <a:solidFill>
                  <a:schemeClr val="dk1"/>
                </a:solidFill>
                <a:latin typeface="Baloo 2"/>
                <a:ea typeface="Baloo 2"/>
                <a:cs typeface="Baloo 2"/>
                <a:sym typeface="Baloo 2"/>
              </a:rPr>
              <a:t>ir taip toliau, kol sąlyga yra </a:t>
            </a:r>
            <a:r>
              <a:rPr b="1" i="1" lang="en">
                <a:solidFill>
                  <a:schemeClr val="dk1"/>
                </a:solidFill>
                <a:latin typeface="Baloo 2"/>
                <a:ea typeface="Baloo 2"/>
                <a:cs typeface="Baloo 2"/>
                <a:sym typeface="Baloo 2"/>
              </a:rPr>
              <a:t>True</a:t>
            </a:r>
            <a:r>
              <a:rPr lang="en">
                <a:solidFill>
                  <a:schemeClr val="dk1"/>
                </a:solidFill>
                <a:latin typeface="Baloo 2"/>
                <a:ea typeface="Baloo 2"/>
                <a:cs typeface="Baloo 2"/>
                <a:sym typeface="Baloo 2"/>
              </a:rPr>
              <a:t> arba sutinkamas </a:t>
            </a:r>
            <a:r>
              <a:rPr b="1" i="1" lang="en">
                <a:solidFill>
                  <a:schemeClr val="dk1"/>
                </a:solidFill>
                <a:latin typeface="Baloo 2"/>
                <a:ea typeface="Baloo 2"/>
                <a:cs typeface="Baloo 2"/>
                <a:sym typeface="Baloo 2"/>
              </a:rPr>
              <a:t>else </a:t>
            </a:r>
            <a:r>
              <a:rPr lang="en">
                <a:solidFill>
                  <a:schemeClr val="dk1"/>
                </a:solidFill>
                <a:latin typeface="Baloo 2"/>
                <a:ea typeface="Baloo 2"/>
                <a:cs typeface="Baloo 2"/>
                <a:sym typeface="Baloo 2"/>
              </a:rPr>
              <a:t> raktažodis. </a:t>
            </a:r>
            <a:endParaRPr>
              <a:solidFill>
                <a:schemeClr val="dk1"/>
              </a:solidFill>
              <a:latin typeface="Baloo 2"/>
              <a:ea typeface="Baloo 2"/>
              <a:cs typeface="Baloo 2"/>
              <a:sym typeface="Baloo 2"/>
            </a:endParaRPr>
          </a:p>
          <a:p>
            <a:pPr indent="-317500" lvl="0" marL="457200" rtl="0" algn="l">
              <a:spcBef>
                <a:spcPts val="0"/>
              </a:spcBef>
              <a:spcAft>
                <a:spcPts val="0"/>
              </a:spcAft>
              <a:buClr>
                <a:schemeClr val="lt2"/>
              </a:buClr>
              <a:buSzPts val="1400"/>
              <a:buFont typeface="Baloo 2"/>
              <a:buChar char="●"/>
            </a:pPr>
            <a:r>
              <a:rPr lang="en">
                <a:solidFill>
                  <a:schemeClr val="dk1"/>
                </a:solidFill>
                <a:latin typeface="Baloo 2"/>
                <a:ea typeface="Baloo 2"/>
                <a:cs typeface="Baloo 2"/>
                <a:sym typeface="Baloo 2"/>
              </a:rPr>
              <a:t>Yra ir kitokios formos sąlyginiai sakiniai (nenaudosime kol kas), vadinami </a:t>
            </a:r>
            <a:r>
              <a:rPr i="1" lang="en">
                <a:solidFill>
                  <a:schemeClr val="dk1"/>
                </a:solidFill>
                <a:latin typeface="Baloo 2"/>
                <a:ea typeface="Baloo 2"/>
                <a:cs typeface="Baloo 2"/>
                <a:sym typeface="Baloo 2"/>
              </a:rPr>
              <a:t>ternary operator</a:t>
            </a:r>
            <a:r>
              <a:rPr lang="en">
                <a:solidFill>
                  <a:schemeClr val="dk1"/>
                </a:solidFill>
                <a:latin typeface="Baloo 2"/>
                <a:ea typeface="Baloo 2"/>
                <a:cs typeface="Baloo 2"/>
                <a:sym typeface="Baloo 2"/>
              </a:rPr>
              <a:t>:</a:t>
            </a:r>
            <a:br>
              <a:rPr lang="en">
                <a:solidFill>
                  <a:schemeClr val="dk1"/>
                </a:solidFill>
                <a:latin typeface="Baloo 2"/>
                <a:ea typeface="Baloo 2"/>
                <a:cs typeface="Baloo 2"/>
                <a:sym typeface="Baloo 2"/>
              </a:rPr>
            </a:br>
            <a:r>
              <a:rPr lang="en" sz="1200">
                <a:solidFill>
                  <a:srgbClr val="D4D4D4"/>
                </a:solidFill>
                <a:highlight>
                  <a:srgbClr val="1E1E1E"/>
                </a:highlight>
                <a:latin typeface="Courier New"/>
                <a:ea typeface="Courier New"/>
                <a:cs typeface="Courier New"/>
                <a:sym typeface="Courier New"/>
              </a:rPr>
              <a:t>&lt;expr1&gt; </a:t>
            </a:r>
            <a:r>
              <a:rPr lang="en" sz="1200">
                <a:solidFill>
                  <a:srgbClr val="C586C0"/>
                </a:solidFill>
                <a:highlight>
                  <a:srgbClr val="1E1E1E"/>
                </a:highlight>
                <a:latin typeface="Courier New"/>
                <a:ea typeface="Courier New"/>
                <a:cs typeface="Courier New"/>
                <a:sym typeface="Courier New"/>
              </a:rPr>
              <a:t>if</a:t>
            </a:r>
            <a:r>
              <a:rPr lang="en" sz="1200">
                <a:solidFill>
                  <a:srgbClr val="D4D4D4"/>
                </a:solidFill>
                <a:highlight>
                  <a:srgbClr val="1E1E1E"/>
                </a:highlight>
                <a:latin typeface="Courier New"/>
                <a:ea typeface="Courier New"/>
                <a:cs typeface="Courier New"/>
                <a:sym typeface="Courier New"/>
              </a:rPr>
              <a:t> &lt;conditional_expr&gt; </a:t>
            </a:r>
            <a:r>
              <a:rPr lang="en" sz="1200">
                <a:solidFill>
                  <a:srgbClr val="C586C0"/>
                </a:solidFill>
                <a:highlight>
                  <a:srgbClr val="1E1E1E"/>
                </a:highlight>
                <a:latin typeface="Courier New"/>
                <a:ea typeface="Courier New"/>
                <a:cs typeface="Courier New"/>
                <a:sym typeface="Courier New"/>
              </a:rPr>
              <a:t>else</a:t>
            </a:r>
            <a:r>
              <a:rPr lang="en" sz="1200">
                <a:solidFill>
                  <a:srgbClr val="D4D4D4"/>
                </a:solidFill>
                <a:highlight>
                  <a:srgbClr val="1E1E1E"/>
                </a:highlight>
                <a:latin typeface="Courier New"/>
                <a:ea typeface="Courier New"/>
                <a:cs typeface="Courier New"/>
                <a:sym typeface="Courier New"/>
              </a:rPr>
              <a:t> &lt;expr2&gt;</a:t>
            </a:r>
            <a:endParaRPr>
              <a:latin typeface="Baloo 2"/>
              <a:ea typeface="Baloo 2"/>
              <a:cs typeface="Baloo 2"/>
              <a:sym typeface="Baloo 2"/>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nvSpPr>
        <p:spPr>
          <a:xfrm>
            <a:off x="0" y="0"/>
            <a:ext cx="5382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dk1"/>
                </a:solidFill>
                <a:latin typeface="Baloo 2 Medium"/>
                <a:ea typeface="Baloo 2 Medium"/>
                <a:cs typeface="Baloo 2 Medium"/>
                <a:sym typeface="Baloo 2 Medium"/>
              </a:rPr>
              <a:t>Operatoriai</a:t>
            </a:r>
            <a:r>
              <a:rPr lang="en" sz="3300">
                <a:solidFill>
                  <a:schemeClr val="dk1"/>
                </a:solidFill>
                <a:latin typeface="Baloo 2 Medium"/>
                <a:ea typeface="Baloo 2 Medium"/>
                <a:cs typeface="Baloo 2 Medium"/>
                <a:sym typeface="Baloo 2 Medium"/>
              </a:rPr>
              <a:t> | palyginimo</a:t>
            </a:r>
            <a:endParaRPr sz="3300">
              <a:solidFill>
                <a:schemeClr val="dk1"/>
              </a:solidFill>
              <a:latin typeface="Baloo 2 Medium"/>
              <a:ea typeface="Baloo 2 Medium"/>
              <a:cs typeface="Baloo 2 Medium"/>
              <a:sym typeface="Baloo 2 Medium"/>
            </a:endParaRPr>
          </a:p>
        </p:txBody>
      </p:sp>
      <p:graphicFrame>
        <p:nvGraphicFramePr>
          <p:cNvPr id="372" name="Google Shape;372;p46"/>
          <p:cNvGraphicFramePr/>
          <p:nvPr/>
        </p:nvGraphicFramePr>
        <p:xfrm>
          <a:off x="952500" y="917275"/>
          <a:ext cx="3000000" cy="3000000"/>
        </p:xfrm>
        <a:graphic>
          <a:graphicData uri="http://schemas.openxmlformats.org/drawingml/2006/table">
            <a:tbl>
              <a:tblPr>
                <a:noFill/>
                <a:tableStyleId>{210EFB4C-3AC3-4515-82B5-B610B2E12C3C}</a:tableStyleId>
              </a:tblPr>
              <a:tblGrid>
                <a:gridCol w="2413000"/>
                <a:gridCol w="2413000"/>
                <a:gridCol w="2413000"/>
              </a:tblGrid>
              <a:tr h="381000">
                <a:tc>
                  <a:txBody>
                    <a:bodyPr/>
                    <a:lstStyle/>
                    <a:p>
                      <a:pPr indent="0" lvl="0" marL="0" rtl="0" algn="l">
                        <a:spcBef>
                          <a:spcPts val="0"/>
                        </a:spcBef>
                        <a:spcAft>
                          <a:spcPts val="0"/>
                        </a:spcAft>
                        <a:buNone/>
                      </a:pPr>
                      <a:r>
                        <a:rPr b="1" lang="en">
                          <a:latin typeface="Baloo 2"/>
                          <a:ea typeface="Baloo 2"/>
                          <a:cs typeface="Baloo 2"/>
                          <a:sym typeface="Baloo 2"/>
                        </a:rPr>
                        <a:t>Operatorius</a:t>
                      </a:r>
                      <a:endParaRPr b="1">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b="1" lang="en">
                          <a:latin typeface="Baloo 2"/>
                          <a:ea typeface="Baloo 2"/>
                          <a:cs typeface="Baloo 2"/>
                          <a:sym typeface="Baloo 2"/>
                        </a:rPr>
                        <a:t>Pavadinimas</a:t>
                      </a:r>
                      <a:endParaRPr b="1">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b="1" lang="en">
                          <a:latin typeface="Baloo 2"/>
                          <a:ea typeface="Baloo 2"/>
                          <a:cs typeface="Baloo 2"/>
                          <a:sym typeface="Baloo 2"/>
                        </a:rPr>
                        <a:t>Pavyzdys</a:t>
                      </a:r>
                      <a:endParaRPr b="1">
                        <a:latin typeface="Baloo 2"/>
                        <a:ea typeface="Baloo 2"/>
                        <a:cs typeface="Baloo 2"/>
                        <a:sym typeface="Baloo 2"/>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Baloo 2"/>
                          <a:ea typeface="Baloo 2"/>
                          <a:cs typeface="Baloo 2"/>
                          <a:sym typeface="Baloo 2"/>
                        </a:rPr>
                        <a:t>Lygu</a:t>
                      </a:r>
                      <a:endParaRPr>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 ==</a:t>
                      </a:r>
                      <a:r>
                        <a:rPr lang="en">
                          <a:latin typeface="Consolas"/>
                          <a:ea typeface="Consolas"/>
                          <a:cs typeface="Consolas"/>
                          <a:sym typeface="Consolas"/>
                        </a:rPr>
                        <a:t> y</a:t>
                      </a:r>
                      <a:endParaRPr>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Baloo 2"/>
                          <a:ea typeface="Baloo 2"/>
                          <a:cs typeface="Baloo 2"/>
                          <a:sym typeface="Baloo 2"/>
                        </a:rPr>
                        <a:t>Nelygu</a:t>
                      </a:r>
                      <a:endParaRPr>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a:t>
                      </a:r>
                      <a:r>
                        <a:rPr lang="en">
                          <a:latin typeface="Consolas"/>
                          <a:ea typeface="Consolas"/>
                          <a:cs typeface="Consolas"/>
                          <a:sym typeface="Consolas"/>
                        </a:rPr>
                        <a:t> != y</a:t>
                      </a:r>
                      <a:endParaRPr>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Baloo 2"/>
                          <a:ea typeface="Baloo 2"/>
                          <a:cs typeface="Baloo 2"/>
                          <a:sym typeface="Baloo 2"/>
                        </a:rPr>
                        <a:t>Daugiau už</a:t>
                      </a:r>
                      <a:endParaRPr>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a:t>
                      </a:r>
                      <a:r>
                        <a:rPr lang="en">
                          <a:latin typeface="Consolas"/>
                          <a:ea typeface="Consolas"/>
                          <a:cs typeface="Consolas"/>
                          <a:sym typeface="Consolas"/>
                        </a:rPr>
                        <a:t> &gt; y</a:t>
                      </a:r>
                      <a:endParaRPr>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&lt;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Baloo 2"/>
                          <a:ea typeface="Baloo 2"/>
                          <a:cs typeface="Baloo 2"/>
                          <a:sym typeface="Baloo 2"/>
                        </a:rPr>
                        <a:t>Mažiau už</a:t>
                      </a:r>
                      <a:endParaRPr>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x &lt; y</a:t>
                      </a:r>
                      <a:endParaRPr>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Baloo 2"/>
                          <a:ea typeface="Baloo 2"/>
                          <a:cs typeface="Baloo 2"/>
                          <a:sym typeface="Baloo 2"/>
                        </a:rPr>
                        <a:t>Daugiau už arba lygu</a:t>
                      </a:r>
                      <a:endParaRPr>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x &gt;= y</a:t>
                      </a:r>
                      <a:endParaRPr>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&lt;=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Baloo 2"/>
                          <a:ea typeface="Baloo 2"/>
                          <a:cs typeface="Baloo 2"/>
                          <a:sym typeface="Baloo 2"/>
                        </a:rPr>
                        <a:t>Mažiau už arba lygu</a:t>
                      </a:r>
                      <a:endParaRPr>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x &lt;= y</a:t>
                      </a:r>
                      <a:endParaRPr>
                        <a:latin typeface="Consolas"/>
                        <a:ea typeface="Consolas"/>
                        <a:cs typeface="Consolas"/>
                        <a:sym typeface="Consolas"/>
                      </a:endParaRPr>
                    </a:p>
                  </a:txBody>
                  <a:tcPr marT="91425" marB="91425" marR="91425" marL="91425"/>
                </a:tc>
              </a:tr>
            </a:tbl>
          </a:graphicData>
        </a:graphic>
      </p:graphicFrame>
      <p:sp>
        <p:nvSpPr>
          <p:cNvPr id="373" name="Google Shape;373;p46"/>
          <p:cNvSpPr txBox="1"/>
          <p:nvPr/>
        </p:nvSpPr>
        <p:spPr>
          <a:xfrm>
            <a:off x="876150" y="3731700"/>
            <a:ext cx="74439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Baloo 2"/>
                <a:ea typeface="Baloo 2"/>
                <a:cs typeface="Baloo 2"/>
                <a:sym typeface="Baloo 2"/>
              </a:rPr>
              <a:t>Operacij</a:t>
            </a:r>
            <a:r>
              <a:rPr lang="en" sz="1500">
                <a:latin typeface="Baloo 2"/>
                <a:ea typeface="Baloo 2"/>
                <a:cs typeface="Baloo 2"/>
                <a:sym typeface="Baloo 2"/>
              </a:rPr>
              <a:t>ų</a:t>
            </a:r>
            <a:r>
              <a:rPr lang="en" sz="1500">
                <a:latin typeface="Baloo 2"/>
                <a:ea typeface="Baloo 2"/>
                <a:cs typeface="Baloo 2"/>
                <a:sym typeface="Baloo 2"/>
              </a:rPr>
              <a:t> su palyginimo operatoriais rezultatas yra loginė reikšmė (</a:t>
            </a:r>
            <a:r>
              <a:rPr lang="en" sz="1500">
                <a:latin typeface="Consolas"/>
                <a:ea typeface="Consolas"/>
                <a:cs typeface="Consolas"/>
                <a:sym typeface="Consolas"/>
              </a:rPr>
              <a:t>True</a:t>
            </a:r>
            <a:r>
              <a:rPr lang="en" sz="1500">
                <a:latin typeface="Baloo 2"/>
                <a:ea typeface="Baloo 2"/>
                <a:cs typeface="Baloo 2"/>
                <a:sym typeface="Baloo 2"/>
              </a:rPr>
              <a:t> arba </a:t>
            </a:r>
            <a:r>
              <a:rPr lang="en" sz="1500">
                <a:latin typeface="Consolas"/>
                <a:ea typeface="Consolas"/>
                <a:cs typeface="Consolas"/>
                <a:sym typeface="Consolas"/>
              </a:rPr>
              <a:t>False</a:t>
            </a:r>
            <a:r>
              <a:rPr lang="en" sz="1500">
                <a:latin typeface="Baloo 2"/>
                <a:ea typeface="Baloo 2"/>
                <a:cs typeface="Baloo 2"/>
                <a:sym typeface="Baloo 2"/>
              </a:rPr>
              <a:t>).</a:t>
            </a:r>
            <a:endParaRPr sz="1500">
              <a:latin typeface="Baloo 2"/>
              <a:ea typeface="Baloo 2"/>
              <a:cs typeface="Baloo 2"/>
              <a:sym typeface="Baloo 2"/>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7"/>
          <p:cNvSpPr txBox="1"/>
          <p:nvPr/>
        </p:nvSpPr>
        <p:spPr>
          <a:xfrm>
            <a:off x="0" y="0"/>
            <a:ext cx="5382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dk1"/>
                </a:solidFill>
                <a:latin typeface="Baloo 2 Medium"/>
                <a:ea typeface="Baloo 2 Medium"/>
                <a:cs typeface="Baloo 2 Medium"/>
                <a:sym typeface="Baloo 2 Medium"/>
              </a:rPr>
              <a:t>Operatoriai | loginiai</a:t>
            </a:r>
            <a:endParaRPr sz="3300">
              <a:solidFill>
                <a:schemeClr val="dk1"/>
              </a:solidFill>
              <a:latin typeface="Baloo 2 Medium"/>
              <a:ea typeface="Baloo 2 Medium"/>
              <a:cs typeface="Baloo 2 Medium"/>
              <a:sym typeface="Baloo 2 Medium"/>
            </a:endParaRPr>
          </a:p>
        </p:txBody>
      </p:sp>
      <p:graphicFrame>
        <p:nvGraphicFramePr>
          <p:cNvPr id="379" name="Google Shape;379;p47"/>
          <p:cNvGraphicFramePr/>
          <p:nvPr/>
        </p:nvGraphicFramePr>
        <p:xfrm>
          <a:off x="279900" y="692700"/>
          <a:ext cx="3000000" cy="3000000"/>
        </p:xfrm>
        <a:graphic>
          <a:graphicData uri="http://schemas.openxmlformats.org/drawingml/2006/table">
            <a:tbl>
              <a:tblPr>
                <a:noFill/>
                <a:tableStyleId>{210EFB4C-3AC3-4515-82B5-B610B2E12C3C}</a:tableStyleId>
              </a:tblPr>
              <a:tblGrid>
                <a:gridCol w="1322400"/>
                <a:gridCol w="2098750"/>
                <a:gridCol w="1837775"/>
              </a:tblGrid>
              <a:tr h="374400">
                <a:tc>
                  <a:txBody>
                    <a:bodyPr/>
                    <a:lstStyle/>
                    <a:p>
                      <a:pPr indent="0" lvl="0" marL="0" rtl="0" algn="l">
                        <a:spcBef>
                          <a:spcPts val="0"/>
                        </a:spcBef>
                        <a:spcAft>
                          <a:spcPts val="0"/>
                        </a:spcAft>
                        <a:buNone/>
                      </a:pPr>
                      <a:r>
                        <a:rPr b="1" lang="en">
                          <a:latin typeface="Baloo 2"/>
                          <a:ea typeface="Baloo 2"/>
                          <a:cs typeface="Baloo 2"/>
                          <a:sym typeface="Baloo 2"/>
                        </a:rPr>
                        <a:t>Operatorius</a:t>
                      </a:r>
                      <a:endParaRPr b="1">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b="1" lang="en">
                          <a:latin typeface="Baloo 2"/>
                          <a:ea typeface="Baloo 2"/>
                          <a:cs typeface="Baloo 2"/>
                          <a:sym typeface="Baloo 2"/>
                        </a:rPr>
                        <a:t>Pavadinimas</a:t>
                      </a:r>
                      <a:endParaRPr b="1">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b="1" lang="en">
                          <a:latin typeface="Baloo 2"/>
                          <a:ea typeface="Baloo 2"/>
                          <a:cs typeface="Baloo 2"/>
                          <a:sym typeface="Baloo 2"/>
                        </a:rPr>
                        <a:t>Pavyzdys</a:t>
                      </a:r>
                      <a:endParaRPr b="1">
                        <a:latin typeface="Baloo 2"/>
                        <a:ea typeface="Baloo 2"/>
                        <a:cs typeface="Baloo 2"/>
                        <a:sym typeface="Baloo 2"/>
                      </a:endParaRPr>
                    </a:p>
                  </a:txBody>
                  <a:tcPr marT="91425" marB="91425" marR="91425" marL="91425"/>
                </a:tc>
              </a:tr>
              <a:tr h="777650">
                <a:tc>
                  <a:txBody>
                    <a:bodyPr/>
                    <a:lstStyle/>
                    <a:p>
                      <a:pPr indent="0" lvl="0" marL="0" rtl="0" algn="l">
                        <a:spcBef>
                          <a:spcPts val="0"/>
                        </a:spcBef>
                        <a:spcAft>
                          <a:spcPts val="0"/>
                        </a:spcAft>
                        <a:buNone/>
                      </a:pPr>
                      <a:r>
                        <a:rPr lang="en">
                          <a:latin typeface="Consolas"/>
                          <a:ea typeface="Consolas"/>
                          <a:cs typeface="Consolas"/>
                          <a:sym typeface="Consolas"/>
                        </a:rPr>
                        <a:t>and</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Baloo 2"/>
                          <a:ea typeface="Baloo 2"/>
                          <a:cs typeface="Baloo 2"/>
                          <a:sym typeface="Baloo 2"/>
                        </a:rPr>
                        <a:t>Grąžina </a:t>
                      </a:r>
                      <a:r>
                        <a:rPr lang="en">
                          <a:latin typeface="Consolas"/>
                          <a:ea typeface="Consolas"/>
                          <a:cs typeface="Consolas"/>
                          <a:sym typeface="Consolas"/>
                        </a:rPr>
                        <a:t>True</a:t>
                      </a:r>
                      <a:r>
                        <a:rPr lang="en">
                          <a:latin typeface="Baloo 2"/>
                          <a:ea typeface="Baloo 2"/>
                          <a:cs typeface="Baloo 2"/>
                          <a:sym typeface="Baloo 2"/>
                        </a:rPr>
                        <a:t> jeigu abu jei abu teiginiai (operandai) yra teisingi.</a:t>
                      </a:r>
                      <a:endParaRPr>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 &lt; 5 and x &lt; 10</a:t>
                      </a:r>
                      <a:endParaRPr>
                        <a:latin typeface="Consolas"/>
                        <a:ea typeface="Consolas"/>
                        <a:cs typeface="Consolas"/>
                        <a:sym typeface="Consolas"/>
                      </a:endParaRPr>
                    </a:p>
                  </a:txBody>
                  <a:tcPr marT="91425" marB="91425" marR="91425" marL="91425"/>
                </a:tc>
              </a:tr>
              <a:tr h="777650">
                <a:tc>
                  <a:txBody>
                    <a:bodyPr/>
                    <a:lstStyle/>
                    <a:p>
                      <a:pPr indent="0" lvl="0" marL="0" rtl="0" algn="l">
                        <a:spcBef>
                          <a:spcPts val="0"/>
                        </a:spcBef>
                        <a:spcAft>
                          <a:spcPts val="0"/>
                        </a:spcAft>
                        <a:buNone/>
                      </a:pPr>
                      <a:r>
                        <a:rPr lang="en">
                          <a:latin typeface="Consolas"/>
                          <a:ea typeface="Consolas"/>
                          <a:cs typeface="Consolas"/>
                          <a:sym typeface="Consolas"/>
                        </a:rPr>
                        <a:t>or</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Baloo 2"/>
                          <a:ea typeface="Baloo 2"/>
                          <a:cs typeface="Baloo 2"/>
                          <a:sym typeface="Baloo 2"/>
                        </a:rPr>
                        <a:t>Grąžina </a:t>
                      </a:r>
                      <a:r>
                        <a:rPr lang="en">
                          <a:solidFill>
                            <a:schemeClr val="dk1"/>
                          </a:solidFill>
                          <a:latin typeface="Consolas"/>
                          <a:ea typeface="Consolas"/>
                          <a:cs typeface="Consolas"/>
                          <a:sym typeface="Consolas"/>
                        </a:rPr>
                        <a:t>True</a:t>
                      </a:r>
                      <a:r>
                        <a:rPr lang="en">
                          <a:solidFill>
                            <a:schemeClr val="dk1"/>
                          </a:solidFill>
                          <a:latin typeface="Baloo 2"/>
                          <a:ea typeface="Baloo 2"/>
                          <a:cs typeface="Baloo 2"/>
                          <a:sym typeface="Baloo 2"/>
                        </a:rPr>
                        <a:t> jeigu vienas iš teiginių (operandų) yra teisingas.</a:t>
                      </a:r>
                      <a:endParaRPr>
                        <a:latin typeface="Baloo 2"/>
                        <a:ea typeface="Baloo 2"/>
                        <a:cs typeface="Baloo 2"/>
                        <a:sym typeface="Baloo 2"/>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 &lt; 5 o</a:t>
                      </a:r>
                      <a:r>
                        <a:rPr lang="en">
                          <a:latin typeface="Consolas"/>
                          <a:ea typeface="Consolas"/>
                          <a:cs typeface="Consolas"/>
                          <a:sym typeface="Consolas"/>
                        </a:rPr>
                        <a:t>r</a:t>
                      </a:r>
                      <a:r>
                        <a:rPr lang="en">
                          <a:latin typeface="Consolas"/>
                          <a:ea typeface="Consolas"/>
                          <a:cs typeface="Consolas"/>
                          <a:sym typeface="Consolas"/>
                        </a:rPr>
                        <a:t> x &lt; 4</a:t>
                      </a:r>
                      <a:endParaRPr>
                        <a:latin typeface="Consolas"/>
                        <a:ea typeface="Consolas"/>
                        <a:cs typeface="Consolas"/>
                        <a:sym typeface="Consolas"/>
                      </a:endParaRPr>
                    </a:p>
                  </a:txBody>
                  <a:tcPr marT="91425" marB="91425" marR="91425" marL="91425"/>
                </a:tc>
              </a:tr>
              <a:tr h="751250">
                <a:tc>
                  <a:txBody>
                    <a:bodyPr/>
                    <a:lstStyle/>
                    <a:p>
                      <a:pPr indent="0" lvl="0" marL="0" rtl="0" algn="l">
                        <a:spcBef>
                          <a:spcPts val="0"/>
                        </a:spcBef>
                        <a:spcAft>
                          <a:spcPts val="0"/>
                        </a:spcAft>
                        <a:buNone/>
                      </a:pPr>
                      <a:r>
                        <a:rPr lang="en">
                          <a:latin typeface="Consolas"/>
                          <a:ea typeface="Consolas"/>
                          <a:cs typeface="Consolas"/>
                          <a:sym typeface="Consolas"/>
                        </a:rPr>
                        <a:t>not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Baloo 2"/>
                          <a:ea typeface="Baloo 2"/>
                          <a:cs typeface="Baloo 2"/>
                          <a:sym typeface="Baloo 2"/>
                        </a:rPr>
                        <a:t>Apverčia rezultatą, grąžina </a:t>
                      </a:r>
                      <a:r>
                        <a:rPr lang="en">
                          <a:latin typeface="Consolas"/>
                          <a:ea typeface="Consolas"/>
                          <a:cs typeface="Consolas"/>
                          <a:sym typeface="Consolas"/>
                        </a:rPr>
                        <a:t>False</a:t>
                      </a:r>
                      <a:r>
                        <a:rPr lang="en">
                          <a:latin typeface="Baloo 2"/>
                          <a:ea typeface="Baloo 2"/>
                          <a:cs typeface="Baloo 2"/>
                          <a:sym typeface="Baloo 2"/>
                        </a:rPr>
                        <a:t>, jeigu rezultatas </a:t>
                      </a:r>
                      <a:r>
                        <a:rPr lang="en">
                          <a:latin typeface="Consolas"/>
                          <a:ea typeface="Consolas"/>
                          <a:cs typeface="Consolas"/>
                          <a:sym typeface="Consolas"/>
                        </a:rPr>
                        <a:t>true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 &gt; y</a:t>
                      </a:r>
                      <a:endParaRPr>
                        <a:latin typeface="Consolas"/>
                        <a:ea typeface="Consolas"/>
                        <a:cs typeface="Consolas"/>
                        <a:sym typeface="Consolas"/>
                      </a:endParaRPr>
                    </a:p>
                  </a:txBody>
                  <a:tcPr marT="91425" marB="91425" marR="91425" marL="91425"/>
                </a:tc>
              </a:tr>
            </a:tbl>
          </a:graphicData>
        </a:graphic>
      </p:graphicFrame>
      <p:sp>
        <p:nvSpPr>
          <p:cNvPr id="380" name="Google Shape;380;p47"/>
          <p:cNvSpPr txBox="1"/>
          <p:nvPr/>
        </p:nvSpPr>
        <p:spPr>
          <a:xfrm>
            <a:off x="279900" y="3695375"/>
            <a:ext cx="5076300" cy="5190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500">
                <a:latin typeface="Baloo 2"/>
                <a:ea typeface="Baloo 2"/>
                <a:cs typeface="Baloo 2"/>
                <a:sym typeface="Baloo 2"/>
              </a:rPr>
              <a:t>Operacijų su loginiais operatoriais rezultatas yra loginė reikšmė (</a:t>
            </a:r>
            <a:r>
              <a:rPr lang="en" sz="1500">
                <a:latin typeface="Consolas"/>
                <a:ea typeface="Consolas"/>
                <a:cs typeface="Consolas"/>
                <a:sym typeface="Consolas"/>
              </a:rPr>
              <a:t>True</a:t>
            </a:r>
            <a:r>
              <a:rPr lang="en" sz="1500">
                <a:latin typeface="Baloo 2"/>
                <a:ea typeface="Baloo 2"/>
                <a:cs typeface="Baloo 2"/>
                <a:sym typeface="Baloo 2"/>
              </a:rPr>
              <a:t> arba </a:t>
            </a:r>
            <a:r>
              <a:rPr lang="en" sz="1500">
                <a:latin typeface="Consolas"/>
                <a:ea typeface="Consolas"/>
                <a:cs typeface="Consolas"/>
                <a:sym typeface="Consolas"/>
              </a:rPr>
              <a:t>False</a:t>
            </a:r>
            <a:r>
              <a:rPr lang="en" sz="1500">
                <a:latin typeface="Baloo 2"/>
                <a:ea typeface="Baloo 2"/>
                <a:cs typeface="Baloo 2"/>
                <a:sym typeface="Baloo 2"/>
              </a:rPr>
              <a:t>).</a:t>
            </a:r>
            <a:endParaRPr sz="1500">
              <a:latin typeface="Baloo 2"/>
              <a:ea typeface="Baloo 2"/>
              <a:cs typeface="Baloo 2"/>
              <a:sym typeface="Baloo 2"/>
            </a:endParaRPr>
          </a:p>
        </p:txBody>
      </p:sp>
      <p:sp>
        <p:nvSpPr>
          <p:cNvPr id="381" name="Google Shape;381;p47"/>
          <p:cNvSpPr txBox="1"/>
          <p:nvPr/>
        </p:nvSpPr>
        <p:spPr>
          <a:xfrm>
            <a:off x="5662800" y="692688"/>
            <a:ext cx="3396300" cy="3417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user is online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user hasn't sent a message recently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False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DND mode is off</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z</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False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user is playing a game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br>
              <a:rPr lang="en" sz="1050">
                <a:solidFill>
                  <a:srgbClr val="D4D4D4"/>
                </a:solidFill>
                <a:highlight>
                  <a:srgbClr val="1E1E1E"/>
                </a:highlight>
                <a:latin typeface="Courier New"/>
                <a:ea typeface="Courier New"/>
                <a:cs typeface="Courier New"/>
                <a:sym typeface="Courier New"/>
              </a:rPr>
            </a:br>
            <a:r>
              <a:rPr lang="en" sz="1050">
                <a:solidFill>
                  <a:srgbClr val="6A9955"/>
                </a:solidFill>
                <a:highlight>
                  <a:srgbClr val="1E1E1E"/>
                </a:highlight>
                <a:latin typeface="Courier New"/>
                <a:ea typeface="Courier New"/>
                <a:cs typeface="Courier New"/>
                <a:sym typeface="Courier New"/>
              </a:rPr>
              <a:t># battery level is sufficient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b</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False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and</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or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and</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not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z</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and</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not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"Send the notification!"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"Don't send the notification."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8"/>
          <p:cNvSpPr txBox="1"/>
          <p:nvPr/>
        </p:nvSpPr>
        <p:spPr>
          <a:xfrm>
            <a:off x="0" y="0"/>
            <a:ext cx="5382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dk1"/>
                </a:solidFill>
                <a:latin typeface="Baloo 2 Medium"/>
                <a:ea typeface="Baloo 2 Medium"/>
                <a:cs typeface="Baloo 2 Medium"/>
                <a:sym typeface="Baloo 2 Medium"/>
              </a:rPr>
              <a:t>01 Užduotys | skaičiai</a:t>
            </a:r>
            <a:endParaRPr sz="3300">
              <a:solidFill>
                <a:schemeClr val="dk1"/>
              </a:solidFill>
              <a:latin typeface="Baloo 2 Medium"/>
              <a:ea typeface="Baloo 2 Medium"/>
              <a:cs typeface="Baloo 2 Medium"/>
              <a:sym typeface="Baloo 2 Medium"/>
            </a:endParaRPr>
          </a:p>
        </p:txBody>
      </p:sp>
      <p:sp>
        <p:nvSpPr>
          <p:cNvPr id="387" name="Google Shape;387;p48"/>
          <p:cNvSpPr txBox="1"/>
          <p:nvPr/>
        </p:nvSpPr>
        <p:spPr>
          <a:xfrm>
            <a:off x="926400" y="1004700"/>
            <a:ext cx="7290000" cy="3129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Baloo 2"/>
              <a:buAutoNum type="arabicPeriod"/>
            </a:pPr>
            <a:r>
              <a:rPr lang="en" sz="1600">
                <a:latin typeface="Baloo 2"/>
                <a:ea typeface="Baloo 2"/>
                <a:cs typeface="Baloo 2"/>
                <a:sym typeface="Baloo 2"/>
              </a:rPr>
              <a:t>Suskaičiuoti </a:t>
            </a:r>
            <a:r>
              <a:rPr b="1" i="1" lang="en" sz="1600">
                <a:latin typeface="Baloo 2"/>
                <a:ea typeface="Baloo 2"/>
                <a:cs typeface="Baloo 2"/>
                <a:sym typeface="Baloo 2"/>
              </a:rPr>
              <a:t>a</a:t>
            </a:r>
            <a:r>
              <a:rPr lang="en" sz="1600">
                <a:latin typeface="Baloo 2"/>
                <a:ea typeface="Baloo 2"/>
                <a:cs typeface="Baloo 2"/>
                <a:sym typeface="Baloo 2"/>
              </a:rPr>
              <a:t>, kai </a:t>
            </a:r>
            <a:br>
              <a:rPr lang="en" sz="1600">
                <a:latin typeface="Baloo 2"/>
                <a:ea typeface="Baloo 2"/>
                <a:cs typeface="Baloo 2"/>
                <a:sym typeface="Baloo 2"/>
              </a:rPr>
            </a:br>
            <a:r>
              <a:rPr lang="en" sz="1600">
                <a:latin typeface="Baloo 2"/>
                <a:ea typeface="Baloo 2"/>
                <a:cs typeface="Baloo 2"/>
                <a:sym typeface="Baloo 2"/>
              </a:rPr>
              <a:t> </a:t>
            </a:r>
            <a:endParaRPr sz="1600">
              <a:latin typeface="Baloo 2"/>
              <a:ea typeface="Baloo 2"/>
              <a:cs typeface="Baloo 2"/>
              <a:sym typeface="Baloo 2"/>
            </a:endParaRPr>
          </a:p>
          <a:p>
            <a:pPr indent="-330200" lvl="0" marL="457200" rtl="0" algn="l">
              <a:spcBef>
                <a:spcPts val="0"/>
              </a:spcBef>
              <a:spcAft>
                <a:spcPts val="0"/>
              </a:spcAft>
              <a:buSzPts val="1600"/>
              <a:buFont typeface="Baloo 2"/>
              <a:buAutoNum type="arabicPeriod"/>
            </a:pPr>
            <a:r>
              <a:rPr lang="en" sz="1600">
                <a:solidFill>
                  <a:schemeClr val="dk1"/>
                </a:solidFill>
                <a:latin typeface="Baloo 2"/>
                <a:ea typeface="Baloo 2"/>
                <a:cs typeface="Baloo 2"/>
                <a:sym typeface="Baloo 2"/>
              </a:rPr>
              <a:t>Ištraukti kvadratinę šaknį iš 25, 99;</a:t>
            </a:r>
            <a:br>
              <a:rPr lang="en" sz="1600">
                <a:solidFill>
                  <a:schemeClr val="dk1"/>
                </a:solidFill>
                <a:latin typeface="Baloo 2"/>
                <a:ea typeface="Baloo 2"/>
                <a:cs typeface="Baloo 2"/>
                <a:sym typeface="Baloo 2"/>
              </a:rPr>
            </a:br>
            <a:endParaRPr sz="1600">
              <a:solidFill>
                <a:schemeClr val="dk1"/>
              </a:solidFill>
              <a:latin typeface="Baloo 2"/>
              <a:ea typeface="Baloo 2"/>
              <a:cs typeface="Baloo 2"/>
              <a:sym typeface="Baloo 2"/>
            </a:endParaRPr>
          </a:p>
          <a:p>
            <a:pPr indent="-330200" lvl="0" marL="457200" rtl="0" algn="l">
              <a:spcBef>
                <a:spcPts val="0"/>
              </a:spcBef>
              <a:spcAft>
                <a:spcPts val="0"/>
              </a:spcAft>
              <a:buSzPts val="1600"/>
              <a:buFont typeface="Baloo 2"/>
              <a:buAutoNum type="arabicPeriod"/>
            </a:pPr>
            <a:r>
              <a:rPr lang="en" sz="1600">
                <a:solidFill>
                  <a:schemeClr val="dk1"/>
                </a:solidFill>
                <a:latin typeface="Baloo 2"/>
                <a:ea typeface="Baloo 2"/>
                <a:cs typeface="Baloo 2"/>
                <a:sym typeface="Baloo 2"/>
              </a:rPr>
              <a:t>Suskaičiuoti </a:t>
            </a:r>
            <a:r>
              <a:rPr b="1" lang="en" sz="1600">
                <a:solidFill>
                  <a:schemeClr val="dk1"/>
                </a:solidFill>
                <a:latin typeface="Baloo 2"/>
                <a:ea typeface="Baloo 2"/>
                <a:cs typeface="Baloo 2"/>
                <a:sym typeface="Baloo 2"/>
              </a:rPr>
              <a:t>c</a:t>
            </a:r>
            <a:r>
              <a:rPr i="1" lang="en" sz="1600">
                <a:solidFill>
                  <a:schemeClr val="dk1"/>
                </a:solidFill>
                <a:latin typeface="Baloo 2"/>
                <a:ea typeface="Baloo 2"/>
                <a:cs typeface="Baloo 2"/>
                <a:sym typeface="Baloo 2"/>
              </a:rPr>
              <a:t>, </a:t>
            </a:r>
            <a:r>
              <a:rPr lang="en" sz="1600">
                <a:solidFill>
                  <a:schemeClr val="dk1"/>
                </a:solidFill>
                <a:latin typeface="Baloo 2"/>
                <a:ea typeface="Baloo 2"/>
                <a:cs typeface="Baloo 2"/>
                <a:sym typeface="Baloo 2"/>
              </a:rPr>
              <a:t>kai</a:t>
            </a:r>
            <a:br>
              <a:rPr lang="en" sz="1600">
                <a:solidFill>
                  <a:schemeClr val="dk1"/>
                </a:solidFill>
                <a:latin typeface="Baloo 2"/>
                <a:ea typeface="Baloo 2"/>
                <a:cs typeface="Baloo 2"/>
                <a:sym typeface="Baloo 2"/>
              </a:rPr>
            </a:br>
            <a:r>
              <a:rPr lang="en" sz="1600">
                <a:solidFill>
                  <a:schemeClr val="dk1"/>
                </a:solidFill>
                <a:latin typeface="Baloo 2"/>
                <a:ea typeface="Baloo 2"/>
                <a:cs typeface="Baloo 2"/>
                <a:sym typeface="Baloo 2"/>
              </a:rPr>
              <a:t> </a:t>
            </a:r>
            <a:endParaRPr sz="1600">
              <a:solidFill>
                <a:schemeClr val="dk1"/>
              </a:solidFill>
              <a:latin typeface="Baloo 2"/>
              <a:ea typeface="Baloo 2"/>
              <a:cs typeface="Baloo 2"/>
              <a:sym typeface="Baloo 2"/>
            </a:endParaRPr>
          </a:p>
          <a:p>
            <a:pPr indent="-330200" lvl="0" marL="457200" rtl="0" algn="l">
              <a:spcBef>
                <a:spcPts val="0"/>
              </a:spcBef>
              <a:spcAft>
                <a:spcPts val="0"/>
              </a:spcAft>
              <a:buSzPts val="1600"/>
              <a:buFont typeface="Baloo 2"/>
              <a:buAutoNum type="arabicPeriod"/>
            </a:pPr>
            <a:r>
              <a:rPr lang="en" sz="1600">
                <a:solidFill>
                  <a:schemeClr val="dk1"/>
                </a:solidFill>
                <a:latin typeface="Baloo 2"/>
                <a:ea typeface="Baloo 2"/>
                <a:cs typeface="Baloo 2"/>
                <a:sym typeface="Baloo 2"/>
              </a:rPr>
              <a:t>Suskaičiuoti </a:t>
            </a:r>
            <a:r>
              <a:rPr b="1" i="1" lang="en" sz="1600">
                <a:solidFill>
                  <a:schemeClr val="dk1"/>
                </a:solidFill>
                <a:latin typeface="Baloo 2"/>
                <a:ea typeface="Baloo 2"/>
                <a:cs typeface="Baloo 2"/>
                <a:sym typeface="Baloo 2"/>
              </a:rPr>
              <a:t>b</a:t>
            </a:r>
            <a:r>
              <a:rPr lang="en" sz="1600">
                <a:solidFill>
                  <a:schemeClr val="dk1"/>
                </a:solidFill>
                <a:latin typeface="Baloo 2"/>
                <a:ea typeface="Baloo 2"/>
                <a:cs typeface="Baloo 2"/>
                <a:sym typeface="Baloo 2"/>
              </a:rPr>
              <a:t>, kai </a:t>
            </a:r>
            <a:br>
              <a:rPr lang="en" sz="1600">
                <a:solidFill>
                  <a:schemeClr val="dk1"/>
                </a:solidFill>
                <a:latin typeface="Baloo 2"/>
                <a:ea typeface="Baloo 2"/>
                <a:cs typeface="Baloo 2"/>
                <a:sym typeface="Baloo 2"/>
              </a:rPr>
            </a:br>
            <a:endParaRPr sz="1600">
              <a:latin typeface="Baloo 2"/>
              <a:ea typeface="Baloo 2"/>
              <a:cs typeface="Baloo 2"/>
              <a:sym typeface="Baloo 2"/>
            </a:endParaRPr>
          </a:p>
          <a:p>
            <a:pPr indent="-330200" lvl="0" marL="457200" rtl="0" algn="l">
              <a:spcBef>
                <a:spcPts val="0"/>
              </a:spcBef>
              <a:spcAft>
                <a:spcPts val="0"/>
              </a:spcAft>
              <a:buSzPts val="1600"/>
              <a:buFont typeface="Baloo 2"/>
              <a:buAutoNum type="arabicPeriod"/>
            </a:pPr>
            <a:r>
              <a:rPr lang="en" sz="1600">
                <a:latin typeface="Baloo 2"/>
                <a:ea typeface="Baloo 2"/>
                <a:cs typeface="Baloo 2"/>
                <a:sym typeface="Baloo 2"/>
              </a:rPr>
              <a:t>Išvesti žinutę “a is greater than or equal to b”, jeigu </a:t>
            </a:r>
            <a:r>
              <a:rPr b="1" i="1" lang="en" sz="1600">
                <a:solidFill>
                  <a:schemeClr val="dk1"/>
                </a:solidFill>
                <a:latin typeface="Baloo 2"/>
                <a:ea typeface="Baloo 2"/>
                <a:cs typeface="Baloo 2"/>
                <a:sym typeface="Baloo 2"/>
              </a:rPr>
              <a:t>a</a:t>
            </a:r>
            <a:r>
              <a:rPr lang="en" sz="1600">
                <a:solidFill>
                  <a:schemeClr val="dk1"/>
                </a:solidFill>
                <a:latin typeface="Baloo 2"/>
                <a:ea typeface="Baloo 2"/>
                <a:cs typeface="Baloo 2"/>
                <a:sym typeface="Baloo 2"/>
              </a:rPr>
              <a:t> daugiau arba lygu už </a:t>
            </a:r>
            <a:r>
              <a:rPr b="1" i="1" lang="en" sz="1600">
                <a:solidFill>
                  <a:schemeClr val="dk1"/>
                </a:solidFill>
                <a:latin typeface="Baloo 2"/>
                <a:ea typeface="Baloo 2"/>
                <a:cs typeface="Baloo 2"/>
                <a:sym typeface="Baloo 2"/>
              </a:rPr>
              <a:t>b</a:t>
            </a:r>
            <a:r>
              <a:rPr lang="en" sz="1600">
                <a:solidFill>
                  <a:schemeClr val="dk1"/>
                </a:solidFill>
                <a:latin typeface="Baloo 2"/>
                <a:ea typeface="Baloo 2"/>
                <a:cs typeface="Baloo 2"/>
                <a:sym typeface="Baloo 2"/>
              </a:rPr>
              <a:t>, kitu atveju “a is lesser than b”;</a:t>
            </a:r>
            <a:endParaRPr sz="1600">
              <a:latin typeface="Baloo 2"/>
              <a:ea typeface="Baloo 2"/>
              <a:cs typeface="Baloo 2"/>
              <a:sym typeface="Baloo 2"/>
            </a:endParaRPr>
          </a:p>
          <a:p>
            <a:pPr indent="-330200" lvl="0" marL="457200" rtl="0" algn="l">
              <a:spcBef>
                <a:spcPts val="0"/>
              </a:spcBef>
              <a:spcAft>
                <a:spcPts val="0"/>
              </a:spcAft>
              <a:buClr>
                <a:schemeClr val="dk1"/>
              </a:buClr>
              <a:buSzPts val="1600"/>
              <a:buFont typeface="Baloo 2"/>
              <a:buAutoNum type="arabicPeriod"/>
            </a:pPr>
            <a:r>
              <a:rPr lang="en" sz="1600">
                <a:solidFill>
                  <a:schemeClr val="dk1"/>
                </a:solidFill>
                <a:latin typeface="Baloo 2"/>
                <a:ea typeface="Baloo 2"/>
                <a:cs typeface="Baloo 2"/>
                <a:sym typeface="Baloo 2"/>
              </a:rPr>
              <a:t>Išvesti žinutę “a is lesser than c”, kai </a:t>
            </a:r>
            <a:r>
              <a:rPr b="1" i="1" lang="en" sz="1600">
                <a:solidFill>
                  <a:schemeClr val="dk1"/>
                </a:solidFill>
                <a:latin typeface="Baloo 2"/>
                <a:ea typeface="Baloo 2"/>
                <a:cs typeface="Baloo 2"/>
                <a:sym typeface="Baloo 2"/>
              </a:rPr>
              <a:t>a</a:t>
            </a:r>
            <a:r>
              <a:rPr lang="en" sz="1600">
                <a:solidFill>
                  <a:schemeClr val="dk1"/>
                </a:solidFill>
                <a:latin typeface="Baloo 2"/>
                <a:ea typeface="Baloo 2"/>
                <a:cs typeface="Baloo 2"/>
                <a:sym typeface="Baloo 2"/>
              </a:rPr>
              <a:t> mažiau </a:t>
            </a:r>
            <a:r>
              <a:rPr b="1" i="1" lang="en" sz="1600">
                <a:solidFill>
                  <a:schemeClr val="dk1"/>
                </a:solidFill>
                <a:latin typeface="Baloo 2"/>
                <a:ea typeface="Baloo 2"/>
                <a:cs typeface="Baloo 2"/>
                <a:sym typeface="Baloo 2"/>
              </a:rPr>
              <a:t>c</a:t>
            </a:r>
            <a:r>
              <a:rPr lang="en" sz="1600">
                <a:solidFill>
                  <a:schemeClr val="dk1"/>
                </a:solidFill>
                <a:latin typeface="Baloo 2"/>
                <a:ea typeface="Baloo 2"/>
                <a:cs typeface="Baloo 2"/>
                <a:sym typeface="Baloo 2"/>
              </a:rPr>
              <a:t>, kitu atveju jeigu </a:t>
            </a:r>
            <a:r>
              <a:rPr b="1" i="1" lang="en" sz="1600">
                <a:solidFill>
                  <a:schemeClr val="dk1"/>
                </a:solidFill>
                <a:latin typeface="Baloo 2"/>
                <a:ea typeface="Baloo 2"/>
                <a:cs typeface="Baloo 2"/>
                <a:sym typeface="Baloo 2"/>
              </a:rPr>
              <a:t>a</a:t>
            </a:r>
            <a:r>
              <a:rPr lang="en" sz="1600">
                <a:solidFill>
                  <a:schemeClr val="dk1"/>
                </a:solidFill>
                <a:latin typeface="Baloo 2"/>
                <a:ea typeface="Baloo 2"/>
                <a:cs typeface="Baloo 2"/>
                <a:sym typeface="Baloo 2"/>
              </a:rPr>
              <a:t> yra lygu </a:t>
            </a:r>
            <a:r>
              <a:rPr b="1" i="1" lang="en" sz="1600">
                <a:solidFill>
                  <a:schemeClr val="dk1"/>
                </a:solidFill>
                <a:latin typeface="Baloo 2"/>
                <a:ea typeface="Baloo 2"/>
                <a:cs typeface="Baloo 2"/>
                <a:sym typeface="Baloo 2"/>
              </a:rPr>
              <a:t>c</a:t>
            </a:r>
            <a:r>
              <a:rPr lang="en" sz="1600">
                <a:solidFill>
                  <a:schemeClr val="dk1"/>
                </a:solidFill>
                <a:latin typeface="Baloo 2"/>
                <a:ea typeface="Baloo 2"/>
                <a:cs typeface="Baloo 2"/>
                <a:sym typeface="Baloo 2"/>
              </a:rPr>
              <a:t>, tai išvesti “a is equal to c”, kitu atveju “a is greater than c”;</a:t>
            </a:r>
            <a:endParaRPr>
              <a:latin typeface="Baloo 2"/>
              <a:ea typeface="Baloo 2"/>
              <a:cs typeface="Baloo 2"/>
              <a:sym typeface="Baloo 2"/>
            </a:endParaRPr>
          </a:p>
        </p:txBody>
      </p:sp>
      <p:pic>
        <p:nvPicPr>
          <p:cNvPr id="388" name="Google Shape;388;p48"/>
          <p:cNvPicPr preferRelativeResize="0"/>
          <p:nvPr/>
        </p:nvPicPr>
        <p:blipFill rotWithShape="1">
          <a:blip r:embed="rId3">
            <a:alphaModFix/>
          </a:blip>
          <a:srcRect b="0" l="-3420" r="3419" t="0"/>
          <a:stretch/>
        </p:blipFill>
        <p:spPr>
          <a:xfrm>
            <a:off x="3006725" y="2008459"/>
            <a:ext cx="1237600" cy="272825"/>
          </a:xfrm>
          <a:prstGeom prst="rect">
            <a:avLst/>
          </a:prstGeom>
          <a:noFill/>
          <a:ln>
            <a:noFill/>
          </a:ln>
        </p:spPr>
      </p:pic>
      <p:pic>
        <p:nvPicPr>
          <p:cNvPr id="389" name="Google Shape;389;p48" title="[0,0,0,&quot;https://www.codecogs.com/eqnedit.php?latex=%20a%3D%20%5Cfrac%7B5%5Ccdot%2010%5E%7B5%7D-6%5Ccdot%20(-699)%7D%7B25%7D%5E%7B2%7D#0&quot;]"/>
          <p:cNvPicPr preferRelativeResize="0"/>
          <p:nvPr/>
        </p:nvPicPr>
        <p:blipFill>
          <a:blip r:embed="rId4">
            <a:alphaModFix/>
          </a:blip>
          <a:stretch>
            <a:fillRect/>
          </a:stretch>
        </p:blipFill>
        <p:spPr>
          <a:xfrm>
            <a:off x="3103000" y="920025"/>
            <a:ext cx="2280775" cy="519300"/>
          </a:xfrm>
          <a:prstGeom prst="rect">
            <a:avLst/>
          </a:prstGeom>
          <a:noFill/>
          <a:ln>
            <a:noFill/>
          </a:ln>
        </p:spPr>
      </p:pic>
      <p:pic>
        <p:nvPicPr>
          <p:cNvPr id="390" name="Google Shape;390;p48" title="[0,0,0,&quot;https://www.codecogs.com/eqnedit.php?latex=b%3D%5Cfrac%7Bc%5E%7B6%7D%7D%7B2.5%7D#0&quot;]"/>
          <p:cNvPicPr preferRelativeResize="0"/>
          <p:nvPr/>
        </p:nvPicPr>
        <p:blipFill>
          <a:blip r:embed="rId5">
            <a:alphaModFix/>
          </a:blip>
          <a:stretch>
            <a:fillRect/>
          </a:stretch>
        </p:blipFill>
        <p:spPr>
          <a:xfrm>
            <a:off x="3102988" y="2413000"/>
            <a:ext cx="722570" cy="519300"/>
          </a:xfrm>
          <a:prstGeom prst="rect">
            <a:avLst/>
          </a:prstGeom>
          <a:noFill/>
          <a:ln>
            <a:noFill/>
          </a:ln>
        </p:spPr>
      </p:pic>
      <p:sp>
        <p:nvSpPr>
          <p:cNvPr id="391" name="Google Shape;391;p48"/>
          <p:cNvSpPr txBox="1"/>
          <p:nvPr/>
        </p:nvSpPr>
        <p:spPr>
          <a:xfrm>
            <a:off x="4755300" y="4624150"/>
            <a:ext cx="4388700" cy="51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Baloo 2"/>
              <a:buChar char="●"/>
            </a:pPr>
            <a:r>
              <a:rPr lang="en">
                <a:latin typeface="Baloo 2"/>
                <a:ea typeface="Baloo 2"/>
                <a:cs typeface="Baloo 2"/>
                <a:sym typeface="Baloo 2"/>
              </a:rPr>
              <a:t>Visus atsakymus reikia pateikti su print(...).</a:t>
            </a:r>
            <a:endParaRPr>
              <a:latin typeface="Baloo 2"/>
              <a:ea typeface="Baloo 2"/>
              <a:cs typeface="Baloo 2"/>
              <a:sym typeface="Baloo 2"/>
            </a:endParaRPr>
          </a:p>
          <a:p>
            <a:pPr indent="-317500" lvl="0" marL="457200" rtl="0" algn="l">
              <a:spcBef>
                <a:spcPts val="0"/>
              </a:spcBef>
              <a:spcAft>
                <a:spcPts val="0"/>
              </a:spcAft>
              <a:buClr>
                <a:schemeClr val="lt2"/>
              </a:buClr>
              <a:buSzPts val="1400"/>
              <a:buFont typeface="Baloo 2"/>
              <a:buChar char="●"/>
            </a:pPr>
            <a:r>
              <a:rPr lang="en">
                <a:latin typeface="Baloo 2"/>
                <a:ea typeface="Baloo 2"/>
                <a:cs typeface="Baloo 2"/>
                <a:sym typeface="Baloo 2"/>
              </a:rPr>
              <a:t>Kintamieji </a:t>
            </a:r>
            <a:r>
              <a:rPr b="1" lang="en">
                <a:latin typeface="Baloo 2"/>
                <a:ea typeface="Baloo 2"/>
                <a:cs typeface="Baloo 2"/>
                <a:sym typeface="Baloo 2"/>
              </a:rPr>
              <a:t>a</a:t>
            </a:r>
            <a:r>
              <a:rPr lang="en">
                <a:latin typeface="Baloo 2"/>
                <a:ea typeface="Baloo 2"/>
                <a:cs typeface="Baloo 2"/>
                <a:sym typeface="Baloo 2"/>
              </a:rPr>
              <a:t>, </a:t>
            </a:r>
            <a:r>
              <a:rPr b="1" lang="en">
                <a:latin typeface="Baloo 2"/>
                <a:ea typeface="Baloo 2"/>
                <a:cs typeface="Baloo 2"/>
                <a:sym typeface="Baloo 2"/>
              </a:rPr>
              <a:t>b</a:t>
            </a:r>
            <a:r>
              <a:rPr lang="en">
                <a:latin typeface="Baloo 2"/>
                <a:ea typeface="Baloo 2"/>
                <a:cs typeface="Baloo 2"/>
                <a:sym typeface="Baloo 2"/>
              </a:rPr>
              <a:t>, </a:t>
            </a:r>
            <a:r>
              <a:rPr b="1" lang="en">
                <a:latin typeface="Baloo 2"/>
                <a:ea typeface="Baloo 2"/>
                <a:cs typeface="Baloo 2"/>
                <a:sym typeface="Baloo 2"/>
              </a:rPr>
              <a:t>c</a:t>
            </a:r>
            <a:r>
              <a:rPr lang="en">
                <a:latin typeface="Baloo 2"/>
                <a:ea typeface="Baloo 2"/>
                <a:cs typeface="Baloo 2"/>
                <a:sym typeface="Baloo 2"/>
              </a:rPr>
              <a:t> turi būti sukurti. </a:t>
            </a:r>
            <a:endParaRPr>
              <a:latin typeface="Baloo 2"/>
              <a:ea typeface="Baloo 2"/>
              <a:cs typeface="Baloo 2"/>
              <a:sym typeface="Baloo 2"/>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