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1A2B5F6-652D-4A1D-9E2C-3C2E2970677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720000" y="2340000"/>
            <a:ext cx="8280000" cy="94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6000" spc="-1" strike="noStrike">
                <a:latin typeface="Arial"/>
              </a:rPr>
              <a:t>ТЕТРИС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540000" y="360000"/>
            <a:ext cx="6660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latin typeface="Arial"/>
              </a:rPr>
              <a:t>Почему я выбрал именно его?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20000" y="1620000"/>
            <a:ext cx="59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История из жизни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Давно хотелось, но руки не доходили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Учебник одного из уроков по PyGame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40000" y="360000"/>
            <a:ext cx="6120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latin typeface="Arial"/>
              </a:rPr>
              <a:t>Описание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900000" y="1433880"/>
            <a:ext cx="738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Самый обычный тетрис. В ваш стакан падают фигуры тетрамино, если вы таким образом собираете линию, то она удаляется, а все ваши фигуры смещаются вниз. Постепенно игра ускоряется, а высота вашего стакана ограничена. Игра заканчивается, когда фигура не может появиться.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900000" y="360000"/>
            <a:ext cx="4140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latin typeface="Arial"/>
              </a:rPr>
              <a:t>Вариа</a:t>
            </a:r>
            <a:r>
              <a:rPr b="0" lang="ru-RU" sz="2600" spc="-1" strike="noStrike">
                <a:latin typeface="Arial"/>
              </a:rPr>
              <a:t>нты </a:t>
            </a:r>
            <a:r>
              <a:rPr b="0" lang="ru-RU" sz="2600" spc="-1" strike="noStrike">
                <a:latin typeface="Arial"/>
              </a:rPr>
              <a:t>продо</a:t>
            </a:r>
            <a:r>
              <a:rPr b="0" lang="ru-RU" sz="2600" spc="-1" strike="noStrike">
                <a:latin typeface="Arial"/>
              </a:rPr>
              <a:t>лжени</a:t>
            </a:r>
            <a:r>
              <a:rPr b="0" lang="ru-RU" sz="2600" spc="-1" strike="noStrike">
                <a:latin typeface="Arial"/>
              </a:rPr>
              <a:t>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00000" y="1260000"/>
            <a:ext cx="79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игру легко можно легко добавить свои фигуры, не изменяя логики игры. Таким образом можно получить Pentis, Geksis и так далее. Также можно сделать например появление фигуры в центре (поле будет квадратным) и случайно выбирать направление падения, тем самым заполняя поле во все стороны. Линии между тем удаляются также, как и в обычном тетрисе (вертикальные тоже будут удаляться).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LibreOffice/7.2.7.2$Linux_X86_64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2023-01-25T18:48:39Z</dcterms:created>
  <dc:creator/>
  <dc:description/>
  <dc:language>ru-RU</dc:language>
  <cp:lastModifiedBy/>
  <dcterms:modified xsi:type="dcterms:W3CDTF">2023-01-25T19:17:19Z</dcterms:modified>
  <cp:revision>1</cp:revision>
  <dc:subject/>
  <dc:title/>
</cp:coreProperties>
</file>