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312" r:id="rId5"/>
    <p:sldId id="316" r:id="rId6"/>
    <p:sldId id="335" r:id="rId7"/>
    <p:sldId id="343" r:id="rId8"/>
    <p:sldId id="333" r:id="rId9"/>
    <p:sldId id="344" r:id="rId10"/>
    <p:sldId id="330" r:id="rId11"/>
    <p:sldId id="345" r:id="rId12"/>
    <p:sldId id="339" r:id="rId13"/>
    <p:sldId id="338" r:id="rId14"/>
    <p:sldId id="337" r:id="rId15"/>
    <p:sldId id="340" r:id="rId16"/>
    <p:sldId id="342" r:id="rId17"/>
    <p:sldId id="341" r:id="rId18"/>
    <p:sldId id="336" r:id="rId19"/>
  </p:sldIdLst>
  <p:sldSz cx="12192000" cy="6858000"/>
  <p:notesSz cx="6858000" cy="9144000"/>
  <p:defaultTextStyle>
    <a:defPPr rtl="0"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5EF"/>
    <a:srgbClr val="D2EADB"/>
    <a:srgbClr val="DC48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717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outlineViewPr>
    <p:cViewPr>
      <p:scale>
        <a:sx n="33" d="100"/>
        <a:sy n="33" d="100"/>
      </p:scale>
      <p:origin x="0" y="-34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22"/>
    </p:cViewPr>
  </p:sorterViewPr>
  <p:notesViewPr>
    <p:cSldViewPr snapToGrid="0">
      <p:cViewPr varScale="1">
        <p:scale>
          <a:sx n="114" d="100"/>
          <a:sy n="114" d="100"/>
        </p:scale>
        <p:origin x="147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2ED7A934-0635-4E76-95FD-43993B1828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 dirty="0"/>
          </a:p>
        </p:txBody>
      </p:sp>
      <p:sp>
        <p:nvSpPr>
          <p:cNvPr id="3" name="Marcador de posición de fecha 2">
            <a:extLst>
              <a:ext uri="{FF2B5EF4-FFF2-40B4-BE49-F238E27FC236}">
                <a16:creationId xmlns:a16="http://schemas.microsoft.com/office/drawing/2014/main" id="{D43A72F8-57B8-4FBF-B54E-88A861E91D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B4B4C79-9C59-4920-8747-BA021D975DE7}" type="datetime1">
              <a:rPr lang="es-MX" smtClean="0"/>
              <a:t>09/10/2023</a:t>
            </a:fld>
            <a:endParaRPr lang="es-MX" dirty="0"/>
          </a:p>
        </p:txBody>
      </p:sp>
      <p:sp>
        <p:nvSpPr>
          <p:cNvPr id="4" name="Marcador de posición de pie de página 3">
            <a:extLst>
              <a:ext uri="{FF2B5EF4-FFF2-40B4-BE49-F238E27FC236}">
                <a16:creationId xmlns:a16="http://schemas.microsoft.com/office/drawing/2014/main" id="{604A6038-4A3D-4CE4-A3B5-D6E9761212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D286FF7-47DD-4A75-85A8-6445E3411E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8FC685-2169-447E-B5F0-6D799AEBC20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5725551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239616-11A4-4DB7-9107-EDBA3FB4DA3A}" type="datetime1">
              <a:rPr lang="es-MX" smtClean="0"/>
              <a:t>09/10/2023</a:t>
            </a:fld>
            <a:endParaRPr lang="es-MX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MX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MX"/>
              <a:t>Haga clic para modificar los estilos de texto del patrón</a:t>
            </a:r>
          </a:p>
          <a:p>
            <a:pPr lvl="1" rtl="0"/>
            <a:r>
              <a:rPr lang="es-MX"/>
              <a:t>Segundo nivel</a:t>
            </a:r>
          </a:p>
          <a:p>
            <a:pPr lvl="2" rtl="0"/>
            <a:r>
              <a:rPr lang="es-MX"/>
              <a:t>Tercer nivel</a:t>
            </a:r>
          </a:p>
          <a:p>
            <a:pPr lvl="3" rtl="0"/>
            <a:r>
              <a:rPr lang="es-MX"/>
              <a:t>Cuarto nivel</a:t>
            </a:r>
          </a:p>
          <a:p>
            <a:pPr lvl="4" rtl="0"/>
            <a:r>
              <a:rPr lang="es-MX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7926890-3464-4466-B789-5BB6DD4ADC9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2947729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7926890-3464-4466-B789-5BB6DD4ADC9C}" type="slidenum">
              <a:rPr lang="es-MX" smtClean="0"/>
              <a:t>1</a:t>
            </a:fld>
            <a:endParaRPr lang="es-MX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5AAE22-9483-41D9-A9A9-2FF52EBBA66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2D8ACD9A-DE14-4176-AE2F-B758103D9D8F}" type="datetime1">
              <a:rPr lang="es-MX" smtClean="0"/>
              <a:t>09/10/2023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10754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5CC8E8-7B7D-46EE-8FE4-74769B66966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9F0BA3A-C83E-45C5-A784-E07084D842B0}" type="datetime1">
              <a:rPr lang="es-MX" smtClean="0"/>
              <a:t>09/10/2023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56682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D48150-DAF4-435F-BFB3-04A580605EF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64951D7-9130-4391-9274-4E0372A06C54}" type="datetime1">
              <a:rPr lang="es-MX" smtClean="0"/>
              <a:t>09/10/2023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66782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7926890-3464-4466-B789-5BB6DD4ADC9C}" type="slidenum">
              <a:rPr lang="es-MX" smtClean="0"/>
              <a:t>5</a:t>
            </a:fld>
            <a:endParaRPr lang="es-MX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786CC8-9940-41E8-9B1E-6BDFCA6E229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2256ACAB-2079-49DB-863F-AB7021BAE126}" type="datetime1">
              <a:rPr lang="es-MX" smtClean="0"/>
              <a:t>09/10/2023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51775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8833BB-10BF-4525-A186-61D688534A2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B9DB266-B56E-47A0-B2BD-27635F3A45F1}" type="datetime1">
              <a:rPr lang="es-MX" smtClean="0"/>
              <a:t>09/10/2023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91212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es-MX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940F44-7D94-4382-A6AD-E65FE527D0C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B1B6EC4-3C51-40E1-B2B0-7C15E4C098EE}" type="datetime1">
              <a:rPr lang="es-MX" smtClean="0"/>
              <a:t>09/10/2023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81323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orma libre: Forma 73">
            <a:extLst>
              <a:ext uri="{FF2B5EF4-FFF2-40B4-BE49-F238E27FC236}">
                <a16:creationId xmlns:a16="http://schemas.microsoft.com/office/drawing/2014/main" id="{232146ED-1740-4E0E-8996-4B5179214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" y="2"/>
            <a:ext cx="2134216" cy="2258161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 dirty="0">
              <a:solidFill>
                <a:schemeClr val="accent1"/>
              </a:solidFill>
            </a:endParaRPr>
          </a:p>
        </p:txBody>
      </p:sp>
      <p:sp>
        <p:nvSpPr>
          <p:cNvPr id="75" name="Forma libre: Forma 74">
            <a:extLst>
              <a:ext uri="{FF2B5EF4-FFF2-40B4-BE49-F238E27FC236}">
                <a16:creationId xmlns:a16="http://schemas.microsoft.com/office/drawing/2014/main" id="{5C431250-2534-41F8-915B-18FCC656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" y="2"/>
            <a:ext cx="2134216" cy="2258161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 dirty="0">
              <a:solidFill>
                <a:schemeClr val="accent1"/>
              </a:solidFill>
            </a:endParaRPr>
          </a:p>
        </p:txBody>
      </p:sp>
      <p:grpSp>
        <p:nvGrpSpPr>
          <p:cNvPr id="76" name="Grupo 75">
            <a:extLst>
              <a:ext uri="{FF2B5EF4-FFF2-40B4-BE49-F238E27FC236}">
                <a16:creationId xmlns:a16="http://schemas.microsoft.com/office/drawing/2014/main" id="{73D7C106-260D-4F16-93A6-3C076C9E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481312" y="743744"/>
            <a:ext cx="4860256" cy="4589316"/>
            <a:chOff x="1481312" y="743744"/>
            <a:chExt cx="4860256" cy="4589316"/>
          </a:xfrm>
        </p:grpSpPr>
        <p:sp>
          <p:nvSpPr>
            <p:cNvPr id="77" name="Rectángulo 76" descr="Etiqueta = Color de énfasis&#10;Flavor=Light&#10;Objetivo = Relleno">
              <a:extLst>
                <a:ext uri="{FF2B5EF4-FFF2-40B4-BE49-F238E27FC236}">
                  <a16:creationId xmlns:a16="http://schemas.microsoft.com/office/drawing/2014/main" id="{CE90353B-4B0C-4677-A170-00AD60175039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 dirty="0">
                <a:solidFill>
                  <a:schemeClr val="accent1"/>
                </a:solidFill>
              </a:endParaRPr>
            </a:p>
          </p:txBody>
        </p:sp>
        <p:sp>
          <p:nvSpPr>
            <p:cNvPr id="78" name="Rectángulo 77" descr="Etiqueta = Color de énfasis&#10;Flavor=Light&#10;Target=Fill">
              <a:extLst>
                <a:ext uri="{FF2B5EF4-FFF2-40B4-BE49-F238E27FC236}">
                  <a16:creationId xmlns:a16="http://schemas.microsoft.com/office/drawing/2014/main" id="{4C70E8BC-9282-41C2-B22A-745DB1C827CF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MX" dirty="0"/>
            </a:p>
          </p:txBody>
        </p:sp>
      </p:grpSp>
      <p:sp useBgFill="1">
        <p:nvSpPr>
          <p:cNvPr id="79" name="Rectángulo 78">
            <a:extLst>
              <a:ext uri="{FF2B5EF4-FFF2-40B4-BE49-F238E27FC236}">
                <a16:creationId xmlns:a16="http://schemas.microsoft.com/office/drawing/2014/main" id="{BB51E472-8334-4DEB-9D39-8E4FFA92E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79729" y="648365"/>
            <a:ext cx="4860256" cy="458931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dirty="0"/>
          </a:p>
        </p:txBody>
      </p:sp>
      <p:sp>
        <p:nvSpPr>
          <p:cNvPr id="80" name="Título 1">
            <a:extLst>
              <a:ext uri="{FF2B5EF4-FFF2-40B4-BE49-F238E27FC236}">
                <a16:creationId xmlns:a16="http://schemas.microsoft.com/office/drawing/2014/main" id="{CC645776-A980-4F78-8E9D-4EA5572A59C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1269" y="799275"/>
            <a:ext cx="4579668" cy="3028072"/>
          </a:xfrm>
        </p:spPr>
        <p:txBody>
          <a:bodyPr rtlCol="0">
            <a:noAutofit/>
          </a:bodyPr>
          <a:lstStyle>
            <a:lvl1pPr algn="ctr">
              <a:defRPr sz="5400" b="1" spc="1500" baseline="0"/>
            </a:lvl1pPr>
          </a:lstStyle>
          <a:p>
            <a:pPr rtl="0"/>
            <a:r>
              <a:rPr lang="es-MX"/>
              <a:t>HAZ CLIC PARA AGREGAR UN TÍTULO</a:t>
            </a:r>
          </a:p>
        </p:txBody>
      </p:sp>
      <p:sp>
        <p:nvSpPr>
          <p:cNvPr id="81" name="Subtítulo 2">
            <a:extLst>
              <a:ext uri="{FF2B5EF4-FFF2-40B4-BE49-F238E27FC236}">
                <a16:creationId xmlns:a16="http://schemas.microsoft.com/office/drawing/2014/main" id="{4F03E6E3-0D95-48FF-BBCC-EA589CD1285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1269" y="3919422"/>
            <a:ext cx="4579668" cy="1166797"/>
          </a:xfrm>
        </p:spPr>
        <p:txBody>
          <a:bodyPr rtlCol="0"/>
          <a:lstStyle>
            <a:lvl1pPr algn="ctr">
              <a:buNone/>
              <a:defRPr sz="2400" spc="400" baseline="0"/>
            </a:lvl1pPr>
          </a:lstStyle>
          <a:p>
            <a:pPr rtl="0"/>
            <a:r>
              <a:rPr lang="es-MX"/>
              <a:t>HAZ CLIC PARA AGREGAR UN SUBTÍTULO</a:t>
            </a:r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10275C51-172D-4FE9-A45A-D3DAD166B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99364" y="4074364"/>
            <a:ext cx="365125" cy="36512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 dirty="0">
              <a:solidFill>
                <a:schemeClr val="accent1"/>
              </a:solidFill>
            </a:endParaRPr>
          </a:p>
        </p:txBody>
      </p:sp>
      <p:sp>
        <p:nvSpPr>
          <p:cNvPr id="83" name="Forma libre: Forma 82">
            <a:extLst>
              <a:ext uri="{FF2B5EF4-FFF2-40B4-BE49-F238E27FC236}">
                <a16:creationId xmlns:a16="http://schemas.microsoft.com/office/drawing/2014/main" id="{DB95E389-C1AA-4243-931C-270FE4BB0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02612" y="5333060"/>
            <a:ext cx="1589388" cy="1524940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 dirty="0">
              <a:solidFill>
                <a:schemeClr val="accent1"/>
              </a:solidFill>
            </a:endParaRPr>
          </a:p>
        </p:txBody>
      </p:sp>
      <p:sp>
        <p:nvSpPr>
          <p:cNvPr id="84" name="Forma libre: Forma 83">
            <a:extLst>
              <a:ext uri="{FF2B5EF4-FFF2-40B4-BE49-F238E27FC236}">
                <a16:creationId xmlns:a16="http://schemas.microsoft.com/office/drawing/2014/main" id="{310E7790-D96D-4055-AA95-63C286EC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02612" y="5333060"/>
            <a:ext cx="1589388" cy="1524940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 dirty="0"/>
          </a:p>
        </p:txBody>
      </p:sp>
      <p:grpSp>
        <p:nvGrpSpPr>
          <p:cNvPr id="86" name="Gráfico 185">
            <a:extLst>
              <a:ext uri="{FF2B5EF4-FFF2-40B4-BE49-F238E27FC236}">
                <a16:creationId xmlns:a16="http://schemas.microsoft.com/office/drawing/2014/main" id="{4E460B18-E051-4152-85D3-76A93C7EA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805475" y="1581418"/>
            <a:ext cx="843746" cy="375828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7" name="Forma libre: Forma 86">
              <a:extLst>
                <a:ext uri="{FF2B5EF4-FFF2-40B4-BE49-F238E27FC236}">
                  <a16:creationId xmlns:a16="http://schemas.microsoft.com/office/drawing/2014/main" id="{94B28A43-F583-4902-9997-46A4D316FB8A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 dirty="0">
                <a:solidFill>
                  <a:schemeClr val="accent1"/>
                </a:solidFill>
              </a:endParaRPr>
            </a:p>
          </p:txBody>
        </p:sp>
        <p:sp>
          <p:nvSpPr>
            <p:cNvPr id="88" name="Forma libre: Forma 87">
              <a:extLst>
                <a:ext uri="{FF2B5EF4-FFF2-40B4-BE49-F238E27FC236}">
                  <a16:creationId xmlns:a16="http://schemas.microsoft.com/office/drawing/2014/main" id="{8BCE79F2-2624-4906-9841-566BD8DDA4AD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 dirty="0">
                <a:solidFill>
                  <a:schemeClr val="accent1"/>
                </a:solidFill>
              </a:endParaRPr>
            </a:p>
          </p:txBody>
        </p:sp>
        <p:sp>
          <p:nvSpPr>
            <p:cNvPr id="89" name="Forma libre: Forma 88">
              <a:extLst>
                <a:ext uri="{FF2B5EF4-FFF2-40B4-BE49-F238E27FC236}">
                  <a16:creationId xmlns:a16="http://schemas.microsoft.com/office/drawing/2014/main" id="{4AF102FA-9C0A-4844-A187-23CECD95C4AF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 dirty="0">
                <a:solidFill>
                  <a:schemeClr val="accent1"/>
                </a:solidFill>
              </a:endParaRPr>
            </a:p>
          </p:txBody>
        </p:sp>
        <p:sp>
          <p:nvSpPr>
            <p:cNvPr id="90" name="Forma libre: Forma 89">
              <a:extLst>
                <a:ext uri="{FF2B5EF4-FFF2-40B4-BE49-F238E27FC236}">
                  <a16:creationId xmlns:a16="http://schemas.microsoft.com/office/drawing/2014/main" id="{BC9F252A-1680-4777-BF7D-67B153676A1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 dirty="0">
                <a:solidFill>
                  <a:schemeClr val="accent1"/>
                </a:solidFill>
              </a:endParaRPr>
            </a:p>
          </p:txBody>
        </p:sp>
        <p:sp>
          <p:nvSpPr>
            <p:cNvPr id="91" name="Forma libre: Forma 90">
              <a:extLst>
                <a:ext uri="{FF2B5EF4-FFF2-40B4-BE49-F238E27FC236}">
                  <a16:creationId xmlns:a16="http://schemas.microsoft.com/office/drawing/2014/main" id="{6D161B24-FE00-4550-AB2C-02C42C60B82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92" name="Elipse 91">
            <a:extLst>
              <a:ext uri="{FF2B5EF4-FFF2-40B4-BE49-F238E27FC236}">
                <a16:creationId xmlns:a16="http://schemas.microsoft.com/office/drawing/2014/main" id="{DAD8B4A3-DD6F-428E-9D74-E63865CE7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99364" y="4074364"/>
            <a:ext cx="365125" cy="36512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 dirty="0"/>
          </a:p>
        </p:txBody>
      </p:sp>
      <p:sp>
        <p:nvSpPr>
          <p:cNvPr id="96" name="Marcador de posición de imagen 2">
            <a:extLst>
              <a:ext uri="{FF2B5EF4-FFF2-40B4-BE49-F238E27FC236}">
                <a16:creationId xmlns:a16="http://schemas.microsoft.com/office/drawing/2014/main" id="{99E7F282-7DB7-4431-A6A3-9E912E06F81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68418" y="1957246"/>
            <a:ext cx="4207947" cy="4207948"/>
          </a:xfrm>
        </p:spPr>
        <p:txBody>
          <a:bodyPr rtlCol="0"/>
          <a:lstStyle>
            <a:lvl1pPr algn="ctr">
              <a:buNone/>
              <a:defRPr/>
            </a:lvl1pPr>
          </a:lstStyle>
          <a:p>
            <a:pPr rtl="0"/>
            <a:r>
              <a:rPr lang="es-MX"/>
              <a:t>Haz clic para agregar una foto</a:t>
            </a:r>
          </a:p>
        </p:txBody>
      </p:sp>
    </p:spTree>
    <p:extLst>
      <p:ext uri="{BB962C8B-B14F-4D97-AF65-F5344CB8AC3E}">
        <p14:creationId xmlns:p14="http://schemas.microsoft.com/office/powerpoint/2010/main" val="54010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E2F117D5-7402-40B6-8492-280C24F60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41223" y="5289452"/>
            <a:ext cx="1640977" cy="1568548"/>
            <a:chOff x="3121343" y="4864099"/>
            <a:chExt cx="2085971" cy="1993901"/>
          </a:xfrm>
          <a:solidFill>
            <a:schemeClr val="accent1">
              <a:alpha val="20000"/>
            </a:schemeClr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61BA3FA-C408-4DD0-8D01-AD1955F394ED}"/>
                </a:ext>
              </a:extLst>
            </p:cNvPr>
            <p:cNvSpPr/>
            <p:nvPr/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1D6E8BB-7294-492C-92F6-55ED4E53CFE8}"/>
                </a:ext>
              </a:extLst>
            </p:cNvPr>
            <p:cNvSpPr/>
            <p:nvPr/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8388000-0440-4364-8913-532DFCCD9C34}"/>
                </a:ext>
              </a:extLst>
            </p:cNvPr>
            <p:cNvSpPr/>
            <p:nvPr/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3A011FE-8ED6-4045-8217-38BE203C050D}"/>
                </a:ext>
              </a:extLst>
            </p:cNvPr>
            <p:cNvSpPr/>
            <p:nvPr/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5AFAABB-1473-4746-A400-F23E5F57BB4B}"/>
                </a:ext>
              </a:extLst>
            </p:cNvPr>
            <p:cNvSpPr/>
            <p:nvPr/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FD7A49F-A1AC-4EB9-9F5F-D56917BFD054}"/>
                </a:ext>
              </a:extLst>
            </p:cNvPr>
            <p:cNvSpPr/>
            <p:nvPr/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EEB7B70-2392-461B-A28C-EF5E96FA9940}"/>
                </a:ext>
              </a:extLst>
            </p:cNvPr>
            <p:cNvSpPr/>
            <p:nvPr/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C22C2E5-25C3-4B84-ABFF-7E10A7384E59}"/>
                </a:ext>
              </a:extLst>
            </p:cNvPr>
            <p:cNvSpPr/>
            <p:nvPr/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810E927-C50B-4C1F-BF74-F1A3559B3DE6}"/>
                </a:ext>
              </a:extLst>
            </p:cNvPr>
            <p:cNvSpPr/>
            <p:nvPr/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23B0F93-803E-467A-92BE-7BEE604727BE}"/>
                </a:ext>
              </a:extLst>
            </p:cNvPr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E9E1CC9-CDA4-47AD-BE6D-1BCF23A205D0}"/>
                </a:ext>
              </a:extLst>
            </p:cNvPr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96F2C24-1974-4A14-BD08-87F28469CFC4}"/>
                </a:ext>
              </a:extLst>
            </p:cNvPr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A4424CD-BBD4-45CD-B514-589708B8F50B}"/>
                </a:ext>
              </a:extLst>
            </p:cNvPr>
            <p:cNvSpPr/>
            <p:nvPr/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0" name="Título 1">
            <a:extLst>
              <a:ext uri="{FF2B5EF4-FFF2-40B4-BE49-F238E27FC236}">
                <a16:creationId xmlns:a16="http://schemas.microsoft.com/office/drawing/2014/main" id="{910615CB-FBDD-424F-8ADD-978583CED9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868" y="358614"/>
            <a:ext cx="4150804" cy="1431000"/>
          </a:xfrm>
        </p:spPr>
        <p:txBody>
          <a:bodyPr rtlCol="0" anchor="t"/>
          <a:lstStyle>
            <a:lvl1pPr>
              <a:defRPr/>
            </a:lvl1pPr>
          </a:lstStyle>
          <a:p>
            <a:pPr rtl="0"/>
            <a:r>
              <a:rPr lang="es-MX"/>
              <a:t>Haz clic para agregar un título</a:t>
            </a:r>
          </a:p>
        </p:txBody>
      </p:sp>
      <p:sp>
        <p:nvSpPr>
          <p:cNvPr id="24" name="Marcador de posición de texto 23">
            <a:extLst>
              <a:ext uri="{FF2B5EF4-FFF2-40B4-BE49-F238E27FC236}">
                <a16:creationId xmlns:a16="http://schemas.microsoft.com/office/drawing/2014/main" id="{85B7C0E5-3D24-4DFB-A690-9F48FFF835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91325" y="2014538"/>
            <a:ext cx="4307160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es-MX"/>
              <a:t>Haz clic para agregar un título</a:t>
            </a:r>
          </a:p>
        </p:txBody>
      </p:sp>
      <p:sp>
        <p:nvSpPr>
          <p:cNvPr id="26" name="Marcador de posición de texto 25">
            <a:extLst>
              <a:ext uri="{FF2B5EF4-FFF2-40B4-BE49-F238E27FC236}">
                <a16:creationId xmlns:a16="http://schemas.microsoft.com/office/drawing/2014/main" id="{793E2773-9306-412E-962B-7E07A98F86E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91325" y="2666318"/>
            <a:ext cx="4307160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MX"/>
              <a:t>Haz clic para agregar texto</a:t>
            </a:r>
          </a:p>
        </p:txBody>
      </p:sp>
      <p:sp>
        <p:nvSpPr>
          <p:cNvPr id="27" name="Marcador de posición de texto 23">
            <a:extLst>
              <a:ext uri="{FF2B5EF4-FFF2-40B4-BE49-F238E27FC236}">
                <a16:creationId xmlns:a16="http://schemas.microsoft.com/office/drawing/2014/main" id="{74AEFB0F-EDEB-4CE7-BF8A-58F8F86FCFF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17484" y="2014538"/>
            <a:ext cx="4307160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es-MX"/>
              <a:t>Haz clic para agregar un título</a:t>
            </a:r>
          </a:p>
        </p:txBody>
      </p:sp>
      <p:sp>
        <p:nvSpPr>
          <p:cNvPr id="28" name="Marcador de posición de texto 25">
            <a:extLst>
              <a:ext uri="{FF2B5EF4-FFF2-40B4-BE49-F238E27FC236}">
                <a16:creationId xmlns:a16="http://schemas.microsoft.com/office/drawing/2014/main" id="{94619FC5-B03D-4276-8DBC-914C0A25B45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17484" y="2666318"/>
            <a:ext cx="4307160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MX"/>
              <a:t>Haz clic para agregar texto</a:t>
            </a:r>
          </a:p>
        </p:txBody>
      </p:sp>
      <p:sp>
        <p:nvSpPr>
          <p:cNvPr id="20" name="Marcador de posición de fecha 178">
            <a:extLst>
              <a:ext uri="{FF2B5EF4-FFF2-40B4-BE49-F238E27FC236}">
                <a16:creationId xmlns:a16="http://schemas.microsoft.com/office/drawing/2014/main" id="{0074F3C0-04F3-47D1-A460-C08BEEEF65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1/2/20XX</a:t>
            </a:r>
            <a:endParaRPr kumimoji="0" lang="es-MX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1" name="Marcador de posición de pie de página 179">
            <a:extLst>
              <a:ext uri="{FF2B5EF4-FFF2-40B4-BE49-F238E27FC236}">
                <a16:creationId xmlns:a16="http://schemas.microsoft.com/office/drawing/2014/main" id="{758A3ACE-AE1A-4D02-81AA-F028A4949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TÍTULO DE LA PRESENTACIÓN</a:t>
            </a:r>
          </a:p>
        </p:txBody>
      </p:sp>
      <p:sp>
        <p:nvSpPr>
          <p:cNvPr id="22" name="Marcador de posición de número de diapositiva 180">
            <a:extLst>
              <a:ext uri="{FF2B5EF4-FFF2-40B4-BE49-F238E27FC236}">
                <a16:creationId xmlns:a16="http://schemas.microsoft.com/office/drawing/2014/main" id="{7E96438A-49EF-4161-928A-5483E9D63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s-MX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MX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grpSp>
        <p:nvGrpSpPr>
          <p:cNvPr id="35" name="Gráfico 38">
            <a:extLst>
              <a:ext uri="{FF2B5EF4-FFF2-40B4-BE49-F238E27FC236}">
                <a16:creationId xmlns:a16="http://schemas.microsoft.com/office/drawing/2014/main" id="{E323AC62-66C0-48E7-B7EF-4D2DFBE29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83704" y="400019"/>
            <a:ext cx="1910252" cy="709661"/>
            <a:chOff x="2267504" y="2540250"/>
            <a:chExt cx="1990951" cy="739641"/>
          </a:xfrm>
          <a:solidFill>
            <a:schemeClr val="tx2"/>
          </a:solidFill>
        </p:grpSpPr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302667A9-FF11-4B3D-8F03-D1CBEC1100E4}"/>
                </a:ext>
              </a:extLst>
            </p:cNvPr>
            <p:cNvSpPr/>
            <p:nvPr/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7" name="Forma libre: Forma 36">
              <a:extLst>
                <a:ext uri="{FF2B5EF4-FFF2-40B4-BE49-F238E27FC236}">
                  <a16:creationId xmlns:a16="http://schemas.microsoft.com/office/drawing/2014/main" id="{62526CF3-68B0-4678-9FF1-C4074D92C0B3}"/>
                </a:ext>
              </a:extLst>
            </p:cNvPr>
            <p:cNvSpPr/>
            <p:nvPr/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" name="Forma libre: Forma 2">
            <a:extLst>
              <a:ext uri="{FF2B5EF4-FFF2-40B4-BE49-F238E27FC236}">
                <a16:creationId xmlns:a16="http://schemas.microsoft.com/office/drawing/2014/main" id="{C8FA80C5-0AF9-4E9E-9258-7928ED4DA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21" y="-4221"/>
            <a:ext cx="1098147" cy="1053618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7634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A7DC69EE-08C2-4573-A383-212F21521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41223" y="5289452"/>
            <a:ext cx="1640977" cy="1568548"/>
            <a:chOff x="3121343" y="4864099"/>
            <a:chExt cx="2085971" cy="1993901"/>
          </a:xfrm>
          <a:solidFill>
            <a:schemeClr val="accent1">
              <a:alpha val="20000"/>
            </a:schemeClr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960DAF1-EA06-48DD-B352-E00071AE6AE5}"/>
                </a:ext>
              </a:extLst>
            </p:cNvPr>
            <p:cNvSpPr/>
            <p:nvPr/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E04C944-590F-4E8A-93FD-114C635E06B1}"/>
                </a:ext>
              </a:extLst>
            </p:cNvPr>
            <p:cNvSpPr/>
            <p:nvPr/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94F8F63-5843-4702-B051-4AB52DF7DE31}"/>
                </a:ext>
              </a:extLst>
            </p:cNvPr>
            <p:cNvSpPr/>
            <p:nvPr/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00F67E0-08A5-41E9-96D4-346BDE562DA7}"/>
                </a:ext>
              </a:extLst>
            </p:cNvPr>
            <p:cNvSpPr/>
            <p:nvPr/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519DAA4-AB34-40EA-B769-E99C70A02712}"/>
                </a:ext>
              </a:extLst>
            </p:cNvPr>
            <p:cNvSpPr/>
            <p:nvPr/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546AAE8-9480-4504-B6E4-28190AA0C77C}"/>
                </a:ext>
              </a:extLst>
            </p:cNvPr>
            <p:cNvSpPr/>
            <p:nvPr/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E52E878-0C0B-4CA9-B64D-8775E341FD09}"/>
                </a:ext>
              </a:extLst>
            </p:cNvPr>
            <p:cNvSpPr/>
            <p:nvPr/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98B443D-5774-4102-9897-9B19780930BF}"/>
                </a:ext>
              </a:extLst>
            </p:cNvPr>
            <p:cNvSpPr/>
            <p:nvPr/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C166CC2-6EA4-420D-8132-C0188C96A19D}"/>
                </a:ext>
              </a:extLst>
            </p:cNvPr>
            <p:cNvSpPr/>
            <p:nvPr/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3398B68-EA12-44C5-BEB7-010640A8843C}"/>
                </a:ext>
              </a:extLst>
            </p:cNvPr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05BF01E-3423-4868-8B01-6ACF362BE933}"/>
                </a:ext>
              </a:extLst>
            </p:cNvPr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2FC972F-3283-4FF2-97B4-1096B8A2F41F}"/>
                </a:ext>
              </a:extLst>
            </p:cNvPr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A6C02E3-3094-499F-A339-CDF211F40AEC}"/>
                </a:ext>
              </a:extLst>
            </p:cNvPr>
            <p:cNvSpPr/>
            <p:nvPr/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9" name="Título 1">
            <a:extLst>
              <a:ext uri="{FF2B5EF4-FFF2-40B4-BE49-F238E27FC236}">
                <a16:creationId xmlns:a16="http://schemas.microsoft.com/office/drawing/2014/main" id="{D0C58A35-8A63-4692-8B63-9D9A21D8CC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868" y="358614"/>
            <a:ext cx="4150804" cy="1431000"/>
          </a:xfrm>
        </p:spPr>
        <p:txBody>
          <a:bodyPr rtlCol="0" anchor="t"/>
          <a:lstStyle>
            <a:lvl1pPr>
              <a:defRPr/>
            </a:lvl1pPr>
          </a:lstStyle>
          <a:p>
            <a:pPr rtl="0"/>
            <a:r>
              <a:rPr lang="es-MX"/>
              <a:t>Haz clic para agregar un título</a:t>
            </a:r>
          </a:p>
        </p:txBody>
      </p:sp>
      <p:sp>
        <p:nvSpPr>
          <p:cNvPr id="29" name="Marcador de posición de texto 23">
            <a:extLst>
              <a:ext uri="{FF2B5EF4-FFF2-40B4-BE49-F238E27FC236}">
                <a16:creationId xmlns:a16="http://schemas.microsoft.com/office/drawing/2014/main" id="{6FAB1B98-F750-4639-8CB7-0AE14F2222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392" y="2014538"/>
            <a:ext cx="3534208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es-MX"/>
              <a:t>Haz clic para agregar un título</a:t>
            </a:r>
          </a:p>
        </p:txBody>
      </p:sp>
      <p:sp>
        <p:nvSpPr>
          <p:cNvPr id="30" name="Marcador de posición de texto 25">
            <a:extLst>
              <a:ext uri="{FF2B5EF4-FFF2-40B4-BE49-F238E27FC236}">
                <a16:creationId xmlns:a16="http://schemas.microsoft.com/office/drawing/2014/main" id="{48E26416-085F-4E9B-87E9-A089A0F7E2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4392" y="2666318"/>
            <a:ext cx="3534208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MX"/>
              <a:t>Haz clic para agregar texto</a:t>
            </a:r>
          </a:p>
        </p:txBody>
      </p:sp>
      <p:sp>
        <p:nvSpPr>
          <p:cNvPr id="31" name="Marcador de posición de texto 23">
            <a:extLst>
              <a:ext uri="{FF2B5EF4-FFF2-40B4-BE49-F238E27FC236}">
                <a16:creationId xmlns:a16="http://schemas.microsoft.com/office/drawing/2014/main" id="{3DD7FA1E-4F94-4135-9C82-99F5F49837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56809" y="2014538"/>
            <a:ext cx="3534208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es-MX"/>
              <a:t>Haz clic para agregar un título</a:t>
            </a:r>
          </a:p>
        </p:txBody>
      </p:sp>
      <p:sp>
        <p:nvSpPr>
          <p:cNvPr id="32" name="Marcador de posición de texto 25">
            <a:extLst>
              <a:ext uri="{FF2B5EF4-FFF2-40B4-BE49-F238E27FC236}">
                <a16:creationId xmlns:a16="http://schemas.microsoft.com/office/drawing/2014/main" id="{F7AA6B3E-2A7F-4C5B-A703-3DA9812129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56809" y="2666318"/>
            <a:ext cx="3534208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MX"/>
              <a:t>Haz clic para agregar texto</a:t>
            </a:r>
          </a:p>
        </p:txBody>
      </p:sp>
      <p:sp>
        <p:nvSpPr>
          <p:cNvPr id="33" name="Marcador de posición de texto 23">
            <a:extLst>
              <a:ext uri="{FF2B5EF4-FFF2-40B4-BE49-F238E27FC236}">
                <a16:creationId xmlns:a16="http://schemas.microsoft.com/office/drawing/2014/main" id="{1A83EB8D-ED40-4BAC-80EE-11E74BA5D5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9226" y="2014538"/>
            <a:ext cx="3534208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es-MX"/>
              <a:t>Haz clic para agregar un título</a:t>
            </a:r>
          </a:p>
        </p:txBody>
      </p:sp>
      <p:sp>
        <p:nvSpPr>
          <p:cNvPr id="34" name="Marcador de posición de texto 25">
            <a:extLst>
              <a:ext uri="{FF2B5EF4-FFF2-40B4-BE49-F238E27FC236}">
                <a16:creationId xmlns:a16="http://schemas.microsoft.com/office/drawing/2014/main" id="{FAA48909-78A3-4225-8248-6AE681C50EA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9226" y="2666318"/>
            <a:ext cx="3534208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MX"/>
              <a:t>Haz clic para agregar texto</a:t>
            </a:r>
          </a:p>
        </p:txBody>
      </p:sp>
      <p:sp>
        <p:nvSpPr>
          <p:cNvPr id="20" name="Marcador de posición de fecha 178">
            <a:extLst>
              <a:ext uri="{FF2B5EF4-FFF2-40B4-BE49-F238E27FC236}">
                <a16:creationId xmlns:a16="http://schemas.microsoft.com/office/drawing/2014/main" id="{AB1287EA-2C67-487A-8E0D-2B45F7A503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1/2/20XX</a:t>
            </a:r>
            <a:endParaRPr kumimoji="0" lang="es-MX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1" name="Marcador de posición de pie de página 179">
            <a:extLst>
              <a:ext uri="{FF2B5EF4-FFF2-40B4-BE49-F238E27FC236}">
                <a16:creationId xmlns:a16="http://schemas.microsoft.com/office/drawing/2014/main" id="{B33A6E73-75FC-4E5B-80C2-C4D6F49ED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TÍTULO DE LA PRESENTACIÓN</a:t>
            </a:r>
          </a:p>
        </p:txBody>
      </p:sp>
      <p:sp>
        <p:nvSpPr>
          <p:cNvPr id="22" name="Marcador de posición de número de diapositiva 180">
            <a:extLst>
              <a:ext uri="{FF2B5EF4-FFF2-40B4-BE49-F238E27FC236}">
                <a16:creationId xmlns:a16="http://schemas.microsoft.com/office/drawing/2014/main" id="{77F3BA23-6B20-4DC1-A930-EC3BC07DD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s-MX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MX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grpSp>
        <p:nvGrpSpPr>
          <p:cNvPr id="35" name="Gráfico 38">
            <a:extLst>
              <a:ext uri="{FF2B5EF4-FFF2-40B4-BE49-F238E27FC236}">
                <a16:creationId xmlns:a16="http://schemas.microsoft.com/office/drawing/2014/main" id="{40939DF5-AC28-4DAD-BBF7-99448C2D5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83704" y="400019"/>
            <a:ext cx="1910252" cy="709661"/>
            <a:chOff x="2267504" y="2540250"/>
            <a:chExt cx="1990951" cy="739641"/>
          </a:xfrm>
          <a:solidFill>
            <a:schemeClr val="tx2"/>
          </a:solidFill>
        </p:grpSpPr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EBCF1BD2-77CD-45E1-B77C-6235C19B5442}"/>
                </a:ext>
              </a:extLst>
            </p:cNvPr>
            <p:cNvSpPr/>
            <p:nvPr/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7" name="Forma libre: Forma 36">
              <a:extLst>
                <a:ext uri="{FF2B5EF4-FFF2-40B4-BE49-F238E27FC236}">
                  <a16:creationId xmlns:a16="http://schemas.microsoft.com/office/drawing/2014/main" id="{CE22D69D-860B-4567-9CE7-F30E5450A692}"/>
                </a:ext>
              </a:extLst>
            </p:cNvPr>
            <p:cNvSpPr/>
            <p:nvPr/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" name="Forma libre: Forma 2">
            <a:extLst>
              <a:ext uri="{FF2B5EF4-FFF2-40B4-BE49-F238E27FC236}">
                <a16:creationId xmlns:a16="http://schemas.microsoft.com/office/drawing/2014/main" id="{16820B48-F149-4E55-A3C5-C6D97DCB0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21" y="-4221"/>
            <a:ext cx="1098147" cy="1053618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5797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BD2CDCAF-CD85-4662-A592-845D42A43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"/>
            <a:ext cx="2232252" cy="2361890"/>
            <a:chOff x="0" y="2"/>
            <a:chExt cx="2232252" cy="2361890"/>
          </a:xfrm>
        </p:grpSpPr>
        <p:sp>
          <p:nvSpPr>
            <p:cNvPr id="3" name="Forma libre: Forma 2">
              <a:extLst>
                <a:ext uri="{FF2B5EF4-FFF2-40B4-BE49-F238E27FC236}">
                  <a16:creationId xmlns:a16="http://schemas.microsoft.com/office/drawing/2014/main" id="{EFCE107D-488B-4994-BA9A-564E57748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2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FF80BD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8" name="Forma libre: Forma 7">
              <a:extLst>
                <a:ext uri="{FF2B5EF4-FFF2-40B4-BE49-F238E27FC236}">
                  <a16:creationId xmlns:a16="http://schemas.microsoft.com/office/drawing/2014/main" id="{4CE23D58-D8BD-47F1-8A08-1545434ED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2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FF80BD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" name="Forma libre: Forma 4">
              <a:extLst>
                <a:ext uri="{FF2B5EF4-FFF2-40B4-BE49-F238E27FC236}">
                  <a16:creationId xmlns:a16="http://schemas.microsoft.com/office/drawing/2014/main" id="{406603D7-A9AD-4936-90DC-D8A2A1F2D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E9DA8193-AE04-4173-B7BB-C770C79E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4" name="Título 1">
            <a:extLst>
              <a:ext uri="{FF2B5EF4-FFF2-40B4-BE49-F238E27FC236}">
                <a16:creationId xmlns:a16="http://schemas.microsoft.com/office/drawing/2014/main" id="{EA2796DC-5724-4DF5-8195-1FABE6D85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51" y="633046"/>
            <a:ext cx="3863749" cy="1314996"/>
          </a:xfrm>
        </p:spPr>
        <p:txBody>
          <a:bodyPr rtlCol="0" anchor="b"/>
          <a:lstStyle/>
          <a:p>
            <a:pPr rtl="0"/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7" name="Marcador de posición de contenido 2">
            <a:extLst>
              <a:ext uri="{FF2B5EF4-FFF2-40B4-BE49-F238E27FC236}">
                <a16:creationId xmlns:a16="http://schemas.microsoft.com/office/drawing/2014/main" id="{0B187FF7-DB6C-4C1A-9548-14E8A3C255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32251" y="2125737"/>
            <a:ext cx="3863749" cy="40444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buNone/>
              <a:defRPr sz="1800"/>
            </a:lvl1pPr>
          </a:lstStyle>
          <a:p>
            <a:pPr rtl="0">
              <a:lnSpc>
                <a:spcPct val="130000"/>
              </a:lnSpc>
            </a:pPr>
            <a:r>
              <a:rPr lang="es-MX"/>
              <a:t>Contenido</a:t>
            </a:r>
          </a:p>
        </p:txBody>
      </p:sp>
      <p:sp>
        <p:nvSpPr>
          <p:cNvPr id="11" name="Marcador de posición de fecha 178">
            <a:extLst>
              <a:ext uri="{FF2B5EF4-FFF2-40B4-BE49-F238E27FC236}">
                <a16:creationId xmlns:a16="http://schemas.microsoft.com/office/drawing/2014/main" id="{B7A60214-A813-4C22-B24B-04F723FF4D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1/2/20XX</a:t>
            </a:r>
            <a:endParaRPr kumimoji="0" lang="es-MX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8" name="Marcador de posición de imagen 27">
            <a:extLst>
              <a:ext uri="{FF2B5EF4-FFF2-40B4-BE49-F238E27FC236}">
                <a16:creationId xmlns:a16="http://schemas.microsoft.com/office/drawing/2014/main" id="{659DC90E-7284-4051-85CA-D8C21417DF7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23487" y="929609"/>
            <a:ext cx="2518114" cy="2518114"/>
          </a:xfrm>
          <a:custGeom>
            <a:avLst/>
            <a:gdLst>
              <a:gd name="connsiteX0" fmla="*/ 1259057 w 2518114"/>
              <a:gd name="connsiteY0" fmla="*/ 0 h 2518114"/>
              <a:gd name="connsiteX1" fmla="*/ 2518114 w 2518114"/>
              <a:gd name="connsiteY1" fmla="*/ 1259057 h 2518114"/>
              <a:gd name="connsiteX2" fmla="*/ 1259057 w 2518114"/>
              <a:gd name="connsiteY2" fmla="*/ 2518114 h 2518114"/>
              <a:gd name="connsiteX3" fmla="*/ 0 w 2518114"/>
              <a:gd name="connsiteY3" fmla="*/ 1259057 h 2518114"/>
              <a:gd name="connsiteX4" fmla="*/ 1259057 w 2518114"/>
              <a:gd name="connsiteY4" fmla="*/ 0 h 2518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8114" h="2518114">
                <a:moveTo>
                  <a:pt x="1259057" y="0"/>
                </a:moveTo>
                <a:cubicBezTo>
                  <a:pt x="1954415" y="0"/>
                  <a:pt x="2518114" y="563699"/>
                  <a:pt x="2518114" y="1259057"/>
                </a:cubicBezTo>
                <a:cubicBezTo>
                  <a:pt x="2518114" y="1954415"/>
                  <a:pt x="1954415" y="2518114"/>
                  <a:pt x="1259057" y="2518114"/>
                </a:cubicBezTo>
                <a:cubicBezTo>
                  <a:pt x="563699" y="2518114"/>
                  <a:pt x="0" y="1954415"/>
                  <a:pt x="0" y="1259057"/>
                </a:cubicBezTo>
                <a:cubicBezTo>
                  <a:pt x="0" y="563699"/>
                  <a:pt x="563699" y="0"/>
                  <a:pt x="1259057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MX" dirty="0"/>
          </a:p>
        </p:txBody>
      </p:sp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id="{D399D5A9-622F-4A19-AC14-CE115C15E6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90426" y="86636"/>
            <a:ext cx="2952748" cy="2952748"/>
          </a:xfrm>
          <a:custGeom>
            <a:avLst/>
            <a:gdLst>
              <a:gd name="connsiteX0" fmla="*/ 1476374 w 2952748"/>
              <a:gd name="connsiteY0" fmla="*/ 0 h 2952748"/>
              <a:gd name="connsiteX1" fmla="*/ 2952748 w 2952748"/>
              <a:gd name="connsiteY1" fmla="*/ 1476374 h 2952748"/>
              <a:gd name="connsiteX2" fmla="*/ 1476374 w 2952748"/>
              <a:gd name="connsiteY2" fmla="*/ 2952748 h 2952748"/>
              <a:gd name="connsiteX3" fmla="*/ 0 w 2952748"/>
              <a:gd name="connsiteY3" fmla="*/ 1476374 h 2952748"/>
              <a:gd name="connsiteX4" fmla="*/ 1476374 w 2952748"/>
              <a:gd name="connsiteY4" fmla="*/ 0 h 295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2748" h="2952748">
                <a:moveTo>
                  <a:pt x="1476374" y="0"/>
                </a:moveTo>
                <a:cubicBezTo>
                  <a:pt x="2291753" y="0"/>
                  <a:pt x="2952748" y="660995"/>
                  <a:pt x="2952748" y="1476374"/>
                </a:cubicBezTo>
                <a:cubicBezTo>
                  <a:pt x="2952748" y="2291753"/>
                  <a:pt x="2291753" y="2952748"/>
                  <a:pt x="1476374" y="2952748"/>
                </a:cubicBezTo>
                <a:cubicBezTo>
                  <a:pt x="660995" y="2952748"/>
                  <a:pt x="0" y="2291753"/>
                  <a:pt x="0" y="1476374"/>
                </a:cubicBezTo>
                <a:cubicBezTo>
                  <a:pt x="0" y="660995"/>
                  <a:pt x="660995" y="0"/>
                  <a:pt x="1476374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MX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8DB95C10-057C-4318-8E35-14CA6421D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051176" y="4803984"/>
            <a:ext cx="2140824" cy="2054016"/>
            <a:chOff x="10051176" y="4803984"/>
            <a:chExt cx="2140824" cy="2054016"/>
          </a:xfrm>
        </p:grpSpPr>
        <p:sp>
          <p:nvSpPr>
            <p:cNvPr id="12" name="Forma libre: Forma 11">
              <a:extLst>
                <a:ext uri="{FF2B5EF4-FFF2-40B4-BE49-F238E27FC236}">
                  <a16:creationId xmlns:a16="http://schemas.microsoft.com/office/drawing/2014/main" id="{CBE7134B-D795-425D-A988-E8D6CD66E8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051176" y="4803984"/>
              <a:ext cx="2140824" cy="2054016"/>
            </a:xfrm>
            <a:custGeom>
              <a:avLst/>
              <a:gdLst>
                <a:gd name="connsiteX0" fmla="*/ 2473947 w 3432581"/>
                <a:gd name="connsiteY0" fmla="*/ 0 h 3293393"/>
                <a:gd name="connsiteX1" fmla="*/ 3209623 w 3432581"/>
                <a:gd name="connsiteY1" fmla="*/ 111224 h 3293393"/>
                <a:gd name="connsiteX2" fmla="*/ 3432581 w 3432581"/>
                <a:gd name="connsiteY2" fmla="*/ 192828 h 3293393"/>
                <a:gd name="connsiteX3" fmla="*/ 3432581 w 3432581"/>
                <a:gd name="connsiteY3" fmla="*/ 3293393 h 3293393"/>
                <a:gd name="connsiteX4" fmla="*/ 141884 w 3432581"/>
                <a:gd name="connsiteY4" fmla="*/ 3293393 h 3293393"/>
                <a:gd name="connsiteX5" fmla="*/ 111224 w 3432581"/>
                <a:gd name="connsiteY5" fmla="*/ 3209623 h 3293393"/>
                <a:gd name="connsiteX6" fmla="*/ 0 w 3432581"/>
                <a:gd name="connsiteY6" fmla="*/ 2473947 h 3293393"/>
                <a:gd name="connsiteX7" fmla="*/ 2473947 w 3432581"/>
                <a:gd name="connsiteY7" fmla="*/ 0 h 329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2581" h="3293393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243741EC-3B24-4CBF-99F9-F7F4944C0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051176" y="4803984"/>
              <a:ext cx="2140824" cy="2054016"/>
            </a:xfrm>
            <a:custGeom>
              <a:avLst/>
              <a:gdLst>
                <a:gd name="connsiteX0" fmla="*/ 2473947 w 3432581"/>
                <a:gd name="connsiteY0" fmla="*/ 0 h 3293393"/>
                <a:gd name="connsiteX1" fmla="*/ 3209623 w 3432581"/>
                <a:gd name="connsiteY1" fmla="*/ 111224 h 3293393"/>
                <a:gd name="connsiteX2" fmla="*/ 3432581 w 3432581"/>
                <a:gd name="connsiteY2" fmla="*/ 192828 h 3293393"/>
                <a:gd name="connsiteX3" fmla="*/ 3432581 w 3432581"/>
                <a:gd name="connsiteY3" fmla="*/ 3293393 h 3293393"/>
                <a:gd name="connsiteX4" fmla="*/ 141884 w 3432581"/>
                <a:gd name="connsiteY4" fmla="*/ 3293393 h 3293393"/>
                <a:gd name="connsiteX5" fmla="*/ 111224 w 3432581"/>
                <a:gd name="connsiteY5" fmla="*/ 3209623 h 3293393"/>
                <a:gd name="connsiteX6" fmla="*/ 0 w 3432581"/>
                <a:gd name="connsiteY6" fmla="*/ 2473947 h 3293393"/>
                <a:gd name="connsiteX7" fmla="*/ 2473947 w 3432581"/>
                <a:gd name="connsiteY7" fmla="*/ 0 h 329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2581" h="3293393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2" name="Marcador de posición de imagen 31">
            <a:extLst>
              <a:ext uri="{FF2B5EF4-FFF2-40B4-BE49-F238E27FC236}">
                <a16:creationId xmlns:a16="http://schemas.microsoft.com/office/drawing/2014/main" id="{A981E0B7-6C4A-4ABD-9E79-2CC68B36BAB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82545" y="3175909"/>
            <a:ext cx="3454390" cy="3454390"/>
          </a:xfrm>
          <a:custGeom>
            <a:avLst/>
            <a:gdLst>
              <a:gd name="connsiteX0" fmla="*/ 1727195 w 3454390"/>
              <a:gd name="connsiteY0" fmla="*/ 0 h 3454390"/>
              <a:gd name="connsiteX1" fmla="*/ 3454390 w 3454390"/>
              <a:gd name="connsiteY1" fmla="*/ 1727195 h 3454390"/>
              <a:gd name="connsiteX2" fmla="*/ 1727195 w 3454390"/>
              <a:gd name="connsiteY2" fmla="*/ 3454390 h 3454390"/>
              <a:gd name="connsiteX3" fmla="*/ 0 w 3454390"/>
              <a:gd name="connsiteY3" fmla="*/ 1727195 h 3454390"/>
              <a:gd name="connsiteX4" fmla="*/ 1727195 w 3454390"/>
              <a:gd name="connsiteY4" fmla="*/ 0 h 345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4390" h="3454390">
                <a:moveTo>
                  <a:pt x="1727195" y="0"/>
                </a:moveTo>
                <a:cubicBezTo>
                  <a:pt x="2681098" y="0"/>
                  <a:pt x="3454390" y="773292"/>
                  <a:pt x="3454390" y="1727195"/>
                </a:cubicBezTo>
                <a:cubicBezTo>
                  <a:pt x="3454390" y="2681098"/>
                  <a:pt x="2681098" y="3454390"/>
                  <a:pt x="1727195" y="3454390"/>
                </a:cubicBezTo>
                <a:cubicBezTo>
                  <a:pt x="773292" y="3454390"/>
                  <a:pt x="0" y="2681098"/>
                  <a:pt x="0" y="1727195"/>
                </a:cubicBezTo>
                <a:cubicBezTo>
                  <a:pt x="0" y="773292"/>
                  <a:pt x="773292" y="0"/>
                  <a:pt x="1727195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MX" dirty="0"/>
          </a:p>
        </p:txBody>
      </p:sp>
      <p:sp>
        <p:nvSpPr>
          <p:cNvPr id="21" name="Marcador de posición de pie de página 179">
            <a:extLst>
              <a:ext uri="{FF2B5EF4-FFF2-40B4-BE49-F238E27FC236}">
                <a16:creationId xmlns:a16="http://schemas.microsoft.com/office/drawing/2014/main" id="{4E9FB417-D03A-4615-A2E4-F1D3EF978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TÍTULO DE LA PRESENTACIÓN</a:t>
            </a:r>
          </a:p>
        </p:txBody>
      </p:sp>
      <p:sp>
        <p:nvSpPr>
          <p:cNvPr id="22" name="Marcador de posición de número de diapositiva 180">
            <a:extLst>
              <a:ext uri="{FF2B5EF4-FFF2-40B4-BE49-F238E27FC236}">
                <a16:creationId xmlns:a16="http://schemas.microsoft.com/office/drawing/2014/main" id="{389AD2FD-902A-43AD-8B8C-AABCC05CE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s-MX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MX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2035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78968B4A-D2FD-4982-8334-0183B81B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835096" y="657544"/>
            <a:ext cx="4843727" cy="5534144"/>
            <a:chOff x="1674895" y="1345036"/>
            <a:chExt cx="5428610" cy="4210939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643A288F-C28C-4225-9247-AF58A824B944}"/>
                </a:ext>
              </a:extLst>
            </p:cNvPr>
            <p:cNvSpPr/>
            <p:nvPr/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B362DD31-8718-4A1F-966C-96DD1FE1C299}"/>
                </a:ext>
              </a:extLst>
            </p:cNvPr>
            <p:cNvSpPr/>
            <p:nvPr/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 useBgFill="1">
        <p:nvSpPr>
          <p:cNvPr id="7" name="Rectángulo 6">
            <a:extLst>
              <a:ext uri="{FF2B5EF4-FFF2-40B4-BE49-F238E27FC236}">
                <a16:creationId xmlns:a16="http://schemas.microsoft.com/office/drawing/2014/main" id="{014FAF08-7ED8-4FA5-BD29-1D7472D4A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88435" y="401247"/>
            <a:ext cx="4860256" cy="566987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568ABF40-D991-4FCE-943D-B4F291810CB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12297" y="786881"/>
            <a:ext cx="4203323" cy="2927350"/>
          </a:xfrm>
        </p:spPr>
        <p:txBody>
          <a:bodyPr rtlCol="0">
            <a:noAutofit/>
          </a:bodyPr>
          <a:lstStyle>
            <a:lvl1pPr algn="ctr">
              <a:defRPr sz="4800" b="1" spc="1500" baseline="0"/>
            </a:lvl1pPr>
          </a:lstStyle>
          <a:p>
            <a:pPr rtl="0"/>
            <a:r>
              <a:rPr lang="es-MX"/>
              <a:t>HAZ CLIC PARA AGREGAR UN TÍTULO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70199C9F-8FAF-4960-9022-506D5D8424D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12297" y="3970527"/>
            <a:ext cx="4203323" cy="1647919"/>
          </a:xfrm>
        </p:spPr>
        <p:txBody>
          <a:bodyPr rtlCol="0">
            <a:normAutofit/>
          </a:bodyPr>
          <a:lstStyle>
            <a:lvl1pPr marL="0" algn="ctr">
              <a:buNone/>
              <a:defRPr sz="2400" b="0" spc="400" baseline="0"/>
            </a:lvl1pPr>
          </a:lstStyle>
          <a:p>
            <a:pPr rtl="0"/>
            <a:r>
              <a:rPr lang="es-MX"/>
              <a:t>HAZ CLIC PARA AGREGAR UN SUBTÍTULO</a:t>
            </a:r>
          </a:p>
        </p:txBody>
      </p:sp>
      <p:sp>
        <p:nvSpPr>
          <p:cNvPr id="27" name="Marcador de posición de imagen 25">
            <a:extLst>
              <a:ext uri="{FF2B5EF4-FFF2-40B4-BE49-F238E27FC236}">
                <a16:creationId xmlns:a16="http://schemas.microsoft.com/office/drawing/2014/main" id="{0AAD2801-C4B6-4F9D-8713-2109D15B12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92225" y="1149350"/>
            <a:ext cx="4792663" cy="4227513"/>
          </a:xfrm>
        </p:spPr>
        <p:txBody>
          <a:bodyPr rtlCol="0"/>
          <a:lstStyle>
            <a:lvl1pPr>
              <a:buNone/>
              <a:defRPr/>
            </a:lvl1pPr>
          </a:lstStyle>
          <a:p>
            <a:pPr rtl="0"/>
            <a:r>
              <a:rPr lang="es-MX"/>
              <a:t>Haz clic para agregar una foto</a:t>
            </a:r>
          </a:p>
        </p:txBody>
      </p:sp>
      <p:grpSp>
        <p:nvGrpSpPr>
          <p:cNvPr id="18" name="Gráfico 185">
            <a:extLst>
              <a:ext uri="{FF2B5EF4-FFF2-40B4-BE49-F238E27FC236}">
                <a16:creationId xmlns:a16="http://schemas.microsoft.com/office/drawing/2014/main" id="{93CF5D64-69BB-4E77-ADC8-7D645E7AA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220677" y="5565632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019D8F1E-2249-41BC-B8BD-4C8F7824B1B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0834381D-9229-4B35-A551-0A2EBC5395D4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id="{D9AAD997-2ABB-43CB-81B3-6508602D44B7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2" name="Forma libre: Forma 21">
              <a:extLst>
                <a:ext uri="{FF2B5EF4-FFF2-40B4-BE49-F238E27FC236}">
                  <a16:creationId xmlns:a16="http://schemas.microsoft.com/office/drawing/2014/main" id="{D77AF2C8-42E5-4E03-B110-57855A3EA4A0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3" name="Forma libre: Forma 22">
              <a:extLst>
                <a:ext uri="{FF2B5EF4-FFF2-40B4-BE49-F238E27FC236}">
                  <a16:creationId xmlns:a16="http://schemas.microsoft.com/office/drawing/2014/main" id="{0A98E12C-BD74-4556-8CE5-24BDB9B92957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16" name="Marcador de posición de fecha 8">
            <a:extLst>
              <a:ext uri="{FF2B5EF4-FFF2-40B4-BE49-F238E27FC236}">
                <a16:creationId xmlns:a16="http://schemas.microsoft.com/office/drawing/2014/main" id="{19544747-A258-414B-A18E-FE0D00F02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1/2/20XX</a:t>
            </a:r>
            <a:endParaRPr kumimoji="0" lang="es-MX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17" name="Marcador de posición de pie de página 9">
            <a:extLst>
              <a:ext uri="{FF2B5EF4-FFF2-40B4-BE49-F238E27FC236}">
                <a16:creationId xmlns:a16="http://schemas.microsoft.com/office/drawing/2014/main" id="{80C9B95E-5D5F-4B79-BBC6-AA8023F36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TÍTULO DE LA PRESENTACIÓN</a:t>
            </a:r>
          </a:p>
        </p:txBody>
      </p:sp>
      <p:sp>
        <p:nvSpPr>
          <p:cNvPr id="24" name="Marcador de posición de número de diapositiva 10">
            <a:extLst>
              <a:ext uri="{FF2B5EF4-FFF2-40B4-BE49-F238E27FC236}">
                <a16:creationId xmlns:a16="http://schemas.microsoft.com/office/drawing/2014/main" id="{B5FBBF51-B6B9-4243-98A9-DDFADA054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450C42-9A0B-4425-92C2-70FCF7C45734}" type="slidenum">
              <a:rPr kumimoji="0" lang="es-MX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MX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1999C8F0-23CF-43DE-A39C-94B126C6E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31836"/>
            <a:ext cx="1861854" cy="717514"/>
            <a:chOff x="0" y="1580033"/>
            <a:chExt cx="1861854" cy="717514"/>
          </a:xfrm>
        </p:grpSpPr>
        <p:sp>
          <p:nvSpPr>
            <p:cNvPr id="30" name="Forma libre: Forma 29">
              <a:extLst>
                <a:ext uri="{FF2B5EF4-FFF2-40B4-BE49-F238E27FC236}">
                  <a16:creationId xmlns:a16="http://schemas.microsoft.com/office/drawing/2014/main" id="{1F9B7492-8A54-4020-83A1-E2AEE57242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158003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1" name="Forma libre: Forma 30">
              <a:extLst>
                <a:ext uri="{FF2B5EF4-FFF2-40B4-BE49-F238E27FC236}">
                  <a16:creationId xmlns:a16="http://schemas.microsoft.com/office/drawing/2014/main" id="{39DA5407-EA48-4921-BA3C-71E94101C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1976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0AC95BD4-4EFC-45C6-B985-229FD300B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519255" y="3650586"/>
            <a:ext cx="319941" cy="319941"/>
            <a:chOff x="1126512" y="4357092"/>
            <a:chExt cx="319941" cy="319941"/>
          </a:xfrm>
        </p:grpSpPr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A4784AD1-E3D1-4566-9041-95AAA1DA8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6512" y="4357092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0147C571-802C-479F-B289-5F5D178E9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6512" y="4357092"/>
              <a:ext cx="319941" cy="319941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001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ítulo 1">
            <a:extLst>
              <a:ext uri="{FF2B5EF4-FFF2-40B4-BE49-F238E27FC236}">
                <a16:creationId xmlns:a16="http://schemas.microsoft.com/office/drawing/2014/main" id="{BF92C786-F148-4356-BCC8-D4DB6DC80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784" y="396117"/>
            <a:ext cx="5217172" cy="1158857"/>
          </a:xfrm>
        </p:spPr>
        <p:txBody>
          <a:bodyPr rtlCol="0" anchor="b">
            <a:normAutofit/>
          </a:bodyPr>
          <a:lstStyle/>
          <a:p>
            <a:pPr rtl="0"/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45" name="Marcador de posición de imagen 2">
            <a:extLst>
              <a:ext uri="{FF2B5EF4-FFF2-40B4-BE49-F238E27FC236}">
                <a16:creationId xmlns:a16="http://schemas.microsoft.com/office/drawing/2014/main" id="{CC8A9357-2526-4109-8861-DCB89A78CA7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526293" y="1554582"/>
            <a:ext cx="3555043" cy="3217333"/>
          </a:xfrm>
        </p:spPr>
        <p:txBody>
          <a:bodyPr rtlCol="0"/>
          <a:lstStyle>
            <a:lvl1pPr>
              <a:buFontTx/>
              <a:buNone/>
              <a:defRPr/>
            </a:lvl1pPr>
          </a:lstStyle>
          <a:p>
            <a:pPr rtl="0"/>
            <a:r>
              <a:rPr lang="es-MX"/>
              <a:t>Haz clic para agregar una foto</a:t>
            </a:r>
          </a:p>
        </p:txBody>
      </p:sp>
      <p:sp>
        <p:nvSpPr>
          <p:cNvPr id="298" name="Marcador de posición de contenido 2">
            <a:extLst>
              <a:ext uri="{FF2B5EF4-FFF2-40B4-BE49-F238E27FC236}">
                <a16:creationId xmlns:a16="http://schemas.microsoft.com/office/drawing/2014/main" id="{F0A93A7F-1937-4643-B9E7-342A8CB87BB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56783" y="1747592"/>
            <a:ext cx="5217173" cy="4351338"/>
          </a:xfrm>
        </p:spPr>
        <p:txBody>
          <a:bodyPr rtlCol="0">
            <a:normAutofit/>
          </a:bodyPr>
          <a:lstStyle>
            <a:lvl1pPr>
              <a:buFontTx/>
              <a:buNone/>
              <a:defRPr sz="2400"/>
            </a:lvl1pPr>
          </a:lstStyle>
          <a:p>
            <a:pPr rtl="0">
              <a:lnSpc>
                <a:spcPct val="130000"/>
              </a:lnSpc>
            </a:pPr>
            <a:r>
              <a:rPr lang="es-MX"/>
              <a:t>Haz clic para agregar texto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B5082B2A-0AFE-456C-9506-A5DAF807F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9959" y="3491269"/>
            <a:ext cx="365021" cy="365021"/>
            <a:chOff x="739959" y="3491269"/>
            <a:chExt cx="365021" cy="365021"/>
          </a:xfrm>
        </p:grpSpPr>
        <p:sp>
          <p:nvSpPr>
            <p:cNvPr id="267" name="Elipse 266">
              <a:extLst>
                <a:ext uri="{FF2B5EF4-FFF2-40B4-BE49-F238E27FC236}">
                  <a16:creationId xmlns:a16="http://schemas.microsoft.com/office/drawing/2014/main" id="{1D723022-AE16-42E7-AB92-B0D8FA96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9959" y="3491269"/>
              <a:ext cx="365021" cy="36502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 dirty="0"/>
            </a:p>
          </p:txBody>
        </p:sp>
        <p:sp>
          <p:nvSpPr>
            <p:cNvPr id="268" name="Elipse 267">
              <a:extLst>
                <a:ext uri="{FF2B5EF4-FFF2-40B4-BE49-F238E27FC236}">
                  <a16:creationId xmlns:a16="http://schemas.microsoft.com/office/drawing/2014/main" id="{01A660D0-3253-401B-9F04-DD8E71CC7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9959" y="3491269"/>
              <a:ext cx="365021" cy="36502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MX" dirty="0"/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7D1E36DE-F754-4C67-AEDB-7A4CD5259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96583" y="550047"/>
            <a:ext cx="1910252" cy="709661"/>
            <a:chOff x="496583" y="795582"/>
            <a:chExt cx="1910252" cy="709661"/>
          </a:xfrm>
        </p:grpSpPr>
        <p:grpSp>
          <p:nvGrpSpPr>
            <p:cNvPr id="261" name="Gráfico 38">
              <a:extLst>
                <a:ext uri="{FF2B5EF4-FFF2-40B4-BE49-F238E27FC236}">
                  <a16:creationId xmlns:a16="http://schemas.microsoft.com/office/drawing/2014/main" id="{A4AD9011-9DCC-4A0F-BA80-27E6D3D5C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496583" y="795582"/>
              <a:ext cx="1910252" cy="709661"/>
              <a:chOff x="2267504" y="2540250"/>
              <a:chExt cx="1990951" cy="739641"/>
            </a:xfrm>
            <a:solidFill>
              <a:schemeClr val="tx1"/>
            </a:solidFill>
          </p:grpSpPr>
          <p:sp>
            <p:nvSpPr>
              <p:cNvPr id="262" name="Forma libre: Forma 261">
                <a:extLst>
                  <a:ext uri="{FF2B5EF4-FFF2-40B4-BE49-F238E27FC236}">
                    <a16:creationId xmlns:a16="http://schemas.microsoft.com/office/drawing/2014/main" id="{A0221D30-DD4B-4E09-850A-CBBAAA4A051C}"/>
                  </a:ext>
                </a:extLst>
              </p:cNvPr>
              <p:cNvSpPr/>
              <p:nvPr/>
            </p:nvSpPr>
            <p:spPr>
              <a:xfrm>
                <a:off x="2267504" y="254025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5835 h 286230"/>
                  <a:gd name="connsiteX8" fmla="*/ 255835 w 1990951"/>
                  <a:gd name="connsiteY8" fmla="*/ 0 h 286230"/>
                  <a:gd name="connsiteX9" fmla="*/ 504071 w 1990951"/>
                  <a:gd name="connsiteY9" fmla="*/ 245703 h 286230"/>
                  <a:gd name="connsiteX10" fmla="*/ 749773 w 1990951"/>
                  <a:gd name="connsiteY10" fmla="*/ 0 h 286230"/>
                  <a:gd name="connsiteX11" fmla="*/ 995476 w 1990951"/>
                  <a:gd name="connsiteY11" fmla="*/ 245703 h 286230"/>
                  <a:gd name="connsiteX12" fmla="*/ 1243712 w 1990951"/>
                  <a:gd name="connsiteY12" fmla="*/ 0 h 286230"/>
                  <a:gd name="connsiteX13" fmla="*/ 1489414 w 1990951"/>
                  <a:gd name="connsiteY13" fmla="*/ 245703 h 286230"/>
                  <a:gd name="connsiteX14" fmla="*/ 1735117 w 1990951"/>
                  <a:gd name="connsiteY14" fmla="*/ 0 h 286230"/>
                  <a:gd name="connsiteX15" fmla="*/ 1990952 w 1990951"/>
                  <a:gd name="connsiteY15" fmla="*/ 255835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5835"/>
                    </a:lnTo>
                    <a:lnTo>
                      <a:pt x="255835" y="0"/>
                    </a:lnTo>
                    <a:lnTo>
                      <a:pt x="504071" y="245703"/>
                    </a:lnTo>
                    <a:lnTo>
                      <a:pt x="749773" y="0"/>
                    </a:lnTo>
                    <a:lnTo>
                      <a:pt x="995476" y="245703"/>
                    </a:lnTo>
                    <a:lnTo>
                      <a:pt x="1243712" y="0"/>
                    </a:lnTo>
                    <a:lnTo>
                      <a:pt x="1489414" y="245703"/>
                    </a:lnTo>
                    <a:lnTo>
                      <a:pt x="1735117" y="0"/>
                    </a:lnTo>
                    <a:lnTo>
                      <a:pt x="1990952" y="255835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MX" dirty="0"/>
              </a:p>
            </p:txBody>
          </p:sp>
          <p:sp>
            <p:nvSpPr>
              <p:cNvPr id="263" name="Forma libre: Forma 262">
                <a:extLst>
                  <a:ext uri="{FF2B5EF4-FFF2-40B4-BE49-F238E27FC236}">
                    <a16:creationId xmlns:a16="http://schemas.microsoft.com/office/drawing/2014/main" id="{3FDF1E24-BE7D-49F6-A5A0-29D2796918E4}"/>
                  </a:ext>
                </a:extLst>
              </p:cNvPr>
              <p:cNvSpPr/>
              <p:nvPr/>
            </p:nvSpPr>
            <p:spPr>
              <a:xfrm>
                <a:off x="2267504" y="299366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8368 h 286230"/>
                  <a:gd name="connsiteX8" fmla="*/ 255835 w 1990951"/>
                  <a:gd name="connsiteY8" fmla="*/ 0 h 286230"/>
                  <a:gd name="connsiteX9" fmla="*/ 504071 w 1990951"/>
                  <a:gd name="connsiteY9" fmla="*/ 248236 h 286230"/>
                  <a:gd name="connsiteX10" fmla="*/ 749773 w 1990951"/>
                  <a:gd name="connsiteY10" fmla="*/ 0 h 286230"/>
                  <a:gd name="connsiteX11" fmla="*/ 995476 w 1990951"/>
                  <a:gd name="connsiteY11" fmla="*/ 248236 h 286230"/>
                  <a:gd name="connsiteX12" fmla="*/ 1243712 w 1990951"/>
                  <a:gd name="connsiteY12" fmla="*/ 0 h 286230"/>
                  <a:gd name="connsiteX13" fmla="*/ 1489414 w 1990951"/>
                  <a:gd name="connsiteY13" fmla="*/ 248236 h 286230"/>
                  <a:gd name="connsiteX14" fmla="*/ 1735117 w 1990951"/>
                  <a:gd name="connsiteY14" fmla="*/ 0 h 286230"/>
                  <a:gd name="connsiteX15" fmla="*/ 1990952 w 1990951"/>
                  <a:gd name="connsiteY15" fmla="*/ 258368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8368"/>
                    </a:lnTo>
                    <a:lnTo>
                      <a:pt x="255835" y="0"/>
                    </a:lnTo>
                    <a:lnTo>
                      <a:pt x="504071" y="248236"/>
                    </a:lnTo>
                    <a:lnTo>
                      <a:pt x="749773" y="0"/>
                    </a:lnTo>
                    <a:lnTo>
                      <a:pt x="995476" y="248236"/>
                    </a:lnTo>
                    <a:lnTo>
                      <a:pt x="1243712" y="0"/>
                    </a:lnTo>
                    <a:lnTo>
                      <a:pt x="1489414" y="248236"/>
                    </a:lnTo>
                    <a:lnTo>
                      <a:pt x="1735117" y="0"/>
                    </a:lnTo>
                    <a:lnTo>
                      <a:pt x="1990952" y="258368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MX" dirty="0"/>
              </a:p>
            </p:txBody>
          </p:sp>
        </p:grpSp>
        <p:grpSp>
          <p:nvGrpSpPr>
            <p:cNvPr id="264" name="Gráfico 38">
              <a:extLst>
                <a:ext uri="{FF2B5EF4-FFF2-40B4-BE49-F238E27FC236}">
                  <a16:creationId xmlns:a16="http://schemas.microsoft.com/office/drawing/2014/main" id="{BBB1AE73-7E55-49A4-8496-2B21B9BAB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496583" y="795582"/>
              <a:ext cx="1910252" cy="709661"/>
              <a:chOff x="2267504" y="2540250"/>
              <a:chExt cx="1990951" cy="739641"/>
            </a:xfrm>
            <a:solidFill>
              <a:schemeClr val="tx1">
                <a:alpha val="60000"/>
              </a:schemeClr>
            </a:solidFill>
          </p:grpSpPr>
          <p:sp>
            <p:nvSpPr>
              <p:cNvPr id="265" name="Forma libre: Forma 264">
                <a:extLst>
                  <a:ext uri="{FF2B5EF4-FFF2-40B4-BE49-F238E27FC236}">
                    <a16:creationId xmlns:a16="http://schemas.microsoft.com/office/drawing/2014/main" id="{D8406302-2A06-4B65-834B-079262BAD676}"/>
                  </a:ext>
                </a:extLst>
              </p:cNvPr>
              <p:cNvSpPr/>
              <p:nvPr/>
            </p:nvSpPr>
            <p:spPr>
              <a:xfrm>
                <a:off x="2267504" y="254025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5835 h 286230"/>
                  <a:gd name="connsiteX8" fmla="*/ 255835 w 1990951"/>
                  <a:gd name="connsiteY8" fmla="*/ 0 h 286230"/>
                  <a:gd name="connsiteX9" fmla="*/ 504071 w 1990951"/>
                  <a:gd name="connsiteY9" fmla="*/ 245703 h 286230"/>
                  <a:gd name="connsiteX10" fmla="*/ 749773 w 1990951"/>
                  <a:gd name="connsiteY10" fmla="*/ 0 h 286230"/>
                  <a:gd name="connsiteX11" fmla="*/ 995476 w 1990951"/>
                  <a:gd name="connsiteY11" fmla="*/ 245703 h 286230"/>
                  <a:gd name="connsiteX12" fmla="*/ 1243712 w 1990951"/>
                  <a:gd name="connsiteY12" fmla="*/ 0 h 286230"/>
                  <a:gd name="connsiteX13" fmla="*/ 1489414 w 1990951"/>
                  <a:gd name="connsiteY13" fmla="*/ 245703 h 286230"/>
                  <a:gd name="connsiteX14" fmla="*/ 1735117 w 1990951"/>
                  <a:gd name="connsiteY14" fmla="*/ 0 h 286230"/>
                  <a:gd name="connsiteX15" fmla="*/ 1990952 w 1990951"/>
                  <a:gd name="connsiteY15" fmla="*/ 255835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5835"/>
                    </a:lnTo>
                    <a:lnTo>
                      <a:pt x="255835" y="0"/>
                    </a:lnTo>
                    <a:lnTo>
                      <a:pt x="504071" y="245703"/>
                    </a:lnTo>
                    <a:lnTo>
                      <a:pt x="749773" y="0"/>
                    </a:lnTo>
                    <a:lnTo>
                      <a:pt x="995476" y="245703"/>
                    </a:lnTo>
                    <a:lnTo>
                      <a:pt x="1243712" y="0"/>
                    </a:lnTo>
                    <a:lnTo>
                      <a:pt x="1489414" y="245703"/>
                    </a:lnTo>
                    <a:lnTo>
                      <a:pt x="1735117" y="0"/>
                    </a:lnTo>
                    <a:lnTo>
                      <a:pt x="1990952" y="255835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MX" dirty="0"/>
              </a:p>
            </p:txBody>
          </p:sp>
          <p:sp>
            <p:nvSpPr>
              <p:cNvPr id="266" name="Forma libre: Forma 265">
                <a:extLst>
                  <a:ext uri="{FF2B5EF4-FFF2-40B4-BE49-F238E27FC236}">
                    <a16:creationId xmlns:a16="http://schemas.microsoft.com/office/drawing/2014/main" id="{8756BB86-0FFE-405F-8023-37552370FB06}"/>
                  </a:ext>
                </a:extLst>
              </p:cNvPr>
              <p:cNvSpPr/>
              <p:nvPr/>
            </p:nvSpPr>
            <p:spPr>
              <a:xfrm>
                <a:off x="2267504" y="299366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8368 h 286230"/>
                  <a:gd name="connsiteX8" fmla="*/ 255835 w 1990951"/>
                  <a:gd name="connsiteY8" fmla="*/ 0 h 286230"/>
                  <a:gd name="connsiteX9" fmla="*/ 504071 w 1990951"/>
                  <a:gd name="connsiteY9" fmla="*/ 248236 h 286230"/>
                  <a:gd name="connsiteX10" fmla="*/ 749773 w 1990951"/>
                  <a:gd name="connsiteY10" fmla="*/ 0 h 286230"/>
                  <a:gd name="connsiteX11" fmla="*/ 995476 w 1990951"/>
                  <a:gd name="connsiteY11" fmla="*/ 248236 h 286230"/>
                  <a:gd name="connsiteX12" fmla="*/ 1243712 w 1990951"/>
                  <a:gd name="connsiteY12" fmla="*/ 0 h 286230"/>
                  <a:gd name="connsiteX13" fmla="*/ 1489414 w 1990951"/>
                  <a:gd name="connsiteY13" fmla="*/ 248236 h 286230"/>
                  <a:gd name="connsiteX14" fmla="*/ 1735117 w 1990951"/>
                  <a:gd name="connsiteY14" fmla="*/ 0 h 286230"/>
                  <a:gd name="connsiteX15" fmla="*/ 1990952 w 1990951"/>
                  <a:gd name="connsiteY15" fmla="*/ 258368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8368"/>
                    </a:lnTo>
                    <a:lnTo>
                      <a:pt x="255835" y="0"/>
                    </a:lnTo>
                    <a:lnTo>
                      <a:pt x="504071" y="248236"/>
                    </a:lnTo>
                    <a:lnTo>
                      <a:pt x="749773" y="0"/>
                    </a:lnTo>
                    <a:lnTo>
                      <a:pt x="995476" y="248236"/>
                    </a:lnTo>
                    <a:lnTo>
                      <a:pt x="1243712" y="0"/>
                    </a:lnTo>
                    <a:lnTo>
                      <a:pt x="1489414" y="248236"/>
                    </a:lnTo>
                    <a:lnTo>
                      <a:pt x="1735117" y="0"/>
                    </a:lnTo>
                    <a:lnTo>
                      <a:pt x="1990952" y="258368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MX" dirty="0"/>
              </a:p>
            </p:txBody>
          </p:sp>
        </p:grpSp>
      </p:grpSp>
      <p:sp>
        <p:nvSpPr>
          <p:cNvPr id="299" name="Marcador de posición de fecha 178">
            <a:extLst>
              <a:ext uri="{FF2B5EF4-FFF2-40B4-BE49-F238E27FC236}">
                <a16:creationId xmlns:a16="http://schemas.microsoft.com/office/drawing/2014/main" id="{82E560EB-BE56-4EED-AE06-F6BBC6A77F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s-MX"/>
              <a:t>1/2/20XX</a:t>
            </a:r>
            <a:endParaRPr lang="es-MX" dirty="0"/>
          </a:p>
        </p:txBody>
      </p:sp>
      <p:sp>
        <p:nvSpPr>
          <p:cNvPr id="300" name="Marcador de posición de pie de página 179">
            <a:extLst>
              <a:ext uri="{FF2B5EF4-FFF2-40B4-BE49-F238E27FC236}">
                <a16:creationId xmlns:a16="http://schemas.microsoft.com/office/drawing/2014/main" id="{B8F63808-3D77-44F6-BA39-EBAA7F3A6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s-MX"/>
              <a:t>TÍTULO DE LA PRESENTACIÓN</a:t>
            </a:r>
          </a:p>
        </p:txBody>
      </p:sp>
      <p:sp>
        <p:nvSpPr>
          <p:cNvPr id="301" name="Marcador de posición de número de diapositiva 180">
            <a:extLst>
              <a:ext uri="{FF2B5EF4-FFF2-40B4-BE49-F238E27FC236}">
                <a16:creationId xmlns:a16="http://schemas.microsoft.com/office/drawing/2014/main" id="{48A1F651-8B76-426E-B2A3-79B5E5887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5EA792F7-1D9E-4C7E-A103-E8EDFDC2691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348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">
            <a:extLst>
              <a:ext uri="{FF2B5EF4-FFF2-40B4-BE49-F238E27FC236}">
                <a16:creationId xmlns:a16="http://schemas.microsoft.com/office/drawing/2014/main" id="{5F21EE69-A1CB-4D3C-A300-F309A781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907" y="282800"/>
            <a:ext cx="5217172" cy="1288673"/>
          </a:xfrm>
        </p:spPr>
        <p:txBody>
          <a:bodyPr rtlCol="0" anchor="b">
            <a:normAutofit/>
          </a:bodyPr>
          <a:lstStyle/>
          <a:p>
            <a:pPr rtl="0"/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18" name="Marcador de posición de contenido 2">
            <a:extLst>
              <a:ext uri="{FF2B5EF4-FFF2-40B4-BE49-F238E27FC236}">
                <a16:creationId xmlns:a16="http://schemas.microsoft.com/office/drawing/2014/main" id="{04201678-5DBC-491F-AA38-F3DF166C36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8906" y="1715151"/>
            <a:ext cx="5217173" cy="435133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800"/>
            </a:lvl1pPr>
          </a:lstStyle>
          <a:p>
            <a:pPr rtl="0">
              <a:lnSpc>
                <a:spcPct val="130000"/>
              </a:lnSpc>
            </a:pPr>
            <a:r>
              <a:rPr lang="es-MX"/>
              <a:t>Haz clic para agregar texto</a:t>
            </a:r>
          </a:p>
        </p:txBody>
      </p:sp>
      <p:sp>
        <p:nvSpPr>
          <p:cNvPr id="368" name="Marcador de posición de imagen 370">
            <a:extLst>
              <a:ext uri="{FF2B5EF4-FFF2-40B4-BE49-F238E27FC236}">
                <a16:creationId xmlns:a16="http://schemas.microsoft.com/office/drawing/2014/main" id="{669561A4-DF87-4818-9B88-D1EF83F03B9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35389" y="322503"/>
            <a:ext cx="4114800" cy="2931037"/>
          </a:xfrm>
        </p:spPr>
        <p:txBody>
          <a:bodyPr rtlCol="0"/>
          <a:lstStyle>
            <a:lvl1pPr>
              <a:buFontTx/>
              <a:buNone/>
              <a:defRPr/>
            </a:lvl1pPr>
          </a:lstStyle>
          <a:p>
            <a:pPr rtl="0"/>
            <a:r>
              <a:rPr lang="es-MX"/>
              <a:t>Haz clic para agregar una foto</a:t>
            </a:r>
          </a:p>
        </p:txBody>
      </p:sp>
      <p:sp>
        <p:nvSpPr>
          <p:cNvPr id="369" name="Marcador de posición de imagen 372">
            <a:extLst>
              <a:ext uri="{FF2B5EF4-FFF2-40B4-BE49-F238E27FC236}">
                <a16:creationId xmlns:a16="http://schemas.microsoft.com/office/drawing/2014/main" id="{FFEE5DD2-649D-41DC-9898-8730D76FDB9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35389" y="3370011"/>
            <a:ext cx="4114799" cy="2931036"/>
          </a:xfrm>
        </p:spPr>
        <p:txBody>
          <a:bodyPr rtlCol="0"/>
          <a:lstStyle>
            <a:lvl1pPr>
              <a:buFontTx/>
              <a:buNone/>
              <a:defRPr/>
            </a:lvl1pPr>
          </a:lstStyle>
          <a:p>
            <a:pPr rtl="0"/>
            <a:r>
              <a:rPr lang="es-MX"/>
              <a:t>Haz clic para agregar una foto</a:t>
            </a:r>
          </a:p>
        </p:txBody>
      </p:sp>
      <p:sp>
        <p:nvSpPr>
          <p:cNvPr id="385" name="Marcador de posición de fecha 384">
            <a:extLst>
              <a:ext uri="{FF2B5EF4-FFF2-40B4-BE49-F238E27FC236}">
                <a16:creationId xmlns:a16="http://schemas.microsoft.com/office/drawing/2014/main" id="{7B72116B-F388-4C73-BC4A-D8292B5DA7E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rtl="0"/>
            <a:r>
              <a:rPr lang="es-MX"/>
              <a:t>1/2/20XX</a:t>
            </a:r>
            <a:endParaRPr lang="es-MX" dirty="0"/>
          </a:p>
        </p:txBody>
      </p:sp>
      <p:sp>
        <p:nvSpPr>
          <p:cNvPr id="386" name="Marcador de posición de pie de página 385">
            <a:extLst>
              <a:ext uri="{FF2B5EF4-FFF2-40B4-BE49-F238E27FC236}">
                <a16:creationId xmlns:a16="http://schemas.microsoft.com/office/drawing/2014/main" id="{C072D4A9-194F-4843-B39B-6C34A5D2F2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MX"/>
              <a:t>TÍTULO DE LA PRESENTACIÓN</a:t>
            </a:r>
          </a:p>
        </p:txBody>
      </p:sp>
      <p:sp>
        <p:nvSpPr>
          <p:cNvPr id="387" name="Marcador de posición de número de diapositiva 386">
            <a:extLst>
              <a:ext uri="{FF2B5EF4-FFF2-40B4-BE49-F238E27FC236}">
                <a16:creationId xmlns:a16="http://schemas.microsoft.com/office/drawing/2014/main" id="{7827E1CE-788E-4245-B60E-D39AFA59148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5EA792F7-1D9E-4C7E-A103-E8EDFDC2691E}" type="slidenum">
              <a:rPr lang="es-MX" smtClean="0"/>
              <a:t>‹Nº›</a:t>
            </a:fld>
            <a:endParaRPr lang="es-MX" dirty="0"/>
          </a:p>
        </p:txBody>
      </p:sp>
      <p:grpSp>
        <p:nvGrpSpPr>
          <p:cNvPr id="9" name="Gráfico 190">
            <a:extLst>
              <a:ext uri="{FF2B5EF4-FFF2-40B4-BE49-F238E27FC236}">
                <a16:creationId xmlns:a16="http://schemas.microsoft.com/office/drawing/2014/main" id="{06F4FBF1-A331-46A0-BDC5-7CEDEA62E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56620" y="736826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id="{AE637E45-FDA6-4FDD-96BD-4728E6FEF3C5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34CE57ED-0E56-4B8D-BFC4-44C434AB2F54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D6B131DC-4B42-4E21-8EE4-FCF7D6602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85765" y="619275"/>
            <a:ext cx="932200" cy="932200"/>
            <a:chOff x="10791258" y="619275"/>
            <a:chExt cx="932200" cy="932200"/>
          </a:xfrm>
        </p:grpSpPr>
        <p:sp>
          <p:nvSpPr>
            <p:cNvPr id="13" name="Gráfico 212">
              <a:extLst>
                <a:ext uri="{FF2B5EF4-FFF2-40B4-BE49-F238E27FC236}">
                  <a16:creationId xmlns:a16="http://schemas.microsoft.com/office/drawing/2014/main" id="{D826499E-185F-4853-8982-212973714079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4" name="Gráfico 212">
              <a:extLst>
                <a:ext uri="{FF2B5EF4-FFF2-40B4-BE49-F238E27FC236}">
                  <a16:creationId xmlns:a16="http://schemas.microsoft.com/office/drawing/2014/main" id="{4B93A407-DCC0-4287-A189-DAFDA6CE5D81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3B628FE6-4C4F-49A8-9B42-67396AB1B1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631201" y="4961088"/>
            <a:ext cx="1152011" cy="1152022"/>
            <a:chOff x="10154386" y="4452483"/>
            <a:chExt cx="1443404" cy="1443418"/>
          </a:xfrm>
          <a:solidFill>
            <a:schemeClr val="tx1"/>
          </a:solidFill>
        </p:grpSpPr>
        <p:grpSp>
          <p:nvGrpSpPr>
            <p:cNvPr id="16" name="Gráfico 4">
              <a:extLst>
                <a:ext uri="{FF2B5EF4-FFF2-40B4-BE49-F238E27FC236}">
                  <a16:creationId xmlns:a16="http://schemas.microsoft.com/office/drawing/2014/main" id="{31A752B8-0B61-4973-8AE2-32B13026F5D0}"/>
                </a:ext>
              </a:extLst>
            </p:cNvPr>
            <p:cNvGrpSpPr/>
            <p:nvPr/>
          </p:nvGrpSpPr>
          <p:grpSpPr>
            <a:xfrm>
              <a:off x="10154386" y="4452483"/>
              <a:ext cx="1443404" cy="1443418"/>
              <a:chOff x="5734037" y="3067039"/>
              <a:chExt cx="724483" cy="724489"/>
            </a:xfrm>
            <a:grpFill/>
          </p:grpSpPr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B0C923D-2B15-4591-91AF-7076EB2D39DF}"/>
                  </a:ext>
                </a:extLst>
              </p:cNvPr>
              <p:cNvSpPr/>
              <p:nvPr/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67576B0-A9FB-4DBF-AAB2-BC4FE937A4D4}"/>
                  </a:ext>
                </a:extLst>
              </p:cNvPr>
              <p:cNvSpPr/>
              <p:nvPr/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78EDA74C-F639-4A1A-AF63-97CE1722791F}"/>
                  </a:ext>
                </a:extLst>
              </p:cNvPr>
              <p:cNvSpPr/>
              <p:nvPr/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47349CA4-9AF7-4B7C-B97D-32FCC9A753C0}"/>
                  </a:ext>
                </a:extLst>
              </p:cNvPr>
              <p:cNvSpPr/>
              <p:nvPr/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DBBF3B76-9FD5-449B-9E6D-B2AE17BCC28F}"/>
                  </a:ext>
                </a:extLst>
              </p:cNvPr>
              <p:cNvSpPr/>
              <p:nvPr/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E83A7097-449B-446C-9207-5C00FAB2EE58}"/>
                  </a:ext>
                </a:extLst>
              </p:cNvPr>
              <p:cNvSpPr/>
              <p:nvPr/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E8BCF978-C1B0-4C0E-885B-67F829DF35F5}"/>
                  </a:ext>
                </a:extLst>
              </p:cNvPr>
              <p:cNvSpPr/>
              <p:nvPr/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5F8A090D-EE01-4AE0-9B9D-A052A136192E}"/>
                  </a:ext>
                </a:extLst>
              </p:cNvPr>
              <p:cNvSpPr/>
              <p:nvPr/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F4973935-CD40-43B9-85EE-A0891CDFDFB7}"/>
                  </a:ext>
                </a:extLst>
              </p:cNvPr>
              <p:cNvSpPr/>
              <p:nvPr/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09BF59A1-43BA-4CAA-B07E-0753B83A0711}"/>
                  </a:ext>
                </a:extLst>
              </p:cNvPr>
              <p:cNvSpPr/>
              <p:nvPr/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F7F71212-DEF7-4416-8DD0-706B9D618165}"/>
                  </a:ext>
                </a:extLst>
              </p:cNvPr>
              <p:cNvSpPr/>
              <p:nvPr/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61491CF5-2443-474B-83A8-EED5E8ABCCEB}"/>
                  </a:ext>
                </a:extLst>
              </p:cNvPr>
              <p:cNvSpPr/>
              <p:nvPr/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7A1D052A-A011-4CC1-9757-2742CF613DDE}"/>
                  </a:ext>
                </a:extLst>
              </p:cNvPr>
              <p:cNvSpPr/>
              <p:nvPr/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15DD3330-9838-49F4-9837-D557F3577937}"/>
                  </a:ext>
                </a:extLst>
              </p:cNvPr>
              <p:cNvSpPr/>
              <p:nvPr/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085E7E4A-1EBD-4D0A-89D3-0E91CE94BB34}"/>
                  </a:ext>
                </a:extLst>
              </p:cNvPr>
              <p:cNvSpPr/>
              <p:nvPr/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98509262-3560-484E-B2A3-65F83E2AFF4B}"/>
                  </a:ext>
                </a:extLst>
              </p:cNvPr>
              <p:cNvSpPr/>
              <p:nvPr/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82C01EF0-EFE1-4857-9C0F-983EF16648B2}"/>
                  </a:ext>
                </a:extLst>
              </p:cNvPr>
              <p:cNvSpPr/>
              <p:nvPr/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B35C6DB3-278C-4B06-AEE3-44D85C12E1AE}"/>
                  </a:ext>
                </a:extLst>
              </p:cNvPr>
              <p:cNvSpPr/>
              <p:nvPr/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13D90D10-B54E-4E2F-B5C7-3F4F5AA85C5C}"/>
                  </a:ext>
                </a:extLst>
              </p:cNvPr>
              <p:cNvSpPr/>
              <p:nvPr/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BCF88EFC-8669-4711-B4D8-18F82A715203}"/>
                  </a:ext>
                </a:extLst>
              </p:cNvPr>
              <p:cNvSpPr/>
              <p:nvPr/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1C7E26B7-A2C7-4069-94EE-F81FBFCC4F88}"/>
                  </a:ext>
                </a:extLst>
              </p:cNvPr>
              <p:cNvSpPr/>
              <p:nvPr/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45992884-B014-448F-B303-A6346A877A4E}"/>
                  </a:ext>
                </a:extLst>
              </p:cNvPr>
              <p:cNvSpPr/>
              <p:nvPr/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CE046B60-49AE-4A06-93E1-022974B3A738}"/>
                  </a:ext>
                </a:extLst>
              </p:cNvPr>
              <p:cNvSpPr/>
              <p:nvPr/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48BEAE27-271C-428D-B5EF-F87F7359F6F0}"/>
                  </a:ext>
                </a:extLst>
              </p:cNvPr>
              <p:cNvSpPr/>
              <p:nvPr/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A5A27244-274D-4D7E-A8D4-73F2256E8BA1}"/>
                  </a:ext>
                </a:extLst>
              </p:cNvPr>
              <p:cNvSpPr/>
              <p:nvPr/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15FC6F33-B59A-4CCB-A310-45A01574AAD8}"/>
                  </a:ext>
                </a:extLst>
              </p:cNvPr>
              <p:cNvSpPr/>
              <p:nvPr/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58C7C55E-C35B-401E-9068-C22F2EE68C87}"/>
                  </a:ext>
                </a:extLst>
              </p:cNvPr>
              <p:cNvSpPr/>
              <p:nvPr/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4B71E863-1694-4370-85E9-A4DC7C544C30}"/>
                  </a:ext>
                </a:extLst>
              </p:cNvPr>
              <p:cNvSpPr/>
              <p:nvPr/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B6F72D1A-6378-49EA-83B7-3EF500030604}"/>
                  </a:ext>
                </a:extLst>
              </p:cNvPr>
              <p:cNvSpPr/>
              <p:nvPr/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7D8F79E4-2781-44A0-A4FB-9F34DDD998C9}"/>
                  </a:ext>
                </a:extLst>
              </p:cNvPr>
              <p:cNvSpPr/>
              <p:nvPr/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112401E9-7F6C-44FD-BFDB-6AB513E34F13}"/>
                  </a:ext>
                </a:extLst>
              </p:cNvPr>
              <p:cNvSpPr/>
              <p:nvPr/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70EF4569-106C-4743-8A96-58E8F8914E44}"/>
                  </a:ext>
                </a:extLst>
              </p:cNvPr>
              <p:cNvSpPr/>
              <p:nvPr/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A8672656-3AB6-45FA-9178-6EEA584AC60F}"/>
                  </a:ext>
                </a:extLst>
              </p:cNvPr>
              <p:cNvSpPr/>
              <p:nvPr/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3BE34346-DF8F-40ED-9960-375A6B408972}"/>
                  </a:ext>
                </a:extLst>
              </p:cNvPr>
              <p:cNvSpPr/>
              <p:nvPr/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D2F41219-5DFE-4991-8A7E-D81EC1C2B5EE}"/>
                  </a:ext>
                </a:extLst>
              </p:cNvPr>
              <p:cNvSpPr/>
              <p:nvPr/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631B6AB5-7C4A-4437-A6BF-C6A236896589}"/>
                  </a:ext>
                </a:extLst>
              </p:cNvPr>
              <p:cNvSpPr/>
              <p:nvPr/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897203B5-EF0D-4F4C-A4B6-B5582F7D6A7E}"/>
                  </a:ext>
                </a:extLst>
              </p:cNvPr>
              <p:cNvSpPr/>
              <p:nvPr/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F7733105-9EB9-4EF2-8F40-6AD21A844C7D}"/>
                  </a:ext>
                </a:extLst>
              </p:cNvPr>
              <p:cNvSpPr/>
              <p:nvPr/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E63EBB4B-F5A7-4554-A0C3-AED6ACAE8C3F}"/>
                  </a:ext>
                </a:extLst>
              </p:cNvPr>
              <p:cNvSpPr/>
              <p:nvPr/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CCC74397-5624-4735-BE79-E16C6A12912A}"/>
                  </a:ext>
                </a:extLst>
              </p:cNvPr>
              <p:cNvSpPr/>
              <p:nvPr/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A9A30123-68A7-4CAF-ACA1-E089D30CE5F5}"/>
                  </a:ext>
                </a:extLst>
              </p:cNvPr>
              <p:cNvSpPr/>
              <p:nvPr/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341E089E-6C28-47B4-8F8D-DC7B2964BFDE}"/>
                  </a:ext>
                </a:extLst>
              </p:cNvPr>
              <p:cNvSpPr/>
              <p:nvPr/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60C3E376-3FA2-4F28-8E26-5126E54F2D37}"/>
                  </a:ext>
                </a:extLst>
              </p:cNvPr>
              <p:cNvSpPr/>
              <p:nvPr/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4452E443-8362-453F-8594-E2C5D05D3398}"/>
                  </a:ext>
                </a:extLst>
              </p:cNvPr>
              <p:cNvSpPr/>
              <p:nvPr/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C2043C4D-27CC-45D6-9A62-966A77DD5812}"/>
                  </a:ext>
                </a:extLst>
              </p:cNvPr>
              <p:cNvSpPr/>
              <p:nvPr/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F2D98196-D099-495E-A828-A073967D67FB}"/>
                  </a:ext>
                </a:extLst>
              </p:cNvPr>
              <p:cNvSpPr/>
              <p:nvPr/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68586E33-BCEF-4B0E-95AC-B1E8EA25C65D}"/>
                  </a:ext>
                </a:extLst>
              </p:cNvPr>
              <p:cNvSpPr/>
              <p:nvPr/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D088D3EB-C95E-441B-8F56-F04DDB19F1B6}"/>
                  </a:ext>
                </a:extLst>
              </p:cNvPr>
              <p:cNvSpPr/>
              <p:nvPr/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635A3D28-BCDB-445F-800B-8DE8585F6A30}"/>
                  </a:ext>
                </a:extLst>
              </p:cNvPr>
              <p:cNvSpPr/>
              <p:nvPr/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49C1D7F6-B9CD-46FF-9058-CD4E3DC2EC5C}"/>
                  </a:ext>
                </a:extLst>
              </p:cNvPr>
              <p:cNvSpPr/>
              <p:nvPr/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9942B8B8-7819-434C-902E-8BF793967CF2}"/>
                  </a:ext>
                </a:extLst>
              </p:cNvPr>
              <p:cNvSpPr/>
              <p:nvPr/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CDF6FF28-FCCB-4FD3-B5EC-8F9E3F4A1F0B}"/>
                  </a:ext>
                </a:extLst>
              </p:cNvPr>
              <p:cNvSpPr/>
              <p:nvPr/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36634934-EC58-49CF-8AF5-0D1AD757663A}"/>
                  </a:ext>
                </a:extLst>
              </p:cNvPr>
              <p:cNvSpPr/>
              <p:nvPr/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2A938075-EEBB-426F-AAEF-8DB877F1BF9F}"/>
                  </a:ext>
                </a:extLst>
              </p:cNvPr>
              <p:cNvSpPr/>
              <p:nvPr/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9CF2395A-C8FA-4CE0-BADE-AD9620DCAC97}"/>
                  </a:ext>
                </a:extLst>
              </p:cNvPr>
              <p:cNvSpPr/>
              <p:nvPr/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724C8CBB-AE30-4BDE-9609-6AD9DC4F1A8E}"/>
                  </a:ext>
                </a:extLst>
              </p:cNvPr>
              <p:cNvSpPr/>
              <p:nvPr/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75077D00-21A4-4EA4-A836-2E6F377DC283}"/>
                  </a:ext>
                </a:extLst>
              </p:cNvPr>
              <p:cNvSpPr/>
              <p:nvPr/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BFE1D84B-3E9B-4355-AB70-29BD0813469B}"/>
                  </a:ext>
                </a:extLst>
              </p:cNvPr>
              <p:cNvSpPr/>
              <p:nvPr/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7E91096F-72A7-40D5-8D94-E473A526218C}"/>
                  </a:ext>
                </a:extLst>
              </p:cNvPr>
              <p:cNvSpPr/>
              <p:nvPr/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0EB75445-3187-4401-86FD-A85FA620C85F}"/>
                  </a:ext>
                </a:extLst>
              </p:cNvPr>
              <p:cNvSpPr/>
              <p:nvPr/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1D95CA2E-E941-4D26-B91B-7CDAE8112AC0}"/>
                  </a:ext>
                </a:extLst>
              </p:cNvPr>
              <p:cNvSpPr/>
              <p:nvPr/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8A8CFFAC-749B-484A-8C17-634131D9C095}"/>
                  </a:ext>
                </a:extLst>
              </p:cNvPr>
              <p:cNvSpPr/>
              <p:nvPr/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3125F4A7-EAFB-49D2-848F-8D0C044BE27B}"/>
                  </a:ext>
                </a:extLst>
              </p:cNvPr>
              <p:cNvSpPr/>
              <p:nvPr/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B9B9B3BB-4B8E-4C75-96EA-4C2048C6F232}"/>
                  </a:ext>
                </a:extLst>
              </p:cNvPr>
              <p:cNvSpPr/>
              <p:nvPr/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9017FF82-4E07-4642-AD9E-BB96D42BD639}"/>
                  </a:ext>
                </a:extLst>
              </p:cNvPr>
              <p:cNvSpPr/>
              <p:nvPr/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6B1971AE-14DC-4045-882C-6B2E0CE3B16B}"/>
                  </a:ext>
                </a:extLst>
              </p:cNvPr>
              <p:cNvSpPr/>
              <p:nvPr/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AA8CD457-0651-4ECC-81C7-C21EE779EDDA}"/>
                  </a:ext>
                </a:extLst>
              </p:cNvPr>
              <p:cNvSpPr/>
              <p:nvPr/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65833210-69A5-47FF-8EA9-99D9E28B8D6D}"/>
                  </a:ext>
                </a:extLst>
              </p:cNvPr>
              <p:cNvSpPr/>
              <p:nvPr/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C04C7A32-9FAA-4F63-9C56-4924343522E5}"/>
                  </a:ext>
                </a:extLst>
              </p:cNvPr>
              <p:cNvSpPr/>
              <p:nvPr/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49DC777D-C77C-4470-B4AF-C884887B0C9C}"/>
                  </a:ext>
                </a:extLst>
              </p:cNvPr>
              <p:cNvSpPr/>
              <p:nvPr/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158BF1D0-C876-400E-A139-5CE34D9B7581}"/>
                  </a:ext>
                </a:extLst>
              </p:cNvPr>
              <p:cNvSpPr/>
              <p:nvPr/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12B92D7A-51EB-488C-8B4A-2DA48105CA0C}"/>
                  </a:ext>
                </a:extLst>
              </p:cNvPr>
              <p:cNvSpPr/>
              <p:nvPr/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36F35362-EC6C-4B99-8EA0-B2E5F7E57544}"/>
                  </a:ext>
                </a:extLst>
              </p:cNvPr>
              <p:cNvSpPr/>
              <p:nvPr/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E198CDFA-E8E4-4AB8-8152-70D0A9901701}"/>
                  </a:ext>
                </a:extLst>
              </p:cNvPr>
              <p:cNvSpPr/>
              <p:nvPr/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0A6E867E-E4D5-4962-B1E3-40C1EBAD4540}"/>
                  </a:ext>
                </a:extLst>
              </p:cNvPr>
              <p:cNvSpPr/>
              <p:nvPr/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80E476FD-96DE-446C-867F-9D329645237F}"/>
                  </a:ext>
                </a:extLst>
              </p:cNvPr>
              <p:cNvSpPr/>
              <p:nvPr/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2A4B1DEE-9DE5-44FA-999C-35FC48FFD87B}"/>
                  </a:ext>
                </a:extLst>
              </p:cNvPr>
              <p:cNvSpPr/>
              <p:nvPr/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B0466F5E-3E96-4F81-8A0D-03BE09971D09}"/>
                  </a:ext>
                </a:extLst>
              </p:cNvPr>
              <p:cNvSpPr/>
              <p:nvPr/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7F10273E-D499-4A93-806B-29552CFEAB94}"/>
                  </a:ext>
                </a:extLst>
              </p:cNvPr>
              <p:cNvSpPr/>
              <p:nvPr/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9F109E66-58F5-49F9-A8FA-C2C6B9D3314D}"/>
                  </a:ext>
                </a:extLst>
              </p:cNvPr>
              <p:cNvSpPr/>
              <p:nvPr/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BEFEAFE3-481D-4BD8-8E0E-FD2D65147594}"/>
                  </a:ext>
                </a:extLst>
              </p:cNvPr>
              <p:cNvSpPr/>
              <p:nvPr/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4D9F94D2-04D5-4055-ABB3-12E2D54D9168}"/>
                  </a:ext>
                </a:extLst>
              </p:cNvPr>
              <p:cNvSpPr/>
              <p:nvPr/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8DF12218-DA8B-4C9D-AC25-6E4EB9E5157A}"/>
                  </a:ext>
                </a:extLst>
              </p:cNvPr>
              <p:cNvSpPr/>
              <p:nvPr/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0EBFC3D4-98BB-45EA-B787-42AD1392C199}"/>
                  </a:ext>
                </a:extLst>
              </p:cNvPr>
              <p:cNvSpPr/>
              <p:nvPr/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B012490F-C6CB-4B2B-ACEE-164410E430AA}"/>
                  </a:ext>
                </a:extLst>
              </p:cNvPr>
              <p:cNvSpPr/>
              <p:nvPr/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C8A0CEBF-7017-4AE8-B110-4FB98A0931A1}"/>
                  </a:ext>
                </a:extLst>
              </p:cNvPr>
              <p:cNvSpPr/>
              <p:nvPr/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BFB90B3C-B2E2-41FC-852F-20935BD58D3F}"/>
                  </a:ext>
                </a:extLst>
              </p:cNvPr>
              <p:cNvSpPr/>
              <p:nvPr/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AD216D02-05DA-4573-8119-B89DD39D163C}"/>
                  </a:ext>
                </a:extLst>
              </p:cNvPr>
              <p:cNvSpPr/>
              <p:nvPr/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4AD95CA3-812D-4706-A483-37C60CEFCF96}"/>
                  </a:ext>
                </a:extLst>
              </p:cNvPr>
              <p:cNvSpPr/>
              <p:nvPr/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ED7350CE-E616-42AC-8E07-41E9A7A07CA9}"/>
                  </a:ext>
                </a:extLst>
              </p:cNvPr>
              <p:cNvSpPr/>
              <p:nvPr/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87A359AE-1FD7-4EC0-9759-55B2173A6EFD}"/>
                  </a:ext>
                </a:extLst>
              </p:cNvPr>
              <p:cNvSpPr/>
              <p:nvPr/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97A88E14-719D-4D47-A0A1-80D6780E8EED}"/>
                  </a:ext>
                </a:extLst>
              </p:cNvPr>
              <p:cNvSpPr/>
              <p:nvPr/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D16E2313-CE29-4A31-AC81-790178F4746A}"/>
                  </a:ext>
                </a:extLst>
              </p:cNvPr>
              <p:cNvSpPr/>
              <p:nvPr/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1D1C4F29-D833-4964-B939-3B727AE1EA41}"/>
                  </a:ext>
                </a:extLst>
              </p:cNvPr>
              <p:cNvSpPr/>
              <p:nvPr/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4AAC2964-5640-4A4F-AF95-C44533263206}"/>
                  </a:ext>
                </a:extLst>
              </p:cNvPr>
              <p:cNvSpPr/>
              <p:nvPr/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234E3EAE-3024-4122-B3C9-D19EF89411B2}"/>
                  </a:ext>
                </a:extLst>
              </p:cNvPr>
              <p:cNvSpPr/>
              <p:nvPr/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28FD952A-B49E-4AFD-BE46-A826C893BA2B}"/>
                  </a:ext>
                </a:extLst>
              </p:cNvPr>
              <p:cNvSpPr/>
              <p:nvPr/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A8F11D09-106F-4800-8537-1511F52735A8}"/>
                  </a:ext>
                </a:extLst>
              </p:cNvPr>
              <p:cNvSpPr/>
              <p:nvPr/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628B2A9C-BF81-4C2A-A82F-094822D91962}"/>
                  </a:ext>
                </a:extLst>
              </p:cNvPr>
              <p:cNvSpPr/>
              <p:nvPr/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67DB4930-228B-47AF-AAF7-1BF8F1B48A13}"/>
                  </a:ext>
                </a:extLst>
              </p:cNvPr>
              <p:cNvSpPr/>
              <p:nvPr/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5C000D14-C33C-4ABC-8859-916548DDFFB4}"/>
                  </a:ext>
                </a:extLst>
              </p:cNvPr>
              <p:cNvSpPr/>
              <p:nvPr/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EFD3C8C8-BB59-449C-B55E-01F014FF2BD1}"/>
                  </a:ext>
                </a:extLst>
              </p:cNvPr>
              <p:cNvSpPr/>
              <p:nvPr/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F67091D2-B1F6-4D9C-BE4A-EE3988A464AF}"/>
                  </a:ext>
                </a:extLst>
              </p:cNvPr>
              <p:cNvSpPr/>
              <p:nvPr/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E696DB2D-BF32-49CF-A3D0-B5BCFFFC3A7C}"/>
                  </a:ext>
                </a:extLst>
              </p:cNvPr>
              <p:cNvSpPr/>
              <p:nvPr/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DA9DFC77-4503-4E27-81F8-4EC423EE7F26}"/>
                  </a:ext>
                </a:extLst>
              </p:cNvPr>
              <p:cNvSpPr/>
              <p:nvPr/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C9750606-8257-49A8-BAC6-8AF5245F225F}"/>
                  </a:ext>
                </a:extLst>
              </p:cNvPr>
              <p:cNvSpPr/>
              <p:nvPr/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1FAF9961-6FEB-4F37-AA12-4123C2F348CF}"/>
                  </a:ext>
                </a:extLst>
              </p:cNvPr>
              <p:cNvSpPr/>
              <p:nvPr/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ECEB85EF-07A3-4915-972B-41652BD77A0A}"/>
                  </a:ext>
                </a:extLst>
              </p:cNvPr>
              <p:cNvSpPr/>
              <p:nvPr/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70E3C169-E198-408B-8C0B-6D107638EEA4}"/>
                  </a:ext>
                </a:extLst>
              </p:cNvPr>
              <p:cNvSpPr/>
              <p:nvPr/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F55D2648-69AF-4F06-B4E2-ED7EB64562C0}"/>
                  </a:ext>
                </a:extLst>
              </p:cNvPr>
              <p:cNvSpPr/>
              <p:nvPr/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808EE613-DBD4-40A5-B2FC-FFE52B379596}"/>
                  </a:ext>
                </a:extLst>
              </p:cNvPr>
              <p:cNvSpPr/>
              <p:nvPr/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5CF13D94-C51E-4F0C-93ED-89C74D5967D4}"/>
                  </a:ext>
                </a:extLst>
              </p:cNvPr>
              <p:cNvSpPr/>
              <p:nvPr/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D02372BC-9E3F-430B-9E13-B750B7548287}"/>
                  </a:ext>
                </a:extLst>
              </p:cNvPr>
              <p:cNvSpPr/>
              <p:nvPr/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5CC5A4DF-827D-4F25-A560-89C50AFC96F9}"/>
                  </a:ext>
                </a:extLst>
              </p:cNvPr>
              <p:cNvSpPr/>
              <p:nvPr/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C664ED74-3F99-4CD6-9B08-8C66D3C2384C}"/>
                  </a:ext>
                </a:extLst>
              </p:cNvPr>
              <p:cNvSpPr/>
              <p:nvPr/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A366A050-ABC8-404E-9D19-88C1BFD746AD}"/>
                  </a:ext>
                </a:extLst>
              </p:cNvPr>
              <p:cNvSpPr/>
              <p:nvPr/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E54F9189-EFA8-450C-9A79-2642C2815DC1}"/>
                  </a:ext>
                </a:extLst>
              </p:cNvPr>
              <p:cNvSpPr/>
              <p:nvPr/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83474EF4-3910-4D27-8CE9-6B0571690FB0}"/>
                  </a:ext>
                </a:extLst>
              </p:cNvPr>
              <p:cNvSpPr/>
              <p:nvPr/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07AF992F-ECBF-4DC7-AAD7-C89A905F51C3}"/>
                  </a:ext>
                </a:extLst>
              </p:cNvPr>
              <p:cNvSpPr/>
              <p:nvPr/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8DF44771-0BBE-4ABF-A1A0-4F21168E9496}"/>
                  </a:ext>
                </a:extLst>
              </p:cNvPr>
              <p:cNvSpPr/>
              <p:nvPr/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A83A06AC-4FF7-4E63-8018-3EC97686E21C}"/>
                  </a:ext>
                </a:extLst>
              </p:cNvPr>
              <p:cNvSpPr/>
              <p:nvPr/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CF2D1DA8-92C8-41E9-B8CA-AA39868CBF09}"/>
                  </a:ext>
                </a:extLst>
              </p:cNvPr>
              <p:cNvSpPr/>
              <p:nvPr/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CE7EB8CC-07A4-47A7-928A-8984C4706850}"/>
                  </a:ext>
                </a:extLst>
              </p:cNvPr>
              <p:cNvSpPr/>
              <p:nvPr/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DD8F57F4-0054-4907-A5A4-FEA9B509AD36}"/>
                  </a:ext>
                </a:extLst>
              </p:cNvPr>
              <p:cNvSpPr/>
              <p:nvPr/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60ED5BA9-E036-40AE-A6CC-0DECB39D5A46}"/>
                  </a:ext>
                </a:extLst>
              </p:cNvPr>
              <p:cNvSpPr/>
              <p:nvPr/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0FD10507-E725-4668-A9B2-F1C23A57A161}"/>
                  </a:ext>
                </a:extLst>
              </p:cNvPr>
              <p:cNvSpPr/>
              <p:nvPr/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D1C0A19B-7E91-4068-9AA4-14FA512E22BD}"/>
                  </a:ext>
                </a:extLst>
              </p:cNvPr>
              <p:cNvSpPr/>
              <p:nvPr/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280850D2-6E89-4131-9FB7-A009F965BDEB}"/>
                  </a:ext>
                </a:extLst>
              </p:cNvPr>
              <p:cNvSpPr/>
              <p:nvPr/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9FE1F233-525B-490D-92CE-E84B86136916}"/>
                  </a:ext>
                </a:extLst>
              </p:cNvPr>
              <p:cNvSpPr/>
              <p:nvPr/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7181D01C-96B5-44C1-A386-30CE0F738E0D}"/>
                  </a:ext>
                </a:extLst>
              </p:cNvPr>
              <p:cNvSpPr/>
              <p:nvPr/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E2B633A1-C30D-4403-AC8F-43AC6B9B7EA1}"/>
                  </a:ext>
                </a:extLst>
              </p:cNvPr>
              <p:cNvSpPr/>
              <p:nvPr/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6A8ADFAF-7B99-4AF5-8AD0-6F6396B1E2AC}"/>
                  </a:ext>
                </a:extLst>
              </p:cNvPr>
              <p:cNvSpPr/>
              <p:nvPr/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BF24EED6-9FF6-4D3B-B888-7C128BA748FD}"/>
                  </a:ext>
                </a:extLst>
              </p:cNvPr>
              <p:cNvSpPr/>
              <p:nvPr/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6120BD91-6B39-4427-90EE-7F3AA46700A4}"/>
                  </a:ext>
                </a:extLst>
              </p:cNvPr>
              <p:cNvSpPr/>
              <p:nvPr/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99BA16F9-242B-4140-BC3F-17E348414733}"/>
                  </a:ext>
                </a:extLst>
              </p:cNvPr>
              <p:cNvSpPr/>
              <p:nvPr/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814ACF54-DEC1-429C-85FA-022FE7302222}"/>
                  </a:ext>
                </a:extLst>
              </p:cNvPr>
              <p:cNvSpPr/>
              <p:nvPr/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8E30803D-601A-44AA-8D2C-F89DB4ADF487}"/>
                  </a:ext>
                </a:extLst>
              </p:cNvPr>
              <p:cNvSpPr/>
              <p:nvPr/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4E6EEE87-0C42-4413-8EA5-706C464D32B5}"/>
                  </a:ext>
                </a:extLst>
              </p:cNvPr>
              <p:cNvSpPr/>
              <p:nvPr/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0832DF18-6AAF-4499-8D30-5A79B18EC003}"/>
                  </a:ext>
                </a:extLst>
              </p:cNvPr>
              <p:cNvSpPr/>
              <p:nvPr/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4AD66F08-011B-4A20-B1E5-D3A9A35AA4EB}"/>
                  </a:ext>
                </a:extLst>
              </p:cNvPr>
              <p:cNvSpPr/>
              <p:nvPr/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BBD23BB3-08F2-47BC-B141-4E6ED9492AA2}"/>
                  </a:ext>
                </a:extLst>
              </p:cNvPr>
              <p:cNvSpPr/>
              <p:nvPr/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B3CE711A-2069-42C1-98C4-4508B5943F6A}"/>
                  </a:ext>
                </a:extLst>
              </p:cNvPr>
              <p:cNvSpPr/>
              <p:nvPr/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26B8F21B-C222-4784-8D4C-7D5D24EA1F38}"/>
                  </a:ext>
                </a:extLst>
              </p:cNvPr>
              <p:cNvSpPr/>
              <p:nvPr/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58C4C653-04CF-45EA-92F4-3B76B0AA9719}"/>
                  </a:ext>
                </a:extLst>
              </p:cNvPr>
              <p:cNvSpPr/>
              <p:nvPr/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755FD61D-1008-46FD-86B1-4F633814A453}"/>
                  </a:ext>
                </a:extLst>
              </p:cNvPr>
              <p:cNvSpPr/>
              <p:nvPr/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A3DBC891-2610-4AC1-B1D3-806E504EF435}"/>
                  </a:ext>
                </a:extLst>
              </p:cNvPr>
              <p:cNvSpPr/>
              <p:nvPr/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4D9F77CB-AC06-45E2-B791-BA0A7FC6A6C5}"/>
                  </a:ext>
                </a:extLst>
              </p:cNvPr>
              <p:cNvSpPr/>
              <p:nvPr/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9006458F-4478-468F-ADDA-3A1A260F2798}"/>
                  </a:ext>
                </a:extLst>
              </p:cNvPr>
              <p:cNvSpPr/>
              <p:nvPr/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366818E9-6C2E-4220-8542-BD64F8B7EE81}"/>
                  </a:ext>
                </a:extLst>
              </p:cNvPr>
              <p:cNvSpPr/>
              <p:nvPr/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BD7BF3C8-FAD3-44BA-A91A-7FCE6DCE83E9}"/>
                  </a:ext>
                </a:extLst>
              </p:cNvPr>
              <p:cNvSpPr/>
              <p:nvPr/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A675950D-FE3F-4100-8304-02525FC59CA4}"/>
                  </a:ext>
                </a:extLst>
              </p:cNvPr>
              <p:cNvSpPr/>
              <p:nvPr/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67959628-A9E4-4868-B5C4-02A208D9EABC}"/>
                  </a:ext>
                </a:extLst>
              </p:cNvPr>
              <p:cNvSpPr/>
              <p:nvPr/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ADECC7F1-0F45-486A-A990-EB276BB3384F}"/>
                  </a:ext>
                </a:extLst>
              </p:cNvPr>
              <p:cNvSpPr/>
              <p:nvPr/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1245F143-DC77-4399-A4A7-A1F3B3918032}"/>
                  </a:ext>
                </a:extLst>
              </p:cNvPr>
              <p:cNvSpPr/>
              <p:nvPr/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475F08F8-55E9-4206-9AAE-E916FC31406E}"/>
                  </a:ext>
                </a:extLst>
              </p:cNvPr>
              <p:cNvSpPr/>
              <p:nvPr/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B161936D-1B88-4DE0-9773-06D8E71E803C}"/>
                  </a:ext>
                </a:extLst>
              </p:cNvPr>
              <p:cNvSpPr/>
              <p:nvPr/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D9EA60CC-AC1F-49D4-94B1-48FD127B43A7}"/>
                  </a:ext>
                </a:extLst>
              </p:cNvPr>
              <p:cNvSpPr/>
              <p:nvPr/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56AE36DF-ED72-4751-A123-9AD7BA0CEEE0}"/>
                  </a:ext>
                </a:extLst>
              </p:cNvPr>
              <p:cNvSpPr/>
              <p:nvPr/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856DA2E5-CBAE-4B4F-A30B-DFC1EE9B592C}"/>
                  </a:ext>
                </a:extLst>
              </p:cNvPr>
              <p:cNvSpPr/>
              <p:nvPr/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5E60101A-81EF-48E2-B67D-EB8847278D98}"/>
                  </a:ext>
                </a:extLst>
              </p:cNvPr>
              <p:cNvSpPr/>
              <p:nvPr/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623BF631-A52C-4AAD-B012-1FD678A1F657}"/>
                  </a:ext>
                </a:extLst>
              </p:cNvPr>
              <p:cNvSpPr/>
              <p:nvPr/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3BA8C092-E3E4-4EA7-A73A-3BB13B493E2D}"/>
                  </a:ext>
                </a:extLst>
              </p:cNvPr>
              <p:cNvSpPr/>
              <p:nvPr/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E4D5F4C5-FFAD-41D1-9E66-8DEA9AE3C68A}"/>
                  </a:ext>
                </a:extLst>
              </p:cNvPr>
              <p:cNvSpPr/>
              <p:nvPr/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1B80E2AD-D598-4076-9A70-3FF60D761AAE}"/>
                  </a:ext>
                </a:extLst>
              </p:cNvPr>
              <p:cNvSpPr/>
              <p:nvPr/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1E139F40-06E7-4E2F-A479-392BC2D27152}"/>
                  </a:ext>
                </a:extLst>
              </p:cNvPr>
              <p:cNvSpPr/>
              <p:nvPr/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57B33B74-723F-44E4-8CF7-F68B6BBEE243}"/>
                  </a:ext>
                </a:extLst>
              </p:cNvPr>
              <p:cNvSpPr/>
              <p:nvPr/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3300C380-880A-440E-AD73-941A859A69BF}"/>
                  </a:ext>
                </a:extLst>
              </p:cNvPr>
              <p:cNvSpPr/>
              <p:nvPr/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8649CE7C-4F6C-4C19-9A37-881B022144B8}"/>
                  </a:ext>
                </a:extLst>
              </p:cNvPr>
              <p:cNvSpPr/>
              <p:nvPr/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88A320C2-A1D9-4FC0-89CA-B951E12B32C0}"/>
                  </a:ext>
                </a:extLst>
              </p:cNvPr>
              <p:cNvSpPr/>
              <p:nvPr/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áfico 4">
              <a:extLst>
                <a:ext uri="{FF2B5EF4-FFF2-40B4-BE49-F238E27FC236}">
                  <a16:creationId xmlns:a16="http://schemas.microsoft.com/office/drawing/2014/main" id="{723EE676-95B0-40B5-BB3B-183555D2F1A1}"/>
                </a:ext>
              </a:extLst>
            </p:cNvPr>
            <p:cNvGrpSpPr/>
            <p:nvPr/>
          </p:nvGrpSpPr>
          <p:grpSpPr>
            <a:xfrm>
              <a:off x="10154386" y="4452483"/>
              <a:ext cx="1443404" cy="1443418"/>
              <a:chOff x="5734037" y="3067039"/>
              <a:chExt cx="724483" cy="724489"/>
            </a:xfrm>
            <a:grp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3EE9E24-328D-4967-A7D6-9AD696D5C918}"/>
                  </a:ext>
                </a:extLst>
              </p:cNvPr>
              <p:cNvSpPr/>
              <p:nvPr/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7F066982-3E06-46AC-8C85-3AA30F5EFDB9}"/>
                  </a:ext>
                </a:extLst>
              </p:cNvPr>
              <p:cNvSpPr/>
              <p:nvPr/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E699AAE6-74C2-4138-8B31-465764562509}"/>
                  </a:ext>
                </a:extLst>
              </p:cNvPr>
              <p:cNvSpPr/>
              <p:nvPr/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FB875D4-122F-435D-8C34-5FA4B0BBE089}"/>
                  </a:ext>
                </a:extLst>
              </p:cNvPr>
              <p:cNvSpPr/>
              <p:nvPr/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A1E1023F-42A9-42FC-86FB-4730DD3158D0}"/>
                  </a:ext>
                </a:extLst>
              </p:cNvPr>
              <p:cNvSpPr/>
              <p:nvPr/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219FA068-A7DA-424C-81C0-CCA59AFF2910}"/>
                  </a:ext>
                </a:extLst>
              </p:cNvPr>
              <p:cNvSpPr/>
              <p:nvPr/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6050C48-FA99-47E4-9729-B386AD54EA47}"/>
                  </a:ext>
                </a:extLst>
              </p:cNvPr>
              <p:cNvSpPr/>
              <p:nvPr/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A327ECE9-CE51-4C29-9AFB-D740BC96774A}"/>
                  </a:ext>
                </a:extLst>
              </p:cNvPr>
              <p:cNvSpPr/>
              <p:nvPr/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314F941-FE16-4684-AD11-40031407E28F}"/>
                  </a:ext>
                </a:extLst>
              </p:cNvPr>
              <p:cNvSpPr/>
              <p:nvPr/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A12ED5B2-85E7-4C0F-911D-84166633F6CF}"/>
                  </a:ext>
                </a:extLst>
              </p:cNvPr>
              <p:cNvSpPr/>
              <p:nvPr/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16B5A61-8CFF-4FDF-9B21-09C8297A4DAB}"/>
                  </a:ext>
                </a:extLst>
              </p:cNvPr>
              <p:cNvSpPr/>
              <p:nvPr/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E0A8595-93E1-4499-86A8-9B43B07C11D1}"/>
                  </a:ext>
                </a:extLst>
              </p:cNvPr>
              <p:cNvSpPr/>
              <p:nvPr/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2C380735-19C3-47FA-978D-3E9904679374}"/>
                  </a:ext>
                </a:extLst>
              </p:cNvPr>
              <p:cNvSpPr/>
              <p:nvPr/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CA6B2F2B-1750-4093-AD58-D2AA9CF8266F}"/>
                  </a:ext>
                </a:extLst>
              </p:cNvPr>
              <p:cNvSpPr/>
              <p:nvPr/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AB32A52B-3F30-43A0-88FD-9AB3DD78B034}"/>
                  </a:ext>
                </a:extLst>
              </p:cNvPr>
              <p:cNvSpPr/>
              <p:nvPr/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94B2563-F4BE-4780-ABE8-8359DBB2371F}"/>
                  </a:ext>
                </a:extLst>
              </p:cNvPr>
              <p:cNvSpPr/>
              <p:nvPr/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372DFDDB-1231-49CA-84CA-E4BE438A3182}"/>
                  </a:ext>
                </a:extLst>
              </p:cNvPr>
              <p:cNvSpPr/>
              <p:nvPr/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930DEA24-357A-4CE2-A894-9CC59149E6BB}"/>
                  </a:ext>
                </a:extLst>
              </p:cNvPr>
              <p:cNvSpPr/>
              <p:nvPr/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5334C62D-A806-464B-86FF-63BA4B4B7DB0}"/>
                  </a:ext>
                </a:extLst>
              </p:cNvPr>
              <p:cNvSpPr/>
              <p:nvPr/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DC0AE61D-5513-4496-AF95-4F1FA2D368B3}"/>
                  </a:ext>
                </a:extLst>
              </p:cNvPr>
              <p:cNvSpPr/>
              <p:nvPr/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7D604D00-5107-4CA5-8461-DBF2520C1636}"/>
                  </a:ext>
                </a:extLst>
              </p:cNvPr>
              <p:cNvSpPr/>
              <p:nvPr/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ABF1B949-6E40-46C3-BCE9-DA2A24C5D2AF}"/>
                  </a:ext>
                </a:extLst>
              </p:cNvPr>
              <p:cNvSpPr/>
              <p:nvPr/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C0D9DE4-3D59-4B4F-8054-99080988D424}"/>
                  </a:ext>
                </a:extLst>
              </p:cNvPr>
              <p:cNvSpPr/>
              <p:nvPr/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DF2EC95B-927F-4B94-B878-CD68D0DC4E24}"/>
                  </a:ext>
                </a:extLst>
              </p:cNvPr>
              <p:cNvSpPr/>
              <p:nvPr/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7001FEFB-AE24-4CF7-8EEF-084BCD466D81}"/>
                  </a:ext>
                </a:extLst>
              </p:cNvPr>
              <p:cNvSpPr/>
              <p:nvPr/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459BD4F3-A5E1-4F7D-A7AB-EF6BED5BE889}"/>
                  </a:ext>
                </a:extLst>
              </p:cNvPr>
              <p:cNvSpPr/>
              <p:nvPr/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1687F6E-4940-4782-A3A7-5C9C1552BF4B}"/>
                  </a:ext>
                </a:extLst>
              </p:cNvPr>
              <p:cNvSpPr/>
              <p:nvPr/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EC7FFDC-A904-44D2-8F0B-91A5C76CC514}"/>
                  </a:ext>
                </a:extLst>
              </p:cNvPr>
              <p:cNvSpPr/>
              <p:nvPr/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A15C8BC-5975-40E1-A988-EB34FBCF078A}"/>
                  </a:ext>
                </a:extLst>
              </p:cNvPr>
              <p:cNvSpPr/>
              <p:nvPr/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371BAC0D-2BF9-4781-A7BB-06AA16D0E6C2}"/>
                  </a:ext>
                </a:extLst>
              </p:cNvPr>
              <p:cNvSpPr/>
              <p:nvPr/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8FD04182-650D-498F-A066-FE4C0FA6DA1E}"/>
                  </a:ext>
                </a:extLst>
              </p:cNvPr>
              <p:cNvSpPr/>
              <p:nvPr/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6E839DFF-01B4-4B5E-9910-024EC8FE1DA7}"/>
                  </a:ext>
                </a:extLst>
              </p:cNvPr>
              <p:cNvSpPr/>
              <p:nvPr/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0C100C3D-5A4C-4D50-AAEC-07A4457548DE}"/>
                  </a:ext>
                </a:extLst>
              </p:cNvPr>
              <p:cNvSpPr/>
              <p:nvPr/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C8647050-08AF-4BD8-87C4-CA230312901B}"/>
                  </a:ext>
                </a:extLst>
              </p:cNvPr>
              <p:cNvSpPr/>
              <p:nvPr/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9A0F33E0-AADA-44E2-A5AC-31DF5EE3D381}"/>
                  </a:ext>
                </a:extLst>
              </p:cNvPr>
              <p:cNvSpPr/>
              <p:nvPr/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32C8FA1D-A02A-4388-9886-69EBC58C077E}"/>
                  </a:ext>
                </a:extLst>
              </p:cNvPr>
              <p:cNvSpPr/>
              <p:nvPr/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99421FD3-355A-4629-BFAD-527ECD82EE07}"/>
                  </a:ext>
                </a:extLst>
              </p:cNvPr>
              <p:cNvSpPr/>
              <p:nvPr/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2AB71DCF-EB57-4B33-9FF7-11CA0CB96573}"/>
                  </a:ext>
                </a:extLst>
              </p:cNvPr>
              <p:cNvSpPr/>
              <p:nvPr/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CE86AA54-A444-4823-A6DC-491E77E34B4A}"/>
                  </a:ext>
                </a:extLst>
              </p:cNvPr>
              <p:cNvSpPr/>
              <p:nvPr/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750E2DF6-23A6-4192-BD64-7997AABE595B}"/>
                  </a:ext>
                </a:extLst>
              </p:cNvPr>
              <p:cNvSpPr/>
              <p:nvPr/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C3D9758-1EA4-43A6-8375-DDED592A9AB6}"/>
                  </a:ext>
                </a:extLst>
              </p:cNvPr>
              <p:cNvSpPr/>
              <p:nvPr/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DFC1416-C64A-4C0B-8898-ABAABA0FCBC2}"/>
                  </a:ext>
                </a:extLst>
              </p:cNvPr>
              <p:cNvSpPr/>
              <p:nvPr/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D2A221D1-7EAA-4907-A58E-8E81E7BA4748}"/>
                  </a:ext>
                </a:extLst>
              </p:cNvPr>
              <p:cNvSpPr/>
              <p:nvPr/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AAC899B4-B060-44A9-9E5E-60A775CE2D41}"/>
                  </a:ext>
                </a:extLst>
              </p:cNvPr>
              <p:cNvSpPr/>
              <p:nvPr/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F68A0E9C-6E97-4889-8C4E-1771D6465B4D}"/>
                  </a:ext>
                </a:extLst>
              </p:cNvPr>
              <p:cNvSpPr/>
              <p:nvPr/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D705A29F-351D-4D7D-AB5F-B6A24011D559}"/>
                  </a:ext>
                </a:extLst>
              </p:cNvPr>
              <p:cNvSpPr/>
              <p:nvPr/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C0BB292-2828-40AB-A869-CF6D114F0630}"/>
                  </a:ext>
                </a:extLst>
              </p:cNvPr>
              <p:cNvSpPr/>
              <p:nvPr/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78EEFC2A-B463-4C2F-8D33-BA746EEC561E}"/>
                  </a:ext>
                </a:extLst>
              </p:cNvPr>
              <p:cNvSpPr/>
              <p:nvPr/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669784EC-901F-43E1-9785-CA274A2E37AE}"/>
                  </a:ext>
                </a:extLst>
              </p:cNvPr>
              <p:cNvSpPr/>
              <p:nvPr/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EA79E5A7-5CA0-40FF-86F1-17C44CDA5EE3}"/>
                  </a:ext>
                </a:extLst>
              </p:cNvPr>
              <p:cNvSpPr/>
              <p:nvPr/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A733E24-831B-4F88-B794-2CBF062D1F34}"/>
                  </a:ext>
                </a:extLst>
              </p:cNvPr>
              <p:cNvSpPr/>
              <p:nvPr/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C529298-268D-4F6A-8278-B794C72F612D}"/>
                  </a:ext>
                </a:extLst>
              </p:cNvPr>
              <p:cNvSpPr/>
              <p:nvPr/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025A9CB-F748-49F6-BD88-DACA23F6D574}"/>
                  </a:ext>
                </a:extLst>
              </p:cNvPr>
              <p:cNvSpPr/>
              <p:nvPr/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54D26918-0834-40FF-888A-16AB573AB42D}"/>
                  </a:ext>
                </a:extLst>
              </p:cNvPr>
              <p:cNvSpPr/>
              <p:nvPr/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3BA0D0AD-9F3E-4A88-AD9A-027E61780550}"/>
                  </a:ext>
                </a:extLst>
              </p:cNvPr>
              <p:cNvSpPr/>
              <p:nvPr/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C89DCC43-513D-49FC-AF25-83BBD29B7661}"/>
                  </a:ext>
                </a:extLst>
              </p:cNvPr>
              <p:cNvSpPr/>
              <p:nvPr/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AFEAF63A-AFBF-4F67-88D7-ADA3D9E00FC4}"/>
                  </a:ext>
                </a:extLst>
              </p:cNvPr>
              <p:cNvSpPr/>
              <p:nvPr/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48DE51B-423E-482E-903E-5139E42BDD4C}"/>
                  </a:ext>
                </a:extLst>
              </p:cNvPr>
              <p:cNvSpPr/>
              <p:nvPr/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5449ADB8-318D-4965-814B-D6A13F780F1D}"/>
                  </a:ext>
                </a:extLst>
              </p:cNvPr>
              <p:cNvSpPr/>
              <p:nvPr/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FD514D12-AA49-408C-BEE1-BBCF4C036159}"/>
                  </a:ext>
                </a:extLst>
              </p:cNvPr>
              <p:cNvSpPr/>
              <p:nvPr/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05A785BE-E570-4DB4-8F7F-0AC9077116D8}"/>
                  </a:ext>
                </a:extLst>
              </p:cNvPr>
              <p:cNvSpPr/>
              <p:nvPr/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97E79511-3F2F-4B2E-8830-7B7F555DA83E}"/>
                  </a:ext>
                </a:extLst>
              </p:cNvPr>
              <p:cNvSpPr/>
              <p:nvPr/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DB7310B7-0080-4264-91E4-C548107F6D72}"/>
                  </a:ext>
                </a:extLst>
              </p:cNvPr>
              <p:cNvSpPr/>
              <p:nvPr/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45FF82DB-4737-404E-9ACA-B19B6A089EA8}"/>
                  </a:ext>
                </a:extLst>
              </p:cNvPr>
              <p:cNvSpPr/>
              <p:nvPr/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43A6BFE2-F1B0-4924-9302-9DA895CA44C3}"/>
                  </a:ext>
                </a:extLst>
              </p:cNvPr>
              <p:cNvSpPr/>
              <p:nvPr/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9CDDEDDC-F6C4-4D85-8B8D-DA09731DAC62}"/>
                  </a:ext>
                </a:extLst>
              </p:cNvPr>
              <p:cNvSpPr/>
              <p:nvPr/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A23F74A-EE1B-414F-A58F-CB49D8A32924}"/>
                  </a:ext>
                </a:extLst>
              </p:cNvPr>
              <p:cNvSpPr/>
              <p:nvPr/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56AFD036-E68B-45F9-9B76-E4B3A4B50800}"/>
                  </a:ext>
                </a:extLst>
              </p:cNvPr>
              <p:cNvSpPr/>
              <p:nvPr/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2ACC9D1B-CB8B-4193-B702-DA68B92DE9F9}"/>
                  </a:ext>
                </a:extLst>
              </p:cNvPr>
              <p:cNvSpPr/>
              <p:nvPr/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0FBC88AB-930A-4D32-8DB1-82563BFF0EAE}"/>
                  </a:ext>
                </a:extLst>
              </p:cNvPr>
              <p:cNvSpPr/>
              <p:nvPr/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274EB1-FC6D-4C4D-965D-DEBA45892216}"/>
                  </a:ext>
                </a:extLst>
              </p:cNvPr>
              <p:cNvSpPr/>
              <p:nvPr/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FE4E35D8-7704-40DC-A190-5B4E8BE44974}"/>
                  </a:ext>
                </a:extLst>
              </p:cNvPr>
              <p:cNvSpPr/>
              <p:nvPr/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EDB1E803-1D4D-4912-BA76-9EF947E19AF0}"/>
                  </a:ext>
                </a:extLst>
              </p:cNvPr>
              <p:cNvSpPr/>
              <p:nvPr/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7E241842-A248-438B-B3B4-37A05240BCBE}"/>
                  </a:ext>
                </a:extLst>
              </p:cNvPr>
              <p:cNvSpPr/>
              <p:nvPr/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C6E092F6-1BFE-4656-9029-9A2EEE8F79FD}"/>
                  </a:ext>
                </a:extLst>
              </p:cNvPr>
              <p:cNvSpPr/>
              <p:nvPr/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F4A890A0-353B-4CBB-8FD1-059BE94011AD}"/>
                  </a:ext>
                </a:extLst>
              </p:cNvPr>
              <p:cNvSpPr/>
              <p:nvPr/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6EFA174A-A4E5-4264-BD07-007305986AAF}"/>
                  </a:ext>
                </a:extLst>
              </p:cNvPr>
              <p:cNvSpPr/>
              <p:nvPr/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3FBAD25F-2FFC-4CEC-9B8A-5ED34707E666}"/>
                  </a:ext>
                </a:extLst>
              </p:cNvPr>
              <p:cNvSpPr/>
              <p:nvPr/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342EF4A1-21C1-45D4-B700-6EA4BF21BE00}"/>
                  </a:ext>
                </a:extLst>
              </p:cNvPr>
              <p:cNvSpPr/>
              <p:nvPr/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B2CCF840-70EA-4C9C-848E-B27B79A75DB1}"/>
                  </a:ext>
                </a:extLst>
              </p:cNvPr>
              <p:cNvSpPr/>
              <p:nvPr/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8E311D1C-5934-4C97-809E-E996B3845BA4}"/>
                  </a:ext>
                </a:extLst>
              </p:cNvPr>
              <p:cNvSpPr/>
              <p:nvPr/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B13F883A-929B-46F7-A9A8-547ACE9C0471}"/>
                  </a:ext>
                </a:extLst>
              </p:cNvPr>
              <p:cNvSpPr/>
              <p:nvPr/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6D72D9D-260C-42C4-B864-6AFFB236A12B}"/>
                  </a:ext>
                </a:extLst>
              </p:cNvPr>
              <p:cNvSpPr/>
              <p:nvPr/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57F62680-33C3-4510-A3B0-40F179FCEF84}"/>
                  </a:ext>
                </a:extLst>
              </p:cNvPr>
              <p:cNvSpPr/>
              <p:nvPr/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8C3F6DBC-3B3A-429F-A49A-485EF9960069}"/>
                  </a:ext>
                </a:extLst>
              </p:cNvPr>
              <p:cNvSpPr/>
              <p:nvPr/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09CFDDBA-E518-4324-B18A-EF6E4B50B845}"/>
                  </a:ext>
                </a:extLst>
              </p:cNvPr>
              <p:cNvSpPr/>
              <p:nvPr/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C8579CBC-E6AF-4829-AA1D-7B277821341A}"/>
                  </a:ext>
                </a:extLst>
              </p:cNvPr>
              <p:cNvSpPr/>
              <p:nvPr/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F4F87C77-9949-468A-9B86-3D4A3CB1D080}"/>
                  </a:ext>
                </a:extLst>
              </p:cNvPr>
              <p:cNvSpPr/>
              <p:nvPr/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C0DAD71F-08D6-41FB-93B2-448EB15BCB30}"/>
                  </a:ext>
                </a:extLst>
              </p:cNvPr>
              <p:cNvSpPr/>
              <p:nvPr/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BFE5B582-FC98-4E72-9AFF-067166B79359}"/>
                  </a:ext>
                </a:extLst>
              </p:cNvPr>
              <p:cNvSpPr/>
              <p:nvPr/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AA87FE08-67A7-40C4-BA28-5C87D875EB1A}"/>
                  </a:ext>
                </a:extLst>
              </p:cNvPr>
              <p:cNvSpPr/>
              <p:nvPr/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601F8489-E1AB-4730-8A77-EFF164E47BCC}"/>
                  </a:ext>
                </a:extLst>
              </p:cNvPr>
              <p:cNvSpPr/>
              <p:nvPr/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D3E2442A-D936-4EBA-A666-6E82DB2DA28A}"/>
                  </a:ext>
                </a:extLst>
              </p:cNvPr>
              <p:cNvSpPr/>
              <p:nvPr/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2E891E37-78A2-43D1-99C0-5F53AC4AD9D4}"/>
                  </a:ext>
                </a:extLst>
              </p:cNvPr>
              <p:cNvSpPr/>
              <p:nvPr/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F5FE9C1-0A9F-4E0A-8F9E-3EF3223F9E09}"/>
                  </a:ext>
                </a:extLst>
              </p:cNvPr>
              <p:cNvSpPr/>
              <p:nvPr/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57C2FED7-F344-47E5-BB1E-E7CB26B335F8}"/>
                  </a:ext>
                </a:extLst>
              </p:cNvPr>
              <p:cNvSpPr/>
              <p:nvPr/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95DD38F-B4B9-40A1-B7BD-EDF00AFD64F9}"/>
                  </a:ext>
                </a:extLst>
              </p:cNvPr>
              <p:cNvSpPr/>
              <p:nvPr/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B1334E03-6B96-4D5A-8314-2AAB15396089}"/>
                  </a:ext>
                </a:extLst>
              </p:cNvPr>
              <p:cNvSpPr/>
              <p:nvPr/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59EFDAF0-6330-4D40-B4E4-57C5891A998C}"/>
                  </a:ext>
                </a:extLst>
              </p:cNvPr>
              <p:cNvSpPr/>
              <p:nvPr/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6EDDC210-93CC-4464-BDA2-3CC18C0C693B}"/>
                  </a:ext>
                </a:extLst>
              </p:cNvPr>
              <p:cNvSpPr/>
              <p:nvPr/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9E521203-1A0B-470B-B729-1B8B0AFF5A39}"/>
                  </a:ext>
                </a:extLst>
              </p:cNvPr>
              <p:cNvSpPr/>
              <p:nvPr/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091C18AB-4BE0-4C09-ABC6-05334DF7826F}"/>
                  </a:ext>
                </a:extLst>
              </p:cNvPr>
              <p:cNvSpPr/>
              <p:nvPr/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4EA1AE17-D725-411E-AFAC-60B5A959DF4E}"/>
                  </a:ext>
                </a:extLst>
              </p:cNvPr>
              <p:cNvSpPr/>
              <p:nvPr/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6D6D2AB0-DEA8-4510-96C2-B8547E8A7DD6}"/>
                  </a:ext>
                </a:extLst>
              </p:cNvPr>
              <p:cNvSpPr/>
              <p:nvPr/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5D2C70B9-3A29-4A3F-B9E2-02A556FB509F}"/>
                  </a:ext>
                </a:extLst>
              </p:cNvPr>
              <p:cNvSpPr/>
              <p:nvPr/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B7B5EA85-B9B6-47B1-9156-980D6B0EE597}"/>
                  </a:ext>
                </a:extLst>
              </p:cNvPr>
              <p:cNvSpPr/>
              <p:nvPr/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2C8DB9BF-A31E-45AC-8271-73868A63504C}"/>
                  </a:ext>
                </a:extLst>
              </p:cNvPr>
              <p:cNvSpPr/>
              <p:nvPr/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3F5BC346-9C8F-4FC2-884E-BC40B09E9461}"/>
                  </a:ext>
                </a:extLst>
              </p:cNvPr>
              <p:cNvSpPr/>
              <p:nvPr/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4E18F1FE-B933-45C8-9F4F-53DCCC1FA2CA}"/>
                  </a:ext>
                </a:extLst>
              </p:cNvPr>
              <p:cNvSpPr/>
              <p:nvPr/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8CF9F0AF-3E92-4593-88F2-0A9691F8FEA5}"/>
                  </a:ext>
                </a:extLst>
              </p:cNvPr>
              <p:cNvSpPr/>
              <p:nvPr/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5F8E407F-7C3D-4C6D-A845-CE6C18A4E19E}"/>
                  </a:ext>
                </a:extLst>
              </p:cNvPr>
              <p:cNvSpPr/>
              <p:nvPr/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65B86F18-3F82-406B-A6B8-73508323F5B1}"/>
                  </a:ext>
                </a:extLst>
              </p:cNvPr>
              <p:cNvSpPr/>
              <p:nvPr/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282DBE01-A20A-44FA-B824-6B6AE5B47541}"/>
                  </a:ext>
                </a:extLst>
              </p:cNvPr>
              <p:cNvSpPr/>
              <p:nvPr/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525BA03A-821A-451C-974A-5BC54F600152}"/>
                  </a:ext>
                </a:extLst>
              </p:cNvPr>
              <p:cNvSpPr/>
              <p:nvPr/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C4A1A8AE-42A8-458F-9647-2B1E0080C328}"/>
                  </a:ext>
                </a:extLst>
              </p:cNvPr>
              <p:cNvSpPr/>
              <p:nvPr/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1061C57A-74C4-42DF-837D-4BD2480F5637}"/>
                  </a:ext>
                </a:extLst>
              </p:cNvPr>
              <p:cNvSpPr/>
              <p:nvPr/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2E72CD8D-308B-4DA6-A9E9-29C5289A64AF}"/>
                  </a:ext>
                </a:extLst>
              </p:cNvPr>
              <p:cNvSpPr/>
              <p:nvPr/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67DA1353-3400-4417-AE74-101830D91305}"/>
                  </a:ext>
                </a:extLst>
              </p:cNvPr>
              <p:cNvSpPr/>
              <p:nvPr/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780402F0-99E7-4BC1-8B33-8C28B061254B}"/>
                  </a:ext>
                </a:extLst>
              </p:cNvPr>
              <p:cNvSpPr/>
              <p:nvPr/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D8F0B222-EDEC-4F73-BFBF-EEF77FCEFE6D}"/>
                  </a:ext>
                </a:extLst>
              </p:cNvPr>
              <p:cNvSpPr/>
              <p:nvPr/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99DFF4C5-2EF0-4C23-99F5-6FBA3C2FDECA}"/>
                  </a:ext>
                </a:extLst>
              </p:cNvPr>
              <p:cNvSpPr/>
              <p:nvPr/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42099B1E-BE83-48FA-A883-6B86E3781583}"/>
                  </a:ext>
                </a:extLst>
              </p:cNvPr>
              <p:cNvSpPr/>
              <p:nvPr/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0642570B-F261-403D-8AE5-755725C5C683}"/>
                  </a:ext>
                </a:extLst>
              </p:cNvPr>
              <p:cNvSpPr/>
              <p:nvPr/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0289D3E0-1FCD-421F-B82C-57D48531197C}"/>
                  </a:ext>
                </a:extLst>
              </p:cNvPr>
              <p:cNvSpPr/>
              <p:nvPr/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B0CDB835-A9B8-4DD1-8E4A-94CB352EBA4C}"/>
                  </a:ext>
                </a:extLst>
              </p:cNvPr>
              <p:cNvSpPr/>
              <p:nvPr/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959ACD8-7B03-425E-A568-DD933FE53D29}"/>
                  </a:ext>
                </a:extLst>
              </p:cNvPr>
              <p:cNvSpPr/>
              <p:nvPr/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C1417EAD-6931-45DD-A71C-649A3A1E1742}"/>
                  </a:ext>
                </a:extLst>
              </p:cNvPr>
              <p:cNvSpPr/>
              <p:nvPr/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3F8F5897-91C8-4949-B3E2-08E8C4D10561}"/>
                  </a:ext>
                </a:extLst>
              </p:cNvPr>
              <p:cNvSpPr/>
              <p:nvPr/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818AF2B2-848E-432A-853D-4171DB436AB9}"/>
                  </a:ext>
                </a:extLst>
              </p:cNvPr>
              <p:cNvSpPr/>
              <p:nvPr/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95D8E15-C401-4021-A442-B2B29505E22D}"/>
                  </a:ext>
                </a:extLst>
              </p:cNvPr>
              <p:cNvSpPr/>
              <p:nvPr/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91B6E7C4-CA47-4FE7-84A9-629E655725F3}"/>
                  </a:ext>
                </a:extLst>
              </p:cNvPr>
              <p:cNvSpPr/>
              <p:nvPr/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AD49B82B-2837-42BA-9DE4-DF33E912C8C5}"/>
                  </a:ext>
                </a:extLst>
              </p:cNvPr>
              <p:cNvSpPr/>
              <p:nvPr/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173AEBBC-7300-434A-90D2-797E21B1434C}"/>
                  </a:ext>
                </a:extLst>
              </p:cNvPr>
              <p:cNvSpPr/>
              <p:nvPr/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079F400B-1FBB-4723-AE19-B242DD4F5F4D}"/>
                  </a:ext>
                </a:extLst>
              </p:cNvPr>
              <p:cNvSpPr/>
              <p:nvPr/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F3220893-28AF-4796-89C4-497A3E0F7375}"/>
                  </a:ext>
                </a:extLst>
              </p:cNvPr>
              <p:cNvSpPr/>
              <p:nvPr/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E37B6154-8BF3-4B1F-8CE6-4E1F92E2A756}"/>
                  </a:ext>
                </a:extLst>
              </p:cNvPr>
              <p:cNvSpPr/>
              <p:nvPr/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AF054118-31C5-405F-98FD-C52552668115}"/>
                  </a:ext>
                </a:extLst>
              </p:cNvPr>
              <p:cNvSpPr/>
              <p:nvPr/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BC580ECA-94B5-4EEE-8B3E-D13068010A85}"/>
                  </a:ext>
                </a:extLst>
              </p:cNvPr>
              <p:cNvSpPr/>
              <p:nvPr/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B5EC5FD6-0D19-498D-BDFC-1C65B1405374}"/>
                  </a:ext>
                </a:extLst>
              </p:cNvPr>
              <p:cNvSpPr/>
              <p:nvPr/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1F47A1FC-F8D5-4DF4-B1D1-0B0F9CD2BD6C}"/>
                  </a:ext>
                </a:extLst>
              </p:cNvPr>
              <p:cNvSpPr/>
              <p:nvPr/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03D5622-B726-487F-B57C-23162F37592D}"/>
                  </a:ext>
                </a:extLst>
              </p:cNvPr>
              <p:cNvSpPr/>
              <p:nvPr/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25E5A90C-2EF7-4B6F-A358-5BB4E600DD66}"/>
                  </a:ext>
                </a:extLst>
              </p:cNvPr>
              <p:cNvSpPr/>
              <p:nvPr/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302D610A-8A29-4084-9D8E-4D2CC0453FA3}"/>
                  </a:ext>
                </a:extLst>
              </p:cNvPr>
              <p:cNvSpPr/>
              <p:nvPr/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512BE54-08BA-409A-9F16-0B3A63534F25}"/>
                  </a:ext>
                </a:extLst>
              </p:cNvPr>
              <p:cNvSpPr/>
              <p:nvPr/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21517A1B-623C-4FB6-A8DE-C70DE126139A}"/>
                  </a:ext>
                </a:extLst>
              </p:cNvPr>
              <p:cNvSpPr/>
              <p:nvPr/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8F788AA1-211E-4C56-B36D-9863A62BC9E9}"/>
                  </a:ext>
                </a:extLst>
              </p:cNvPr>
              <p:cNvSpPr/>
              <p:nvPr/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8B12D240-C258-4FE9-A423-E46A6773F17B}"/>
                  </a:ext>
                </a:extLst>
              </p:cNvPr>
              <p:cNvSpPr/>
              <p:nvPr/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1A0AAA9A-6C12-4257-AC9C-FBFA0F0EEE0F}"/>
                  </a:ext>
                </a:extLst>
              </p:cNvPr>
              <p:cNvSpPr/>
              <p:nvPr/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61819836-2D65-4DA6-B1B2-20437FAD689A}"/>
                  </a:ext>
                </a:extLst>
              </p:cNvPr>
              <p:cNvSpPr/>
              <p:nvPr/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F89C4CF7-D75F-44C1-BC4D-DE7AA1E0D642}"/>
                  </a:ext>
                </a:extLst>
              </p:cNvPr>
              <p:cNvSpPr/>
              <p:nvPr/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A00CB392-768D-49BF-BA72-092945C55ACD}"/>
                  </a:ext>
                </a:extLst>
              </p:cNvPr>
              <p:cNvSpPr/>
              <p:nvPr/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CF276FAA-41F5-4B48-9482-8481D80FD916}"/>
                  </a:ext>
                </a:extLst>
              </p:cNvPr>
              <p:cNvSpPr/>
              <p:nvPr/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B023AAE1-1E09-438C-94E4-1AA2E1261749}"/>
                  </a:ext>
                </a:extLst>
              </p:cNvPr>
              <p:cNvSpPr/>
              <p:nvPr/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6AF45571-CE43-461D-A8D7-2B47BADAC7A2}"/>
                  </a:ext>
                </a:extLst>
              </p:cNvPr>
              <p:cNvSpPr/>
              <p:nvPr/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D5EB8CB6-6D13-433E-A200-C3F33606CBA0}"/>
                  </a:ext>
                </a:extLst>
              </p:cNvPr>
              <p:cNvSpPr/>
              <p:nvPr/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F97E0D79-0FE9-4E61-B180-D44663AE43FB}"/>
                  </a:ext>
                </a:extLst>
              </p:cNvPr>
              <p:cNvSpPr/>
              <p:nvPr/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0E7A30CB-3A49-440A-8BFF-DDECDE64AFB9}"/>
                  </a:ext>
                </a:extLst>
              </p:cNvPr>
              <p:cNvSpPr/>
              <p:nvPr/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2C9C1DFA-72DD-49AD-8233-893910818926}"/>
                  </a:ext>
                </a:extLst>
              </p:cNvPr>
              <p:cNvSpPr/>
              <p:nvPr/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01E06A40-B44B-42D2-8166-86EA71277133}"/>
                  </a:ext>
                </a:extLst>
              </p:cNvPr>
              <p:cNvSpPr/>
              <p:nvPr/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AAD1390C-B164-4DA1-8585-4920E900C857}"/>
                  </a:ext>
                </a:extLst>
              </p:cNvPr>
              <p:cNvSpPr/>
              <p:nvPr/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6E37C65D-A0AE-4C3D-871A-FC32207011DF}"/>
                  </a:ext>
                </a:extLst>
              </p:cNvPr>
              <p:cNvSpPr/>
              <p:nvPr/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F946D8A-AA88-4AD8-8CFC-060E4352D7C7}"/>
                  </a:ext>
                </a:extLst>
              </p:cNvPr>
              <p:cNvSpPr/>
              <p:nvPr/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26C69E7E-139D-4304-9A47-E443E0325007}"/>
                  </a:ext>
                </a:extLst>
              </p:cNvPr>
              <p:cNvSpPr/>
              <p:nvPr/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643619BB-998A-4688-9EA8-E1A29493B652}"/>
                  </a:ext>
                </a:extLst>
              </p:cNvPr>
              <p:cNvSpPr/>
              <p:nvPr/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CA567F32-881E-43C4-BBB0-CDDAFDD276A3}"/>
                  </a:ext>
                </a:extLst>
              </p:cNvPr>
              <p:cNvSpPr/>
              <p:nvPr/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D1E4C6D4-84CE-4DDC-AC0F-FEDBD9A4BC7B}"/>
                  </a:ext>
                </a:extLst>
              </p:cNvPr>
              <p:cNvSpPr/>
              <p:nvPr/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0A2F5831-8F83-4A7E-8185-CA727AF7CAA1}"/>
                  </a:ext>
                </a:extLst>
              </p:cNvPr>
              <p:cNvSpPr/>
              <p:nvPr/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33B1C91A-AFEE-4375-83C7-8C346ECB6CB6}"/>
                  </a:ext>
                </a:extLst>
              </p:cNvPr>
              <p:cNvSpPr/>
              <p:nvPr/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8F328456-0E85-48D3-820F-81CCF861C7C0}"/>
                  </a:ext>
                </a:extLst>
              </p:cNvPr>
              <p:cNvSpPr/>
              <p:nvPr/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507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lt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orma libre: Forma 36">
            <a:extLst>
              <a:ext uri="{FF2B5EF4-FFF2-40B4-BE49-F238E27FC236}">
                <a16:creationId xmlns:a16="http://schemas.microsoft.com/office/drawing/2014/main" id="{9B6909CF-743B-4DF1-8060-7377C3B0E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08103" y="-15159"/>
            <a:ext cx="4902679" cy="4616801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38" name="Grupo 37">
            <a:extLst>
              <a:ext uri="{FF2B5EF4-FFF2-40B4-BE49-F238E27FC236}">
                <a16:creationId xmlns:a16="http://schemas.microsoft.com/office/drawing/2014/main" id="{5525794F-443C-40B3-AC9C-14F574B04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tx1"/>
          </a:solidFill>
        </p:grpSpPr>
        <p:sp>
          <p:nvSpPr>
            <p:cNvPr id="39" name="Forma libre: Forma 38">
              <a:extLst>
                <a:ext uri="{FF2B5EF4-FFF2-40B4-BE49-F238E27FC236}">
                  <a16:creationId xmlns:a16="http://schemas.microsoft.com/office/drawing/2014/main" id="{D60C3E59-61BE-442E-9897-D92166F40D31}"/>
                </a:ext>
              </a:extLst>
            </p:cNvPr>
            <p:cNvSpPr/>
            <p:nvPr/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0" name="Forma libre: Forma 39">
              <a:extLst>
                <a:ext uri="{FF2B5EF4-FFF2-40B4-BE49-F238E27FC236}">
                  <a16:creationId xmlns:a16="http://schemas.microsoft.com/office/drawing/2014/main" id="{12C7B4DA-5162-484A-9B4D-A784EF13976B}"/>
                </a:ext>
              </a:extLst>
            </p:cNvPr>
            <p:cNvSpPr/>
            <p:nvPr/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41" name="Forma libre: Forma 40">
            <a:extLst>
              <a:ext uri="{FF2B5EF4-FFF2-40B4-BE49-F238E27FC236}">
                <a16:creationId xmlns:a16="http://schemas.microsoft.com/office/drawing/2014/main" id="{1E3F66BB-BDA3-4747-BDE0-3D814CBE5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17246" y="-12193"/>
            <a:ext cx="4902679" cy="4616801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 useBgFill="1">
        <p:nvSpPr>
          <p:cNvPr id="42" name="Forma libre: Forma 41">
            <a:extLst>
              <a:ext uri="{FF2B5EF4-FFF2-40B4-BE49-F238E27FC236}">
                <a16:creationId xmlns:a16="http://schemas.microsoft.com/office/drawing/2014/main" id="{FA21FCC9-56C2-419C-BADF-9C928DDAD2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05243" y="-12192"/>
            <a:ext cx="4902678" cy="4544235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3" name="Título 1">
            <a:extLst>
              <a:ext uri="{FF2B5EF4-FFF2-40B4-BE49-F238E27FC236}">
                <a16:creationId xmlns:a16="http://schemas.microsoft.com/office/drawing/2014/main" id="{464FCAEB-7D76-4806-B8EA-F97A887CED7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765" y="324937"/>
            <a:ext cx="4024032" cy="2885715"/>
          </a:xfrm>
        </p:spPr>
        <p:txBody>
          <a:bodyPr rtlCol="0">
            <a:noAutofit/>
          </a:bodyPr>
          <a:lstStyle>
            <a:lvl1pPr algn="ctr">
              <a:defRPr sz="4400" b="1" spc="1500" baseline="0"/>
            </a:lvl1pPr>
          </a:lstStyle>
          <a:p>
            <a:pPr rtl="0"/>
            <a:r>
              <a:rPr lang="es-MX"/>
              <a:t>HAZ CLIC</a:t>
            </a:r>
            <a:br>
              <a:rPr lang="es-MX" dirty="0"/>
            </a:br>
            <a:r>
              <a:rPr lang="es-MX"/>
              <a:t>PARA AGREGAR EL TÍTULO</a:t>
            </a:r>
          </a:p>
        </p:txBody>
      </p:sp>
      <p:sp>
        <p:nvSpPr>
          <p:cNvPr id="44" name="Subtítulo 2">
            <a:extLst>
              <a:ext uri="{FF2B5EF4-FFF2-40B4-BE49-F238E27FC236}">
                <a16:creationId xmlns:a16="http://schemas.microsoft.com/office/drawing/2014/main" id="{192D33E3-D5C6-4492-9AB0-13294FD469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60765" y="3166312"/>
            <a:ext cx="4024032" cy="771802"/>
          </a:xfrm>
        </p:spPr>
        <p:txBody>
          <a:bodyPr rtlCol="0"/>
          <a:lstStyle>
            <a:lvl1pPr algn="ctr">
              <a:buFontTx/>
              <a:buNone/>
              <a:defRPr sz="2400" spc="400" baseline="0"/>
            </a:lvl1pPr>
          </a:lstStyle>
          <a:p>
            <a:pPr rtl="0"/>
            <a:r>
              <a:rPr lang="es-MX"/>
              <a:t>HAZ CLIC PARA AGREGAR UN SUBTÍTULO</a:t>
            </a:r>
          </a:p>
        </p:txBody>
      </p:sp>
      <p:sp>
        <p:nvSpPr>
          <p:cNvPr id="45" name="Gráfico 212">
            <a:extLst>
              <a:ext uri="{FF2B5EF4-FFF2-40B4-BE49-F238E27FC236}">
                <a16:creationId xmlns:a16="http://schemas.microsoft.com/office/drawing/2014/main" id="{55253C8E-0DF4-4187-8CFA-8E892B59B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49933" y="15505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6" name="Gráfico 212">
            <a:extLst>
              <a:ext uri="{FF2B5EF4-FFF2-40B4-BE49-F238E27FC236}">
                <a16:creationId xmlns:a16="http://schemas.microsoft.com/office/drawing/2014/main" id="{3E81479D-EC31-42B5-A3A1-02155919F8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49933" y="15505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95B72045-B7EA-46A3-BFC1-BED5E2661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0F04D741-7B27-4605-B65D-7E8A12D22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1" name="Marcador de posición de imagen 60">
            <a:extLst>
              <a:ext uri="{FF2B5EF4-FFF2-40B4-BE49-F238E27FC236}">
                <a16:creationId xmlns:a16="http://schemas.microsoft.com/office/drawing/2014/main" id="{F0483D74-29C5-49E3-B816-46CBA8A9309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1855" y="2313765"/>
            <a:ext cx="4773089" cy="4544235"/>
          </a:xfrm>
          <a:custGeom>
            <a:avLst/>
            <a:gdLst>
              <a:gd name="connsiteX0" fmla="*/ 2386544 w 4773089"/>
              <a:gd name="connsiteY0" fmla="*/ 0 h 4544235"/>
              <a:gd name="connsiteX1" fmla="*/ 4773089 w 4773089"/>
              <a:gd name="connsiteY1" fmla="*/ 2386545 h 4544235"/>
              <a:gd name="connsiteX2" fmla="*/ 3524113 w 4773089"/>
              <a:gd name="connsiteY2" fmla="*/ 4485046 h 4544235"/>
              <a:gd name="connsiteX3" fmla="*/ 3401244 w 4773089"/>
              <a:gd name="connsiteY3" fmla="*/ 4544235 h 4544235"/>
              <a:gd name="connsiteX4" fmla="*/ 1371845 w 4773089"/>
              <a:gd name="connsiteY4" fmla="*/ 4544235 h 4544235"/>
              <a:gd name="connsiteX5" fmla="*/ 1248976 w 4773089"/>
              <a:gd name="connsiteY5" fmla="*/ 4485046 h 4544235"/>
              <a:gd name="connsiteX6" fmla="*/ 0 w 4773089"/>
              <a:gd name="connsiteY6" fmla="*/ 2386545 h 4544235"/>
              <a:gd name="connsiteX7" fmla="*/ 2386544 w 4773089"/>
              <a:gd name="connsiteY7" fmla="*/ 0 h 4544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73089" h="4544235">
                <a:moveTo>
                  <a:pt x="2386544" y="0"/>
                </a:moveTo>
                <a:cubicBezTo>
                  <a:pt x="3704596" y="0"/>
                  <a:pt x="4773089" y="1068494"/>
                  <a:pt x="4773089" y="2386545"/>
                </a:cubicBezTo>
                <a:cubicBezTo>
                  <a:pt x="4773089" y="3292705"/>
                  <a:pt x="4268059" y="4080910"/>
                  <a:pt x="3524113" y="4485046"/>
                </a:cubicBezTo>
                <a:lnTo>
                  <a:pt x="3401244" y="4544235"/>
                </a:lnTo>
                <a:lnTo>
                  <a:pt x="1371845" y="4544235"/>
                </a:lnTo>
                <a:lnTo>
                  <a:pt x="1248976" y="4485046"/>
                </a:lnTo>
                <a:cubicBezTo>
                  <a:pt x="505030" y="4080910"/>
                  <a:pt x="0" y="3292705"/>
                  <a:pt x="0" y="2386545"/>
                </a:cubicBezTo>
                <a:cubicBezTo>
                  <a:pt x="0" y="1068494"/>
                  <a:pt x="1068494" y="0"/>
                  <a:pt x="2386544" y="0"/>
                </a:cubicBezTo>
                <a:close/>
              </a:path>
            </a:pathLst>
          </a:custGeom>
          <a:noFill/>
        </p:spPr>
        <p:txBody>
          <a:bodyPr wrap="square" rtlCol="0">
            <a:noAutofit/>
          </a:bodyPr>
          <a:lstStyle>
            <a:lvl1pPr algn="ctr">
              <a:buFontTx/>
              <a:buNone/>
              <a:defRPr/>
            </a:lvl1pPr>
          </a:lstStyle>
          <a:p>
            <a:pPr rtl="0"/>
            <a:r>
              <a:rPr lang="es-ES"/>
              <a:t>Haga clic en el icono para agregar una imagen</a:t>
            </a:r>
            <a:endParaRPr lang="es-MX"/>
          </a:p>
        </p:txBody>
      </p:sp>
      <p:grpSp>
        <p:nvGrpSpPr>
          <p:cNvPr id="15" name="Gráfico 185">
            <a:extLst>
              <a:ext uri="{FF2B5EF4-FFF2-40B4-BE49-F238E27FC236}">
                <a16:creationId xmlns:a16="http://schemas.microsoft.com/office/drawing/2014/main" id="{9659A986-3E9F-4994-8D36-D1B503E2C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47710" y="6388311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6F426D1A-9389-46FC-B066-C6E591C89C7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67883ED4-0FCB-4F63-84F4-0C4F06DC1C24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" name="Forma libre: Forma 17">
              <a:extLst>
                <a:ext uri="{FF2B5EF4-FFF2-40B4-BE49-F238E27FC236}">
                  <a16:creationId xmlns:a16="http://schemas.microsoft.com/office/drawing/2014/main" id="{A9B6A69C-E38F-4A2E-8302-8744909FCD5D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BE1B19A3-9111-4F40-98B6-8EEE7D1CE04E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630653FA-2CEA-4F48-8C3D-AB750074BF33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730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rupo 174">
            <a:extLst>
              <a:ext uri="{FF2B5EF4-FFF2-40B4-BE49-F238E27FC236}">
                <a16:creationId xmlns:a16="http://schemas.microsoft.com/office/drawing/2014/main" id="{FAE6CF7E-C57A-4CC1-92F5-932C54C8D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553423" y="5619750"/>
            <a:ext cx="1295427" cy="1238250"/>
            <a:chOff x="3121343" y="4864099"/>
            <a:chExt cx="2085971" cy="1993901"/>
          </a:xfrm>
          <a:solidFill>
            <a:schemeClr val="accent3">
              <a:alpha val="20000"/>
            </a:schemeClr>
          </a:solidFill>
        </p:grpSpPr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46635BB-0BF8-4643-9F1B-010FA1A03E12}"/>
                </a:ext>
              </a:extLst>
            </p:cNvPr>
            <p:cNvSpPr/>
            <p:nvPr/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51262E8E-82E0-4624-AFB8-23B54281680A}"/>
                </a:ext>
              </a:extLst>
            </p:cNvPr>
            <p:cNvSpPr/>
            <p:nvPr/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04EB1CCB-9D2B-433C-A6A6-31EF2FD52707}"/>
                </a:ext>
              </a:extLst>
            </p:cNvPr>
            <p:cNvSpPr/>
            <p:nvPr/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2E32FBF0-95B3-491B-98C2-1FA51CB41D86}"/>
                </a:ext>
              </a:extLst>
            </p:cNvPr>
            <p:cNvSpPr/>
            <p:nvPr/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175C8DFE-88AC-4A43-8617-6981B300741C}"/>
                </a:ext>
              </a:extLst>
            </p:cNvPr>
            <p:cNvSpPr/>
            <p:nvPr/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5B21DC5C-19E3-4D2E-90AA-635A88E641CD}"/>
                </a:ext>
              </a:extLst>
            </p:cNvPr>
            <p:cNvSpPr/>
            <p:nvPr/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C26FCF53-F438-4A58-8FD2-CAE3D52D4AE0}"/>
                </a:ext>
              </a:extLst>
            </p:cNvPr>
            <p:cNvSpPr/>
            <p:nvPr/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C765ABAF-84C1-42E2-99D9-929B7EC508BF}"/>
                </a:ext>
              </a:extLst>
            </p:cNvPr>
            <p:cNvSpPr/>
            <p:nvPr/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B42C9D2F-6284-4BD9-BCFF-5C32F7FDF984}"/>
                </a:ext>
              </a:extLst>
            </p:cNvPr>
            <p:cNvSpPr/>
            <p:nvPr/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1C3E7263-685E-46D8-A7F6-E632D38676D9}"/>
                </a:ext>
              </a:extLst>
            </p:cNvPr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990B5B3D-13E1-4E49-8B22-2E4206621B28}"/>
                </a:ext>
              </a:extLst>
            </p:cNvPr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4670F691-09A7-4616-8803-51D0BF1D4994}"/>
                </a:ext>
              </a:extLst>
            </p:cNvPr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E456B34-1D7D-46B7-9864-E6F3D5EEF702}"/>
                </a:ext>
              </a:extLst>
            </p:cNvPr>
            <p:cNvSpPr/>
            <p:nvPr/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2" name="Forma libre: Forma 1">
            <a:extLst>
              <a:ext uri="{FF2B5EF4-FFF2-40B4-BE49-F238E27FC236}">
                <a16:creationId xmlns:a16="http://schemas.microsoft.com/office/drawing/2014/main" id="{88347124-F829-49F3-A411-9BDBF2A03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21" y="-4221"/>
            <a:ext cx="1098147" cy="1053618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23" name="Gráfico 38">
            <a:extLst>
              <a:ext uri="{FF2B5EF4-FFF2-40B4-BE49-F238E27FC236}">
                <a16:creationId xmlns:a16="http://schemas.microsoft.com/office/drawing/2014/main" id="{9F14A5DD-2657-4346-AC8D-77FFFA0A1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83704" y="400019"/>
            <a:ext cx="1910252" cy="709661"/>
            <a:chOff x="2267504" y="2540250"/>
            <a:chExt cx="1990951" cy="739641"/>
          </a:xfrm>
          <a:solidFill>
            <a:schemeClr val="tx2"/>
          </a:solidFill>
        </p:grpSpPr>
        <p:sp>
          <p:nvSpPr>
            <p:cNvPr id="24" name="Forma libre: Forma 23">
              <a:extLst>
                <a:ext uri="{FF2B5EF4-FFF2-40B4-BE49-F238E27FC236}">
                  <a16:creationId xmlns:a16="http://schemas.microsoft.com/office/drawing/2014/main" id="{0D472844-E6F3-47F6-B54F-5B2F665A6392}"/>
                </a:ext>
              </a:extLst>
            </p:cNvPr>
            <p:cNvSpPr/>
            <p:nvPr/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5" name="Forma libre: Forma 24">
              <a:extLst>
                <a:ext uri="{FF2B5EF4-FFF2-40B4-BE49-F238E27FC236}">
                  <a16:creationId xmlns:a16="http://schemas.microsoft.com/office/drawing/2014/main" id="{7939D725-4408-4EAA-BD85-8B6A289020D8}"/>
                </a:ext>
              </a:extLst>
            </p:cNvPr>
            <p:cNvSpPr/>
            <p:nvPr/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28" name="Título 1">
            <a:extLst>
              <a:ext uri="{FF2B5EF4-FFF2-40B4-BE49-F238E27FC236}">
                <a16:creationId xmlns:a16="http://schemas.microsoft.com/office/drawing/2014/main" id="{7792A114-7099-4B73-8CFF-1CD310B6C2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868" y="358614"/>
            <a:ext cx="4150804" cy="1431000"/>
          </a:xfrm>
        </p:spPr>
        <p:txBody>
          <a:bodyPr rtlCol="0" anchor="t"/>
          <a:lstStyle>
            <a:lvl1pPr>
              <a:defRPr/>
            </a:lvl1pPr>
          </a:lstStyle>
          <a:p>
            <a:pPr rtl="0"/>
            <a:r>
              <a:rPr lang="es-MX"/>
              <a:t>Haz clic para agregar un título</a:t>
            </a:r>
          </a:p>
        </p:txBody>
      </p:sp>
      <p:sp>
        <p:nvSpPr>
          <p:cNvPr id="190" name="Marcador de posición de fecha 178">
            <a:extLst>
              <a:ext uri="{FF2B5EF4-FFF2-40B4-BE49-F238E27FC236}">
                <a16:creationId xmlns:a16="http://schemas.microsoft.com/office/drawing/2014/main" id="{D3ABC542-2E09-4DFF-BDC3-4E62CADE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1/2/20XX</a:t>
            </a:r>
            <a:endParaRPr kumimoji="0" lang="es-MX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191" name="Marcador de posición de pie de página 179">
            <a:extLst>
              <a:ext uri="{FF2B5EF4-FFF2-40B4-BE49-F238E27FC236}">
                <a16:creationId xmlns:a16="http://schemas.microsoft.com/office/drawing/2014/main" id="{EE59BB7C-0E79-4D99-98A2-6B6BB261A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TÍTULO DE LA PRESENTACIÓN</a:t>
            </a:r>
          </a:p>
        </p:txBody>
      </p:sp>
      <p:sp>
        <p:nvSpPr>
          <p:cNvPr id="192" name="Marcador de posición de número de diapositiva 180">
            <a:extLst>
              <a:ext uri="{FF2B5EF4-FFF2-40B4-BE49-F238E27FC236}">
                <a16:creationId xmlns:a16="http://schemas.microsoft.com/office/drawing/2014/main" id="{28A48916-E63A-42EF-B5F2-0212F4E25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s-MX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MX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7717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áfico 38">
            <a:extLst>
              <a:ext uri="{FF2B5EF4-FFF2-40B4-BE49-F238E27FC236}">
                <a16:creationId xmlns:a16="http://schemas.microsoft.com/office/drawing/2014/main" id="{3E8CD31A-1394-452A-9559-656ECA145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83704" y="400019"/>
            <a:ext cx="1910252" cy="709661"/>
            <a:chOff x="2267504" y="2540250"/>
            <a:chExt cx="1990951" cy="739641"/>
          </a:xfrm>
          <a:solidFill>
            <a:schemeClr val="tx2"/>
          </a:solidFill>
        </p:grpSpPr>
        <p:sp>
          <p:nvSpPr>
            <p:cNvPr id="24" name="Forma libre: Forma 23">
              <a:extLst>
                <a:ext uri="{FF2B5EF4-FFF2-40B4-BE49-F238E27FC236}">
                  <a16:creationId xmlns:a16="http://schemas.microsoft.com/office/drawing/2014/main" id="{85E4E1EC-F0F2-4B35-9091-2F6FA0A0F7A0}"/>
                </a:ext>
              </a:extLst>
            </p:cNvPr>
            <p:cNvSpPr/>
            <p:nvPr/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5" name="Forma libre: Forma 24">
              <a:extLst>
                <a:ext uri="{FF2B5EF4-FFF2-40B4-BE49-F238E27FC236}">
                  <a16:creationId xmlns:a16="http://schemas.microsoft.com/office/drawing/2014/main" id="{26AA8D4E-47DD-4F4A-A460-D2D3D52A6F83}"/>
                </a:ext>
              </a:extLst>
            </p:cNvPr>
            <p:cNvSpPr/>
            <p:nvPr/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4CDB39CA-1C6B-4D29-8511-53EB2EE2C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553423" y="5619750"/>
            <a:ext cx="1295427" cy="1238250"/>
            <a:chOff x="3121343" y="4864099"/>
            <a:chExt cx="2085971" cy="1993901"/>
          </a:xfrm>
          <a:solidFill>
            <a:schemeClr val="accent3">
              <a:alpha val="20000"/>
            </a:schemeClr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13293D6-0ECB-489A-A405-EAE446F30E8A}"/>
                </a:ext>
              </a:extLst>
            </p:cNvPr>
            <p:cNvSpPr/>
            <p:nvPr/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4505F60-82CB-4E69-9408-A65B5BE7C98C}"/>
                </a:ext>
              </a:extLst>
            </p:cNvPr>
            <p:cNvSpPr/>
            <p:nvPr/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E3B5578-536F-4B38-89D2-C859EFB9E536}"/>
                </a:ext>
              </a:extLst>
            </p:cNvPr>
            <p:cNvSpPr/>
            <p:nvPr/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21C8DF3-1F8E-4B0D-B578-67D7E3A7F797}"/>
                </a:ext>
              </a:extLst>
            </p:cNvPr>
            <p:cNvSpPr/>
            <p:nvPr/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EF634BD-8B6E-4470-B471-CCD9D52208E9}"/>
                </a:ext>
              </a:extLst>
            </p:cNvPr>
            <p:cNvSpPr/>
            <p:nvPr/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D4EA52A-34A3-4161-A9CE-86569A099639}"/>
                </a:ext>
              </a:extLst>
            </p:cNvPr>
            <p:cNvSpPr/>
            <p:nvPr/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9F976BC-5664-4D19-8DC2-C83D9F201025}"/>
                </a:ext>
              </a:extLst>
            </p:cNvPr>
            <p:cNvSpPr/>
            <p:nvPr/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FE844F3-0151-483D-A445-DF19C1CA237C}"/>
                </a:ext>
              </a:extLst>
            </p:cNvPr>
            <p:cNvSpPr/>
            <p:nvPr/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602D36A-92EE-4D58-8B1E-A7C32FA38A81}"/>
                </a:ext>
              </a:extLst>
            </p:cNvPr>
            <p:cNvSpPr/>
            <p:nvPr/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4D3E311-8682-432D-96C1-892E0A7B846F}"/>
                </a:ext>
              </a:extLst>
            </p:cNvPr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F6A277D-D709-4AAD-A2BE-7F002BC0B1A4}"/>
                </a:ext>
              </a:extLst>
            </p:cNvPr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92A7F87-C5D7-4B71-8667-833F96C3F294}"/>
                </a:ext>
              </a:extLst>
            </p:cNvPr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4ABB7F8-185E-406E-84D5-2ADDC019320A}"/>
                </a:ext>
              </a:extLst>
            </p:cNvPr>
            <p:cNvSpPr/>
            <p:nvPr/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2" name="Forma libre: Forma 1">
            <a:extLst>
              <a:ext uri="{FF2B5EF4-FFF2-40B4-BE49-F238E27FC236}">
                <a16:creationId xmlns:a16="http://schemas.microsoft.com/office/drawing/2014/main" id="{32343BE2-F9F3-467E-BAC0-182941FCB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21" y="-4221"/>
            <a:ext cx="1098147" cy="1053618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3193E6E4-C8EE-470B-AABB-B46374938A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868" y="358614"/>
            <a:ext cx="4150804" cy="1431000"/>
          </a:xfrm>
        </p:spPr>
        <p:txBody>
          <a:bodyPr rtlCol="0" anchor="t"/>
          <a:lstStyle>
            <a:lvl1pPr>
              <a:defRPr/>
            </a:lvl1pPr>
          </a:lstStyle>
          <a:p>
            <a:pPr rtl="0"/>
            <a:r>
              <a:rPr lang="es-MX"/>
              <a:t>Haz clic para agregar un título</a:t>
            </a:r>
          </a:p>
        </p:txBody>
      </p:sp>
      <p:sp>
        <p:nvSpPr>
          <p:cNvPr id="31" name="Marcador de posición de fecha 178">
            <a:extLst>
              <a:ext uri="{FF2B5EF4-FFF2-40B4-BE49-F238E27FC236}">
                <a16:creationId xmlns:a16="http://schemas.microsoft.com/office/drawing/2014/main" id="{9BFD1C1A-363C-4909-95D6-9AF44B452A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1/2/20XX</a:t>
            </a:r>
            <a:endParaRPr kumimoji="0" lang="es-MX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32" name="Marcador de posición de pie de página 179">
            <a:extLst>
              <a:ext uri="{FF2B5EF4-FFF2-40B4-BE49-F238E27FC236}">
                <a16:creationId xmlns:a16="http://schemas.microsoft.com/office/drawing/2014/main" id="{77213597-1706-40A7-8726-C468FB7F4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TÍTULO DE LA PRESENTACIÓN</a:t>
            </a:r>
          </a:p>
        </p:txBody>
      </p:sp>
      <p:sp>
        <p:nvSpPr>
          <p:cNvPr id="33" name="Marcador de posición de número de diapositiva 180">
            <a:extLst>
              <a:ext uri="{FF2B5EF4-FFF2-40B4-BE49-F238E27FC236}">
                <a16:creationId xmlns:a16="http://schemas.microsoft.com/office/drawing/2014/main" id="{1BB201C7-C50B-4E2B-95EF-E5FFAF698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s-MX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MX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04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8AD96798-1C42-49B1-99B2-BD7FA1276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rgbClr val="FF80BD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00FC1B25-A4F4-4E8E-931D-D383946C9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8271" y="1010170"/>
            <a:ext cx="5178019" cy="3713638"/>
          </a:xfrm>
        </p:spPr>
        <p:txBody>
          <a:bodyPr rtlCol="0" anchor="ctr"/>
          <a:lstStyle>
            <a:lvl1pPr algn="ctr">
              <a:lnSpc>
                <a:spcPct val="100000"/>
              </a:lnSpc>
              <a:defRPr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6" name="Marcador de posición de texto 34">
            <a:extLst>
              <a:ext uri="{FF2B5EF4-FFF2-40B4-BE49-F238E27FC236}">
                <a16:creationId xmlns:a16="http://schemas.microsoft.com/office/drawing/2014/main" id="{72818B4A-C05A-428C-A790-B75EA386A2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38044" y="4914900"/>
            <a:ext cx="5178514" cy="819076"/>
          </a:xfrm>
        </p:spPr>
        <p:txBody>
          <a:bodyPr rtlCol="0"/>
          <a:lstStyle>
            <a:lvl1pPr algn="ctr">
              <a:buFontTx/>
              <a:buNone/>
              <a:defRPr/>
            </a:lvl1pPr>
          </a:lstStyle>
          <a:p>
            <a:pPr lvl="0" rtl="0"/>
            <a:r>
              <a:rPr lang="es-MX"/>
              <a:t>Haz clic para agregar texto</a:t>
            </a:r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176E197B-E174-4C9D-87E5-0B9B08708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0" name="Forma libre: Forma 19">
            <a:extLst>
              <a:ext uri="{FF2B5EF4-FFF2-40B4-BE49-F238E27FC236}">
                <a16:creationId xmlns:a16="http://schemas.microsoft.com/office/drawing/2014/main" id="{517AB840-B4B7-452B-B062-6C9CF8426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2" name="Forma libre: Forma 21">
            <a:extLst>
              <a:ext uri="{FF2B5EF4-FFF2-40B4-BE49-F238E27FC236}">
                <a16:creationId xmlns:a16="http://schemas.microsoft.com/office/drawing/2014/main" id="{9FE5D1B6-33F6-4BAA-9D02-679E176F3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rgbClr val="FF80BD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3" name="Forma libre: Forma 22">
            <a:extLst>
              <a:ext uri="{FF2B5EF4-FFF2-40B4-BE49-F238E27FC236}">
                <a16:creationId xmlns:a16="http://schemas.microsoft.com/office/drawing/2014/main" id="{0DCCBCA1-466D-44C6-93ED-2E02B623D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2CC7CBB9-9855-4B27-93BF-506D5D17E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6" name="Marcador de posición de fecha 178">
            <a:extLst>
              <a:ext uri="{FF2B5EF4-FFF2-40B4-BE49-F238E27FC236}">
                <a16:creationId xmlns:a16="http://schemas.microsoft.com/office/drawing/2014/main" id="{D3B95CCB-4EDF-4C85-82FC-E5FD2A4715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1/2/20XX</a:t>
            </a:r>
            <a:endParaRPr kumimoji="0" lang="es-MX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7" name="Marcador de posición de pie de página 179">
            <a:extLst>
              <a:ext uri="{FF2B5EF4-FFF2-40B4-BE49-F238E27FC236}">
                <a16:creationId xmlns:a16="http://schemas.microsoft.com/office/drawing/2014/main" id="{D8096E0F-A3CE-40F7-AA9D-B43562213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TÍTULO DE LA PRESENTACIÓN</a:t>
            </a:r>
          </a:p>
        </p:txBody>
      </p:sp>
      <p:grpSp>
        <p:nvGrpSpPr>
          <p:cNvPr id="28" name="Gráfico 185">
            <a:extLst>
              <a:ext uri="{FF2B5EF4-FFF2-40B4-BE49-F238E27FC236}">
                <a16:creationId xmlns:a16="http://schemas.microsoft.com/office/drawing/2014/main" id="{59F51AE6-E003-46BA-A25A-6AFBDC3E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428621" y="5660492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29" name="Forma libre: Forma 28">
              <a:extLst>
                <a:ext uri="{FF2B5EF4-FFF2-40B4-BE49-F238E27FC236}">
                  <a16:creationId xmlns:a16="http://schemas.microsoft.com/office/drawing/2014/main" id="{03F73C8B-6AB5-41EB-99EA-3C94CBEBB481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0" name="Forma libre: Forma 29">
              <a:extLst>
                <a:ext uri="{FF2B5EF4-FFF2-40B4-BE49-F238E27FC236}">
                  <a16:creationId xmlns:a16="http://schemas.microsoft.com/office/drawing/2014/main" id="{1A666D36-3657-4085-84AA-126594195C1A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1" name="Forma libre: Forma 30">
              <a:extLst>
                <a:ext uri="{FF2B5EF4-FFF2-40B4-BE49-F238E27FC236}">
                  <a16:creationId xmlns:a16="http://schemas.microsoft.com/office/drawing/2014/main" id="{B12CF5CD-903D-4879-BBD3-A79140E8186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2" name="Forma libre: Forma 31">
              <a:extLst>
                <a:ext uri="{FF2B5EF4-FFF2-40B4-BE49-F238E27FC236}">
                  <a16:creationId xmlns:a16="http://schemas.microsoft.com/office/drawing/2014/main" id="{9EF969CD-CBA7-44B8-9544-660D7487A3D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3" name="Forma libre: Forma 32">
              <a:extLst>
                <a:ext uri="{FF2B5EF4-FFF2-40B4-BE49-F238E27FC236}">
                  <a16:creationId xmlns:a16="http://schemas.microsoft.com/office/drawing/2014/main" id="{6E91C2FB-38ED-4DF7-8F1F-3211A0592A47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4" name="Marcador de posición de número de diapositiva 180">
            <a:extLst>
              <a:ext uri="{FF2B5EF4-FFF2-40B4-BE49-F238E27FC236}">
                <a16:creationId xmlns:a16="http://schemas.microsoft.com/office/drawing/2014/main" id="{383FF74A-FDDF-4768-9C1E-E6F3E6622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s-MX" sz="1200" b="1" i="0" u="none" strike="noStrike" kern="1200" cap="all" spc="10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MX" sz="1200" b="1" i="0" u="none" strike="noStrike" kern="1200" cap="all" spc="10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350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ítulo 1">
            <a:extLst>
              <a:ext uri="{FF2B5EF4-FFF2-40B4-BE49-F238E27FC236}">
                <a16:creationId xmlns:a16="http://schemas.microsoft.com/office/drawing/2014/main" id="{08711333-F819-4928-8BA2-B03A1D744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s-MX"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B4DCAA54-A920-4F7D-B1F9-E60E95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81037"/>
            <a:ext cx="1170294" cy="709661"/>
            <a:chOff x="0" y="681037"/>
            <a:chExt cx="1170294" cy="709661"/>
          </a:xfrm>
        </p:grpSpPr>
        <p:sp>
          <p:nvSpPr>
            <p:cNvPr id="57" name="Forma libre: Forma 56">
              <a:extLst>
                <a:ext uri="{FF2B5EF4-FFF2-40B4-BE49-F238E27FC236}">
                  <a16:creationId xmlns:a16="http://schemas.microsoft.com/office/drawing/2014/main" id="{28633F80-7150-4830-B036-FED561D8A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681037"/>
              <a:ext cx="1170294" cy="274629"/>
            </a:xfrm>
            <a:custGeom>
              <a:avLst/>
              <a:gdLst>
                <a:gd name="connsiteX0" fmla="*/ 453342 w 1170294"/>
                <a:gd name="connsiteY0" fmla="*/ 0 h 274629"/>
                <a:gd name="connsiteX1" fmla="*/ 689085 w 1170294"/>
                <a:gd name="connsiteY1" fmla="*/ 235744 h 274629"/>
                <a:gd name="connsiteX2" fmla="*/ 924829 w 1170294"/>
                <a:gd name="connsiteY2" fmla="*/ 0 h 274629"/>
                <a:gd name="connsiteX3" fmla="*/ 1170294 w 1170294"/>
                <a:gd name="connsiteY3" fmla="*/ 245465 h 274629"/>
                <a:gd name="connsiteX4" fmla="*/ 1153282 w 1170294"/>
                <a:gd name="connsiteY4" fmla="*/ 264908 h 274629"/>
                <a:gd name="connsiteX5" fmla="*/ 924829 w 1170294"/>
                <a:gd name="connsiteY5" fmla="*/ 38885 h 274629"/>
                <a:gd name="connsiteX6" fmla="*/ 689085 w 1170294"/>
                <a:gd name="connsiteY6" fmla="*/ 274629 h 274629"/>
                <a:gd name="connsiteX7" fmla="*/ 453342 w 1170294"/>
                <a:gd name="connsiteY7" fmla="*/ 38885 h 274629"/>
                <a:gd name="connsiteX8" fmla="*/ 215168 w 1170294"/>
                <a:gd name="connsiteY8" fmla="*/ 274629 h 274629"/>
                <a:gd name="connsiteX9" fmla="*/ 0 w 1170294"/>
                <a:gd name="connsiteY9" fmla="*/ 59462 h 274629"/>
                <a:gd name="connsiteX10" fmla="*/ 0 w 1170294"/>
                <a:gd name="connsiteY10" fmla="*/ 20577 h 274629"/>
                <a:gd name="connsiteX11" fmla="*/ 215168 w 1170294"/>
                <a:gd name="connsiteY11" fmla="*/ 235744 h 27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0294" h="274629">
                  <a:moveTo>
                    <a:pt x="453342" y="0"/>
                  </a:moveTo>
                  <a:lnTo>
                    <a:pt x="689085" y="235744"/>
                  </a:lnTo>
                  <a:lnTo>
                    <a:pt x="924829" y="0"/>
                  </a:lnTo>
                  <a:lnTo>
                    <a:pt x="1170294" y="24546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577"/>
                  </a:lnTo>
                  <a:lnTo>
                    <a:pt x="215168" y="235744"/>
                  </a:lnTo>
                  <a:close/>
                </a:path>
              </a:pathLst>
            </a:cu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8" name="Forma libre: Forma 57">
              <a:extLst>
                <a:ext uri="{FF2B5EF4-FFF2-40B4-BE49-F238E27FC236}">
                  <a16:creationId xmlns:a16="http://schemas.microsoft.com/office/drawing/2014/main" id="{984D32A8-76C6-4D70-887B-EC3211AD3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1116069"/>
              <a:ext cx="1170294" cy="274629"/>
            </a:xfrm>
            <a:custGeom>
              <a:avLst/>
              <a:gdLst>
                <a:gd name="connsiteX0" fmla="*/ 453342 w 1170294"/>
                <a:gd name="connsiteY0" fmla="*/ 0 h 274629"/>
                <a:gd name="connsiteX1" fmla="*/ 689085 w 1170294"/>
                <a:gd name="connsiteY1" fmla="*/ 238174 h 274629"/>
                <a:gd name="connsiteX2" fmla="*/ 924829 w 1170294"/>
                <a:gd name="connsiteY2" fmla="*/ 0 h 274629"/>
                <a:gd name="connsiteX3" fmla="*/ 1170294 w 1170294"/>
                <a:gd name="connsiteY3" fmla="*/ 247895 h 274629"/>
                <a:gd name="connsiteX4" fmla="*/ 1153282 w 1170294"/>
                <a:gd name="connsiteY4" fmla="*/ 264908 h 274629"/>
                <a:gd name="connsiteX5" fmla="*/ 924829 w 1170294"/>
                <a:gd name="connsiteY5" fmla="*/ 38885 h 274629"/>
                <a:gd name="connsiteX6" fmla="*/ 689085 w 1170294"/>
                <a:gd name="connsiteY6" fmla="*/ 274629 h 274629"/>
                <a:gd name="connsiteX7" fmla="*/ 453342 w 1170294"/>
                <a:gd name="connsiteY7" fmla="*/ 38885 h 274629"/>
                <a:gd name="connsiteX8" fmla="*/ 215168 w 1170294"/>
                <a:gd name="connsiteY8" fmla="*/ 274629 h 274629"/>
                <a:gd name="connsiteX9" fmla="*/ 0 w 1170294"/>
                <a:gd name="connsiteY9" fmla="*/ 59462 h 274629"/>
                <a:gd name="connsiteX10" fmla="*/ 0 w 1170294"/>
                <a:gd name="connsiteY10" fmla="*/ 20789 h 274629"/>
                <a:gd name="connsiteX11" fmla="*/ 215168 w 1170294"/>
                <a:gd name="connsiteY11" fmla="*/ 238174 h 27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0294" h="274629">
                  <a:moveTo>
                    <a:pt x="453342" y="0"/>
                  </a:moveTo>
                  <a:lnTo>
                    <a:pt x="689085" y="238174"/>
                  </a:lnTo>
                  <a:lnTo>
                    <a:pt x="924829" y="0"/>
                  </a:lnTo>
                  <a:lnTo>
                    <a:pt x="1170294" y="24789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789"/>
                  </a:lnTo>
                  <a:lnTo>
                    <a:pt x="215168" y="23817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59" name="Elipse 58">
            <a:extLst>
              <a:ext uri="{FF2B5EF4-FFF2-40B4-BE49-F238E27FC236}">
                <a16:creationId xmlns:a16="http://schemas.microsoft.com/office/drawing/2014/main" id="{9C9F9430-37D6-4AED-B459-D6F6251D0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90389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EEDFE717-6A4F-4FD1-ABBF-5807E71F5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59544" y="5991329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1" name="Marcador de posición de fecha 10">
            <a:extLst>
              <a:ext uri="{FF2B5EF4-FFF2-40B4-BE49-F238E27FC236}">
                <a16:creationId xmlns:a16="http://schemas.microsoft.com/office/drawing/2014/main" id="{26FBD0C2-9C38-4891-92F3-5AF6CD04E3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1/2/20XX</a:t>
            </a:r>
            <a:endParaRPr kumimoji="0" lang="es-MX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62" name="Marcador de posición de pie de página 11">
            <a:extLst>
              <a:ext uri="{FF2B5EF4-FFF2-40B4-BE49-F238E27FC236}">
                <a16:creationId xmlns:a16="http://schemas.microsoft.com/office/drawing/2014/main" id="{5C6A806B-2B18-4D3B-8215-624EE91D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TÍTULO DE LA PRESENTACIÓN</a:t>
            </a:r>
          </a:p>
        </p:txBody>
      </p:sp>
      <p:sp>
        <p:nvSpPr>
          <p:cNvPr id="63" name="Marcador de posición de número de diapositiva 12">
            <a:extLst>
              <a:ext uri="{FF2B5EF4-FFF2-40B4-BE49-F238E27FC236}">
                <a16:creationId xmlns:a16="http://schemas.microsoft.com/office/drawing/2014/main" id="{54E3AE0A-2F47-4B51-8F32-46ABDC574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967E29-1480-472A-9FC5-C4768A52587C}" type="slidenum">
              <a:rPr kumimoji="0" lang="es-MX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MX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grpSp>
        <p:nvGrpSpPr>
          <p:cNvPr id="11" name="Gráfico 4">
            <a:extLst>
              <a:ext uri="{FF2B5EF4-FFF2-40B4-BE49-F238E27FC236}">
                <a16:creationId xmlns:a16="http://schemas.microsoft.com/office/drawing/2014/main" id="{A160D36B-90B2-4E2E-9A07-AFC4CC77E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510458" y="477557"/>
            <a:ext cx="975170" cy="975170"/>
            <a:chOff x="5829300" y="3162300"/>
            <a:chExt cx="532257" cy="532257"/>
          </a:xfrm>
          <a:solidFill>
            <a:schemeClr val="tx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ADA6DC8-A018-4A16-84AF-9E2E74CD757D}"/>
                </a:ext>
              </a:extLst>
            </p:cNvPr>
            <p:cNvSpPr/>
            <p:nvPr/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C1308F7-B76A-4EC2-94B2-3D7A71B62604}"/>
                </a:ext>
              </a:extLst>
            </p:cNvPr>
            <p:cNvSpPr/>
            <p:nvPr/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8E3532C-7781-4159-A3A0-A2DE72CA6DBA}"/>
                </a:ext>
              </a:extLst>
            </p:cNvPr>
            <p:cNvSpPr/>
            <p:nvPr/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8D647FB-029D-4D71-B4E4-6D74FCB09C4D}"/>
                </a:ext>
              </a:extLst>
            </p:cNvPr>
            <p:cNvSpPr/>
            <p:nvPr/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16A1C6D-37E7-47A0-814C-A09DC1123684}"/>
                </a:ext>
              </a:extLst>
            </p:cNvPr>
            <p:cNvSpPr/>
            <p:nvPr/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2759DEC-2103-4E2C-A470-F4AF6E5E3E87}"/>
                </a:ext>
              </a:extLst>
            </p:cNvPr>
            <p:cNvSpPr/>
            <p:nvPr/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88AE222-CCAD-4233-9F97-67021E530758}"/>
                </a:ext>
              </a:extLst>
            </p:cNvPr>
            <p:cNvSpPr/>
            <p:nvPr/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610EC41-7752-4C40-99E0-1B5FEA90EB0E}"/>
                </a:ext>
              </a:extLst>
            </p:cNvPr>
            <p:cNvSpPr/>
            <p:nvPr/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AA370E4-6378-438E-96A5-93A548F17E99}"/>
                </a:ext>
              </a:extLst>
            </p:cNvPr>
            <p:cNvSpPr/>
            <p:nvPr/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DC8BEFB-4BE0-44E4-B9EE-B9433675ED5D}"/>
                </a:ext>
              </a:extLst>
            </p:cNvPr>
            <p:cNvSpPr/>
            <p:nvPr/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5C187D8-7DEF-4A4B-AEBD-0148B131FA7B}"/>
                </a:ext>
              </a:extLst>
            </p:cNvPr>
            <p:cNvSpPr/>
            <p:nvPr/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21C4DD4-9A7B-4D13-905C-4D8287BFC226}"/>
                </a:ext>
              </a:extLst>
            </p:cNvPr>
            <p:cNvSpPr/>
            <p:nvPr/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37570A-3C94-4E36-97CE-A23E9672578E}"/>
                </a:ext>
              </a:extLst>
            </p:cNvPr>
            <p:cNvSpPr/>
            <p:nvPr/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098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íne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áfico 4">
            <a:extLst>
              <a:ext uri="{FF2B5EF4-FFF2-40B4-BE49-F238E27FC236}">
                <a16:creationId xmlns:a16="http://schemas.microsoft.com/office/drawing/2014/main" id="{F6919F4A-127D-4827-9E80-D8662425C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510458" y="477557"/>
            <a:ext cx="975170" cy="975170"/>
            <a:chOff x="5829300" y="3162300"/>
            <a:chExt cx="532257" cy="532257"/>
          </a:xfrm>
          <a:solidFill>
            <a:schemeClr val="tx1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4F0C362-E345-4C93-8DBC-55525E213FE2}"/>
                </a:ext>
              </a:extLst>
            </p:cNvPr>
            <p:cNvSpPr/>
            <p:nvPr/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46589FF-4A9D-484E-95B0-A0C39A326BFF}"/>
                </a:ext>
              </a:extLst>
            </p:cNvPr>
            <p:cNvSpPr/>
            <p:nvPr/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CC09BAE-0430-4149-BDEC-23DD9C37ACC2}"/>
                </a:ext>
              </a:extLst>
            </p:cNvPr>
            <p:cNvSpPr/>
            <p:nvPr/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F6CC180-FC7F-4A8E-BACC-034FD0C68CA9}"/>
                </a:ext>
              </a:extLst>
            </p:cNvPr>
            <p:cNvSpPr/>
            <p:nvPr/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137FFAD-2383-4411-A9CD-B0DCBF8452F9}"/>
                </a:ext>
              </a:extLst>
            </p:cNvPr>
            <p:cNvSpPr/>
            <p:nvPr/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F7ADA10-97E6-406B-955B-4DF941688C55}"/>
                </a:ext>
              </a:extLst>
            </p:cNvPr>
            <p:cNvSpPr/>
            <p:nvPr/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5ED4958-089A-40EE-BEF8-D2DA3283FE41}"/>
                </a:ext>
              </a:extLst>
            </p:cNvPr>
            <p:cNvSpPr/>
            <p:nvPr/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BBC70D8-0977-4E3E-BDCC-5DB32F534597}"/>
                </a:ext>
              </a:extLst>
            </p:cNvPr>
            <p:cNvSpPr/>
            <p:nvPr/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2F37D25-C4FD-4978-AE31-636891A33D69}"/>
                </a:ext>
              </a:extLst>
            </p:cNvPr>
            <p:cNvSpPr/>
            <p:nvPr/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2DD3606-BA69-4959-9335-377E9AA120FF}"/>
                </a:ext>
              </a:extLst>
            </p:cNvPr>
            <p:cNvSpPr/>
            <p:nvPr/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5B11ABC-F37E-4946-9A7B-90D363182626}"/>
                </a:ext>
              </a:extLst>
            </p:cNvPr>
            <p:cNvSpPr/>
            <p:nvPr/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86B1D23-2F36-4086-9CF7-D76D833D2282}"/>
                </a:ext>
              </a:extLst>
            </p:cNvPr>
            <p:cNvSpPr/>
            <p:nvPr/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3AE423B-5BB8-454B-B2D6-85AE6185C587}"/>
                </a:ext>
              </a:extLst>
            </p:cNvPr>
            <p:cNvSpPr/>
            <p:nvPr/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52" name="Grupo 51">
            <a:extLst>
              <a:ext uri="{FF2B5EF4-FFF2-40B4-BE49-F238E27FC236}">
                <a16:creationId xmlns:a16="http://schemas.microsoft.com/office/drawing/2014/main" id="{3BF87D25-4424-40BA-B114-A4FB8BDFE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81037"/>
            <a:ext cx="1170294" cy="709661"/>
            <a:chOff x="0" y="681037"/>
            <a:chExt cx="1170294" cy="709661"/>
          </a:xfrm>
        </p:grpSpPr>
        <p:sp>
          <p:nvSpPr>
            <p:cNvPr id="53" name="Forma libre: Forma 52">
              <a:extLst>
                <a:ext uri="{FF2B5EF4-FFF2-40B4-BE49-F238E27FC236}">
                  <a16:creationId xmlns:a16="http://schemas.microsoft.com/office/drawing/2014/main" id="{B567477D-2972-4718-B0A2-9FC97531B8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681037"/>
              <a:ext cx="1170294" cy="274629"/>
            </a:xfrm>
            <a:custGeom>
              <a:avLst/>
              <a:gdLst>
                <a:gd name="connsiteX0" fmla="*/ 453342 w 1170294"/>
                <a:gd name="connsiteY0" fmla="*/ 0 h 274629"/>
                <a:gd name="connsiteX1" fmla="*/ 689085 w 1170294"/>
                <a:gd name="connsiteY1" fmla="*/ 235744 h 274629"/>
                <a:gd name="connsiteX2" fmla="*/ 924829 w 1170294"/>
                <a:gd name="connsiteY2" fmla="*/ 0 h 274629"/>
                <a:gd name="connsiteX3" fmla="*/ 1170294 w 1170294"/>
                <a:gd name="connsiteY3" fmla="*/ 245465 h 274629"/>
                <a:gd name="connsiteX4" fmla="*/ 1153282 w 1170294"/>
                <a:gd name="connsiteY4" fmla="*/ 264908 h 274629"/>
                <a:gd name="connsiteX5" fmla="*/ 924829 w 1170294"/>
                <a:gd name="connsiteY5" fmla="*/ 38885 h 274629"/>
                <a:gd name="connsiteX6" fmla="*/ 689085 w 1170294"/>
                <a:gd name="connsiteY6" fmla="*/ 274629 h 274629"/>
                <a:gd name="connsiteX7" fmla="*/ 453342 w 1170294"/>
                <a:gd name="connsiteY7" fmla="*/ 38885 h 274629"/>
                <a:gd name="connsiteX8" fmla="*/ 215168 w 1170294"/>
                <a:gd name="connsiteY8" fmla="*/ 274629 h 274629"/>
                <a:gd name="connsiteX9" fmla="*/ 0 w 1170294"/>
                <a:gd name="connsiteY9" fmla="*/ 59462 h 274629"/>
                <a:gd name="connsiteX10" fmla="*/ 0 w 1170294"/>
                <a:gd name="connsiteY10" fmla="*/ 20577 h 274629"/>
                <a:gd name="connsiteX11" fmla="*/ 215168 w 1170294"/>
                <a:gd name="connsiteY11" fmla="*/ 235744 h 27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0294" h="274629">
                  <a:moveTo>
                    <a:pt x="453342" y="0"/>
                  </a:moveTo>
                  <a:lnTo>
                    <a:pt x="689085" y="235744"/>
                  </a:lnTo>
                  <a:lnTo>
                    <a:pt x="924829" y="0"/>
                  </a:lnTo>
                  <a:lnTo>
                    <a:pt x="1170294" y="24546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577"/>
                  </a:lnTo>
                  <a:lnTo>
                    <a:pt x="215168" y="235744"/>
                  </a:lnTo>
                  <a:close/>
                </a:path>
              </a:pathLst>
            </a:cu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4" name="Forma libre: Forma 53">
              <a:extLst>
                <a:ext uri="{FF2B5EF4-FFF2-40B4-BE49-F238E27FC236}">
                  <a16:creationId xmlns:a16="http://schemas.microsoft.com/office/drawing/2014/main" id="{52D08859-301B-4802-95D8-B8A552752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1116069"/>
              <a:ext cx="1170294" cy="274629"/>
            </a:xfrm>
            <a:custGeom>
              <a:avLst/>
              <a:gdLst>
                <a:gd name="connsiteX0" fmla="*/ 453342 w 1170294"/>
                <a:gd name="connsiteY0" fmla="*/ 0 h 274629"/>
                <a:gd name="connsiteX1" fmla="*/ 689085 w 1170294"/>
                <a:gd name="connsiteY1" fmla="*/ 238174 h 274629"/>
                <a:gd name="connsiteX2" fmla="*/ 924829 w 1170294"/>
                <a:gd name="connsiteY2" fmla="*/ 0 h 274629"/>
                <a:gd name="connsiteX3" fmla="*/ 1170294 w 1170294"/>
                <a:gd name="connsiteY3" fmla="*/ 247895 h 274629"/>
                <a:gd name="connsiteX4" fmla="*/ 1153282 w 1170294"/>
                <a:gd name="connsiteY4" fmla="*/ 264908 h 274629"/>
                <a:gd name="connsiteX5" fmla="*/ 924829 w 1170294"/>
                <a:gd name="connsiteY5" fmla="*/ 38885 h 274629"/>
                <a:gd name="connsiteX6" fmla="*/ 689085 w 1170294"/>
                <a:gd name="connsiteY6" fmla="*/ 274629 h 274629"/>
                <a:gd name="connsiteX7" fmla="*/ 453342 w 1170294"/>
                <a:gd name="connsiteY7" fmla="*/ 38885 h 274629"/>
                <a:gd name="connsiteX8" fmla="*/ 215168 w 1170294"/>
                <a:gd name="connsiteY8" fmla="*/ 274629 h 274629"/>
                <a:gd name="connsiteX9" fmla="*/ 0 w 1170294"/>
                <a:gd name="connsiteY9" fmla="*/ 59462 h 274629"/>
                <a:gd name="connsiteX10" fmla="*/ 0 w 1170294"/>
                <a:gd name="connsiteY10" fmla="*/ 20789 h 274629"/>
                <a:gd name="connsiteX11" fmla="*/ 215168 w 1170294"/>
                <a:gd name="connsiteY11" fmla="*/ 238174 h 27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0294" h="274629">
                  <a:moveTo>
                    <a:pt x="453342" y="0"/>
                  </a:moveTo>
                  <a:lnTo>
                    <a:pt x="689085" y="238174"/>
                  </a:lnTo>
                  <a:lnTo>
                    <a:pt x="924829" y="0"/>
                  </a:lnTo>
                  <a:lnTo>
                    <a:pt x="1170294" y="24789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789"/>
                  </a:lnTo>
                  <a:lnTo>
                    <a:pt x="215168" y="23817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48" name="Título 1">
            <a:extLst>
              <a:ext uri="{FF2B5EF4-FFF2-40B4-BE49-F238E27FC236}">
                <a16:creationId xmlns:a16="http://schemas.microsoft.com/office/drawing/2014/main" id="{430ADD3E-99CC-43CF-9A97-D44AA54C5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49" name="Marcador de posición de fecha 10">
            <a:extLst>
              <a:ext uri="{FF2B5EF4-FFF2-40B4-BE49-F238E27FC236}">
                <a16:creationId xmlns:a16="http://schemas.microsoft.com/office/drawing/2014/main" id="{8C8B246A-7ACC-4517-903D-35509488E5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1/2/20XX</a:t>
            </a:r>
            <a:endParaRPr kumimoji="0" lang="es-MX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50" name="Marcador de posición de pie de página 11">
            <a:extLst>
              <a:ext uri="{FF2B5EF4-FFF2-40B4-BE49-F238E27FC236}">
                <a16:creationId xmlns:a16="http://schemas.microsoft.com/office/drawing/2014/main" id="{C75AD95D-76DC-4BCD-8AFB-35B7DB2D7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TÍTULO DE LA PRESENTACIÓN</a:t>
            </a:r>
          </a:p>
        </p:txBody>
      </p:sp>
      <p:sp>
        <p:nvSpPr>
          <p:cNvPr id="51" name="Marcador de posición de número de diapositiva 12">
            <a:extLst>
              <a:ext uri="{FF2B5EF4-FFF2-40B4-BE49-F238E27FC236}">
                <a16:creationId xmlns:a16="http://schemas.microsoft.com/office/drawing/2014/main" id="{65BB740A-80ED-48DA-B622-9643EFA23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967E29-1480-472A-9FC5-C4768A52587C}" type="slidenum">
              <a:rPr kumimoji="0" lang="es-MX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MX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7F7C86B6-604E-4B54-A07B-F9BB80F87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59544" y="5991329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8643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MX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MX"/>
              <a:t>Haga clic para modificar los estilos de texto del patrón</a:t>
            </a:r>
          </a:p>
          <a:p>
            <a:pPr lvl="1" rtl="0"/>
            <a:r>
              <a:rPr lang="es-MX"/>
              <a:t>Segundo nivel</a:t>
            </a:r>
          </a:p>
          <a:p>
            <a:pPr lvl="2" rtl="0"/>
            <a:r>
              <a:rPr lang="es-MX"/>
              <a:t>Tercer nivel</a:t>
            </a:r>
          </a:p>
          <a:p>
            <a:pPr lvl="3" rtl="0"/>
            <a:r>
              <a:rPr lang="es-MX"/>
              <a:t>Cuarto nivel</a:t>
            </a:r>
          </a:p>
          <a:p>
            <a:pPr lvl="4" rtl="0"/>
            <a:r>
              <a:rPr lang="es-MX"/>
              <a:t>Quinto nivel</a:t>
            </a:r>
            <a:endParaRPr lang="es-MX" dirty="0"/>
          </a:p>
        </p:txBody>
      </p:sp>
      <p:sp>
        <p:nvSpPr>
          <p:cNvPr id="4" name="Marcador de posición de fecha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pPr rtl="0"/>
            <a:r>
              <a:rPr lang="es-MX"/>
              <a:t>1/2/20XX</a:t>
            </a:r>
            <a:endParaRPr lang="es-MX" dirty="0"/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pPr rtl="0"/>
            <a:r>
              <a:rPr lang="es-MX"/>
              <a:t>TÍTULO DE LA PRESENTACIÓN</a:t>
            </a:r>
            <a:endParaRPr lang="es-MX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pPr rtl="0"/>
            <a:fld id="{5EA792F7-1D9E-4C7E-A103-E8EDFDC2691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5275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alsamiq.com/wireframes/desktop/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balsamiq.com/tutorials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balsamiq.com/wireframes/desktop/docs/" TargetMode="External"/><Relationship Id="rId4" Type="http://schemas.openxmlformats.org/officeDocument/2006/relationships/hyperlink" Target="https://balsamiq.com/wireframes/cloud/docs/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balsamiq.com/learn/" TargetMode="External"/><Relationship Id="rId13" Type="http://schemas.openxmlformats.org/officeDocument/2006/relationships/hyperlink" Target="https://carrero.es/prototipos-web-con-balsamiq-mockups/" TargetMode="External"/><Relationship Id="rId3" Type="http://schemas.openxmlformats.org/officeDocument/2006/relationships/hyperlink" Target="https://intellipaat.com/blog/what-is-balsamiq/" TargetMode="External"/><Relationship Id="rId7" Type="http://schemas.openxmlformats.org/officeDocument/2006/relationships/hyperlink" Target="https://balsamiq.com/buy/#d" TargetMode="External"/><Relationship Id="rId12" Type="http://schemas.openxmlformats.org/officeDocument/2006/relationships/hyperlink" Target="https://balsamiq.com/company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balsamiq.com/wireframes/cloud/" TargetMode="External"/><Relationship Id="rId11" Type="http://schemas.openxmlformats.org/officeDocument/2006/relationships/hyperlink" Target="https://balsamiq.com/tutorials/" TargetMode="External"/><Relationship Id="rId5" Type="http://schemas.openxmlformats.org/officeDocument/2006/relationships/hyperlink" Target="https://balsamiq.cloud/" TargetMode="External"/><Relationship Id="rId10" Type="http://schemas.openxmlformats.org/officeDocument/2006/relationships/hyperlink" Target="https://balsamiq.com/wireframes/cloud/docs/" TargetMode="External"/><Relationship Id="rId4" Type="http://schemas.openxmlformats.org/officeDocument/2006/relationships/hyperlink" Target="https://balsamiq.com/wireframes/" TargetMode="External"/><Relationship Id="rId9" Type="http://schemas.openxmlformats.org/officeDocument/2006/relationships/hyperlink" Target="https://balsamiq.com/wireframes/desktop/docs/" TargetMode="External"/><Relationship Id="rId1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alsamiq.cloud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ítulo 79">
            <a:extLst>
              <a:ext uri="{FF2B5EF4-FFF2-40B4-BE49-F238E27FC236}">
                <a16:creationId xmlns:a16="http://schemas.microsoft.com/office/drawing/2014/main" id="{02394CBA-755F-42B7-BF28-BDBB599FA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1269" y="799275"/>
            <a:ext cx="4579668" cy="3028072"/>
          </a:xfrm>
        </p:spPr>
        <p:txBody>
          <a:bodyPr rtlCol="0"/>
          <a:lstStyle/>
          <a:p>
            <a:pPr rtl="0"/>
            <a:r>
              <a:rPr lang="es-MX" sz="4800" dirty="0"/>
              <a:t>BALSAMIQ</a:t>
            </a:r>
          </a:p>
        </p:txBody>
      </p:sp>
      <p:sp>
        <p:nvSpPr>
          <p:cNvPr id="81" name="Subtítulo 80">
            <a:extLst>
              <a:ext uri="{FF2B5EF4-FFF2-40B4-BE49-F238E27FC236}">
                <a16:creationId xmlns:a16="http://schemas.microsoft.com/office/drawing/2014/main" id="{3F9E8A38-46A0-49FF-8F72-481E44F49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1269" y="3006248"/>
            <a:ext cx="4579668" cy="2079972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es-MX" dirty="0"/>
              <a:t>Valeria</a:t>
            </a:r>
          </a:p>
          <a:p>
            <a:pPr rtl="0"/>
            <a:r>
              <a:rPr lang="es-MX" dirty="0"/>
              <a:t>Rosa</a:t>
            </a:r>
          </a:p>
          <a:p>
            <a:pPr rtl="0"/>
            <a:r>
              <a:rPr lang="es-MX" dirty="0"/>
              <a:t>Nydia</a:t>
            </a:r>
          </a:p>
          <a:p>
            <a:pPr rtl="0"/>
            <a:r>
              <a:rPr lang="es-MX" dirty="0"/>
              <a:t>Melissa </a:t>
            </a:r>
          </a:p>
          <a:p>
            <a:pPr rtl="0"/>
            <a:r>
              <a:rPr lang="es-MX" dirty="0"/>
              <a:t>Osvaldo</a:t>
            </a:r>
          </a:p>
          <a:p>
            <a:pPr rtl="0"/>
            <a:r>
              <a:rPr lang="es-MX" dirty="0"/>
              <a:t>Adriana</a:t>
            </a:r>
          </a:p>
        </p:txBody>
      </p:sp>
      <p:pic>
        <p:nvPicPr>
          <p:cNvPr id="21" name="Imagen 20" descr="Icono&#10;&#10;Descripción generada automáticamente">
            <a:extLst>
              <a:ext uri="{FF2B5EF4-FFF2-40B4-BE49-F238E27FC236}">
                <a16:creationId xmlns:a16="http://schemas.microsoft.com/office/drawing/2014/main" id="{92B00A35-71EF-58E2-6032-68E5E499A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180" y="2182211"/>
            <a:ext cx="3728046" cy="372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131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900D7886-4C4D-6619-DD0D-DFBE4E1B2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007" y="1713916"/>
            <a:ext cx="7403193" cy="467513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1C4D599-90F5-01BC-2280-47FEACA3E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Balsamiq Cloud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55624B04-4A0E-FFF5-A881-3236CDDF1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EA792F7-1D9E-4C7E-A103-E8EDFDC2691E}" type="slidenum">
              <a:rPr lang="es-MX" smtClean="0"/>
              <a:t>10</a:t>
            </a:fld>
            <a:endParaRPr lang="es-MX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CFB7BBCB-245C-6595-DF32-878B56219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118" y="1374570"/>
            <a:ext cx="10634904" cy="530966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32C98D7F-22F9-F6C9-51DA-BF4DCA41CB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168" y="1374569"/>
            <a:ext cx="11175664" cy="530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57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4D599-90F5-01BC-2280-47FEACA3E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828" y="282800"/>
            <a:ext cx="4710652" cy="1288673"/>
          </a:xfrm>
        </p:spPr>
        <p:txBody>
          <a:bodyPr>
            <a:normAutofit fontScale="90000"/>
          </a:bodyPr>
          <a:lstStyle/>
          <a:p>
            <a:r>
              <a:rPr lang="es-MX" b="1" dirty="0"/>
              <a:t>Balsamiq for Desktop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9A64F6-7031-04FA-76E3-CD1762CDF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906" y="1715151"/>
            <a:ext cx="5217173" cy="4482450"/>
          </a:xfrm>
        </p:spPr>
        <p:txBody>
          <a:bodyPr>
            <a:normAutofit/>
          </a:bodyPr>
          <a:lstStyle/>
          <a:p>
            <a:r>
              <a:rPr lang="es-MX" dirty="0"/>
              <a:t>Se guarda en la computadora</a:t>
            </a:r>
          </a:p>
          <a:p>
            <a:r>
              <a:rPr lang="es-MX" dirty="0"/>
              <a:t>No se requiere conexión a Internet. </a:t>
            </a:r>
          </a:p>
          <a:p>
            <a:r>
              <a:rPr lang="es-MX" dirty="0"/>
              <a:t>Prueba completamente funcional de 30 días. </a:t>
            </a:r>
          </a:p>
          <a:p>
            <a:r>
              <a:rPr lang="es-MX" dirty="0"/>
              <a:t>La visualización de archivos es gratuita.</a:t>
            </a:r>
          </a:p>
          <a:p>
            <a:r>
              <a:rPr lang="es-MX" dirty="0"/>
              <a:t>Planes de Suscripción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1 usuario – $129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20 usuarios – $2030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100 usuarios – $6450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140 usuarios – $9030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220 usuarios - $14190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55624B04-4A0E-FFF5-A881-3236CDDF1CB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rtl="0"/>
            <a:fld id="{5EA792F7-1D9E-4C7E-A103-E8EDFDC2691E}" type="slidenum">
              <a:rPr lang="es-MX" smtClean="0"/>
              <a:t>11</a:t>
            </a:fld>
            <a:endParaRPr lang="es-MX" dirty="0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30B9372D-D283-D1F5-2EF4-E074B8B71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480" y="2510810"/>
            <a:ext cx="6042240" cy="2891131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27A93CE6-B324-5541-8147-8004CDB57175}"/>
              </a:ext>
            </a:extLst>
          </p:cNvPr>
          <p:cNvSpPr txBox="1"/>
          <p:nvPr/>
        </p:nvSpPr>
        <p:spPr>
          <a:xfrm>
            <a:off x="5589480" y="543043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linkClick r:id="rId3"/>
              </a:rPr>
              <a:t>https://balsamiq.com/wireframes/desktop/#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26535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E548500F-D7B4-C1AB-748F-7D3935189F4F}"/>
              </a:ext>
            </a:extLst>
          </p:cNvPr>
          <p:cNvSpPr txBox="1">
            <a:spLocks/>
          </p:cNvSpPr>
          <p:nvPr/>
        </p:nvSpPr>
        <p:spPr>
          <a:xfrm>
            <a:off x="838200" y="189957"/>
            <a:ext cx="5257800" cy="128867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/>
              <a:t>Balsamiq for Desktop</a:t>
            </a:r>
            <a:endParaRPr lang="es-MX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55624B04-4A0E-FFF5-A881-3236CDDF1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EA792F7-1D9E-4C7E-A103-E8EDFDC2691E}" type="slidenum">
              <a:rPr lang="es-MX" smtClean="0"/>
              <a:t>12</a:t>
            </a:fld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509D0F3-DDC4-4E46-4C98-7D04E04C3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657" y="1435313"/>
            <a:ext cx="9332686" cy="510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64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E548500F-D7B4-C1AB-748F-7D3935189F4F}"/>
              </a:ext>
            </a:extLst>
          </p:cNvPr>
          <p:cNvSpPr txBox="1">
            <a:spLocks/>
          </p:cNvSpPr>
          <p:nvPr/>
        </p:nvSpPr>
        <p:spPr>
          <a:xfrm>
            <a:off x="838200" y="509273"/>
            <a:ext cx="5257800" cy="6809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Tutoriales Balsamiq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55624B04-4A0E-FFF5-A881-3236CDDF1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EA792F7-1D9E-4C7E-A103-E8EDFDC2691E}" type="slidenum">
              <a:rPr lang="es-MX" smtClean="0"/>
              <a:t>13</a:t>
            </a:fld>
            <a:endParaRPr lang="es-MX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EF3DA8A-3974-A58D-4FA9-1BA5EC3A1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771" y="1639123"/>
            <a:ext cx="9100457" cy="460765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E154B6E-9424-AD02-53AD-3EF81821D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897" y="1164426"/>
            <a:ext cx="10038204" cy="508235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A8A5871-37F9-F61F-078F-C004C95AEE57}"/>
              </a:ext>
            </a:extLst>
          </p:cNvPr>
          <p:cNvSpPr txBox="1"/>
          <p:nvPr/>
        </p:nvSpPr>
        <p:spPr>
          <a:xfrm>
            <a:off x="4353378" y="6356350"/>
            <a:ext cx="3485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dirty="0">
                <a:hlinkClick r:id="rId4"/>
              </a:rPr>
              <a:t>https://balsamiq.com/tutorials/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44871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E548500F-D7B4-C1AB-748F-7D3935189F4F}"/>
              </a:ext>
            </a:extLst>
          </p:cNvPr>
          <p:cNvSpPr txBox="1">
            <a:spLocks/>
          </p:cNvSpPr>
          <p:nvPr/>
        </p:nvSpPr>
        <p:spPr>
          <a:xfrm>
            <a:off x="838200" y="509273"/>
            <a:ext cx="5257800" cy="6809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Documentación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55624B04-4A0E-FFF5-A881-3236CDDF1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EA792F7-1D9E-4C7E-A103-E8EDFDC2691E}" type="slidenum">
              <a:rPr lang="es-MX" smtClean="0"/>
              <a:t>14</a:t>
            </a:fld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6C86AF1-E956-50D8-59E5-5D6336C71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09511"/>
            <a:ext cx="4648200" cy="401955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D8FE65A-7FD7-A5B3-0452-8731E5D8DB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306"/>
          <a:stretch/>
        </p:blipFill>
        <p:spPr>
          <a:xfrm>
            <a:off x="5981700" y="1709511"/>
            <a:ext cx="5372100" cy="4212318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57FFD119-668E-F0EE-AF7B-AF22796A7C86}"/>
              </a:ext>
            </a:extLst>
          </p:cNvPr>
          <p:cNvSpPr txBox="1"/>
          <p:nvPr/>
        </p:nvSpPr>
        <p:spPr>
          <a:xfrm>
            <a:off x="838200" y="6164061"/>
            <a:ext cx="48078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linkClick r:id="rId4"/>
              </a:rPr>
              <a:t>https://balsamiq.com/wireframes/cloud/docs/</a:t>
            </a:r>
            <a:endParaRPr lang="es-MX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7C8EE7F-C2E3-5391-057C-B76A4C810DFA}"/>
              </a:ext>
            </a:extLst>
          </p:cNvPr>
          <p:cNvSpPr txBox="1"/>
          <p:nvPr/>
        </p:nvSpPr>
        <p:spPr>
          <a:xfrm>
            <a:off x="5981700" y="616406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linkClick r:id="rId5"/>
              </a:rPr>
              <a:t>https://balsamiq.com/wireframes/desktop/docs/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555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0209C3A7-31E6-4EE8-BF99-2440C094C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2297" y="786881"/>
            <a:ext cx="4203323" cy="578456"/>
          </a:xfrm>
        </p:spPr>
        <p:txBody>
          <a:bodyPr rtlCol="0"/>
          <a:lstStyle/>
          <a:p>
            <a:pPr rtl="0"/>
            <a:r>
              <a:rPr lang="es-MX" sz="2400" dirty="0"/>
              <a:t>REFERENCIAS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AF849C70-F913-4CB3-A901-694767834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lvl="0" rtl="0"/>
            <a:fld id="{F3450C42-9A0B-4425-92C2-70FCF7C45734}" type="slidenum">
              <a:rPr lang="es-MX" noProof="0" smtClean="0"/>
              <a:pPr lvl="0" rtl="0"/>
              <a:t>15</a:t>
            </a:fld>
            <a:endParaRPr lang="es-MX" noProof="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F13F7CA-A9D0-04FF-D989-0BCEAD15592F}"/>
              </a:ext>
            </a:extLst>
          </p:cNvPr>
          <p:cNvSpPr txBox="1"/>
          <p:nvPr/>
        </p:nvSpPr>
        <p:spPr>
          <a:xfrm>
            <a:off x="7012297" y="1478070"/>
            <a:ext cx="420332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hlinkClick r:id="rId3"/>
              </a:rPr>
              <a:t>https://intellipaat.com/blog/what-is-balsamiq/</a:t>
            </a:r>
            <a:endParaRPr lang="es-MX" dirty="0"/>
          </a:p>
          <a:p>
            <a:r>
              <a:rPr lang="es-MX" dirty="0">
                <a:hlinkClick r:id="rId4"/>
              </a:rPr>
              <a:t>https://balsamiq.com/wireframes/</a:t>
            </a:r>
            <a:endParaRPr lang="es-MX" dirty="0"/>
          </a:p>
          <a:p>
            <a:r>
              <a:rPr lang="es-MX" dirty="0">
                <a:hlinkClick r:id="rId5"/>
              </a:rPr>
              <a:t>https://balsamiq.cloud/</a:t>
            </a:r>
            <a:endParaRPr lang="es-MX" dirty="0"/>
          </a:p>
          <a:p>
            <a:r>
              <a:rPr lang="es-MX" dirty="0">
                <a:hlinkClick r:id="rId6"/>
              </a:rPr>
              <a:t>https://balsamiq.com/wireframes/cloud/</a:t>
            </a:r>
            <a:endParaRPr lang="es-MX" dirty="0"/>
          </a:p>
          <a:p>
            <a:r>
              <a:rPr lang="es-MX" dirty="0">
                <a:hlinkClick r:id="rId7"/>
              </a:rPr>
              <a:t>https://balsamiq.com/buy/#d</a:t>
            </a:r>
            <a:endParaRPr lang="es-MX" dirty="0"/>
          </a:p>
          <a:p>
            <a:r>
              <a:rPr lang="es-MX" dirty="0">
                <a:hlinkClick r:id="rId8"/>
              </a:rPr>
              <a:t>https://balsamiq.com/learn/</a:t>
            </a:r>
            <a:endParaRPr lang="es-MX" dirty="0"/>
          </a:p>
          <a:p>
            <a:r>
              <a:rPr lang="es-MX" dirty="0">
                <a:hlinkClick r:id="rId9"/>
              </a:rPr>
              <a:t>https://balsamiq.com/wireframes/desktop/docs/</a:t>
            </a:r>
            <a:endParaRPr lang="es-MX" dirty="0"/>
          </a:p>
          <a:p>
            <a:r>
              <a:rPr lang="es-MX" dirty="0">
                <a:hlinkClick r:id="rId10"/>
              </a:rPr>
              <a:t>https://balsamiq.com/wireframes/cloud/docs/</a:t>
            </a:r>
            <a:endParaRPr lang="es-MX" dirty="0"/>
          </a:p>
          <a:p>
            <a:r>
              <a:rPr lang="es-MX" dirty="0">
                <a:hlinkClick r:id="rId11"/>
              </a:rPr>
              <a:t>https://balsamiq.com/tutorials/</a:t>
            </a:r>
            <a:endParaRPr lang="es-MX" dirty="0"/>
          </a:p>
          <a:p>
            <a:r>
              <a:rPr lang="es-MX" dirty="0">
                <a:hlinkClick r:id="rId12"/>
              </a:rPr>
              <a:t>https://balsamiq.com/company/</a:t>
            </a:r>
            <a:r>
              <a:rPr lang="es-MX" dirty="0"/>
              <a:t> </a:t>
            </a:r>
          </a:p>
          <a:p>
            <a:r>
              <a:rPr lang="es-MX" dirty="0">
                <a:hlinkClick r:id="rId13"/>
              </a:rPr>
              <a:t>Prototipos web con Balsamiq Mockups - Carrero</a:t>
            </a:r>
            <a:endParaRPr lang="es-MX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A28FBF10-4ADA-42B8-BED3-8FC8D3D0828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4567" y="1695519"/>
            <a:ext cx="5636576" cy="362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062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C17443-10BC-4078-8CF2-23E75B0CC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784" y="396117"/>
            <a:ext cx="5217172" cy="1158857"/>
          </a:xfrm>
        </p:spPr>
        <p:txBody>
          <a:bodyPr rtlCol="0"/>
          <a:lstStyle/>
          <a:p>
            <a:pPr rtl="0"/>
            <a:r>
              <a:rPr lang="es-MX" dirty="0"/>
              <a:t>Índice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8CDA3474-C14B-42A3-AF12-888807AB7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6783" y="1747592"/>
            <a:ext cx="5217173" cy="4351338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s-MX" dirty="0"/>
              <a:t>¿Qué es?</a:t>
            </a:r>
          </a:p>
          <a:p>
            <a:pPr rtl="0"/>
            <a:r>
              <a:rPr lang="es-MX" dirty="0"/>
              <a:t>Objetivo</a:t>
            </a:r>
          </a:p>
          <a:p>
            <a:pPr rtl="0"/>
            <a:r>
              <a:rPr lang="es-MX" dirty="0"/>
              <a:t>Características</a:t>
            </a:r>
          </a:p>
          <a:p>
            <a:pPr rtl="0"/>
            <a:r>
              <a:rPr lang="es-MX" dirty="0"/>
              <a:t>¿Dónde se usa?</a:t>
            </a:r>
          </a:p>
          <a:p>
            <a:pPr rtl="0"/>
            <a:r>
              <a:rPr lang="es-MX" dirty="0"/>
              <a:t>Integración con otras herramientas</a:t>
            </a:r>
          </a:p>
          <a:p>
            <a:pPr rtl="0"/>
            <a:r>
              <a:rPr lang="es-MX" dirty="0"/>
              <a:t>Balsamiq Cloud</a:t>
            </a:r>
          </a:p>
          <a:p>
            <a:pPr rtl="0"/>
            <a:r>
              <a:rPr lang="es-MX" dirty="0"/>
              <a:t>Balsamiq for Desktop</a:t>
            </a:r>
          </a:p>
          <a:p>
            <a:pPr rtl="0"/>
            <a:r>
              <a:rPr lang="es-MX" dirty="0"/>
              <a:t>Tutoriales</a:t>
            </a:r>
          </a:p>
          <a:p>
            <a:pPr rtl="0"/>
            <a:r>
              <a:rPr lang="es-MX" dirty="0"/>
              <a:t>Documentación</a:t>
            </a:r>
          </a:p>
          <a:p>
            <a:pPr rtl="0"/>
            <a:r>
              <a:rPr lang="es-MX" dirty="0"/>
              <a:t>Referencias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C0CE773B-8D36-4868-AA55-1A326772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5EA792F7-1D9E-4C7E-A103-E8EDFDC2691E}" type="slidenum">
              <a:rPr lang="es-MX" smtClean="0"/>
              <a:pPr/>
              <a:t>2</a:t>
            </a:fld>
            <a:endParaRPr lang="es-MX" dirty="0"/>
          </a:p>
        </p:txBody>
      </p:sp>
      <p:grpSp>
        <p:nvGrpSpPr>
          <p:cNvPr id="10" name="Gráfico 4">
            <a:extLst>
              <a:ext uri="{FF2B5EF4-FFF2-40B4-BE49-F238E27FC236}">
                <a16:creationId xmlns:a16="http://schemas.microsoft.com/office/drawing/2014/main" id="{B3F06BA9-200A-4546-8C17-44B9F05FF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05471" y="4389402"/>
            <a:ext cx="975170" cy="975170"/>
            <a:chOff x="5829300" y="3162300"/>
            <a:chExt cx="532257" cy="532257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400A030-8E40-42C9-BA7A-C57F560E28BD}"/>
                </a:ext>
              </a:extLst>
            </p:cNvPr>
            <p:cNvSpPr/>
            <p:nvPr/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MX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A1CB66D-59CC-42E6-9F71-86AA8F1A83E5}"/>
                </a:ext>
              </a:extLst>
            </p:cNvPr>
            <p:cNvSpPr/>
            <p:nvPr/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MX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2CF368-1DA1-4155-A52E-1D7117691AE2}"/>
                </a:ext>
              </a:extLst>
            </p:cNvPr>
            <p:cNvSpPr/>
            <p:nvPr/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MX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CCA8E35-7EDC-4B54-84C6-7439052862AD}"/>
                </a:ext>
              </a:extLst>
            </p:cNvPr>
            <p:cNvSpPr/>
            <p:nvPr/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MX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A6E2D90-3377-475B-908D-8DEFA47683EF}"/>
                </a:ext>
              </a:extLst>
            </p:cNvPr>
            <p:cNvSpPr/>
            <p:nvPr/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MX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76911BE-DDD3-49C2-8777-60297A15722D}"/>
                </a:ext>
              </a:extLst>
            </p:cNvPr>
            <p:cNvSpPr/>
            <p:nvPr/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MX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5515E5A-13FF-4F37-9082-C1584EE41A65}"/>
                </a:ext>
              </a:extLst>
            </p:cNvPr>
            <p:cNvSpPr/>
            <p:nvPr/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MX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9C90979-3DFC-45AC-8666-5039DC14B0B5}"/>
                </a:ext>
              </a:extLst>
            </p:cNvPr>
            <p:cNvSpPr/>
            <p:nvPr/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MX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569B7C0-8434-4008-B429-35208DBDC7CB}"/>
                </a:ext>
              </a:extLst>
            </p:cNvPr>
            <p:cNvSpPr/>
            <p:nvPr/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MX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0C7D2AA-D66F-4FD5-BB00-10B56396B8A1}"/>
                </a:ext>
              </a:extLst>
            </p:cNvPr>
            <p:cNvSpPr/>
            <p:nvPr/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MX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431D87-07CF-4EBC-97C6-C6BB01161057}"/>
                </a:ext>
              </a:extLst>
            </p:cNvPr>
            <p:cNvSpPr/>
            <p:nvPr/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MX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9DF15BC-97AC-4CEB-A3B4-6F400C38A32F}"/>
                </a:ext>
              </a:extLst>
            </p:cNvPr>
            <p:cNvSpPr/>
            <p:nvPr/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MX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DA02847-240E-4210-ABB0-6789739465D3}"/>
                </a:ext>
              </a:extLst>
            </p:cNvPr>
            <p:cNvSpPr/>
            <p:nvPr/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MX" dirty="0"/>
            </a:p>
          </p:txBody>
        </p:sp>
      </p:grpSp>
      <p:pic>
        <p:nvPicPr>
          <p:cNvPr id="26" name="Imagen 25">
            <a:extLst>
              <a:ext uri="{FF2B5EF4-FFF2-40B4-BE49-F238E27FC236}">
                <a16:creationId xmlns:a16="http://schemas.microsoft.com/office/drawing/2014/main" id="{770A7ED9-1B7B-4791-AF22-A3464ACB99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706" b="97668" l="1458" r="99708">
                        <a14:foregroundMark x1="62974" y1="65306" x2="47230" y2="74636"/>
                        <a14:foregroundMark x1="47230" y1="74636" x2="69679" y2="51895"/>
                        <a14:foregroundMark x1="69679" y1="51895" x2="82216" y2="69679"/>
                        <a14:foregroundMark x1="82216" y1="69679" x2="86297" y2="81050"/>
                        <a14:foregroundMark x1="70262" y1="74052" x2="44898" y2="85423"/>
                        <a14:foregroundMark x1="44898" y1="85423" x2="49854" y2="84257"/>
                        <a14:foregroundMark x1="40233" y1="97668" x2="18367" y2="62099"/>
                        <a14:foregroundMark x1="45773" y1="67055" x2="45773" y2="67055"/>
                        <a14:foregroundMark x1="45773" y1="67055" x2="18076" y2="47230"/>
                        <a14:foregroundMark x1="18076" y1="47230" x2="6997" y2="32070"/>
                        <a14:foregroundMark x1="6997" y1="32070" x2="30904" y2="16327"/>
                        <a14:foregroundMark x1="30904" y1="16327" x2="57434" y2="20991"/>
                        <a14:foregroundMark x1="57434" y1="20991" x2="68513" y2="10787"/>
                        <a14:foregroundMark x1="68513" y1="10787" x2="53936" y2="6706"/>
                        <a14:foregroundMark x1="53936" y1="6706" x2="68805" y2="31195"/>
                        <a14:foregroundMark x1="68805" y1="31195" x2="66764" y2="52770"/>
                        <a14:foregroundMark x1="74636" y1="8455" x2="30321" y2="4956"/>
                        <a14:foregroundMark x1="30321" y1="4956" x2="13994" y2="12536"/>
                        <a14:foregroundMark x1="13994" y1="12536" x2="2332" y2="24490"/>
                        <a14:foregroundMark x1="2332" y1="24490" x2="6414" y2="52187"/>
                        <a14:foregroundMark x1="6414" y1="52187" x2="29738" y2="79592"/>
                        <a14:foregroundMark x1="29738" y1="79592" x2="31487" y2="80758"/>
                        <a14:foregroundMark x1="31487" y1="80758" x2="2624" y2="34402"/>
                        <a14:foregroundMark x1="2624" y1="34402" x2="1749" y2="15160"/>
                        <a14:foregroundMark x1="1749" y1="15160" x2="4082" y2="12536"/>
                        <a14:foregroundMark x1="4082" y1="12536" x2="22449" y2="7872"/>
                        <a14:foregroundMark x1="22449" y1="7872" x2="83673" y2="13411"/>
                        <a14:foregroundMark x1="83673" y1="13411" x2="84840" y2="41983"/>
                        <a14:foregroundMark x1="84840" y1="41983" x2="94461" y2="25364"/>
                        <a14:foregroundMark x1="94461" y1="25364" x2="83965" y2="9621"/>
                        <a14:foregroundMark x1="83965" y1="9621" x2="88921" y2="16035"/>
                        <a14:foregroundMark x1="69096" y1="11953" x2="88338" y2="8746"/>
                        <a14:foregroundMark x1="88338" y1="8746" x2="93586" y2="40816"/>
                        <a14:foregroundMark x1="93586" y1="40816" x2="96210" y2="24198"/>
                        <a14:foregroundMark x1="96210" y1="24198" x2="95335" y2="30029"/>
                        <a14:foregroundMark x1="95627" y1="20408" x2="97085" y2="67347"/>
                        <a14:foregroundMark x1="90671" y1="75219" x2="40816" y2="90379"/>
                        <a14:foregroundMark x1="40816" y1="90379" x2="58017" y2="95044"/>
                        <a14:foregroundMark x1="58017" y1="95044" x2="74344" y2="74052"/>
                        <a14:foregroundMark x1="74344" y1="74052" x2="89213" y2="63557"/>
                        <a14:foregroundMark x1="89213" y1="63557" x2="89504" y2="74927"/>
                        <a14:foregroundMark x1="89504" y1="74927" x2="82003" y2="84928"/>
                        <a14:foregroundMark x1="81997" y1="85206" x2="99708" y2="63848"/>
                        <a14:foregroundMark x1="75219" y1="79883" x2="81050" y2="81341"/>
                        <a14:foregroundMark x1="85131" y1="81924" x2="91545" y2="76093"/>
                        <a14:foregroundMark x1="91254" y1="76093" x2="87755" y2="82799"/>
                        <a14:foregroundMark x1="22449" y1="61808" x2="15743" y2="75802"/>
                        <a14:foregroundMark x1="9913" y1="65015" x2="17784" y2="79009"/>
                        <a14:foregroundMark x1="17784" y1="79009" x2="26822" y2="81924"/>
                        <a14:foregroundMark x1="14577" y1="68222" x2="17493" y2="77551"/>
                        <a14:foregroundMark x1="17493" y1="77551" x2="17493" y2="77551"/>
                        <a14:foregroundMark x1="17493" y1="77551" x2="14869" y2="78426"/>
                        <a14:foregroundMark x1="14869" y1="78426" x2="12828" y2="66764"/>
                        <a14:backgroundMark x1="72886" y1="99125" x2="81924" y2="85131"/>
                        <a14:backgroundMark x1="81924" y1="85131" x2="70554" y2="9183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92479" y="1454076"/>
            <a:ext cx="32670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41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48CD1624-12C6-45A2-BF83-5AC901364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51" y="633046"/>
            <a:ext cx="3863749" cy="1314996"/>
          </a:xfrm>
        </p:spPr>
        <p:txBody>
          <a:bodyPr rtlCol="0"/>
          <a:lstStyle/>
          <a:p>
            <a:pPr rtl="0"/>
            <a:r>
              <a:rPr lang="es-MX" dirty="0"/>
              <a:t>¿Qué es?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DFC3670-CE6C-4149-800C-ED198FC28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251" y="2125737"/>
            <a:ext cx="3863749" cy="4044463"/>
          </a:xfrm>
        </p:spPr>
        <p:txBody>
          <a:bodyPr rtlCol="0">
            <a:normAutofit/>
          </a:bodyPr>
          <a:lstStyle/>
          <a:p>
            <a:pPr algn="just" rtl="0"/>
            <a:r>
              <a:rPr lang="es-MX" dirty="0"/>
              <a:t>Balsamiq es una herramienta rápida de creación de wireframing. Crea maquetas y estructuras alámbricas para sitios web, aplicaciones web y software de escritorio. Permite visualizar ideas y conceptos a través de una sencilla interfaz de arrastrar y soltar. Los wireframes creados con Balsamiq tienen un estilo dibujado a mano. Se centra en la estructura y el contenido del producto más que en los detalles visuales.</a:t>
            </a:r>
          </a:p>
        </p:txBody>
      </p:sp>
      <p:sp>
        <p:nvSpPr>
          <p:cNvPr id="37" name="Marcador de posición de número de diapositiva 36">
            <a:extLst>
              <a:ext uri="{FF2B5EF4-FFF2-40B4-BE49-F238E27FC236}">
                <a16:creationId xmlns:a16="http://schemas.microsoft.com/office/drawing/2014/main" id="{B0573956-0AA9-4FDF-8CDA-AC7558A89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lvl="0" rtl="0"/>
            <a:fld id="{5EA792F7-1D9E-4C7E-A103-E8EDFDC2691E}" type="slidenum">
              <a:rPr lang="es-MX" noProof="0" smtClean="0"/>
              <a:pPr lvl="0" rtl="0"/>
              <a:t>3</a:t>
            </a:fld>
            <a:endParaRPr lang="es-MX" noProof="0" dirty="0"/>
          </a:p>
        </p:txBody>
      </p:sp>
      <p:grpSp>
        <p:nvGrpSpPr>
          <p:cNvPr id="38" name="Gráfico 185">
            <a:extLst>
              <a:ext uri="{FF2B5EF4-FFF2-40B4-BE49-F238E27FC236}">
                <a16:creationId xmlns:a16="http://schemas.microsoft.com/office/drawing/2014/main" id="{62ECD7B8-E70F-4597-823C-6C0A5EC4F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299333" y="5649598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39" name="Forma libre: Forma 38">
              <a:extLst>
                <a:ext uri="{FF2B5EF4-FFF2-40B4-BE49-F238E27FC236}">
                  <a16:creationId xmlns:a16="http://schemas.microsoft.com/office/drawing/2014/main" id="{F74CB819-B1E4-4C4C-ABCB-151970A9A0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0" name="Forma libre: Forma 39">
              <a:extLst>
                <a:ext uri="{FF2B5EF4-FFF2-40B4-BE49-F238E27FC236}">
                  <a16:creationId xmlns:a16="http://schemas.microsoft.com/office/drawing/2014/main" id="{7F2A7F6B-452F-4A76-87BA-468BA643B88A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1" name="Forma libre: Forma 40">
              <a:extLst>
                <a:ext uri="{FF2B5EF4-FFF2-40B4-BE49-F238E27FC236}">
                  <a16:creationId xmlns:a16="http://schemas.microsoft.com/office/drawing/2014/main" id="{CB957824-0255-4243-A7A5-CE19287C250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4067041A-231A-4FC6-ABA0-1B5F8A7315B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3" name="Forma libre: Forma 42">
              <a:extLst>
                <a:ext uri="{FF2B5EF4-FFF2-40B4-BE49-F238E27FC236}">
                  <a16:creationId xmlns:a16="http://schemas.microsoft.com/office/drawing/2014/main" id="{24ACB53C-8728-49C6-A574-EFB0416BCD4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pic>
        <p:nvPicPr>
          <p:cNvPr id="7" name="Marcador de posición de imagen 6" descr="Diagrama&#10;&#10;Descripción generada automáticamente">
            <a:extLst>
              <a:ext uri="{FF2B5EF4-FFF2-40B4-BE49-F238E27FC236}">
                <a16:creationId xmlns:a16="http://schemas.microsoft.com/office/drawing/2014/main" id="{F1D1B63C-D0EA-0D46-2BF3-D65F283A488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167" r="167"/>
          <a:stretch>
            <a:fillRect/>
          </a:stretch>
        </p:blipFill>
        <p:spPr/>
      </p:pic>
      <p:pic>
        <p:nvPicPr>
          <p:cNvPr id="13" name="Marcador de posición de imagen 12" descr="Diagrama, Dibujo de ingeniería&#10;&#10;Descripción generada automáticamente">
            <a:extLst>
              <a:ext uri="{FF2B5EF4-FFF2-40B4-BE49-F238E27FC236}">
                <a16:creationId xmlns:a16="http://schemas.microsoft.com/office/drawing/2014/main" id="{9BC7CA52-3F1F-DB66-274E-0FD3E653B9D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 l="135" r="135"/>
          <a:stretch>
            <a:fillRect/>
          </a:stretch>
        </p:blipFill>
        <p:spPr/>
      </p:pic>
      <p:pic>
        <p:nvPicPr>
          <p:cNvPr id="17" name="Marcador de posición de imagen 16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A7453DD0-B098-2650-9723-27DD10C83A1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/>
          <a:srcRect l="12568" r="1256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61913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CA4AB4-F958-B44C-2A8F-DC0B12AD2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52B430-334E-C5F5-AFE8-E6ABBFB8E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251" y="2125737"/>
            <a:ext cx="4042411" cy="4044463"/>
          </a:xfrm>
        </p:spPr>
        <p:txBody>
          <a:bodyPr>
            <a:normAutofit/>
          </a:bodyPr>
          <a:lstStyle/>
          <a:p>
            <a:r>
              <a:rPr lang="es-ES" dirty="0"/>
              <a:t>Su misión es ayudar a las personas a crear software y sitios web que sean más fáciles de usar.</a:t>
            </a:r>
          </a:p>
          <a:p>
            <a:r>
              <a:rPr lang="es-ES" dirty="0"/>
              <a:t>Esto se hace mediante: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Construir la herramienta de </a:t>
            </a:r>
            <a:r>
              <a:rPr lang="es-ES" dirty="0" err="1"/>
              <a:t>wireframing</a:t>
            </a:r>
            <a:r>
              <a:rPr lang="es-ES" dirty="0"/>
              <a:t> de baja fidelidad líder en el mercado.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Enseñar diseño de UI, principalmente a no diseñadores.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Construir una empresa duradera .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C44E35-48E6-E9BE-593C-7A0CA709D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1/2/20XX</a:t>
            </a:r>
            <a:endParaRPr kumimoji="0" lang="es-MX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pic>
        <p:nvPicPr>
          <p:cNvPr id="16" name="Marcador de posición de imagen 15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3E83D1F8-62D0-49AE-B4A4-4F808906EF1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21999" r="21999"/>
          <a:stretch>
            <a:fillRect/>
          </a:stretch>
        </p:blipFill>
        <p:spPr/>
      </p:pic>
      <p:pic>
        <p:nvPicPr>
          <p:cNvPr id="18" name="Marcador de posición de imagen 17" descr="Texto&#10;&#10;Descripción generada automáticamente">
            <a:extLst>
              <a:ext uri="{FF2B5EF4-FFF2-40B4-BE49-F238E27FC236}">
                <a16:creationId xmlns:a16="http://schemas.microsoft.com/office/drawing/2014/main" id="{940BA6C3-FF05-6C36-B65E-CC2E9933F92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14667" b="14667"/>
          <a:stretch>
            <a:fillRect/>
          </a:stretch>
        </p:blipFill>
        <p:spPr/>
      </p:pic>
      <p:pic>
        <p:nvPicPr>
          <p:cNvPr id="14" name="Marcador de posición de imagen 13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9A843181-C065-B726-CCAB-18037910CED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 l="22017" r="22017"/>
          <a:stretch>
            <a:fillRect/>
          </a:stretch>
        </p:blipFill>
        <p:spPr>
          <a:xfrm>
            <a:off x="7899400" y="3403600"/>
            <a:ext cx="3454400" cy="3454400"/>
          </a:xfrm>
        </p:spPr>
      </p:pic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049002B-D42E-E7B1-1A1D-D3216D0DA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DBC692F-D463-3B9B-B40C-614B58306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s-MX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s-MX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5555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osición de texto 13">
            <a:extLst>
              <a:ext uri="{FF2B5EF4-FFF2-40B4-BE49-F238E27FC236}">
                <a16:creationId xmlns:a16="http://schemas.microsoft.com/office/drawing/2014/main" id="{A53FF10D-5527-4952-B591-F7CCE100C6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4392" y="2014536"/>
            <a:ext cx="3534208" cy="691085"/>
          </a:xfrm>
        </p:spPr>
        <p:txBody>
          <a:bodyPr rtlCol="0">
            <a:normAutofit/>
          </a:bodyPr>
          <a:lstStyle/>
          <a:p>
            <a:pPr algn="ctr" rtl="0"/>
            <a:r>
              <a:rPr lang="es-MX" sz="2000" b="0" dirty="0"/>
              <a:t>Componentes e iconos de la interfaz de usuario</a:t>
            </a:r>
          </a:p>
        </p:txBody>
      </p:sp>
      <p:sp>
        <p:nvSpPr>
          <p:cNvPr id="18" name="Marcador de posición de texto 17">
            <a:extLst>
              <a:ext uri="{FF2B5EF4-FFF2-40B4-BE49-F238E27FC236}">
                <a16:creationId xmlns:a16="http://schemas.microsoft.com/office/drawing/2014/main" id="{BC46A10D-E6A3-4EA7-9CD2-0368CE304C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09226" y="2177515"/>
            <a:ext cx="2588210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t-BR" sz="2000" b="0" dirty="0"/>
              <a:t>Exportar a PNG o PDF</a:t>
            </a:r>
            <a:endParaRPr lang="es-MX" sz="2000" b="0" dirty="0"/>
          </a:p>
        </p:txBody>
      </p:sp>
      <p:sp>
        <p:nvSpPr>
          <p:cNvPr id="16" name="Marcador de posición de texto 15">
            <a:extLst>
              <a:ext uri="{FF2B5EF4-FFF2-40B4-BE49-F238E27FC236}">
                <a16:creationId xmlns:a16="http://schemas.microsoft.com/office/drawing/2014/main" id="{9E20DDB6-3A4E-4ADF-A61F-8925A9C30DD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56809" y="2152323"/>
            <a:ext cx="3534208" cy="415513"/>
          </a:xfrm>
        </p:spPr>
        <p:txBody>
          <a:bodyPr rtlCol="0">
            <a:normAutofit/>
          </a:bodyPr>
          <a:lstStyle/>
          <a:p>
            <a:pPr algn="ctr" rtl="0"/>
            <a:r>
              <a:rPr lang="es-MX" sz="2000" b="0" dirty="0"/>
              <a:t>Arrastrar y soltar simplicidad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42CEA7C5-E6C4-48E0-98A6-F9D868FD4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lvl="0" rtl="0"/>
            <a:fld id="{5EA792F7-1D9E-4C7E-A103-E8EDFDC2691E}" type="slidenum">
              <a:rPr lang="es-MX" noProof="0" smtClean="0"/>
              <a:pPr lvl="0" rtl="0"/>
              <a:t>5</a:t>
            </a:fld>
            <a:endParaRPr lang="es-MX" noProof="0" dirty="0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F26ECE01-6103-3EA1-2F87-A555AD07D9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17"/>
          <a:stretch/>
        </p:blipFill>
        <p:spPr>
          <a:xfrm>
            <a:off x="1751611" y="2857500"/>
            <a:ext cx="1039770" cy="1143000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285C738F-6F7D-EF90-6FA8-0C80C2497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4729" y="2847201"/>
            <a:ext cx="847725" cy="1114425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7B6DEB1B-0B5D-85DC-1077-70D3F8407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7201" y="2874037"/>
            <a:ext cx="733425" cy="1143000"/>
          </a:xfrm>
          <a:prstGeom prst="rect">
            <a:avLst/>
          </a:prstGeom>
        </p:spPr>
      </p:pic>
      <p:sp>
        <p:nvSpPr>
          <p:cNvPr id="30" name="Marcador de posición de texto 13">
            <a:extLst>
              <a:ext uri="{FF2B5EF4-FFF2-40B4-BE49-F238E27FC236}">
                <a16:creationId xmlns:a16="http://schemas.microsoft.com/office/drawing/2014/main" id="{A391FFAA-C36F-07A0-1497-C0A4C614A93B}"/>
              </a:ext>
            </a:extLst>
          </p:cNvPr>
          <p:cNvSpPr txBox="1">
            <a:spLocks/>
          </p:cNvSpPr>
          <p:nvPr/>
        </p:nvSpPr>
        <p:spPr>
          <a:xfrm>
            <a:off x="504392" y="4267681"/>
            <a:ext cx="3534208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2000" b="0" dirty="0"/>
              <a:t>Optimizado para la velocidad</a:t>
            </a:r>
          </a:p>
        </p:txBody>
      </p:sp>
      <p:sp>
        <p:nvSpPr>
          <p:cNvPr id="32" name="Marcador de posición de texto 17">
            <a:extLst>
              <a:ext uri="{FF2B5EF4-FFF2-40B4-BE49-F238E27FC236}">
                <a16:creationId xmlns:a16="http://schemas.microsoft.com/office/drawing/2014/main" id="{F2D78216-8CBA-F145-B3B7-F95898B6545B}"/>
              </a:ext>
            </a:extLst>
          </p:cNvPr>
          <p:cNvSpPr txBox="1">
            <a:spLocks/>
          </p:cNvSpPr>
          <p:nvPr/>
        </p:nvSpPr>
        <p:spPr>
          <a:xfrm>
            <a:off x="8209226" y="4267681"/>
            <a:ext cx="2838730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000" b="0" dirty="0"/>
              <a:t>Prototipos interactivos</a:t>
            </a:r>
            <a:endParaRPr lang="es-MX" sz="2000" b="0" dirty="0"/>
          </a:p>
        </p:txBody>
      </p:sp>
      <p:sp>
        <p:nvSpPr>
          <p:cNvPr id="31" name="Marcador de posición de texto 15">
            <a:extLst>
              <a:ext uri="{FF2B5EF4-FFF2-40B4-BE49-F238E27FC236}">
                <a16:creationId xmlns:a16="http://schemas.microsoft.com/office/drawing/2014/main" id="{69C3AC83-2236-4430-8882-A60B3A446FFE}"/>
              </a:ext>
            </a:extLst>
          </p:cNvPr>
          <p:cNvSpPr txBox="1">
            <a:spLocks/>
          </p:cNvSpPr>
          <p:nvPr/>
        </p:nvSpPr>
        <p:spPr>
          <a:xfrm>
            <a:off x="4356809" y="4242487"/>
            <a:ext cx="3534208" cy="415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2000" b="0" dirty="0"/>
              <a:t>Arrastrar y soltar simplicidad</a:t>
            </a:r>
          </a:p>
        </p:txBody>
      </p:sp>
      <p:pic>
        <p:nvPicPr>
          <p:cNvPr id="36" name="Imagen 35">
            <a:extLst>
              <a:ext uri="{FF2B5EF4-FFF2-40B4-BE49-F238E27FC236}">
                <a16:creationId xmlns:a16="http://schemas.microsoft.com/office/drawing/2014/main" id="{13A5A21B-9248-8BFD-E850-6D42D1B8FD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6141" y="5061190"/>
            <a:ext cx="1104900" cy="866775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BD32FBCB-72B3-F162-9ECA-3F699E0055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0959" y="4872745"/>
            <a:ext cx="981075" cy="1152525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32981C39-140D-E603-691D-FA397A0EED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76226" y="4901320"/>
            <a:ext cx="1095375" cy="1095375"/>
          </a:xfrm>
          <a:prstGeom prst="rect">
            <a:avLst/>
          </a:prstGeom>
        </p:spPr>
      </p:pic>
      <p:sp>
        <p:nvSpPr>
          <p:cNvPr id="46" name="Título 8">
            <a:extLst>
              <a:ext uri="{FF2B5EF4-FFF2-40B4-BE49-F238E27FC236}">
                <a16:creationId xmlns:a16="http://schemas.microsoft.com/office/drawing/2014/main" id="{40BB02A6-FA33-7D56-E829-DCB5B215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771" y="298444"/>
            <a:ext cx="4131583" cy="741838"/>
          </a:xfrm>
        </p:spPr>
        <p:txBody>
          <a:bodyPr rtlCol="0">
            <a:normAutofit/>
          </a:bodyPr>
          <a:lstStyle/>
          <a:p>
            <a:pPr rtl="0"/>
            <a:r>
              <a:rPr lang="es-MX" dirty="0"/>
              <a:t>Características</a:t>
            </a:r>
          </a:p>
        </p:txBody>
      </p:sp>
    </p:spTree>
    <p:extLst>
      <p:ext uri="{BB962C8B-B14F-4D97-AF65-F5344CB8AC3E}">
        <p14:creationId xmlns:p14="http://schemas.microsoft.com/office/powerpoint/2010/main" val="4269302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E2ABC2-EE45-A13B-22D1-EC8A050E8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¿Dónde se usa?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DA5D45-7E92-0DD9-7F37-6DCBCA0C6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Diseño de Aplicaciones Móviles y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Diseño de Software Empresarial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Desarrollo de Videojuegos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Diseño de Productos de Consumo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Diseño de Servicios en Línea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Proyectos de Diseño de Experiencia de Usuario (UX)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Desarrollo de Software de Código Abierto</a:t>
            </a:r>
            <a:endParaRPr lang="es-MX" dirty="0"/>
          </a:p>
        </p:txBody>
      </p:sp>
      <p:pic>
        <p:nvPicPr>
          <p:cNvPr id="10" name="Marcador de posición de imagen 9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A296225E-BE76-6EF2-6D9A-01B8D57E33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9535" b="9535"/>
          <a:stretch>
            <a:fillRect/>
          </a:stretch>
        </p:blipFill>
        <p:spPr/>
      </p:pic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7AE4E70B-8FFD-23E6-23DF-2AD03EFCDF8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rtl="0"/>
            <a:r>
              <a:rPr lang="es-MX"/>
              <a:t>1/2/20XX</a:t>
            </a:r>
            <a:endParaRPr lang="es-MX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BBB353C9-E5E5-6E6D-3D43-8C48F42E89F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rtl="0"/>
            <a:r>
              <a:rPr lang="es-MX"/>
              <a:t>TÍTULO DE LA PRESENTACIÓN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54F98FBE-26C8-2182-EA3D-9A348372AD7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rtl="0"/>
            <a:fld id="{5EA792F7-1D9E-4C7E-A103-E8EDFDC2691E}" type="slidenum">
              <a:rPr lang="es-MX" smtClean="0"/>
              <a:t>6</a:t>
            </a:fld>
            <a:endParaRPr lang="es-MX" dirty="0"/>
          </a:p>
        </p:txBody>
      </p:sp>
      <p:pic>
        <p:nvPicPr>
          <p:cNvPr id="2054" name="Picture 6" descr="Aprende UX: cómo hacer wireframing y un prototipo para tu aplicación móvil  | Gene Guy | Skillshare">
            <a:extLst>
              <a:ext uri="{FF2B5EF4-FFF2-40B4-BE49-F238E27FC236}">
                <a16:creationId xmlns:a16="http://schemas.microsoft.com/office/drawing/2014/main" id="{AAD946DE-F545-8D4D-CBC7-6CFF64FBC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392" y="3253541"/>
            <a:ext cx="4251865" cy="2391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95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8B17EDBE-4FB7-472F-B26B-EB9ECD77B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907" y="245223"/>
            <a:ext cx="5217172" cy="1288673"/>
          </a:xfrm>
        </p:spPr>
        <p:txBody>
          <a:bodyPr rtlCol="0">
            <a:normAutofit fontScale="90000"/>
          </a:bodyPr>
          <a:lstStyle/>
          <a:p>
            <a:pPr rtl="0"/>
            <a:r>
              <a:rPr lang="es-MX" dirty="0"/>
              <a:t>Diseñado para la colaboración</a:t>
            </a:r>
          </a:p>
        </p:txBody>
      </p:sp>
      <p:sp>
        <p:nvSpPr>
          <p:cNvPr id="20" name="Marcador de posición de número de diapositiva 19">
            <a:extLst>
              <a:ext uri="{FF2B5EF4-FFF2-40B4-BE49-F238E27FC236}">
                <a16:creationId xmlns:a16="http://schemas.microsoft.com/office/drawing/2014/main" id="{C427CAEE-862D-4FE1-99F2-70274992024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5EA792F7-1D9E-4C7E-A103-E8EDFDC2691E}" type="slidenum">
              <a:rPr lang="es-MX" smtClean="0"/>
              <a:pPr rtl="0"/>
              <a:t>7</a:t>
            </a:fld>
            <a:endParaRPr lang="es-MX" dirty="0"/>
          </a:p>
        </p:txBody>
      </p:sp>
      <p:pic>
        <p:nvPicPr>
          <p:cNvPr id="12" name="Imagen 1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16D059CA-6709-FC66-B32A-E7BCCAAC3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907" y="2232245"/>
            <a:ext cx="4320000" cy="4124105"/>
          </a:xfrm>
          <a:prstGeom prst="rect">
            <a:avLst/>
          </a:prstGeom>
        </p:spPr>
      </p:pic>
      <p:pic>
        <p:nvPicPr>
          <p:cNvPr id="14" name="Imagen 13" descr="Interfaz de usuario gráfica&#10;&#10;Descripción generada automáticamente con confianza baja">
            <a:extLst>
              <a:ext uri="{FF2B5EF4-FFF2-40B4-BE49-F238E27FC236}">
                <a16:creationId xmlns:a16="http://schemas.microsoft.com/office/drawing/2014/main" id="{CE4B6044-0EF0-10CC-99E5-ECAB9B70E5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079" y="2232244"/>
            <a:ext cx="4320000" cy="412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08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FFDBE-7715-127C-4C39-EF0A8459F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868" y="358614"/>
            <a:ext cx="4387496" cy="1431000"/>
          </a:xfrm>
        </p:spPr>
        <p:txBody>
          <a:bodyPr>
            <a:normAutofit fontScale="90000"/>
          </a:bodyPr>
          <a:lstStyle/>
          <a:p>
            <a:r>
              <a:rPr lang="es-MX" dirty="0"/>
              <a:t>Integración con otras herramientas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9FED2A-9E9A-6634-3496-B845F8D2A5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MX" dirty="0"/>
              <a:t>Diseño y prototipado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8830BC6-0BD6-9DD9-1269-8C91113029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MX" dirty="0"/>
              <a:t>De desarrollo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3DB3AB75-5ECB-1252-932C-4CFE7B741C6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MX" dirty="0"/>
              <a:t>Gestión de proyectos</a:t>
            </a:r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FCA75D5E-7DAE-58FF-207C-CA0032F28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1/2/20XX</a:t>
            </a:r>
            <a:endParaRPr kumimoji="0" lang="es-MX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3B5EB696-8BA0-CA71-14F0-03FCB774D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TÍTULO DE LA PRESENTACIÓN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1426C01D-E772-5C7E-33EA-5F78FE912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s-MX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s-MX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56AD671-074E-371E-2A0B-5AF302F5A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66" y="2666318"/>
            <a:ext cx="3427727" cy="1285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ownload Adobe XD Logo in SVG Vector or PNG File Format - Logo.wine">
            <a:extLst>
              <a:ext uri="{FF2B5EF4-FFF2-40B4-BE49-F238E27FC236}">
                <a16:creationId xmlns:a16="http://schemas.microsoft.com/office/drawing/2014/main" id="{3343E081-7B13-0B72-ADA7-4A1B0F080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57" y="3951716"/>
            <a:ext cx="2126674" cy="141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Jira Software large logo transparent PNG - StickPNG">
            <a:extLst>
              <a:ext uri="{FF2B5EF4-FFF2-40B4-BE49-F238E27FC236}">
                <a16:creationId xmlns:a16="http://schemas.microsoft.com/office/drawing/2014/main" id="{1D358E25-47F4-5B63-43C2-4CEF1D368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542" y="2758336"/>
            <a:ext cx="2712927" cy="135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AAA4743B-C376-FC95-B159-3A4F116BE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727" y="4064121"/>
            <a:ext cx="2565742" cy="526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50B91670-1BE2-891A-1170-FF153FEB8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726" y="4902387"/>
            <a:ext cx="2964873" cy="37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Logo Asana PNG transparente - StickPNG">
            <a:extLst>
              <a:ext uri="{FF2B5EF4-FFF2-40B4-BE49-F238E27FC236}">
                <a16:creationId xmlns:a16="http://schemas.microsoft.com/office/drawing/2014/main" id="{A754BE21-807C-DBB4-4362-772147807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151" y="3115641"/>
            <a:ext cx="2020358" cy="139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Basecamp full logo transparent PNG - StickPNG">
            <a:extLst>
              <a:ext uri="{FF2B5EF4-FFF2-40B4-BE49-F238E27FC236}">
                <a16:creationId xmlns:a16="http://schemas.microsoft.com/office/drawing/2014/main" id="{A05E2878-B55C-78A1-216A-AF98230EE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7857" y="4363505"/>
            <a:ext cx="2576945" cy="144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276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4D599-90F5-01BC-2280-47FEACA3E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Balsamiq Cloud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9A64F6-7031-04FA-76E3-CD1762CDF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906" y="1715151"/>
            <a:ext cx="5217173" cy="4482450"/>
          </a:xfrm>
        </p:spPr>
        <p:txBody>
          <a:bodyPr>
            <a:normAutofit lnSpcReduction="10000"/>
          </a:bodyPr>
          <a:lstStyle/>
          <a:p>
            <a:r>
              <a:rPr lang="es-MX" dirty="0"/>
              <a:t>Controles flexibles para compartir proyectos.</a:t>
            </a:r>
          </a:p>
          <a:p>
            <a:r>
              <a:rPr lang="es-MX" dirty="0"/>
              <a:t>Coedición en tiempo real</a:t>
            </a:r>
          </a:p>
          <a:p>
            <a:r>
              <a:rPr lang="es-MX" dirty="0"/>
              <a:t>Comentarios encadenados con llamadas. </a:t>
            </a:r>
          </a:p>
          <a:p>
            <a:r>
              <a:rPr lang="es-MX" dirty="0" err="1"/>
              <a:t>Itegración</a:t>
            </a:r>
            <a:r>
              <a:rPr lang="es-MX" dirty="0"/>
              <a:t> con </a:t>
            </a:r>
            <a:r>
              <a:rPr lang="es-MX" dirty="0" err="1"/>
              <a:t>Slack</a:t>
            </a:r>
            <a:r>
              <a:rPr lang="es-MX" dirty="0"/>
              <a:t>.</a:t>
            </a:r>
          </a:p>
          <a:p>
            <a:r>
              <a:rPr lang="es-MX" dirty="0"/>
              <a:t>Historial de proyectos.</a:t>
            </a:r>
          </a:p>
          <a:p>
            <a:r>
              <a:rPr lang="es-MX" dirty="0"/>
              <a:t>Baja fidelidad</a:t>
            </a:r>
          </a:p>
          <a:p>
            <a:r>
              <a:rPr lang="es-MX" dirty="0"/>
              <a:t>Rápido </a:t>
            </a:r>
          </a:p>
          <a:p>
            <a:r>
              <a:rPr lang="es-MX" dirty="0"/>
              <a:t>Fácil de aprender</a:t>
            </a:r>
          </a:p>
          <a:p>
            <a:r>
              <a:rPr lang="es-MX" dirty="0"/>
              <a:t>Planes de Suscripción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2 proyectos - $9/mes o $90/año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20 proyectos - $49/mes o $490/ año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200 proyectos - $199/mes o $1990/año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55624B04-4A0E-FFF5-A881-3236CDDF1CB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rtl="0"/>
            <a:fld id="{5EA792F7-1D9E-4C7E-A103-E8EDFDC2691E}" type="slidenum">
              <a:rPr lang="es-MX" smtClean="0"/>
              <a:t>9</a:t>
            </a:fld>
            <a:endParaRPr lang="es-MX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92B294B8-F6DF-6FD1-DE16-C538A76C1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464" y="2490858"/>
            <a:ext cx="5797701" cy="293103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EE68DAA-1ED2-CFB8-86C0-3A6B80C0FDEA}"/>
              </a:ext>
            </a:extLst>
          </p:cNvPr>
          <p:cNvSpPr txBox="1"/>
          <p:nvPr/>
        </p:nvSpPr>
        <p:spPr>
          <a:xfrm>
            <a:off x="5929464" y="56250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linkClick r:id="rId3"/>
              </a:rPr>
              <a:t>https://balsamiq.cloud/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0173673"/>
      </p:ext>
    </p:extLst>
  </p:cSld>
  <p:clrMapOvr>
    <a:masterClrMapping/>
  </p:clrMapOvr>
</p:sld>
</file>

<file path=ppt/theme/theme1.xml><?xml version="1.0" encoding="utf-8"?>
<a:theme xmlns:a="http://schemas.openxmlformats.org/drawingml/2006/main" name="1_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Custom 7">
      <a:majorFont>
        <a:latin typeface="Source Sans Pro 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6491.tgt.Office_50301499_TF56398539_Win32_OJ112196124" id="{83BCA41F-1739-4258-ABAA-6FAF0CC79FBB}" vid="{D9C2DBC3-DEBA-4E20-A899-D5794EA4F4C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292DCC9-928C-4FAE-A49E-0F1AC6C10D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BAAD304-2F93-484D-AB63-54EA4F7407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9C5E83-33D9-4150-939F-50A6208AC3A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Diseño de formas vibrantes</Template>
  <TotalTime>239</TotalTime>
  <Words>571</Words>
  <Application>Microsoft Office PowerPoint</Application>
  <PresentationFormat>Panorámica</PresentationFormat>
  <Paragraphs>123</Paragraphs>
  <Slides>15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Source Sans Pro</vt:lpstr>
      <vt:lpstr>Source Sans Pro </vt:lpstr>
      <vt:lpstr>1_FunkyShapesVTI</vt:lpstr>
      <vt:lpstr>BALSAMIQ</vt:lpstr>
      <vt:lpstr>Índice</vt:lpstr>
      <vt:lpstr>¿Qué es?</vt:lpstr>
      <vt:lpstr>Objetivo</vt:lpstr>
      <vt:lpstr>Características</vt:lpstr>
      <vt:lpstr>¿Dónde se usa?</vt:lpstr>
      <vt:lpstr>Diseñado para la colaboración</vt:lpstr>
      <vt:lpstr>Integración con otras herramientas</vt:lpstr>
      <vt:lpstr>Balsamiq Cloud</vt:lpstr>
      <vt:lpstr>Balsamiq Cloud</vt:lpstr>
      <vt:lpstr>Balsamiq for Desktop</vt:lpstr>
      <vt:lpstr>Presentación de PowerPoint</vt:lpstr>
      <vt:lpstr>Presentación de PowerPoint</vt:lpstr>
      <vt:lpstr>Presentación de PowerPoint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BALSAMIQ</dc:title>
  <dc:creator>MELISSA VALLADARES HIDALGO</dc:creator>
  <cp:lastModifiedBy>JESUS OLVERA PONCE</cp:lastModifiedBy>
  <cp:revision>2</cp:revision>
  <dcterms:created xsi:type="dcterms:W3CDTF">2023-10-09T01:31:05Z</dcterms:created>
  <dcterms:modified xsi:type="dcterms:W3CDTF">2023-10-09T20:57:35Z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