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47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30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3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84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46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77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87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7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12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038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7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38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44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824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8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862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BD4-7894-47E3-AF12-0A0D139B79F7}" type="datetimeFigureOut">
              <a:rPr lang="es-PE" smtClean="0"/>
              <a:t>14/11/2021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9C13A5-13F0-4784-9F76-5C224DE527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71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1455B-FAD2-43C0-9579-48B07DE4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83672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PE" dirty="0" err="1"/>
              <a:t>Milestone</a:t>
            </a:r>
            <a:r>
              <a:rPr lang="es-PE" dirty="0"/>
              <a:t> 1 – SQL for Data Science </a:t>
            </a:r>
            <a:r>
              <a:rPr lang="es-PE" dirty="0" err="1"/>
              <a:t>Capstone</a:t>
            </a:r>
            <a:r>
              <a:rPr lang="es-PE" dirty="0"/>
              <a:t> Proyect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A32F9-4D33-496B-8732-D2435189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570016"/>
            <a:ext cx="8915399" cy="1126283"/>
          </a:xfrm>
        </p:spPr>
        <p:txBody>
          <a:bodyPr/>
          <a:lstStyle/>
          <a:p>
            <a:r>
              <a:rPr lang="es-PE" dirty="0"/>
              <a:t>Juan Villaverde</a:t>
            </a:r>
          </a:p>
        </p:txBody>
      </p:sp>
    </p:spTree>
    <p:extLst>
      <p:ext uri="{BB962C8B-B14F-4D97-AF65-F5344CB8AC3E}">
        <p14:creationId xmlns:p14="http://schemas.microsoft.com/office/powerpoint/2010/main" val="2737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CDD13-64FE-484F-A2B4-979A502D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15" y="570844"/>
            <a:ext cx="8911687" cy="1280890"/>
          </a:xfrm>
        </p:spPr>
        <p:txBody>
          <a:bodyPr/>
          <a:lstStyle/>
          <a:p>
            <a:r>
              <a:rPr lang="es-PE" dirty="0" err="1"/>
              <a:t>Preparing</a:t>
            </a:r>
            <a:r>
              <a:rPr lang="es-PE" dirty="0"/>
              <a:t> for </a:t>
            </a:r>
            <a:r>
              <a:rPr lang="es-PE" dirty="0" err="1"/>
              <a:t>your</a:t>
            </a:r>
            <a:r>
              <a:rPr lang="es-PE" dirty="0"/>
              <a:t> </a:t>
            </a:r>
            <a:r>
              <a:rPr lang="es-PE" dirty="0" err="1"/>
              <a:t>proposal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93B3B-EDE3-4FC8-9CF0-F8E9F5E8D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115" y="1540189"/>
            <a:ext cx="8915400" cy="3777622"/>
          </a:xfrm>
        </p:spPr>
        <p:txBody>
          <a:bodyPr/>
          <a:lstStyle/>
          <a:p>
            <a:r>
              <a:rPr lang="es-PE" dirty="0"/>
              <a:t>Se utilizó el dataset de </a:t>
            </a:r>
            <a:r>
              <a:rPr lang="es-PE" b="1" dirty="0" err="1"/>
              <a:t>SportsStats</a:t>
            </a:r>
            <a:r>
              <a:rPr lang="es-PE" dirty="0"/>
              <a:t> porque, de las 3 propuestas, me pareció la más interesante, pues me gusta mucho el deporte y las olimpiadas.</a:t>
            </a:r>
          </a:p>
          <a:p>
            <a:r>
              <a:rPr lang="es-PE" dirty="0"/>
              <a:t>Para importar la data, se fragmento el archivo .CSV de la fuente de datos y se usó </a:t>
            </a:r>
            <a:r>
              <a:rPr lang="es-PE" dirty="0" err="1"/>
              <a:t>DataBricks</a:t>
            </a:r>
            <a:r>
              <a:rPr lang="es-PE" dirty="0"/>
              <a:t> para la visualización de los datos.</a:t>
            </a:r>
          </a:p>
          <a:p>
            <a:r>
              <a:rPr lang="es-PE" dirty="0"/>
              <a:t>Luego se creo una tabla donde se unen todos los archivos .CSV para tener una tabla con los datos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922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435A-DBB5-4DAB-928F-2D3F72C8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88AD1B-E7D8-4D34-9A9E-396B4C40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A9CFDE-834F-4C6A-9106-A1EF568F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479"/>
          <a:stretch/>
        </p:blipFill>
        <p:spPr>
          <a:xfrm>
            <a:off x="515566" y="199639"/>
            <a:ext cx="3599234" cy="42797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9ECAF0-D329-4024-8CBF-D43A7597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9" y="624110"/>
            <a:ext cx="58007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D99E-F394-406B-A5BF-667036E5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F6D39-D78D-4574-9296-20B5EB6F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6E8DBE-8DCD-4B36-B176-4D525400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1595336"/>
            <a:ext cx="11902115" cy="34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4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E2C1-50FE-4DE4-8BF3-953557C5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3BA5B-2C8A-462B-8E96-A50E95A5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1593C1-8B58-4B92-A4C9-E6CBB473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30" y="760277"/>
            <a:ext cx="81343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9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A9D1-58DB-40B5-A1CA-29B9BEA1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7325C-70C5-4310-ACD7-4C70DE46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3CF4C6-7103-4114-8EF9-A24CEB73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7273"/>
            <a:ext cx="7009863" cy="63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6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FD517-7797-4A0D-8A5A-6DC489D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94" y="1254425"/>
            <a:ext cx="8911687" cy="1280890"/>
          </a:xfrm>
        </p:spPr>
        <p:txBody>
          <a:bodyPr/>
          <a:lstStyle/>
          <a:p>
            <a:r>
              <a:rPr lang="es-PE" dirty="0"/>
              <a:t>ERD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9A397-6A7C-49EF-BD14-F4F330B4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5CD802-1879-4119-AA6C-20226C2F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6826"/>
            <a:ext cx="73056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8A4CB-00A2-49D8-A8DA-AA53A4F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520" y="614382"/>
            <a:ext cx="8911687" cy="1280890"/>
          </a:xfrm>
        </p:spPr>
        <p:txBody>
          <a:bodyPr/>
          <a:lstStyle/>
          <a:p>
            <a:r>
              <a:rPr lang="es-PE" dirty="0" err="1"/>
              <a:t>Develop</a:t>
            </a:r>
            <a:r>
              <a:rPr lang="es-PE" dirty="0"/>
              <a:t> Project </a:t>
            </a:r>
            <a:r>
              <a:rPr lang="es-PE" dirty="0" err="1"/>
              <a:t>Proposal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E7E50D-95B7-4C4C-BFA7-8918D7C6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46" y="1676400"/>
            <a:ext cx="8915400" cy="1952017"/>
          </a:xfrm>
        </p:spPr>
        <p:txBody>
          <a:bodyPr/>
          <a:lstStyle/>
          <a:p>
            <a:r>
              <a:rPr lang="es-PE" dirty="0"/>
              <a:t>DESCRIPTION</a:t>
            </a:r>
          </a:p>
          <a:p>
            <a:pPr lvl="1"/>
            <a:r>
              <a:rPr lang="es-PE" dirty="0"/>
              <a:t>El proyecto busca analizar los atletas y los deportes que formaron parte de la historia de las olimpiadas, desde el inicio hasta la actualidad.</a:t>
            </a:r>
          </a:p>
          <a:p>
            <a:pPr lvl="1"/>
            <a:r>
              <a:rPr lang="es-PE" dirty="0"/>
              <a:t>Se busca analizar todos los campos posibles y existentes dentro de la data entregada por parte de la fuente.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5FA84DC-5C02-40B9-A5FA-EE8BA3CFAF30}"/>
              </a:ext>
            </a:extLst>
          </p:cNvPr>
          <p:cNvSpPr txBox="1">
            <a:spLocks/>
          </p:cNvSpPr>
          <p:nvPr/>
        </p:nvSpPr>
        <p:spPr>
          <a:xfrm>
            <a:off x="1246794" y="362841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QUESTION</a:t>
            </a:r>
          </a:p>
          <a:p>
            <a:pPr lvl="1"/>
            <a:r>
              <a:rPr lang="es-PE" dirty="0"/>
              <a:t>¿Cuál fue el primer país en tener más medallas en la primera olimpiada?</a:t>
            </a:r>
          </a:p>
          <a:p>
            <a:pPr lvl="1"/>
            <a:r>
              <a:rPr lang="es-PE" dirty="0"/>
              <a:t>¿</a:t>
            </a:r>
            <a:r>
              <a:rPr lang="es-PE" dirty="0" err="1"/>
              <a:t>Cúal</a:t>
            </a:r>
            <a:r>
              <a:rPr lang="es-PE" dirty="0"/>
              <a:t> es la distribución de edades entre todos los atletas que han participado?</a:t>
            </a:r>
          </a:p>
          <a:p>
            <a:pPr lvl="1"/>
            <a:r>
              <a:rPr lang="es-PE" dirty="0"/>
              <a:t>¿Cuántas medallas de oro, plata y bronce se han entregado en todas las olimpiadas?</a:t>
            </a:r>
          </a:p>
          <a:p>
            <a:pPr lvl="1"/>
            <a:r>
              <a:rPr lang="es-PE" dirty="0"/>
              <a:t>¿Cuántos deportes o disciplinas distintas se han registrado en todas las olimpiadas?</a:t>
            </a:r>
          </a:p>
          <a:p>
            <a:pPr lvl="1"/>
            <a:r>
              <a:rPr lang="es-PE" dirty="0"/>
              <a:t>¿Cuáles fueron las primeras disciplinas realizadas en las primeras olimpiadas realizadas?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141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E7C02E6-F9B3-4915-ABB5-72919602542E}"/>
              </a:ext>
            </a:extLst>
          </p:cNvPr>
          <p:cNvSpPr txBox="1">
            <a:spLocks/>
          </p:cNvSpPr>
          <p:nvPr/>
        </p:nvSpPr>
        <p:spPr>
          <a:xfrm>
            <a:off x="1723449" y="83657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HYPOTHESIS</a:t>
            </a:r>
          </a:p>
          <a:p>
            <a:pPr lvl="1"/>
            <a:r>
              <a:rPr lang="es-PE" dirty="0"/>
              <a:t>Estados Unidos tuvo la mayor cantidad de medallas</a:t>
            </a:r>
          </a:p>
          <a:p>
            <a:pPr lvl="1"/>
            <a:r>
              <a:rPr lang="es-PE" dirty="0"/>
              <a:t>Muchos de los atletas participaron entre 20 y 30 años</a:t>
            </a:r>
          </a:p>
          <a:p>
            <a:pPr lvl="1"/>
            <a:r>
              <a:rPr lang="es-PE" dirty="0"/>
              <a:t>Más de 3 mil medallas </a:t>
            </a:r>
          </a:p>
          <a:p>
            <a:pPr lvl="1"/>
            <a:r>
              <a:rPr lang="es-PE" dirty="0"/>
              <a:t>Más de 60 deportes o disciplinas</a:t>
            </a:r>
          </a:p>
          <a:p>
            <a:pPr marL="457200" lvl="1" indent="0">
              <a:buNone/>
            </a:pPr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EDE0D21-9448-4D43-B037-D455656D87FD}"/>
              </a:ext>
            </a:extLst>
          </p:cNvPr>
          <p:cNvSpPr txBox="1">
            <a:spLocks/>
          </p:cNvSpPr>
          <p:nvPr/>
        </p:nvSpPr>
        <p:spPr>
          <a:xfrm>
            <a:off x="1553151" y="326166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APPROACH</a:t>
            </a:r>
          </a:p>
          <a:p>
            <a:pPr lvl="1"/>
            <a:r>
              <a:rPr lang="es-PE" dirty="0"/>
              <a:t>Se harán uso de los campos sex, </a:t>
            </a:r>
            <a:r>
              <a:rPr lang="es-PE" dirty="0" err="1"/>
              <a:t>age</a:t>
            </a:r>
            <a:r>
              <a:rPr lang="es-PE" dirty="0"/>
              <a:t>, NOC, </a:t>
            </a:r>
            <a:r>
              <a:rPr lang="es-PE" dirty="0" err="1"/>
              <a:t>games</a:t>
            </a:r>
            <a:r>
              <a:rPr lang="es-PE" dirty="0"/>
              <a:t>, </a:t>
            </a:r>
            <a:r>
              <a:rPr lang="es-PE" dirty="0" err="1"/>
              <a:t>year</a:t>
            </a:r>
            <a:r>
              <a:rPr lang="es-PE" dirty="0"/>
              <a:t>, </a:t>
            </a:r>
            <a:r>
              <a:rPr lang="es-PE" dirty="0" err="1"/>
              <a:t>event</a:t>
            </a:r>
            <a:r>
              <a:rPr lang="es-PE" dirty="0"/>
              <a:t>, </a:t>
            </a:r>
            <a:r>
              <a:rPr lang="es-PE" dirty="0" err="1"/>
              <a:t>medal</a:t>
            </a:r>
            <a:r>
              <a:rPr lang="es-PE" dirty="0"/>
              <a:t> para la mayoría de las hipótesis destacadas</a:t>
            </a:r>
          </a:p>
          <a:p>
            <a:pPr lvl="1"/>
            <a:endParaRPr lang="es-PE" dirty="0"/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32278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274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Milestone 1 – SQL for Data Science Capstone Proyect</vt:lpstr>
      <vt:lpstr>Preparing for your proposal</vt:lpstr>
      <vt:lpstr>Presentación de PowerPoint</vt:lpstr>
      <vt:lpstr>Presentación de PowerPoint</vt:lpstr>
      <vt:lpstr>Presentación de PowerPoint</vt:lpstr>
      <vt:lpstr>Presentación de PowerPoint</vt:lpstr>
      <vt:lpstr>ERD </vt:lpstr>
      <vt:lpstr>Develop Project Proposal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 – SQL for Data Science Capstone Proyect</dc:title>
  <dc:creator>Juan Carlos Villaverde Preciado</dc:creator>
  <cp:lastModifiedBy>Juan Carlos Villaverde Preciado</cp:lastModifiedBy>
  <cp:revision>1</cp:revision>
  <dcterms:created xsi:type="dcterms:W3CDTF">2021-11-14T21:03:56Z</dcterms:created>
  <dcterms:modified xsi:type="dcterms:W3CDTF">2021-11-14T22:53:42Z</dcterms:modified>
</cp:coreProperties>
</file>