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47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330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336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84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46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7771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6871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7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12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038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72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8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44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824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8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62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BD4-7894-47E3-AF12-0A0D139B79F7}" type="datetimeFigureOut">
              <a:rPr lang="es-PE" smtClean="0"/>
              <a:t>15/11/2021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71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1455B-FAD2-43C0-9579-48B07DE4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83672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PE" dirty="0" err="1"/>
              <a:t>Milestone</a:t>
            </a:r>
            <a:r>
              <a:rPr lang="es-PE" dirty="0"/>
              <a:t> 4 – SQL for Data Science </a:t>
            </a:r>
            <a:r>
              <a:rPr lang="es-PE" dirty="0" err="1"/>
              <a:t>Capstone</a:t>
            </a:r>
            <a:r>
              <a:rPr lang="es-PE" dirty="0"/>
              <a:t> Proyect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A32F9-4D33-496B-8732-D2435189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570016"/>
            <a:ext cx="8915399" cy="1126283"/>
          </a:xfrm>
        </p:spPr>
        <p:txBody>
          <a:bodyPr/>
          <a:lstStyle/>
          <a:p>
            <a:r>
              <a:rPr lang="es-PE" dirty="0"/>
              <a:t>Juan Villaverde</a:t>
            </a:r>
          </a:p>
        </p:txBody>
      </p:sp>
    </p:spTree>
    <p:extLst>
      <p:ext uri="{BB962C8B-B14F-4D97-AF65-F5344CB8AC3E}">
        <p14:creationId xmlns:p14="http://schemas.microsoft.com/office/powerpoint/2010/main" val="273782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E7C02E6-F9B3-4915-ABB5-72919602542E}"/>
              </a:ext>
            </a:extLst>
          </p:cNvPr>
          <p:cNvSpPr txBox="1">
            <a:spLocks/>
          </p:cNvSpPr>
          <p:nvPr/>
        </p:nvSpPr>
        <p:spPr>
          <a:xfrm>
            <a:off x="1723449" y="83657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HYPOTHESIS</a:t>
            </a:r>
          </a:p>
          <a:p>
            <a:pPr lvl="1"/>
            <a:r>
              <a:rPr lang="es-PE" dirty="0"/>
              <a:t>Estados Unidos tuvo la mayor cantidad de medallas</a:t>
            </a:r>
          </a:p>
          <a:p>
            <a:pPr lvl="1"/>
            <a:r>
              <a:rPr lang="es-PE" dirty="0"/>
              <a:t>Muchos de los atletas participaron entre 20 y 30 años</a:t>
            </a:r>
          </a:p>
          <a:p>
            <a:pPr lvl="1"/>
            <a:r>
              <a:rPr lang="es-PE" dirty="0"/>
              <a:t>Más de 3 mil medallas </a:t>
            </a:r>
          </a:p>
          <a:p>
            <a:pPr lvl="1"/>
            <a:r>
              <a:rPr lang="es-PE" dirty="0"/>
              <a:t>Más de 60 deportes o disciplinas</a:t>
            </a:r>
          </a:p>
          <a:p>
            <a:pPr marL="457200" lvl="1" indent="0">
              <a:buNone/>
            </a:pPr>
            <a:endParaRPr lang="es-PE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EDE0D21-9448-4D43-B037-D455656D87FD}"/>
              </a:ext>
            </a:extLst>
          </p:cNvPr>
          <p:cNvSpPr txBox="1">
            <a:spLocks/>
          </p:cNvSpPr>
          <p:nvPr/>
        </p:nvSpPr>
        <p:spPr>
          <a:xfrm>
            <a:off x="1553151" y="326166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APPROACH</a:t>
            </a:r>
          </a:p>
          <a:p>
            <a:pPr lvl="1"/>
            <a:r>
              <a:rPr lang="es-PE" dirty="0"/>
              <a:t>Se harán uso de los campos sex, </a:t>
            </a:r>
            <a:r>
              <a:rPr lang="es-PE" dirty="0" err="1"/>
              <a:t>age</a:t>
            </a:r>
            <a:r>
              <a:rPr lang="es-PE" dirty="0"/>
              <a:t>, NOC, </a:t>
            </a:r>
            <a:r>
              <a:rPr lang="es-PE" dirty="0" err="1"/>
              <a:t>games</a:t>
            </a:r>
            <a:r>
              <a:rPr lang="es-PE" dirty="0"/>
              <a:t>, </a:t>
            </a:r>
            <a:r>
              <a:rPr lang="es-PE" dirty="0" err="1"/>
              <a:t>year</a:t>
            </a:r>
            <a:r>
              <a:rPr lang="es-PE" dirty="0"/>
              <a:t>, </a:t>
            </a:r>
            <a:r>
              <a:rPr lang="es-PE" dirty="0" err="1"/>
              <a:t>event</a:t>
            </a:r>
            <a:r>
              <a:rPr lang="es-PE" dirty="0"/>
              <a:t>, </a:t>
            </a:r>
            <a:r>
              <a:rPr lang="es-PE" dirty="0" err="1"/>
              <a:t>medal</a:t>
            </a:r>
            <a:r>
              <a:rPr lang="es-PE" dirty="0"/>
              <a:t> para la mayoría de las hipótesis destacadas</a:t>
            </a:r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322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8FFBB-5DDE-4F3B-B40F-41B2BE8E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891" y="306333"/>
            <a:ext cx="8911687" cy="1280890"/>
          </a:xfrm>
        </p:spPr>
        <p:txBody>
          <a:bodyPr/>
          <a:lstStyle/>
          <a:p>
            <a:r>
              <a:rPr lang="es-PE" dirty="0" err="1"/>
              <a:t>Correlations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5C5B8B-D9C4-4E67-A1C6-01D1754DB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A1260E-D644-45DC-9940-E0F5C648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60" y="1043802"/>
            <a:ext cx="6508828" cy="56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2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E22FE-4A8C-4346-B858-7378821F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17" y="1556552"/>
            <a:ext cx="10089102" cy="4222812"/>
          </a:xfrm>
        </p:spPr>
        <p:txBody>
          <a:bodyPr>
            <a:normAutofit lnSpcReduction="10000"/>
          </a:bodyPr>
          <a:lstStyle/>
          <a:p>
            <a:r>
              <a:rPr lang="es-MX" sz="2800" b="0" i="0" dirty="0">
                <a:solidFill>
                  <a:srgbClr val="1F1F1F"/>
                </a:solidFill>
                <a:effectLst/>
                <a:latin typeface="OpenSans"/>
              </a:rPr>
              <a:t>Existe una correlación entre los años de las competiciones y el tipo de olimpiada realizada (Olimpiadas de verano y Olimpiadas de Invierno). Desde el inicio de las olimpiadas hasta 1992, las olimpiadas de verano y de invierno se realizaban en el mismo año. A partir de las olimpiadas de 1994, las Olimpiadas de verano y de invierno decidieron hacerse de forma alternada. Otra correlación es que en los primeros juegos </a:t>
            </a:r>
            <a:r>
              <a:rPr lang="es-MX" sz="2800" b="0" i="0" dirty="0" err="1">
                <a:solidFill>
                  <a:srgbClr val="1F1F1F"/>
                </a:solidFill>
                <a:effectLst/>
                <a:latin typeface="OpenSans"/>
              </a:rPr>
              <a:t>olimpicos</a:t>
            </a:r>
            <a:r>
              <a:rPr lang="es-MX" sz="2800" b="0" i="0" dirty="0">
                <a:solidFill>
                  <a:srgbClr val="1F1F1F"/>
                </a:solidFill>
                <a:effectLst/>
                <a:latin typeface="OpenSans"/>
              </a:rPr>
              <a:t>, las participación de las mujeres era mínima o nula. A partir del año 1960 se puede observar un incremento en la participación femenina en las olimpiadas.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42854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50A22-BBD2-4EA0-A313-B1170FE0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144A4-4330-4BDF-986C-761695916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4BBEA3-304F-42D7-BE2E-36921473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54" y="294161"/>
            <a:ext cx="7138120" cy="64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0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3E0E5-8C4E-478D-BD61-B824A105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04" y="1272466"/>
            <a:ext cx="10185755" cy="5456808"/>
          </a:xfrm>
        </p:spPr>
        <p:txBody>
          <a:bodyPr>
            <a:normAutofit/>
          </a:bodyPr>
          <a:lstStyle/>
          <a:p>
            <a:pPr algn="l"/>
            <a:r>
              <a:rPr lang="es-MX" sz="2800" b="0" i="0" dirty="0">
                <a:solidFill>
                  <a:srgbClr val="1F1F1F"/>
                </a:solidFill>
                <a:effectLst/>
                <a:latin typeface="OpenSans"/>
              </a:rPr>
              <a:t>-&gt; Se observan que muchas de las olimpiadas realizadas en verano cuentan con una gran participación de mujeres comparadas con las olimpiadas de invierno a partir de 1994 en adelante. </a:t>
            </a:r>
          </a:p>
          <a:p>
            <a:pPr algn="l"/>
            <a:r>
              <a:rPr lang="es-MX" sz="2800" b="0" i="0" dirty="0">
                <a:solidFill>
                  <a:srgbClr val="1F1F1F"/>
                </a:solidFill>
                <a:effectLst/>
                <a:latin typeface="OpenSans"/>
              </a:rPr>
              <a:t>-&gt; Se realizó un análisis utilizando gráficas para poder realizar regresiones lineales entre los </a:t>
            </a:r>
            <a:r>
              <a:rPr lang="es-MX" sz="2800" b="0" i="0" dirty="0" err="1">
                <a:solidFill>
                  <a:srgbClr val="1F1F1F"/>
                </a:solidFill>
                <a:effectLst/>
                <a:latin typeface="OpenSans"/>
              </a:rPr>
              <a:t>paises</a:t>
            </a:r>
            <a:r>
              <a:rPr lang="es-MX" sz="2800" b="0" i="0" dirty="0">
                <a:solidFill>
                  <a:srgbClr val="1F1F1F"/>
                </a:solidFill>
                <a:effectLst/>
                <a:latin typeface="OpenSans"/>
              </a:rPr>
              <a:t> participantes y las cantidades de medallas recibidas en las olimpiadas por año para poder predecir los países que sí o sí se llevan algunas medallas a casa. </a:t>
            </a:r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26638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1B3A9-CEDD-465D-996D-E620080A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NEW METRICS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1E9F4-30DB-4586-8C58-2D0B27ED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/>
          <a:lstStyle/>
          <a:p>
            <a:pPr algn="l"/>
            <a:r>
              <a:rPr lang="es-MX" b="0" i="0" dirty="0">
                <a:solidFill>
                  <a:srgbClr val="1F1F1F"/>
                </a:solidFill>
                <a:effectLst/>
                <a:latin typeface="OpenSans"/>
              </a:rPr>
              <a:t>Se creo una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OpenSans"/>
              </a:rPr>
              <a:t>metrica</a:t>
            </a:r>
            <a:r>
              <a:rPr lang="es-MX" b="0" i="0" dirty="0">
                <a:solidFill>
                  <a:srgbClr val="1F1F1F"/>
                </a:solidFill>
                <a:effectLst/>
                <a:latin typeface="OpenSans"/>
              </a:rPr>
              <a:t> llamada "Participantes/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OpenSans"/>
              </a:rPr>
              <a:t>Season</a:t>
            </a:r>
            <a:r>
              <a:rPr lang="es-MX" b="0" i="0" dirty="0">
                <a:solidFill>
                  <a:srgbClr val="1F1F1F"/>
                </a:solidFill>
                <a:effectLst/>
                <a:latin typeface="OpenSans"/>
              </a:rPr>
              <a:t>", para rastrear la cantidad de participantes por olimpiada realizada en cualquier temporada del año (Invierno o Verano)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23EC94-08FA-4F99-8A2A-F141A188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760816"/>
            <a:ext cx="61531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3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CDD13-64FE-484F-A2B4-979A502D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115" y="570844"/>
            <a:ext cx="8911687" cy="1280890"/>
          </a:xfrm>
        </p:spPr>
        <p:txBody>
          <a:bodyPr/>
          <a:lstStyle/>
          <a:p>
            <a:r>
              <a:rPr lang="es-PE" dirty="0" err="1"/>
              <a:t>Preparing</a:t>
            </a:r>
            <a:r>
              <a:rPr lang="es-PE" dirty="0"/>
              <a:t> for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proposal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93B3B-EDE3-4FC8-9CF0-F8E9F5E8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115" y="1540189"/>
            <a:ext cx="8915400" cy="3777622"/>
          </a:xfrm>
        </p:spPr>
        <p:txBody>
          <a:bodyPr/>
          <a:lstStyle/>
          <a:p>
            <a:r>
              <a:rPr lang="es-PE" dirty="0"/>
              <a:t>Se utilizó el dataset de </a:t>
            </a:r>
            <a:r>
              <a:rPr lang="es-PE" b="1" dirty="0" err="1"/>
              <a:t>SportsStats</a:t>
            </a:r>
            <a:r>
              <a:rPr lang="es-PE" dirty="0"/>
              <a:t> porque, de las 3 propuestas, me pareció la más interesante, pues me gusta mucho el deporte y las olimpiadas.</a:t>
            </a:r>
          </a:p>
          <a:p>
            <a:r>
              <a:rPr lang="es-PE" dirty="0"/>
              <a:t>Para importar la data, se fragmento el archivo .CSV de la fuente de datos y se usó </a:t>
            </a:r>
            <a:r>
              <a:rPr lang="es-PE" dirty="0" err="1"/>
              <a:t>DataBricks</a:t>
            </a:r>
            <a:r>
              <a:rPr lang="es-PE" dirty="0"/>
              <a:t> para la visualización de los datos.</a:t>
            </a:r>
          </a:p>
          <a:p>
            <a:r>
              <a:rPr lang="es-PE" dirty="0"/>
              <a:t>Luego se creo una tabla donde se unen todos los archivos .CSV para tener una tabla con los datos</a:t>
            </a:r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22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D435A-DBB5-4DAB-928F-2D3F72C8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8AD1B-E7D8-4D34-9A9E-396B4C40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A9CFDE-834F-4C6A-9106-A1EF568F7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479"/>
          <a:stretch/>
        </p:blipFill>
        <p:spPr>
          <a:xfrm>
            <a:off x="515566" y="199639"/>
            <a:ext cx="3599234" cy="42797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9ECAF0-D329-4024-8CBF-D43A7597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39" y="624110"/>
            <a:ext cx="58007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D99E-F394-406B-A5BF-667036E5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F6D39-D78D-4574-9296-20B5EB6F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6E8DBE-8DCD-4B36-B176-4D525400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6" y="1595336"/>
            <a:ext cx="11902115" cy="34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4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6E2C1-50FE-4DE4-8BF3-953557C5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3BA5B-2C8A-462B-8E96-A50E95A5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1593C1-8B58-4B92-A4C9-E6CBB473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30" y="760277"/>
            <a:ext cx="81343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9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EA9D1-58DB-40B5-A1CA-29B9BEA1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87325C-70C5-4310-ACD7-4C70DE46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3CF4C6-7103-4114-8EF9-A24CEB73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7273"/>
            <a:ext cx="7009863" cy="63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6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FD517-7797-4A0D-8A5A-6DC489D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94" y="1254425"/>
            <a:ext cx="8911687" cy="1280890"/>
          </a:xfrm>
        </p:spPr>
        <p:txBody>
          <a:bodyPr/>
          <a:lstStyle/>
          <a:p>
            <a:r>
              <a:rPr lang="es-PE" dirty="0"/>
              <a:t>OLD </a:t>
            </a:r>
            <a:br>
              <a:rPr lang="es-PE" dirty="0"/>
            </a:br>
            <a:r>
              <a:rPr lang="es-PE" dirty="0"/>
              <a:t>ERD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9A397-6A7C-49EF-BD14-F4F330B4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5CD802-1879-4119-AA6C-20226C2F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6826"/>
            <a:ext cx="73056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A4FA3-CB1B-48F1-BA45-038A1BA2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629" y="282944"/>
            <a:ext cx="8911687" cy="1280890"/>
          </a:xfrm>
        </p:spPr>
        <p:txBody>
          <a:bodyPr/>
          <a:lstStyle/>
          <a:p>
            <a:r>
              <a:rPr lang="es-PE" dirty="0"/>
              <a:t>NEW ERD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1657E-1D79-42D5-9F63-929C74DB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3AAECC-CC2C-4E73-B9B8-27C537FB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47" y="923389"/>
            <a:ext cx="9277865" cy="58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5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8A4CB-00A2-49D8-A8DA-AA53A4F3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520" y="614382"/>
            <a:ext cx="8911687" cy="1280890"/>
          </a:xfrm>
        </p:spPr>
        <p:txBody>
          <a:bodyPr/>
          <a:lstStyle/>
          <a:p>
            <a:r>
              <a:rPr lang="es-PE" dirty="0" err="1"/>
              <a:t>Develop</a:t>
            </a:r>
            <a:r>
              <a:rPr lang="es-PE" dirty="0"/>
              <a:t> Project </a:t>
            </a:r>
            <a:r>
              <a:rPr lang="es-PE" dirty="0" err="1"/>
              <a:t>Proposal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7E50D-95B7-4C4C-BFA7-8918D7C6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46" y="1676400"/>
            <a:ext cx="8915400" cy="1952017"/>
          </a:xfrm>
        </p:spPr>
        <p:txBody>
          <a:bodyPr/>
          <a:lstStyle/>
          <a:p>
            <a:r>
              <a:rPr lang="es-PE" dirty="0"/>
              <a:t>DESCRIPTION</a:t>
            </a:r>
          </a:p>
          <a:p>
            <a:pPr lvl="1"/>
            <a:r>
              <a:rPr lang="es-PE" dirty="0"/>
              <a:t>El proyecto busca analizar los atletas y los deportes que formaron parte de la historia de las olimpiadas, desde el inicio hasta la actualidad.</a:t>
            </a:r>
          </a:p>
          <a:p>
            <a:pPr lvl="1"/>
            <a:r>
              <a:rPr lang="es-PE" dirty="0"/>
              <a:t>Se busca analizar todos los campos posibles y existentes dentro de la data entregada por parte de la fuente.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5FA84DC-5C02-40B9-A5FA-EE8BA3CFAF30}"/>
              </a:ext>
            </a:extLst>
          </p:cNvPr>
          <p:cNvSpPr txBox="1">
            <a:spLocks/>
          </p:cNvSpPr>
          <p:nvPr/>
        </p:nvSpPr>
        <p:spPr>
          <a:xfrm>
            <a:off x="1246794" y="3628417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QUESTION</a:t>
            </a:r>
          </a:p>
          <a:p>
            <a:pPr lvl="1"/>
            <a:r>
              <a:rPr lang="es-PE" dirty="0"/>
              <a:t>¿Cuál fue el primer país en tener más medallas en la primera olimpiada?</a:t>
            </a:r>
          </a:p>
          <a:p>
            <a:pPr lvl="1"/>
            <a:r>
              <a:rPr lang="es-PE" dirty="0"/>
              <a:t>¿</a:t>
            </a:r>
            <a:r>
              <a:rPr lang="es-PE" dirty="0" err="1"/>
              <a:t>Cúal</a:t>
            </a:r>
            <a:r>
              <a:rPr lang="es-PE" dirty="0"/>
              <a:t> es la distribución de edades entre todos los atletas que han participado?</a:t>
            </a:r>
          </a:p>
          <a:p>
            <a:pPr lvl="1"/>
            <a:r>
              <a:rPr lang="es-PE" dirty="0"/>
              <a:t>¿Cuántas medallas de oro, plata y bronce se han entregado en todas las olimpiadas?</a:t>
            </a:r>
          </a:p>
          <a:p>
            <a:pPr lvl="1"/>
            <a:r>
              <a:rPr lang="es-PE" dirty="0"/>
              <a:t>¿Cuántos deportes o disciplinas distintas se han registrado en todas las olimpiadas?</a:t>
            </a:r>
          </a:p>
          <a:p>
            <a:pPr lvl="1"/>
            <a:r>
              <a:rPr lang="es-PE" dirty="0"/>
              <a:t>¿Cuáles fueron las primeras disciplinas realizadas en las primeras olimpiadas realizadas?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141655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491</Words>
  <Application>Microsoft Office PowerPoint</Application>
  <PresentationFormat>Panorámica</PresentationFormat>
  <Paragraphs>31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OpenSans</vt:lpstr>
      <vt:lpstr>Wingdings 3</vt:lpstr>
      <vt:lpstr>Espiral</vt:lpstr>
      <vt:lpstr>Milestone 4 – SQL for Data Science Capstone Proyect</vt:lpstr>
      <vt:lpstr>Preparing for your proposal</vt:lpstr>
      <vt:lpstr>Presentación de PowerPoint</vt:lpstr>
      <vt:lpstr>Presentación de PowerPoint</vt:lpstr>
      <vt:lpstr>Presentación de PowerPoint</vt:lpstr>
      <vt:lpstr>Presentación de PowerPoint</vt:lpstr>
      <vt:lpstr>OLD  ERD </vt:lpstr>
      <vt:lpstr>NEW ERD</vt:lpstr>
      <vt:lpstr>Develop Project Proposal</vt:lpstr>
      <vt:lpstr>Presentación de PowerPoint</vt:lpstr>
      <vt:lpstr>Correlations </vt:lpstr>
      <vt:lpstr>Presentación de PowerPoint</vt:lpstr>
      <vt:lpstr>Presentación de PowerPoint</vt:lpstr>
      <vt:lpstr>Presentación de PowerPoint</vt:lpstr>
      <vt:lpstr>NEW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 – SQL for Data Science Capstone Proyect</dc:title>
  <dc:creator>Juan Carlos Villaverde Preciado</dc:creator>
  <cp:lastModifiedBy>Juan Carlos Villaverde Preciado</cp:lastModifiedBy>
  <cp:revision>3</cp:revision>
  <dcterms:created xsi:type="dcterms:W3CDTF">2021-11-14T21:03:56Z</dcterms:created>
  <dcterms:modified xsi:type="dcterms:W3CDTF">2021-11-15T23:30:43Z</dcterms:modified>
</cp:coreProperties>
</file>